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42"/>
  </p:handoutMasterIdLst>
  <p:sldIdLst>
    <p:sldId id="642" r:id="rId4"/>
    <p:sldId id="461" r:id="rId6"/>
    <p:sldId id="527" r:id="rId7"/>
    <p:sldId id="380" r:id="rId8"/>
    <p:sldId id="594" r:id="rId9"/>
    <p:sldId id="595" r:id="rId10"/>
    <p:sldId id="619" r:id="rId11"/>
    <p:sldId id="620" r:id="rId12"/>
    <p:sldId id="621" r:id="rId13"/>
    <p:sldId id="622" r:id="rId14"/>
    <p:sldId id="623" r:id="rId15"/>
    <p:sldId id="566" r:id="rId16"/>
    <p:sldId id="602" r:id="rId17"/>
    <p:sldId id="603" r:id="rId18"/>
    <p:sldId id="604" r:id="rId19"/>
    <p:sldId id="643" r:id="rId20"/>
    <p:sldId id="606" r:id="rId21"/>
    <p:sldId id="607" r:id="rId22"/>
    <p:sldId id="629" r:id="rId23"/>
    <p:sldId id="624" r:id="rId24"/>
    <p:sldId id="625" r:id="rId25"/>
    <p:sldId id="626" r:id="rId26"/>
    <p:sldId id="627" r:id="rId27"/>
    <p:sldId id="613" r:id="rId28"/>
    <p:sldId id="630" r:id="rId29"/>
    <p:sldId id="581" r:id="rId30"/>
    <p:sldId id="582" r:id="rId31"/>
    <p:sldId id="631" r:id="rId32"/>
    <p:sldId id="632" r:id="rId33"/>
    <p:sldId id="633" r:id="rId34"/>
    <p:sldId id="597" r:id="rId35"/>
    <p:sldId id="616" r:id="rId36"/>
    <p:sldId id="634" r:id="rId37"/>
    <p:sldId id="635" r:id="rId38"/>
    <p:sldId id="636" r:id="rId39"/>
    <p:sldId id="641" r:id="rId40"/>
    <p:sldId id="679" r:id="rId41"/>
  </p:sldIdLst>
  <p:sldSz cx="12196445" cy="6858000"/>
  <p:notesSz cx="6858000" cy="9144000"/>
  <p:custDataLst>
    <p:tags r:id="rId4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2565"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199765"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6965"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3"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AF2019"/>
    <a:srgbClr val="BB231B"/>
    <a:srgbClr val="C2241C"/>
    <a:srgbClr val="DF2E25"/>
    <a:srgbClr val="FFB13F"/>
    <a:srgbClr val="EA8B00"/>
    <a:srgbClr val="A9BECB"/>
    <a:srgbClr val="781E1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7" autoAdjust="0"/>
    <p:restoredTop sz="49635" autoAdjust="0"/>
  </p:normalViewPr>
  <p:slideViewPr>
    <p:cSldViewPr snapToObjects="1" showGuides="1">
      <p:cViewPr varScale="1">
        <p:scale>
          <a:sx n="113" d="100"/>
          <a:sy n="113" d="100"/>
        </p:scale>
        <p:origin x="84" y="96"/>
      </p:cViewPr>
      <p:guideLst>
        <p:guide orient="horz" pos="2143"/>
        <p:guide pos="38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81" d="100"/>
          <a:sy n="81" d="100"/>
        </p:scale>
        <p:origin x="-208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2.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14007" y="2420888"/>
            <a:ext cx="6334126" cy="863600"/>
          </a:xfrm>
        </p:spPr>
        <p:txBody>
          <a:bodyPr/>
          <a:lstStyle>
            <a:lvl1pPr algn="ctr">
              <a:defRPr sz="3600"/>
            </a:lvl1pPr>
          </a:lstStyle>
          <a:p>
            <a:pPr lvl="0"/>
            <a:r>
              <a:rPr lang="zh-CN" noProof="0" smtClean="0"/>
              <a:t>单击此处编辑母版标题样式</a:t>
            </a:r>
            <a:endParaRPr lang="zh-CN" noProof="0" smtClean="0"/>
          </a:p>
        </p:txBody>
      </p:sp>
      <p:sp>
        <p:nvSpPr>
          <p:cNvPr id="2051" name="Rectangle 3"/>
          <p:cNvSpPr>
            <a:spLocks noGrp="1" noChangeArrowheads="1"/>
          </p:cNvSpPr>
          <p:nvPr>
            <p:ph type="subTitle" idx="1"/>
          </p:nvPr>
        </p:nvSpPr>
        <p:spPr>
          <a:xfrm>
            <a:off x="2715594" y="3500390"/>
            <a:ext cx="6335712" cy="647700"/>
          </a:xfrm>
        </p:spPr>
        <p:txBody>
          <a:bodyPr/>
          <a:lstStyle>
            <a:lvl1pPr marL="0" indent="0" algn="ctr">
              <a:buFontTx/>
              <a:buNone/>
              <a:defRPr sz="2400"/>
            </a:lvl1pPr>
          </a:lstStyle>
          <a:p>
            <a:pPr lvl="0"/>
            <a:r>
              <a:rPr lang="zh-CN" noProof="0" smtClean="0"/>
              <a:t>单击此处编辑母版副标题样式</a:t>
            </a:r>
            <a:endParaRPr lang="zh-CN"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5" y="908053"/>
            <a:ext cx="274320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3" y="908053"/>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6" y="2886611"/>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a:srcRect/>
          <a:stretch>
            <a:fillRect/>
          </a:stretch>
        </p:blipFill>
        <p:spPr bwMode="auto">
          <a:xfrm>
            <a:off x="1040451" y="1447781"/>
            <a:ext cx="3013732"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8"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1" y="2904248"/>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9" y="2574152"/>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a:srcRect/>
          <a:stretch>
            <a:fillRect/>
          </a:stretch>
        </p:blipFill>
        <p:spPr bwMode="auto">
          <a:xfrm>
            <a:off x="3261942" y="3206630"/>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a:srcRect/>
          <a:stretch>
            <a:fillRect/>
          </a:stretch>
        </p:blipFill>
        <p:spPr bwMode="auto">
          <a:xfrm>
            <a:off x="5352404" y="3446016"/>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40"/>
            <a:ext cx="1116793"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1" y="3624923"/>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79" y="2365003"/>
            <a:ext cx="522111"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a:srcRect/>
          <a:stretch>
            <a:fillRect/>
          </a:stretch>
        </p:blipFill>
        <p:spPr bwMode="auto">
          <a:xfrm>
            <a:off x="2054437" y="2795896"/>
            <a:ext cx="1697366"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a:srcRect/>
          <a:stretch>
            <a:fillRect/>
          </a:stretch>
        </p:blipFill>
        <p:spPr bwMode="auto">
          <a:xfrm>
            <a:off x="3983628"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a:srcRect/>
          <a:stretch>
            <a:fillRect/>
          </a:stretch>
        </p:blipFill>
        <p:spPr bwMode="auto">
          <a:xfrm>
            <a:off x="8519342"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a:srcRect/>
          <a:stretch>
            <a:fillRect/>
          </a:stretch>
        </p:blipFill>
        <p:spPr bwMode="auto">
          <a:xfrm>
            <a:off x="9239010" y="2909287"/>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a:srcRect/>
          <a:stretch>
            <a:fillRect/>
          </a:stretch>
        </p:blipFill>
        <p:spPr bwMode="auto">
          <a:xfrm>
            <a:off x="9744990" y="3446016"/>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bwMode="auto">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2" y="2565400"/>
            <a:ext cx="6334126" cy="863600"/>
          </a:xfrm>
        </p:spPr>
        <p:txBody>
          <a:bodyPr/>
          <a:lstStyle>
            <a:lvl1pPr>
              <a:defRPr sz="3600"/>
            </a:lvl1pPr>
          </a:lstStyle>
          <a:p>
            <a:pPr lvl="0"/>
            <a:r>
              <a:rPr lang="zh-CN" noProof="0" smtClean="0"/>
              <a:t>单击此处编辑母版标题样式</a:t>
            </a:r>
            <a:endParaRPr lang="zh-CN" noProof="0" smtClean="0"/>
          </a:p>
        </p:txBody>
      </p:sp>
      <p:sp>
        <p:nvSpPr>
          <p:cNvPr id="2051" name="Rectangle 3"/>
          <p:cNvSpPr>
            <a:spLocks noGrp="1" noChangeArrowheads="1"/>
          </p:cNvSpPr>
          <p:nvPr>
            <p:ph type="subTitle" idx="1"/>
          </p:nvPr>
        </p:nvSpPr>
        <p:spPr>
          <a:xfrm>
            <a:off x="4948237" y="3644902"/>
            <a:ext cx="6335712" cy="647700"/>
          </a:xfrm>
        </p:spPr>
        <p:txBody>
          <a:bodyPr/>
          <a:lstStyle>
            <a:lvl1pPr marL="0" indent="0">
              <a:buFontTx/>
              <a:buNone/>
              <a:defRPr sz="2400"/>
            </a:lvl1pPr>
          </a:lstStyle>
          <a:p>
            <a:pPr lvl="0"/>
            <a:r>
              <a:rPr lang="zh-CN" noProof="0" smtClean="0"/>
              <a:t>单击此处编辑母版副标题样式</a:t>
            </a:r>
            <a:endParaRPr lang="zh-CN"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3"/>
            <a:ext cx="10366375" cy="1500187"/>
          </a:xfrm>
        </p:spPr>
        <p:txBody>
          <a:bodyPr anchor="b"/>
          <a:lstStyle>
            <a:lvl1pPr marL="0" indent="0">
              <a:buNone/>
              <a:defRPr sz="2000"/>
            </a:lvl1pPr>
            <a:lvl2pPr marL="457200" indent="0">
              <a:buNone/>
              <a:defRPr sz="1700"/>
            </a:lvl2pPr>
            <a:lvl3pPr marL="914400" indent="0">
              <a:buNone/>
              <a:defRPr sz="1600"/>
            </a:lvl3pPr>
            <a:lvl4pPr marL="1371600" indent="0">
              <a:buNone/>
              <a:defRPr sz="1300"/>
            </a:lvl4pPr>
            <a:lvl5pPr marL="1828800" indent="0">
              <a:buNone/>
              <a:defRPr sz="1300"/>
            </a:lvl5pPr>
            <a:lvl6pPr marL="2286000" indent="0">
              <a:buNone/>
              <a:defRPr sz="1300"/>
            </a:lvl6pPr>
            <a:lvl7pPr marL="2742565" indent="0">
              <a:buNone/>
              <a:defRPr sz="1300"/>
            </a:lvl7pPr>
            <a:lvl8pPr marL="3199765" indent="0">
              <a:buNone/>
              <a:defRPr sz="1300"/>
            </a:lvl8pPr>
            <a:lvl9pPr marL="3656965" indent="0">
              <a:buNone/>
              <a:defRPr sz="1300"/>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99" y="1600201"/>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1"/>
            <a:ext cx="5413375"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3" y="274639"/>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9563" cy="639763"/>
          </a:xfrm>
        </p:spPr>
        <p:txBody>
          <a:bodyPr anchor="b"/>
          <a:lstStyle>
            <a:lvl1pPr marL="0" indent="0">
              <a:buNone/>
              <a:defRPr sz="2400" b="1"/>
            </a:lvl1pPr>
            <a:lvl2pPr marL="457200" indent="0">
              <a:buNone/>
              <a:defRPr sz="2000" b="1"/>
            </a:lvl2pPr>
            <a:lvl3pPr marL="914400" indent="0">
              <a:buNone/>
              <a:defRPr sz="17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1" y="2174875"/>
            <a:ext cx="5389563"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4" y="1535113"/>
            <a:ext cx="5391151" cy="639763"/>
          </a:xfrm>
        </p:spPr>
        <p:txBody>
          <a:bodyPr anchor="b"/>
          <a:lstStyle>
            <a:lvl1pPr marL="0" indent="0">
              <a:buNone/>
              <a:defRPr sz="2400" b="1"/>
            </a:lvl1pPr>
            <a:lvl2pPr marL="457200" indent="0">
              <a:buNone/>
              <a:defRPr sz="2000" b="1"/>
            </a:lvl2pPr>
            <a:lvl3pPr marL="914400" indent="0">
              <a:buNone/>
              <a:defRPr sz="17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4" y="2174875"/>
            <a:ext cx="5391151"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accent2"/>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3201"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3"/>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3"/>
            <a:ext cx="4013201" cy="4691063"/>
          </a:xfrm>
        </p:spPr>
        <p:txBody>
          <a:bodyPr/>
          <a:lstStyle>
            <a:lvl1pPr marL="0" indent="0">
              <a:buNone/>
              <a:defRPr sz="1300"/>
            </a:lvl1pPr>
            <a:lvl2pPr marL="457200" indent="0">
              <a:buNone/>
              <a:defRPr sz="1200"/>
            </a:lvl2pPr>
            <a:lvl3pPr marL="914400" indent="0">
              <a:buNone/>
              <a:defRPr sz="9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1"/>
            <a:ext cx="7318375"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2390775" y="5367339"/>
            <a:ext cx="7318375" cy="804863"/>
          </a:xfrm>
        </p:spPr>
        <p:txBody>
          <a:bodyPr/>
          <a:lstStyle>
            <a:lvl1pPr marL="0" indent="0">
              <a:buNone/>
              <a:defRPr sz="1300"/>
            </a:lvl1pPr>
            <a:lvl2pPr marL="457200" indent="0">
              <a:buNone/>
              <a:defRPr sz="1200"/>
            </a:lvl2pPr>
            <a:lvl3pPr marL="914400" indent="0">
              <a:buNone/>
              <a:defRPr sz="9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5" y="908053"/>
            <a:ext cx="2743201" cy="52181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3" y="908053"/>
            <a:ext cx="8081963" cy="52181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8F8F8"/>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3"/>
            <a:ext cx="10366375" cy="1500187"/>
          </a:xfrm>
        </p:spPr>
        <p:txBody>
          <a:bodyPr anchor="b"/>
          <a:lstStyle>
            <a:lvl1pPr marL="0" indent="0">
              <a:buNone/>
              <a:defRPr sz="2000"/>
            </a:lvl1pPr>
            <a:lvl2pPr marL="457200" indent="0">
              <a:buNone/>
              <a:defRPr sz="1700"/>
            </a:lvl2pPr>
            <a:lvl3pPr marL="914400" indent="0">
              <a:buNone/>
              <a:defRPr sz="1600"/>
            </a:lvl3pPr>
            <a:lvl4pPr marL="1371600" indent="0">
              <a:buNone/>
              <a:defRPr sz="1300"/>
            </a:lvl4pPr>
            <a:lvl5pPr marL="1828800" indent="0">
              <a:buNone/>
              <a:defRPr sz="1300"/>
            </a:lvl5pPr>
            <a:lvl6pPr marL="2286000" indent="0">
              <a:buNone/>
              <a:defRPr sz="1300"/>
            </a:lvl6pPr>
            <a:lvl7pPr marL="2742565" indent="0">
              <a:buNone/>
              <a:defRPr sz="1300"/>
            </a:lvl7pPr>
            <a:lvl8pPr marL="3199765" indent="0">
              <a:buNone/>
              <a:defRPr sz="1300"/>
            </a:lvl8pPr>
            <a:lvl9pPr marL="3656965" indent="0">
              <a:buNone/>
              <a:defRPr sz="1300"/>
            </a:lvl9pPr>
          </a:lstStyle>
          <a:p>
            <a:pPr lvl="0"/>
            <a:r>
              <a:rPr lang="zh-CN" altLang="en-US" smtClean="0"/>
              <a:t>单击此处编辑母版文本样式</a:t>
            </a:r>
            <a:endParaRPr lang="zh-CN" altLang="en-US"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99" y="1600201"/>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3788" y="1600201"/>
            <a:ext cx="5413375"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3" y="274639"/>
            <a:ext cx="10977563"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9563" cy="639763"/>
          </a:xfrm>
        </p:spPr>
        <p:txBody>
          <a:bodyPr anchor="b"/>
          <a:lstStyle>
            <a:lvl1pPr marL="0" indent="0">
              <a:buNone/>
              <a:defRPr sz="2400" b="1"/>
            </a:lvl1pPr>
            <a:lvl2pPr marL="457200" indent="0">
              <a:buNone/>
              <a:defRPr sz="2000" b="1"/>
            </a:lvl2pPr>
            <a:lvl3pPr marL="914400" indent="0">
              <a:buNone/>
              <a:defRPr sz="17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1" y="2174875"/>
            <a:ext cx="5389563"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6014" y="1535113"/>
            <a:ext cx="5391151" cy="639763"/>
          </a:xfrm>
        </p:spPr>
        <p:txBody>
          <a:bodyPr anchor="b"/>
          <a:lstStyle>
            <a:lvl1pPr marL="0" indent="0">
              <a:buNone/>
              <a:defRPr sz="2400" b="1"/>
            </a:lvl1pPr>
            <a:lvl2pPr marL="457200" indent="0">
              <a:buNone/>
              <a:defRPr sz="2000" b="1"/>
            </a:lvl2pPr>
            <a:lvl3pPr marL="914400" indent="0">
              <a:buNone/>
              <a:defRPr sz="17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6014" y="2174875"/>
            <a:ext cx="5391151"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3201"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850" y="273053"/>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3"/>
            <a:ext cx="4013201" cy="4691063"/>
          </a:xfrm>
        </p:spPr>
        <p:txBody>
          <a:bodyPr/>
          <a:lstStyle>
            <a:lvl1pPr marL="0" indent="0">
              <a:buNone/>
              <a:defRPr sz="1300"/>
            </a:lvl1pPr>
            <a:lvl2pPr marL="457200" indent="0">
              <a:buNone/>
              <a:defRPr sz="1200"/>
            </a:lvl2pPr>
            <a:lvl3pPr marL="914400" indent="0">
              <a:buNone/>
              <a:defRPr sz="9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1"/>
            <a:ext cx="7318375"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2390775" y="5367339"/>
            <a:ext cx="7318375" cy="804863"/>
          </a:xfrm>
        </p:spPr>
        <p:txBody>
          <a:bodyPr/>
          <a:lstStyle>
            <a:lvl1pPr marL="0" indent="0">
              <a:buNone/>
              <a:defRPr sz="1300"/>
            </a:lvl1pPr>
            <a:lvl2pPr marL="457200" indent="0">
              <a:buNone/>
              <a:defRPr sz="1200"/>
            </a:lvl2pPr>
            <a:lvl3pPr marL="914400" indent="0">
              <a:buNone/>
              <a:defRPr sz="9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8F8F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1799" y="590551"/>
            <a:ext cx="1051316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lstStyle/>
          <a:p>
            <a:pPr lvl="0"/>
            <a:r>
              <a:rPr lang="zh-CN" dirty="0" smtClean="0"/>
              <a:t>单击此处编辑母版标题样式</a:t>
            </a:r>
            <a:endParaRPr lang="zh-CN" dirty="0" smtClean="0"/>
          </a:p>
        </p:txBody>
      </p:sp>
      <p:sp>
        <p:nvSpPr>
          <p:cNvPr id="1027" name="Rectangle 3"/>
          <p:cNvSpPr>
            <a:spLocks noGrp="1" noChangeArrowheads="1"/>
          </p:cNvSpPr>
          <p:nvPr>
            <p:ph type="body" idx="1"/>
          </p:nvPr>
        </p:nvSpPr>
        <p:spPr bwMode="auto">
          <a:xfrm>
            <a:off x="841799" y="1600201"/>
            <a:ext cx="10513168" cy="427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pPr lvl="0"/>
            <a:r>
              <a:rPr lang="zh-CN" dirty="0" smtClean="0"/>
              <a:t>单击此处编辑母版文本样式</a:t>
            </a:r>
            <a:endParaRPr lang="zh-CN" dirty="0" smtClean="0"/>
          </a:p>
          <a:p>
            <a:pPr lvl="1"/>
            <a:r>
              <a:rPr lang="zh-CN" dirty="0" smtClean="0"/>
              <a:t>第二级</a:t>
            </a:r>
            <a:endParaRPr lang="zh-CN"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39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1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83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55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965" algn="l" defTabSz="9144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3" y="908051"/>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lstStyle/>
          <a:p>
            <a:pPr lvl="0"/>
            <a:r>
              <a:rPr lang="zh-CN" dirty="0" smtClean="0"/>
              <a:t>单击此处编辑母版标题样式</a:t>
            </a:r>
            <a:endParaRPr lang="zh-CN" dirty="0" smtClean="0"/>
          </a:p>
        </p:txBody>
      </p:sp>
      <p:sp>
        <p:nvSpPr>
          <p:cNvPr id="1027" name="Rectangle 3"/>
          <p:cNvSpPr>
            <a:spLocks noGrp="1" noChangeArrowheads="1"/>
          </p:cNvSpPr>
          <p:nvPr>
            <p:ph type="body" idx="1"/>
          </p:nvPr>
        </p:nvSpPr>
        <p:spPr bwMode="auto">
          <a:xfrm>
            <a:off x="609603" y="1600201"/>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pPr lvl="0"/>
            <a:r>
              <a:rPr lang="zh-CN" dirty="0" smtClean="0"/>
              <a:t>单击此处编辑母版文本样式</a:t>
            </a:r>
            <a:endParaRPr lang="zh-CN" dirty="0" smtClean="0"/>
          </a:p>
          <a:p>
            <a:pPr lvl="1"/>
            <a:r>
              <a:rPr lang="zh-CN" dirty="0" smtClean="0"/>
              <a:t>第二级</a:t>
            </a:r>
            <a:endParaRPr lang="zh-CN" dirty="0"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仿宋_GB2312"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39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1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83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5565"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700" kern="1200">
          <a:solidFill>
            <a:schemeClr val="tx1"/>
          </a:solidFill>
          <a:latin typeface="+mn-lt"/>
          <a:ea typeface="+mn-ea"/>
          <a:cs typeface="+mn-cs"/>
        </a:defRPr>
      </a:lvl1pPr>
      <a:lvl2pPr marL="457200" algn="l" defTabSz="914400" rtl="0" eaLnBrk="1" latinLnBrk="0" hangingPunct="1">
        <a:defRPr sz="1700" kern="1200">
          <a:solidFill>
            <a:schemeClr val="tx1"/>
          </a:solidFill>
          <a:latin typeface="+mn-lt"/>
          <a:ea typeface="+mn-ea"/>
          <a:cs typeface="+mn-cs"/>
        </a:defRPr>
      </a:lvl2pPr>
      <a:lvl3pPr marL="914400" algn="l" defTabSz="914400" rtl="0" eaLnBrk="1" latinLnBrk="0" hangingPunct="1">
        <a:defRPr sz="1700" kern="1200">
          <a:solidFill>
            <a:schemeClr val="tx1"/>
          </a:solidFill>
          <a:latin typeface="+mn-lt"/>
          <a:ea typeface="+mn-ea"/>
          <a:cs typeface="+mn-cs"/>
        </a:defRPr>
      </a:lvl3pPr>
      <a:lvl4pPr marL="1371600" algn="l" defTabSz="914400" rtl="0" eaLnBrk="1" latinLnBrk="0" hangingPunct="1">
        <a:defRPr sz="1700" kern="1200">
          <a:solidFill>
            <a:schemeClr val="tx1"/>
          </a:solidFill>
          <a:latin typeface="+mn-lt"/>
          <a:ea typeface="+mn-ea"/>
          <a:cs typeface="+mn-cs"/>
        </a:defRPr>
      </a:lvl4pPr>
      <a:lvl5pPr marL="1828800" algn="l" defTabSz="914400" rtl="0" eaLnBrk="1" latinLnBrk="0" hangingPunct="1">
        <a:defRPr sz="1700" kern="1200">
          <a:solidFill>
            <a:schemeClr val="tx1"/>
          </a:solidFill>
          <a:latin typeface="+mn-lt"/>
          <a:ea typeface="+mn-ea"/>
          <a:cs typeface="+mn-cs"/>
        </a:defRPr>
      </a:lvl5pPr>
      <a:lvl6pPr marL="2286000" algn="l" defTabSz="914400" rtl="0" eaLnBrk="1" latinLnBrk="0" hangingPunct="1">
        <a:defRPr sz="1700" kern="1200">
          <a:solidFill>
            <a:schemeClr val="tx1"/>
          </a:solidFill>
          <a:latin typeface="+mn-lt"/>
          <a:ea typeface="+mn-ea"/>
          <a:cs typeface="+mn-cs"/>
        </a:defRPr>
      </a:lvl6pPr>
      <a:lvl7pPr marL="2742565" algn="l" defTabSz="914400" rtl="0" eaLnBrk="1" latinLnBrk="0" hangingPunct="1">
        <a:defRPr sz="1700" kern="1200">
          <a:solidFill>
            <a:schemeClr val="tx1"/>
          </a:solidFill>
          <a:latin typeface="+mn-lt"/>
          <a:ea typeface="+mn-ea"/>
          <a:cs typeface="+mn-cs"/>
        </a:defRPr>
      </a:lvl7pPr>
      <a:lvl8pPr marL="3199765" algn="l" defTabSz="914400" rtl="0" eaLnBrk="1" latinLnBrk="0" hangingPunct="1">
        <a:defRPr sz="1700" kern="1200">
          <a:solidFill>
            <a:schemeClr val="tx1"/>
          </a:solidFill>
          <a:latin typeface="+mn-lt"/>
          <a:ea typeface="+mn-ea"/>
          <a:cs typeface="+mn-cs"/>
        </a:defRPr>
      </a:lvl8pPr>
      <a:lvl9pPr marL="3656965" algn="l" defTabSz="9144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2.xml"/><Relationship Id="rId7" Type="http://schemas.openxmlformats.org/officeDocument/2006/relationships/image" Target="../media/image45.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2.xml"/><Relationship Id="rId2" Type="http://schemas.openxmlformats.org/officeDocument/2006/relationships/image" Target="../media/image47.jpeg"/><Relationship Id="rId1"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2.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4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7.xml"/><Relationship Id="rId2" Type="http://schemas.openxmlformats.org/officeDocument/2006/relationships/image" Target="../media/image52.png"/><Relationship Id="rId1" Type="http://schemas.openxmlformats.org/officeDocument/2006/relationships/image" Target="../media/image51.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sp>
        <p:nvSpPr>
          <p:cNvPr id="13" name="Freeform 6"/>
          <p:cNvSpPr/>
          <p:nvPr/>
        </p:nvSpPr>
        <p:spPr bwMode="auto">
          <a:xfrm>
            <a:off x="3856573" y="2165427"/>
            <a:ext cx="8340228" cy="2527151"/>
          </a:xfrm>
          <a:custGeom>
            <a:avLst/>
            <a:gdLst>
              <a:gd name="T0" fmla="*/ 206 w 10932"/>
              <a:gd name="T1" fmla="*/ 0 h 3294"/>
              <a:gd name="T2" fmla="*/ 10932 w 10932"/>
              <a:gd name="T3" fmla="*/ 0 h 3294"/>
              <a:gd name="T4" fmla="*/ 10932 w 10932"/>
              <a:gd name="T5" fmla="*/ 3294 h 3294"/>
              <a:gd name="T6" fmla="*/ 0 w 10932"/>
              <a:gd name="T7" fmla="*/ 3294 h 3294"/>
              <a:gd name="T8" fmla="*/ 892 w 10932"/>
              <a:gd name="T9" fmla="*/ 1564 h 3294"/>
              <a:gd name="T10" fmla="*/ 206 w 10932"/>
              <a:gd name="T11" fmla="*/ 0 h 3294"/>
            </a:gdLst>
            <a:ahLst/>
            <a:cxnLst>
              <a:cxn ang="0">
                <a:pos x="T0" y="T1"/>
              </a:cxn>
              <a:cxn ang="0">
                <a:pos x="T2" y="T3"/>
              </a:cxn>
              <a:cxn ang="0">
                <a:pos x="T4" y="T5"/>
              </a:cxn>
              <a:cxn ang="0">
                <a:pos x="T6" y="T7"/>
              </a:cxn>
              <a:cxn ang="0">
                <a:pos x="T8" y="T9"/>
              </a:cxn>
              <a:cxn ang="0">
                <a:pos x="T10" y="T11"/>
              </a:cxn>
            </a:cxnLst>
            <a:rect l="0" t="0" r="r" b="b"/>
            <a:pathLst>
              <a:path w="10932" h="3294">
                <a:moveTo>
                  <a:pt x="206" y="0"/>
                </a:moveTo>
                <a:lnTo>
                  <a:pt x="10932" y="0"/>
                </a:lnTo>
                <a:lnTo>
                  <a:pt x="10932" y="3294"/>
                </a:lnTo>
                <a:lnTo>
                  <a:pt x="0" y="3294"/>
                </a:lnTo>
                <a:cubicBezTo>
                  <a:pt x="540" y="2909"/>
                  <a:pt x="892" y="2277"/>
                  <a:pt x="892" y="1564"/>
                </a:cubicBezTo>
                <a:cubicBezTo>
                  <a:pt x="892" y="945"/>
                  <a:pt x="628" y="388"/>
                  <a:pt x="206" y="0"/>
                </a:cubicBez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14" name="Freeform 7"/>
          <p:cNvSpPr/>
          <p:nvPr/>
        </p:nvSpPr>
        <p:spPr bwMode="auto">
          <a:xfrm>
            <a:off x="2" y="2165427"/>
            <a:ext cx="1975317" cy="2527151"/>
          </a:xfrm>
          <a:custGeom>
            <a:avLst/>
            <a:gdLst>
              <a:gd name="T0" fmla="*/ 0 w 2589"/>
              <a:gd name="T1" fmla="*/ 0 h 3294"/>
              <a:gd name="T2" fmla="*/ 2383 w 2589"/>
              <a:gd name="T3" fmla="*/ 0 h 3294"/>
              <a:gd name="T4" fmla="*/ 1697 w 2589"/>
              <a:gd name="T5" fmla="*/ 1564 h 3294"/>
              <a:gd name="T6" fmla="*/ 2589 w 2589"/>
              <a:gd name="T7" fmla="*/ 3294 h 3294"/>
              <a:gd name="T8" fmla="*/ 0 w 2589"/>
              <a:gd name="T9" fmla="*/ 3294 h 3294"/>
              <a:gd name="T10" fmla="*/ 0 w 2589"/>
              <a:gd name="T11" fmla="*/ 0 h 3294"/>
            </a:gdLst>
            <a:ahLst/>
            <a:cxnLst>
              <a:cxn ang="0">
                <a:pos x="T0" y="T1"/>
              </a:cxn>
              <a:cxn ang="0">
                <a:pos x="T2" y="T3"/>
              </a:cxn>
              <a:cxn ang="0">
                <a:pos x="T4" y="T5"/>
              </a:cxn>
              <a:cxn ang="0">
                <a:pos x="T6" y="T7"/>
              </a:cxn>
              <a:cxn ang="0">
                <a:pos x="T8" y="T9"/>
              </a:cxn>
              <a:cxn ang="0">
                <a:pos x="T10" y="T11"/>
              </a:cxn>
            </a:cxnLst>
            <a:rect l="0" t="0" r="r" b="b"/>
            <a:pathLst>
              <a:path w="2589" h="3294">
                <a:moveTo>
                  <a:pt x="0" y="0"/>
                </a:moveTo>
                <a:lnTo>
                  <a:pt x="2383" y="0"/>
                </a:lnTo>
                <a:cubicBezTo>
                  <a:pt x="1961" y="388"/>
                  <a:pt x="1697" y="945"/>
                  <a:pt x="1697" y="1564"/>
                </a:cubicBezTo>
                <a:cubicBezTo>
                  <a:pt x="1697" y="2277"/>
                  <a:pt x="2049" y="2909"/>
                  <a:pt x="2589" y="3294"/>
                </a:cubicBezTo>
                <a:lnTo>
                  <a:pt x="0" y="3294"/>
                </a:lnTo>
                <a:lnTo>
                  <a:pt x="0" y="0"/>
                </a:lnTo>
                <a:close/>
              </a:path>
            </a:pathLst>
          </a:custGeom>
          <a:solidFill>
            <a:schemeClr val="tx2"/>
          </a:solidFill>
          <a:ln>
            <a:noFill/>
          </a:ln>
        </p:spPr>
        <p:txBody>
          <a:bodyPr vert="horz" wrap="square" lIns="91428" tIns="45714" rIns="91428" bIns="45714" numCol="1" anchor="t" anchorCtr="0" compatLnSpc="1"/>
          <a:lstStyle/>
          <a:p>
            <a:endParaRPr lang="zh-CN" altLang="en-US">
              <a:solidFill>
                <a:srgbClr val="C4261D"/>
              </a:solidFill>
            </a:endParaRPr>
          </a:p>
        </p:txBody>
      </p:sp>
      <p:sp>
        <p:nvSpPr>
          <p:cNvPr id="4099" name="Rectangle 3"/>
          <p:cNvSpPr>
            <a:spLocks noGrp="1" noChangeArrowheads="1"/>
          </p:cNvSpPr>
          <p:nvPr>
            <p:ph type="ctrTitle" idx="4294967295"/>
          </p:nvPr>
        </p:nvSpPr>
        <p:spPr>
          <a:xfrm>
            <a:off x="4825218" y="3037463"/>
            <a:ext cx="7056784" cy="677413"/>
          </a:xfrm>
          <a:effectLst/>
        </p:spPr>
        <p:txBody>
          <a:bodyPr/>
          <a:lstStyle/>
          <a:p>
            <a:r>
              <a:rPr lang="zh-CN" altLang="en-US" sz="5300" b="1" dirty="0">
                <a:solidFill>
                  <a:srgbClr val="F8F8F8"/>
                </a:solidFill>
                <a:latin typeface="+mj-ea"/>
              </a:rPr>
              <a:t>通用型总结报告模板</a:t>
            </a:r>
            <a:endParaRPr lang="zh-CN" altLang="en-US" sz="5300" b="1" dirty="0">
              <a:solidFill>
                <a:srgbClr val="F8F8F8"/>
              </a:solidFill>
              <a:latin typeface="+mj-ea"/>
            </a:endParaRPr>
          </a:p>
        </p:txBody>
      </p:sp>
      <p:sp>
        <p:nvSpPr>
          <p:cNvPr id="36" name="TextBox 35"/>
          <p:cNvSpPr txBox="1"/>
          <p:nvPr/>
        </p:nvSpPr>
        <p:spPr>
          <a:xfrm>
            <a:off x="4946256" y="3739099"/>
            <a:ext cx="6120680" cy="553999"/>
          </a:xfrm>
          <a:prstGeom prst="rect">
            <a:avLst/>
          </a:prstGeom>
          <a:noFill/>
        </p:spPr>
        <p:txBody>
          <a:bodyPr wrap="square" lIns="91428" tIns="45714" rIns="91428" bIns="45714" rtlCol="0">
            <a:spAutoFit/>
          </a:bodyPr>
          <a:lstStyle/>
          <a:p>
            <a:pPr>
              <a:lnSpc>
                <a:spcPct val="150000"/>
              </a:lnSpc>
            </a:pPr>
            <a:r>
              <a:rPr lang="zh-CN" altLang="en-US" sz="2000" dirty="0">
                <a:solidFill>
                  <a:srgbClr val="F8F8F8"/>
                </a:solidFill>
                <a:latin typeface="微软雅黑" panose="020B0503020204020204" pitchFamily="34" charset="-122"/>
                <a:ea typeface="微软雅黑" panose="020B0503020204020204" pitchFamily="34" charset="-122"/>
              </a:rPr>
              <a:t>汇报人</a:t>
            </a:r>
            <a:r>
              <a:rPr lang="zh-CN" altLang="en-US" sz="2000" dirty="0" smtClean="0">
                <a:solidFill>
                  <a:srgbClr val="F8F8F8"/>
                </a:solidFill>
                <a:latin typeface="微软雅黑" panose="020B0503020204020204" pitchFamily="34" charset="-122"/>
                <a:ea typeface="微软雅黑" panose="020B0503020204020204" pitchFamily="34" charset="-122"/>
              </a:rPr>
              <a:t>：</a:t>
            </a:r>
            <a:r>
              <a:rPr lang="en-US" altLang="zh-CN" sz="2000" dirty="0" smtClean="0">
                <a:solidFill>
                  <a:srgbClr val="F8F8F8"/>
                </a:solidFill>
                <a:latin typeface="微软雅黑" panose="020B0503020204020204" pitchFamily="34" charset="-122"/>
                <a:ea typeface="微软雅黑" panose="020B0503020204020204" pitchFamily="34" charset="-122"/>
              </a:rPr>
              <a:t>XXX</a:t>
            </a:r>
            <a:r>
              <a:rPr lang="zh-CN" altLang="en-US" sz="2000" dirty="0" smtClean="0">
                <a:solidFill>
                  <a:srgbClr val="F8F8F8"/>
                </a:solidFill>
                <a:latin typeface="微软雅黑" panose="020B0503020204020204" pitchFamily="34" charset="-122"/>
                <a:ea typeface="微软雅黑" panose="020B0503020204020204" pitchFamily="34" charset="-122"/>
              </a:rPr>
              <a:t>      </a:t>
            </a:r>
            <a:r>
              <a:rPr lang="en-US" altLang="zh-CN" sz="2000" dirty="0" smtClean="0">
                <a:solidFill>
                  <a:srgbClr val="F8F8F8"/>
                </a:solidFill>
                <a:latin typeface="微软雅黑" panose="020B0503020204020204" pitchFamily="34" charset="-122"/>
                <a:ea typeface="微软雅黑" panose="020B0503020204020204" pitchFamily="34" charset="-122"/>
              </a:rPr>
              <a:t>201X</a:t>
            </a:r>
            <a:r>
              <a:rPr lang="zh-CN" altLang="en-US" sz="2000" dirty="0" smtClean="0">
                <a:solidFill>
                  <a:srgbClr val="F8F8F8"/>
                </a:solidFill>
                <a:latin typeface="微软雅黑" panose="020B0503020204020204" pitchFamily="34" charset="-122"/>
                <a:ea typeface="微软雅黑" panose="020B0503020204020204" pitchFamily="34" charset="-122"/>
              </a:rPr>
              <a:t>年</a:t>
            </a:r>
            <a:r>
              <a:rPr lang="en-US" altLang="zh-CN" sz="2000" dirty="0">
                <a:solidFill>
                  <a:srgbClr val="F8F8F8"/>
                </a:solidFill>
                <a:latin typeface="微软雅黑" panose="020B0503020204020204" pitchFamily="34" charset="-122"/>
                <a:ea typeface="微软雅黑" panose="020B0503020204020204" pitchFamily="34" charset="-122"/>
              </a:rPr>
              <a:t>X</a:t>
            </a:r>
            <a:r>
              <a:rPr lang="zh-CN" altLang="en-US" sz="2000" dirty="0" smtClean="0">
                <a:solidFill>
                  <a:srgbClr val="F8F8F8"/>
                </a:solidFill>
                <a:latin typeface="微软雅黑" panose="020B0503020204020204" pitchFamily="34" charset="-122"/>
                <a:ea typeface="微软雅黑" panose="020B0503020204020204" pitchFamily="34" charset="-122"/>
              </a:rPr>
              <a:t>月</a:t>
            </a:r>
            <a:endParaRPr lang="en-US" altLang="zh-CN" sz="2000" dirty="0">
              <a:solidFill>
                <a:srgbClr val="F8F8F8"/>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916557" y="2498601"/>
            <a:ext cx="6150379" cy="430887"/>
          </a:xfrm>
          <a:prstGeom prst="rect">
            <a:avLst/>
          </a:prstGeom>
          <a:noFill/>
        </p:spPr>
        <p:txBody>
          <a:bodyPr wrap="square" lIns="91428" tIns="45714" rIns="91428" bIns="45714" rtlCol="0">
            <a:spAutoFit/>
          </a:bodyPr>
          <a:lstStyle/>
          <a:p>
            <a:r>
              <a:rPr lang="zh-CN" altLang="en-US" sz="2100" dirty="0">
                <a:solidFill>
                  <a:srgbClr val="F8F8F8"/>
                </a:solidFill>
                <a:latin typeface="微软雅黑" panose="020B0503020204020204" pitchFamily="34" charset="-122"/>
                <a:ea typeface="微软雅黑" panose="020B0503020204020204" pitchFamily="34" charset="-122"/>
              </a:rPr>
              <a:t>本模板有完整的思路及框架，更贴近实用</a:t>
            </a:r>
            <a:endParaRPr lang="zh-CN" altLang="en-US" sz="2100" dirty="0">
              <a:solidFill>
                <a:srgbClr val="F8F8F8"/>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34461" y="379408"/>
            <a:ext cx="1872208" cy="369320"/>
          </a:xfrm>
          <a:prstGeom prst="rect">
            <a:avLst/>
          </a:prstGeom>
          <a:noFill/>
          <a:ln>
            <a:solidFill>
              <a:schemeClr val="tx2"/>
            </a:solidFill>
          </a:ln>
        </p:spPr>
        <p:txBody>
          <a:bodyPr wrap="square" lIns="91428" tIns="45714" rIns="91428" bIns="45714" rtlCol="0">
            <a:spAutoFit/>
          </a:bodyPr>
          <a:lstStyle/>
          <a:p>
            <a:r>
              <a:rPr lang="zh-CN" altLang="en-US">
                <a:solidFill>
                  <a:srgbClr val="080808"/>
                </a:solidFill>
                <a:latin typeface="+mn-ea"/>
                <a:ea typeface="+mn-ea"/>
              </a:rPr>
              <a:t>您的</a:t>
            </a:r>
            <a:r>
              <a:rPr lang="en-US" altLang="zh-CN" dirty="0">
                <a:solidFill>
                  <a:srgbClr val="080808"/>
                </a:solidFill>
                <a:latin typeface="+mn-ea"/>
                <a:ea typeface="+mn-ea"/>
              </a:rPr>
              <a:t>LOGO</a:t>
            </a:r>
            <a:endParaRPr lang="zh-CN" altLang="en-US" dirty="0">
              <a:solidFill>
                <a:srgbClr val="080808"/>
              </a:solidFill>
              <a:latin typeface="+mn-ea"/>
              <a:ea typeface="+mn-ea"/>
            </a:endParaRPr>
          </a:p>
        </p:txBody>
      </p:sp>
      <p:grpSp>
        <p:nvGrpSpPr>
          <p:cNvPr id="35" name="组合 34"/>
          <p:cNvGrpSpPr/>
          <p:nvPr/>
        </p:nvGrpSpPr>
        <p:grpSpPr>
          <a:xfrm>
            <a:off x="8952978" y="5949283"/>
            <a:ext cx="465709" cy="472063"/>
            <a:chOff x="4796805" y="-215900"/>
            <a:chExt cx="2093913" cy="2122488"/>
          </a:xfrm>
          <a:solidFill>
            <a:schemeClr val="tx2"/>
          </a:solidFill>
        </p:grpSpPr>
        <p:sp>
          <p:nvSpPr>
            <p:cNvPr id="37" name="Freeform 6"/>
            <p:cNvSpPr>
              <a:spLocks noEditPoints="1"/>
            </p:cNvSpPr>
            <p:nvPr/>
          </p:nvSpPr>
          <p:spPr bwMode="auto">
            <a:xfrm>
              <a:off x="4796805" y="-21590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sp>
          <p:nvSpPr>
            <p:cNvPr id="40" name="Freeform 7"/>
            <p:cNvSpPr>
              <a:spLocks noEditPoints="1"/>
            </p:cNvSpPr>
            <p:nvPr/>
          </p:nvSpPr>
          <p:spPr bwMode="auto">
            <a:xfrm>
              <a:off x="5168280" y="0"/>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grpSp>
        <p:nvGrpSpPr>
          <p:cNvPr id="41" name="组合 40"/>
          <p:cNvGrpSpPr/>
          <p:nvPr/>
        </p:nvGrpSpPr>
        <p:grpSpPr>
          <a:xfrm>
            <a:off x="9552383" y="5949283"/>
            <a:ext cx="465709" cy="472063"/>
            <a:chOff x="7772329" y="-1123557"/>
            <a:chExt cx="465708" cy="472063"/>
          </a:xfrm>
          <a:solidFill>
            <a:schemeClr val="tx2"/>
          </a:solidFill>
        </p:grpSpPr>
        <p:sp>
          <p:nvSpPr>
            <p:cNvPr id="42"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sp>
          <p:nvSpPr>
            <p:cNvPr id="43"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4" name="组合 43"/>
          <p:cNvGrpSpPr/>
          <p:nvPr/>
        </p:nvGrpSpPr>
        <p:grpSpPr>
          <a:xfrm>
            <a:off x="10151788" y="5949283"/>
            <a:ext cx="465709" cy="472063"/>
            <a:chOff x="10019977" y="-551766"/>
            <a:chExt cx="2093913" cy="2122488"/>
          </a:xfrm>
          <a:solidFill>
            <a:schemeClr val="tx2"/>
          </a:solidFill>
        </p:grpSpPr>
        <p:sp>
          <p:nvSpPr>
            <p:cNvPr id="45"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6"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47" name="组合 46"/>
          <p:cNvGrpSpPr/>
          <p:nvPr/>
        </p:nvGrpSpPr>
        <p:grpSpPr>
          <a:xfrm>
            <a:off x="10751192" y="5949283"/>
            <a:ext cx="465709" cy="472063"/>
            <a:chOff x="2317849" y="-1212230"/>
            <a:chExt cx="2093913" cy="2122488"/>
          </a:xfrm>
          <a:solidFill>
            <a:schemeClr val="tx2"/>
          </a:solidFill>
        </p:grpSpPr>
        <p:sp>
          <p:nvSpPr>
            <p:cNvPr id="48"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49"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grpSp>
        <p:nvGrpSpPr>
          <p:cNvPr id="50" name="组合 49"/>
          <p:cNvGrpSpPr/>
          <p:nvPr/>
        </p:nvGrpSpPr>
        <p:grpSpPr>
          <a:xfrm>
            <a:off x="11372523" y="5949283"/>
            <a:ext cx="465709" cy="472063"/>
            <a:chOff x="4910385" y="-2248866"/>
            <a:chExt cx="2093913" cy="2122488"/>
          </a:xfrm>
          <a:solidFill>
            <a:schemeClr val="tx2"/>
          </a:solidFill>
        </p:grpSpPr>
        <p:sp>
          <p:nvSpPr>
            <p:cNvPr id="51"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52"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sp>
        <p:nvSpPr>
          <p:cNvPr id="15" name="Freeform 5"/>
          <p:cNvSpPr>
            <a:spLocks noEditPoints="1"/>
          </p:cNvSpPr>
          <p:nvPr/>
        </p:nvSpPr>
        <p:spPr bwMode="auto">
          <a:xfrm>
            <a:off x="1966915" y="2508252"/>
            <a:ext cx="2114550" cy="2047875"/>
          </a:xfrm>
          <a:custGeom>
            <a:avLst/>
            <a:gdLst>
              <a:gd name="T0" fmla="*/ 296 w 2736"/>
              <a:gd name="T1" fmla="*/ 1034 h 2655"/>
              <a:gd name="T2" fmla="*/ 408 w 2736"/>
              <a:gd name="T3" fmla="*/ 885 h 2655"/>
              <a:gd name="T4" fmla="*/ 653 w 2736"/>
              <a:gd name="T5" fmla="*/ 672 h 2655"/>
              <a:gd name="T6" fmla="*/ 529 w 2736"/>
              <a:gd name="T7" fmla="*/ 1064 h 2655"/>
              <a:gd name="T8" fmla="*/ 410 w 2736"/>
              <a:gd name="T9" fmla="*/ 1501 h 2655"/>
              <a:gd name="T10" fmla="*/ 334 w 2736"/>
              <a:gd name="T11" fmla="*/ 1721 h 2655"/>
              <a:gd name="T12" fmla="*/ 583 w 2736"/>
              <a:gd name="T13" fmla="*/ 1601 h 2655"/>
              <a:gd name="T14" fmla="*/ 731 w 2736"/>
              <a:gd name="T15" fmla="*/ 1208 h 2655"/>
              <a:gd name="T16" fmla="*/ 953 w 2736"/>
              <a:gd name="T17" fmla="*/ 1310 h 2655"/>
              <a:gd name="T18" fmla="*/ 1059 w 2736"/>
              <a:gd name="T19" fmla="*/ 1532 h 2655"/>
              <a:gd name="T20" fmla="*/ 1151 w 2736"/>
              <a:gd name="T21" fmla="*/ 1455 h 2655"/>
              <a:gd name="T22" fmla="*/ 1103 w 2736"/>
              <a:gd name="T23" fmla="*/ 1165 h 2655"/>
              <a:gd name="T24" fmla="*/ 890 w 2736"/>
              <a:gd name="T25" fmla="*/ 1058 h 2655"/>
              <a:gd name="T26" fmla="*/ 1161 w 2736"/>
              <a:gd name="T27" fmla="*/ 967 h 2655"/>
              <a:gd name="T28" fmla="*/ 1586 w 2736"/>
              <a:gd name="T29" fmla="*/ 831 h 2655"/>
              <a:gd name="T30" fmla="*/ 1205 w 2736"/>
              <a:gd name="T31" fmla="*/ 817 h 2655"/>
              <a:gd name="T32" fmla="*/ 922 w 2736"/>
              <a:gd name="T33" fmla="*/ 558 h 2655"/>
              <a:gd name="T34" fmla="*/ 774 w 2736"/>
              <a:gd name="T35" fmla="*/ 512 h 2655"/>
              <a:gd name="T36" fmla="*/ 367 w 2736"/>
              <a:gd name="T37" fmla="*/ 603 h 2655"/>
              <a:gd name="T38" fmla="*/ 1417 w 2736"/>
              <a:gd name="T39" fmla="*/ 2639 h 2655"/>
              <a:gd name="T40" fmla="*/ 1707 w 2736"/>
              <a:gd name="T41" fmla="*/ 1595 h 2655"/>
              <a:gd name="T42" fmla="*/ 1417 w 2736"/>
              <a:gd name="T43" fmla="*/ 1692 h 2655"/>
              <a:gd name="T44" fmla="*/ 2092 w 2736"/>
              <a:gd name="T45" fmla="*/ 1381 h 2655"/>
              <a:gd name="T46" fmla="*/ 2384 w 2736"/>
              <a:gd name="T47" fmla="*/ 2093 h 2655"/>
              <a:gd name="T48" fmla="*/ 2092 w 2736"/>
              <a:gd name="T49" fmla="*/ 1381 h 2655"/>
              <a:gd name="T50" fmla="*/ 1756 w 2736"/>
              <a:gd name="T51" fmla="*/ 1595 h 2655"/>
              <a:gd name="T52" fmla="*/ 2046 w 2736"/>
              <a:gd name="T53" fmla="*/ 2393 h 2655"/>
              <a:gd name="T54" fmla="*/ 1847 w 2736"/>
              <a:gd name="T55" fmla="*/ 1595 h 2655"/>
              <a:gd name="T56" fmla="*/ 2459 w 2736"/>
              <a:gd name="T57" fmla="*/ 858 h 2655"/>
              <a:gd name="T58" fmla="*/ 1572 w 2736"/>
              <a:gd name="T59" fmla="*/ 1445 h 2655"/>
              <a:gd name="T60" fmla="*/ 1132 w 2736"/>
              <a:gd name="T61" fmla="*/ 1692 h 2655"/>
              <a:gd name="T62" fmla="*/ 653 w 2736"/>
              <a:gd name="T63" fmla="*/ 1629 h 2655"/>
              <a:gd name="T64" fmla="*/ 265 w 2736"/>
              <a:gd name="T65" fmla="*/ 1830 h 2655"/>
              <a:gd name="T66" fmla="*/ 36 w 2736"/>
              <a:gd name="T67" fmla="*/ 2037 h 2655"/>
              <a:gd name="T68" fmla="*/ 933 w 2736"/>
              <a:gd name="T69" fmla="*/ 1732 h 2655"/>
              <a:gd name="T70" fmla="*/ 1528 w 2736"/>
              <a:gd name="T71" fmla="*/ 1527 h 2655"/>
              <a:gd name="T72" fmla="*/ 2515 w 2736"/>
              <a:gd name="T73" fmla="*/ 918 h 2655"/>
              <a:gd name="T74" fmla="*/ 2659 w 2736"/>
              <a:gd name="T75" fmla="*/ 728 h 2655"/>
              <a:gd name="T76" fmla="*/ 1079 w 2736"/>
              <a:gd name="T77" fmla="*/ 2649 h 2655"/>
              <a:gd name="T78" fmla="*/ 1234 w 2736"/>
              <a:gd name="T79" fmla="*/ 2654 h 2655"/>
              <a:gd name="T80" fmla="*/ 1364 w 2736"/>
              <a:gd name="T81" fmla="*/ 1721 h 2655"/>
              <a:gd name="T82" fmla="*/ 1079 w 2736"/>
              <a:gd name="T83" fmla="*/ 1832 h 2655"/>
              <a:gd name="T84" fmla="*/ 740 w 2736"/>
              <a:gd name="T85" fmla="*/ 2571 h 2655"/>
              <a:gd name="T86" fmla="*/ 1030 w 2736"/>
              <a:gd name="T87" fmla="*/ 1832 h 2655"/>
              <a:gd name="T88" fmla="*/ 740 w 2736"/>
              <a:gd name="T89" fmla="*/ 1764 h 2655"/>
              <a:gd name="T90" fmla="*/ 2436 w 2736"/>
              <a:gd name="T91" fmla="*/ 1095 h 2655"/>
              <a:gd name="T92" fmla="*/ 2550 w 2736"/>
              <a:gd name="T93" fmla="*/ 1843 h 2655"/>
              <a:gd name="T94" fmla="*/ 2727 w 2736"/>
              <a:gd name="T95" fmla="*/ 1131 h 2655"/>
              <a:gd name="T96" fmla="*/ 2696 w 2736"/>
              <a:gd name="T97" fmla="*/ 858 h 2655"/>
              <a:gd name="T98" fmla="*/ 721 w 2736"/>
              <a:gd name="T99" fmla="*/ 246 h 2655"/>
              <a:gd name="T100" fmla="*/ 953 w 2736"/>
              <a:gd name="T101" fmla="*/ 507 h 2655"/>
              <a:gd name="T102" fmla="*/ 1229 w 2736"/>
              <a:gd name="T103" fmla="*/ 261 h 2655"/>
              <a:gd name="T104" fmla="*/ 1006 w 2736"/>
              <a:gd name="T105" fmla="*/ 0 h 2655"/>
              <a:gd name="T106" fmla="*/ 721 w 2736"/>
              <a:gd name="T107" fmla="*/ 246 h 2655"/>
              <a:gd name="T108" fmla="*/ 692 w 2736"/>
              <a:gd name="T109" fmla="*/ 2562 h 2655"/>
              <a:gd name="T110" fmla="*/ 403 w 2736"/>
              <a:gd name="T111" fmla="*/ 1926 h 2655"/>
              <a:gd name="T112" fmla="*/ 64 w 2736"/>
              <a:gd name="T113" fmla="*/ 2122 h 2655"/>
              <a:gd name="T114" fmla="*/ 354 w 2736"/>
              <a:gd name="T115" fmla="*/ 1953 h 2655"/>
              <a:gd name="T116" fmla="*/ 64 w 2736"/>
              <a:gd name="T117" fmla="*/ 2122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36" h="2655">
                <a:moveTo>
                  <a:pt x="228" y="967"/>
                </a:moveTo>
                <a:cubicBezTo>
                  <a:pt x="228" y="997"/>
                  <a:pt x="266" y="1034"/>
                  <a:pt x="296" y="1034"/>
                </a:cubicBezTo>
                <a:lnTo>
                  <a:pt x="301" y="1034"/>
                </a:lnTo>
                <a:cubicBezTo>
                  <a:pt x="368" y="1034"/>
                  <a:pt x="387" y="938"/>
                  <a:pt x="408" y="885"/>
                </a:cubicBezTo>
                <a:cubicBezTo>
                  <a:pt x="430" y="828"/>
                  <a:pt x="457" y="753"/>
                  <a:pt x="485" y="703"/>
                </a:cubicBezTo>
                <a:lnTo>
                  <a:pt x="653" y="672"/>
                </a:lnTo>
                <a:cubicBezTo>
                  <a:pt x="638" y="738"/>
                  <a:pt x="533" y="1013"/>
                  <a:pt x="533" y="1044"/>
                </a:cubicBezTo>
                <a:lnTo>
                  <a:pt x="529" y="1064"/>
                </a:lnTo>
                <a:lnTo>
                  <a:pt x="586" y="1402"/>
                </a:lnTo>
                <a:cubicBezTo>
                  <a:pt x="565" y="1406"/>
                  <a:pt x="437" y="1485"/>
                  <a:pt x="410" y="1501"/>
                </a:cubicBezTo>
                <a:cubicBezTo>
                  <a:pt x="365" y="1529"/>
                  <a:pt x="262" y="1568"/>
                  <a:pt x="262" y="1629"/>
                </a:cubicBezTo>
                <a:cubicBezTo>
                  <a:pt x="262" y="1674"/>
                  <a:pt x="292" y="1721"/>
                  <a:pt x="334" y="1721"/>
                </a:cubicBezTo>
                <a:lnTo>
                  <a:pt x="363" y="1721"/>
                </a:lnTo>
                <a:cubicBezTo>
                  <a:pt x="389" y="1721"/>
                  <a:pt x="548" y="1620"/>
                  <a:pt x="583" y="1601"/>
                </a:cubicBezTo>
                <a:cubicBezTo>
                  <a:pt x="636" y="1574"/>
                  <a:pt x="769" y="1513"/>
                  <a:pt x="769" y="1445"/>
                </a:cubicBezTo>
                <a:cubicBezTo>
                  <a:pt x="769" y="1371"/>
                  <a:pt x="731" y="1282"/>
                  <a:pt x="731" y="1208"/>
                </a:cubicBezTo>
                <a:cubicBezTo>
                  <a:pt x="765" y="1208"/>
                  <a:pt x="832" y="1223"/>
                  <a:pt x="869" y="1230"/>
                </a:cubicBezTo>
                <a:cubicBezTo>
                  <a:pt x="946" y="1243"/>
                  <a:pt x="944" y="1228"/>
                  <a:pt x="953" y="1310"/>
                </a:cubicBezTo>
                <a:cubicBezTo>
                  <a:pt x="958" y="1350"/>
                  <a:pt x="970" y="1406"/>
                  <a:pt x="978" y="1449"/>
                </a:cubicBezTo>
                <a:cubicBezTo>
                  <a:pt x="987" y="1492"/>
                  <a:pt x="1006" y="1532"/>
                  <a:pt x="1059" y="1532"/>
                </a:cubicBezTo>
                <a:lnTo>
                  <a:pt x="1074" y="1532"/>
                </a:lnTo>
                <a:cubicBezTo>
                  <a:pt x="1117" y="1532"/>
                  <a:pt x="1151" y="1497"/>
                  <a:pt x="1151" y="1455"/>
                </a:cubicBezTo>
                <a:lnTo>
                  <a:pt x="1151" y="1431"/>
                </a:lnTo>
                <a:cubicBezTo>
                  <a:pt x="1151" y="1393"/>
                  <a:pt x="1113" y="1215"/>
                  <a:pt x="1103" y="1165"/>
                </a:cubicBezTo>
                <a:cubicBezTo>
                  <a:pt x="1094" y="1120"/>
                  <a:pt x="1075" y="1091"/>
                  <a:pt x="1028" y="1081"/>
                </a:cubicBezTo>
                <a:cubicBezTo>
                  <a:pt x="994" y="1073"/>
                  <a:pt x="922" y="1059"/>
                  <a:pt x="890" y="1058"/>
                </a:cubicBezTo>
                <a:lnTo>
                  <a:pt x="977" y="798"/>
                </a:lnTo>
                <a:cubicBezTo>
                  <a:pt x="1013" y="807"/>
                  <a:pt x="1114" y="967"/>
                  <a:pt x="1161" y="967"/>
                </a:cubicBezTo>
                <a:cubicBezTo>
                  <a:pt x="1212" y="967"/>
                  <a:pt x="1352" y="939"/>
                  <a:pt x="1402" y="927"/>
                </a:cubicBezTo>
                <a:cubicBezTo>
                  <a:pt x="1473" y="909"/>
                  <a:pt x="1586" y="921"/>
                  <a:pt x="1586" y="831"/>
                </a:cubicBezTo>
                <a:cubicBezTo>
                  <a:pt x="1586" y="799"/>
                  <a:pt x="1555" y="764"/>
                  <a:pt x="1524" y="764"/>
                </a:cubicBezTo>
                <a:cubicBezTo>
                  <a:pt x="1427" y="764"/>
                  <a:pt x="1294" y="817"/>
                  <a:pt x="1205" y="817"/>
                </a:cubicBezTo>
                <a:cubicBezTo>
                  <a:pt x="1190" y="817"/>
                  <a:pt x="1049" y="655"/>
                  <a:pt x="1027" y="632"/>
                </a:cubicBezTo>
                <a:cubicBezTo>
                  <a:pt x="979" y="582"/>
                  <a:pt x="1001" y="584"/>
                  <a:pt x="922" y="558"/>
                </a:cubicBezTo>
                <a:cubicBezTo>
                  <a:pt x="901" y="551"/>
                  <a:pt x="795" y="512"/>
                  <a:pt x="784" y="512"/>
                </a:cubicBezTo>
                <a:lnTo>
                  <a:pt x="774" y="512"/>
                </a:lnTo>
                <a:cubicBezTo>
                  <a:pt x="709" y="512"/>
                  <a:pt x="624" y="533"/>
                  <a:pt x="560" y="544"/>
                </a:cubicBezTo>
                <a:cubicBezTo>
                  <a:pt x="496" y="555"/>
                  <a:pt x="396" y="559"/>
                  <a:pt x="367" y="603"/>
                </a:cubicBezTo>
                <a:cubicBezTo>
                  <a:pt x="354" y="624"/>
                  <a:pt x="228" y="946"/>
                  <a:pt x="228" y="967"/>
                </a:cubicBezTo>
                <a:close/>
                <a:moveTo>
                  <a:pt x="1417" y="2639"/>
                </a:moveTo>
                <a:cubicBezTo>
                  <a:pt x="1463" y="2635"/>
                  <a:pt x="1707" y="2587"/>
                  <a:pt x="1707" y="2562"/>
                </a:cubicBezTo>
                <a:lnTo>
                  <a:pt x="1707" y="1595"/>
                </a:lnTo>
                <a:lnTo>
                  <a:pt x="1557" y="1595"/>
                </a:lnTo>
                <a:cubicBezTo>
                  <a:pt x="1537" y="1595"/>
                  <a:pt x="1417" y="1678"/>
                  <a:pt x="1417" y="1692"/>
                </a:cubicBezTo>
                <a:lnTo>
                  <a:pt x="1417" y="2639"/>
                </a:lnTo>
                <a:close/>
                <a:moveTo>
                  <a:pt x="2092" y="1381"/>
                </a:moveTo>
                <a:lnTo>
                  <a:pt x="2094" y="2368"/>
                </a:lnTo>
                <a:cubicBezTo>
                  <a:pt x="2134" y="2341"/>
                  <a:pt x="2384" y="2125"/>
                  <a:pt x="2384" y="2093"/>
                </a:cubicBezTo>
                <a:lnTo>
                  <a:pt x="2382" y="1119"/>
                </a:lnTo>
                <a:lnTo>
                  <a:pt x="2092" y="1381"/>
                </a:lnTo>
                <a:close/>
                <a:moveTo>
                  <a:pt x="1847" y="1595"/>
                </a:moveTo>
                <a:lnTo>
                  <a:pt x="1756" y="1595"/>
                </a:lnTo>
                <a:lnTo>
                  <a:pt x="1756" y="2552"/>
                </a:lnTo>
                <a:cubicBezTo>
                  <a:pt x="1799" y="2542"/>
                  <a:pt x="2046" y="2422"/>
                  <a:pt x="2046" y="2393"/>
                </a:cubicBezTo>
                <a:lnTo>
                  <a:pt x="2046" y="1426"/>
                </a:lnTo>
                <a:cubicBezTo>
                  <a:pt x="2021" y="1432"/>
                  <a:pt x="1866" y="1595"/>
                  <a:pt x="1847" y="1595"/>
                </a:cubicBezTo>
                <a:close/>
                <a:moveTo>
                  <a:pt x="2427" y="821"/>
                </a:moveTo>
                <a:lnTo>
                  <a:pt x="2459" y="858"/>
                </a:lnTo>
                <a:lnTo>
                  <a:pt x="1799" y="1445"/>
                </a:lnTo>
                <a:cubicBezTo>
                  <a:pt x="1723" y="1445"/>
                  <a:pt x="1648" y="1445"/>
                  <a:pt x="1572" y="1445"/>
                </a:cubicBezTo>
                <a:cubicBezTo>
                  <a:pt x="1476" y="1445"/>
                  <a:pt x="1471" y="1469"/>
                  <a:pt x="1409" y="1510"/>
                </a:cubicBezTo>
                <a:cubicBezTo>
                  <a:pt x="1326" y="1565"/>
                  <a:pt x="1216" y="1647"/>
                  <a:pt x="1132" y="1692"/>
                </a:cubicBezTo>
                <a:cubicBezTo>
                  <a:pt x="1113" y="1683"/>
                  <a:pt x="845" y="1631"/>
                  <a:pt x="807" y="1625"/>
                </a:cubicBezTo>
                <a:cubicBezTo>
                  <a:pt x="718" y="1611"/>
                  <a:pt x="730" y="1591"/>
                  <a:pt x="653" y="1629"/>
                </a:cubicBezTo>
                <a:cubicBezTo>
                  <a:pt x="609" y="1651"/>
                  <a:pt x="566" y="1675"/>
                  <a:pt x="523" y="1697"/>
                </a:cubicBezTo>
                <a:cubicBezTo>
                  <a:pt x="443" y="1736"/>
                  <a:pt x="340" y="1784"/>
                  <a:pt x="265" y="1830"/>
                </a:cubicBezTo>
                <a:cubicBezTo>
                  <a:pt x="234" y="1849"/>
                  <a:pt x="25" y="1957"/>
                  <a:pt x="0" y="1963"/>
                </a:cubicBezTo>
                <a:lnTo>
                  <a:pt x="36" y="2037"/>
                </a:lnTo>
                <a:lnTo>
                  <a:pt x="716" y="1687"/>
                </a:lnTo>
                <a:cubicBezTo>
                  <a:pt x="785" y="1703"/>
                  <a:pt x="863" y="1718"/>
                  <a:pt x="933" y="1732"/>
                </a:cubicBezTo>
                <a:cubicBezTo>
                  <a:pt x="986" y="1742"/>
                  <a:pt x="1105" y="1774"/>
                  <a:pt x="1156" y="1774"/>
                </a:cubicBezTo>
                <a:cubicBezTo>
                  <a:pt x="1159" y="1774"/>
                  <a:pt x="1495" y="1550"/>
                  <a:pt x="1528" y="1527"/>
                </a:cubicBezTo>
                <a:lnTo>
                  <a:pt x="1829" y="1528"/>
                </a:lnTo>
                <a:lnTo>
                  <a:pt x="2515" y="918"/>
                </a:lnTo>
                <a:lnTo>
                  <a:pt x="2552" y="947"/>
                </a:lnTo>
                <a:lnTo>
                  <a:pt x="2659" y="728"/>
                </a:lnTo>
                <a:lnTo>
                  <a:pt x="2427" y="821"/>
                </a:lnTo>
                <a:close/>
                <a:moveTo>
                  <a:pt x="1079" y="2649"/>
                </a:moveTo>
                <a:lnTo>
                  <a:pt x="1142" y="2655"/>
                </a:lnTo>
                <a:lnTo>
                  <a:pt x="1234" y="2654"/>
                </a:lnTo>
                <a:lnTo>
                  <a:pt x="1364" y="2648"/>
                </a:lnTo>
                <a:lnTo>
                  <a:pt x="1364" y="1721"/>
                </a:lnTo>
                <a:cubicBezTo>
                  <a:pt x="1318" y="1745"/>
                  <a:pt x="1278" y="1775"/>
                  <a:pt x="1234" y="1804"/>
                </a:cubicBezTo>
                <a:cubicBezTo>
                  <a:pt x="1142" y="1866"/>
                  <a:pt x="1189" y="1841"/>
                  <a:pt x="1079" y="1832"/>
                </a:cubicBezTo>
                <a:lnTo>
                  <a:pt x="1079" y="2649"/>
                </a:lnTo>
                <a:close/>
                <a:moveTo>
                  <a:pt x="740" y="2571"/>
                </a:moveTo>
                <a:cubicBezTo>
                  <a:pt x="740" y="2596"/>
                  <a:pt x="985" y="2643"/>
                  <a:pt x="1030" y="2644"/>
                </a:cubicBezTo>
                <a:lnTo>
                  <a:pt x="1030" y="1832"/>
                </a:lnTo>
                <a:cubicBezTo>
                  <a:pt x="1030" y="1808"/>
                  <a:pt x="914" y="1799"/>
                  <a:pt x="890" y="1794"/>
                </a:cubicBezTo>
                <a:cubicBezTo>
                  <a:pt x="850" y="1786"/>
                  <a:pt x="782" y="1765"/>
                  <a:pt x="740" y="1764"/>
                </a:cubicBezTo>
                <a:lnTo>
                  <a:pt x="740" y="2571"/>
                </a:lnTo>
                <a:close/>
                <a:moveTo>
                  <a:pt x="2436" y="1095"/>
                </a:moveTo>
                <a:lnTo>
                  <a:pt x="2437" y="2020"/>
                </a:lnTo>
                <a:cubicBezTo>
                  <a:pt x="2454" y="2009"/>
                  <a:pt x="2535" y="1872"/>
                  <a:pt x="2550" y="1843"/>
                </a:cubicBezTo>
                <a:cubicBezTo>
                  <a:pt x="2586" y="1771"/>
                  <a:pt x="2607" y="1716"/>
                  <a:pt x="2638" y="1637"/>
                </a:cubicBezTo>
                <a:cubicBezTo>
                  <a:pt x="2676" y="1540"/>
                  <a:pt x="2736" y="1272"/>
                  <a:pt x="2727" y="1131"/>
                </a:cubicBezTo>
                <a:lnTo>
                  <a:pt x="2700" y="860"/>
                </a:lnTo>
                <a:lnTo>
                  <a:pt x="2696" y="858"/>
                </a:lnTo>
                <a:lnTo>
                  <a:pt x="2436" y="1095"/>
                </a:lnTo>
                <a:close/>
                <a:moveTo>
                  <a:pt x="721" y="246"/>
                </a:moveTo>
                <a:lnTo>
                  <a:pt x="721" y="271"/>
                </a:lnTo>
                <a:cubicBezTo>
                  <a:pt x="721" y="388"/>
                  <a:pt x="838" y="507"/>
                  <a:pt x="953" y="507"/>
                </a:cubicBezTo>
                <a:lnTo>
                  <a:pt x="997" y="507"/>
                </a:lnTo>
                <a:cubicBezTo>
                  <a:pt x="1117" y="507"/>
                  <a:pt x="1229" y="387"/>
                  <a:pt x="1229" y="261"/>
                </a:cubicBezTo>
                <a:lnTo>
                  <a:pt x="1229" y="237"/>
                </a:lnTo>
                <a:cubicBezTo>
                  <a:pt x="1229" y="123"/>
                  <a:pt x="1114" y="0"/>
                  <a:pt x="1006" y="0"/>
                </a:cubicBezTo>
                <a:lnTo>
                  <a:pt x="943" y="0"/>
                </a:lnTo>
                <a:cubicBezTo>
                  <a:pt x="830" y="0"/>
                  <a:pt x="721" y="124"/>
                  <a:pt x="721" y="246"/>
                </a:cubicBezTo>
                <a:close/>
                <a:moveTo>
                  <a:pt x="402" y="2412"/>
                </a:moveTo>
                <a:cubicBezTo>
                  <a:pt x="402" y="2439"/>
                  <a:pt x="649" y="2552"/>
                  <a:pt x="692" y="2562"/>
                </a:cubicBezTo>
                <a:lnTo>
                  <a:pt x="692" y="1774"/>
                </a:lnTo>
                <a:lnTo>
                  <a:pt x="403" y="1926"/>
                </a:lnTo>
                <a:lnTo>
                  <a:pt x="402" y="2412"/>
                </a:lnTo>
                <a:close/>
                <a:moveTo>
                  <a:pt x="64" y="2122"/>
                </a:moveTo>
                <a:cubicBezTo>
                  <a:pt x="64" y="2149"/>
                  <a:pt x="315" y="2373"/>
                  <a:pt x="354" y="2383"/>
                </a:cubicBezTo>
                <a:lnTo>
                  <a:pt x="354" y="1953"/>
                </a:lnTo>
                <a:lnTo>
                  <a:pt x="65" y="2100"/>
                </a:lnTo>
                <a:lnTo>
                  <a:pt x="64" y="2122"/>
                </a:lnTo>
                <a:close/>
              </a:path>
            </a:pathLst>
          </a:custGeom>
          <a:solidFill>
            <a:schemeClr val="tx1"/>
          </a:solidFill>
          <a:ln>
            <a:noFill/>
          </a:ln>
        </p:spPr>
        <p:txBody>
          <a:bodyPr vert="horz" wrap="square" lIns="91428" tIns="45714" rIns="91428" bIns="45714" numCol="1" anchor="t" anchorCtr="0" compatLnSpc="1"/>
          <a:lstStyle/>
          <a:p>
            <a:endParaRPr lang="zh-CN" altLang="en-US"/>
          </a:p>
        </p:txBody>
      </p:sp>
      <p:grpSp>
        <p:nvGrpSpPr>
          <p:cNvPr id="56" name="组合 55"/>
          <p:cNvGrpSpPr/>
          <p:nvPr/>
        </p:nvGrpSpPr>
        <p:grpSpPr>
          <a:xfrm>
            <a:off x="1367098" y="1813513"/>
            <a:ext cx="3109913" cy="3135315"/>
            <a:chOff x="1346200" y="1839912"/>
            <a:chExt cx="3109913" cy="3135314"/>
          </a:xfrm>
        </p:grpSpPr>
        <p:sp>
          <p:nvSpPr>
            <p:cNvPr id="16" name="Freeform 6"/>
            <p:cNvSpPr/>
            <p:nvPr/>
          </p:nvSpPr>
          <p:spPr bwMode="auto">
            <a:xfrm>
              <a:off x="3132138" y="1865313"/>
              <a:ext cx="844550" cy="587375"/>
            </a:xfrm>
            <a:custGeom>
              <a:avLst/>
              <a:gdLst>
                <a:gd name="T0" fmla="*/ 1092 w 1092"/>
                <a:gd name="T1" fmla="*/ 531 h 763"/>
                <a:gd name="T2" fmla="*/ 22 w 1092"/>
                <a:gd name="T3" fmla="*/ 0 h 763"/>
                <a:gd name="T4" fmla="*/ 0 w 1092"/>
                <a:gd name="T5" fmla="*/ 349 h 763"/>
                <a:gd name="T6" fmla="*/ 829 w 1092"/>
                <a:gd name="T7" fmla="*/ 763 h 763"/>
                <a:gd name="T8" fmla="*/ 1092 w 1092"/>
                <a:gd name="T9" fmla="*/ 531 h 763"/>
              </a:gdLst>
              <a:ahLst/>
              <a:cxnLst>
                <a:cxn ang="0">
                  <a:pos x="T0" y="T1"/>
                </a:cxn>
                <a:cxn ang="0">
                  <a:pos x="T2" y="T3"/>
                </a:cxn>
                <a:cxn ang="0">
                  <a:pos x="T4" y="T5"/>
                </a:cxn>
                <a:cxn ang="0">
                  <a:pos x="T6" y="T7"/>
                </a:cxn>
                <a:cxn ang="0">
                  <a:pos x="T8" y="T9"/>
                </a:cxn>
              </a:cxnLst>
              <a:rect l="0" t="0" r="r" b="b"/>
              <a:pathLst>
                <a:path w="1092" h="763">
                  <a:moveTo>
                    <a:pt x="1092" y="531"/>
                  </a:moveTo>
                  <a:cubicBezTo>
                    <a:pt x="805" y="257"/>
                    <a:pt x="436" y="66"/>
                    <a:pt x="22" y="0"/>
                  </a:cubicBezTo>
                  <a:lnTo>
                    <a:pt x="0" y="349"/>
                  </a:lnTo>
                  <a:cubicBezTo>
                    <a:pt x="318" y="407"/>
                    <a:pt x="603" y="554"/>
                    <a:pt x="829" y="763"/>
                  </a:cubicBezTo>
                  <a:lnTo>
                    <a:pt x="1092" y="531"/>
                  </a:lnTo>
                  <a:close/>
                </a:path>
              </a:pathLst>
            </a:custGeom>
            <a:solidFill>
              <a:srgbClr val="00A29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1346200" y="3341688"/>
              <a:ext cx="2555875" cy="1633538"/>
            </a:xfrm>
            <a:custGeom>
              <a:avLst/>
              <a:gdLst>
                <a:gd name="T0" fmla="*/ 3076 w 3307"/>
                <a:gd name="T1" fmla="*/ 1351 h 2117"/>
                <a:gd name="T2" fmla="*/ 2139 w 3307"/>
                <a:gd name="T3" fmla="*/ 1731 h 2117"/>
                <a:gd name="T4" fmla="*/ 1914 w 3307"/>
                <a:gd name="T5" fmla="*/ 1731 h 2117"/>
                <a:gd name="T6" fmla="*/ 349 w 3307"/>
                <a:gd name="T7" fmla="*/ 22 h 2117"/>
                <a:gd name="T8" fmla="*/ 1 w 3307"/>
                <a:gd name="T9" fmla="*/ 0 h 2117"/>
                <a:gd name="T10" fmla="*/ 0 w 3307"/>
                <a:gd name="T11" fmla="*/ 93 h 2117"/>
                <a:gd name="T12" fmla="*/ 2 w 3307"/>
                <a:gd name="T13" fmla="*/ 150 h 2117"/>
                <a:gd name="T14" fmla="*/ 3 w 3307"/>
                <a:gd name="T15" fmla="*/ 182 h 2117"/>
                <a:gd name="T16" fmla="*/ 8 w 3307"/>
                <a:gd name="T17" fmla="*/ 254 h 2117"/>
                <a:gd name="T18" fmla="*/ 9 w 3307"/>
                <a:gd name="T19" fmla="*/ 267 h 2117"/>
                <a:gd name="T20" fmla="*/ 1891 w 3307"/>
                <a:gd name="T21" fmla="*/ 2087 h 2117"/>
                <a:gd name="T22" fmla="*/ 3158 w 3307"/>
                <a:gd name="T23" fmla="*/ 1729 h 2117"/>
                <a:gd name="T24" fmla="*/ 3158 w 3307"/>
                <a:gd name="T25" fmla="*/ 1726 h 2117"/>
                <a:gd name="T26" fmla="*/ 3307 w 3307"/>
                <a:gd name="T27" fmla="*/ 1613 h 2117"/>
                <a:gd name="T28" fmla="*/ 3076 w 3307"/>
                <a:gd name="T29" fmla="*/ 1351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07" h="2117">
                  <a:moveTo>
                    <a:pt x="3076" y="1351"/>
                  </a:moveTo>
                  <a:cubicBezTo>
                    <a:pt x="2816" y="1567"/>
                    <a:pt x="2491" y="1704"/>
                    <a:pt x="2139" y="1731"/>
                  </a:cubicBezTo>
                  <a:cubicBezTo>
                    <a:pt x="2065" y="1735"/>
                    <a:pt x="1990" y="1736"/>
                    <a:pt x="1914" y="1731"/>
                  </a:cubicBezTo>
                  <a:cubicBezTo>
                    <a:pt x="1015" y="1675"/>
                    <a:pt x="345" y="911"/>
                    <a:pt x="349" y="22"/>
                  </a:cubicBezTo>
                  <a:lnTo>
                    <a:pt x="1" y="0"/>
                  </a:lnTo>
                  <a:cubicBezTo>
                    <a:pt x="0" y="32"/>
                    <a:pt x="0" y="62"/>
                    <a:pt x="0" y="93"/>
                  </a:cubicBezTo>
                  <a:cubicBezTo>
                    <a:pt x="0" y="112"/>
                    <a:pt x="1" y="131"/>
                    <a:pt x="2" y="150"/>
                  </a:cubicBezTo>
                  <a:cubicBezTo>
                    <a:pt x="2" y="161"/>
                    <a:pt x="2" y="172"/>
                    <a:pt x="3" y="182"/>
                  </a:cubicBezTo>
                  <a:cubicBezTo>
                    <a:pt x="4" y="207"/>
                    <a:pt x="6" y="230"/>
                    <a:pt x="8" y="254"/>
                  </a:cubicBezTo>
                  <a:cubicBezTo>
                    <a:pt x="8" y="258"/>
                    <a:pt x="9" y="262"/>
                    <a:pt x="9" y="267"/>
                  </a:cubicBezTo>
                  <a:cubicBezTo>
                    <a:pt x="101" y="1248"/>
                    <a:pt x="896" y="2024"/>
                    <a:pt x="1891" y="2087"/>
                  </a:cubicBezTo>
                  <a:cubicBezTo>
                    <a:pt x="2359" y="2117"/>
                    <a:pt x="2799" y="1974"/>
                    <a:pt x="3158" y="1729"/>
                  </a:cubicBezTo>
                  <a:lnTo>
                    <a:pt x="3158" y="1726"/>
                  </a:lnTo>
                  <a:cubicBezTo>
                    <a:pt x="3209" y="1691"/>
                    <a:pt x="3259" y="1653"/>
                    <a:pt x="3307" y="1613"/>
                  </a:cubicBezTo>
                  <a:lnTo>
                    <a:pt x="3076" y="1351"/>
                  </a:lnTo>
                  <a:close/>
                </a:path>
              </a:pathLst>
            </a:custGeom>
            <a:solidFill>
              <a:srgbClr val="555E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p:nvPr/>
          </p:nvSpPr>
          <p:spPr bwMode="auto">
            <a:xfrm>
              <a:off x="2022475" y="1839912"/>
              <a:ext cx="903288" cy="481013"/>
            </a:xfrm>
            <a:custGeom>
              <a:avLst/>
              <a:gdLst>
                <a:gd name="T0" fmla="*/ 1147 w 1169"/>
                <a:gd name="T1" fmla="*/ 356 h 624"/>
                <a:gd name="T2" fmla="*/ 1169 w 1169"/>
                <a:gd name="T3" fmla="*/ 7 h 624"/>
                <a:gd name="T4" fmla="*/ 0 w 1169"/>
                <a:gd name="T5" fmla="*/ 360 h 624"/>
                <a:gd name="T6" fmla="*/ 232 w 1169"/>
                <a:gd name="T7" fmla="*/ 624 h 624"/>
                <a:gd name="T8" fmla="*/ 1147 w 1169"/>
                <a:gd name="T9" fmla="*/ 356 h 624"/>
              </a:gdLst>
              <a:ahLst/>
              <a:cxnLst>
                <a:cxn ang="0">
                  <a:pos x="T0" y="T1"/>
                </a:cxn>
                <a:cxn ang="0">
                  <a:pos x="T2" y="T3"/>
                </a:cxn>
                <a:cxn ang="0">
                  <a:pos x="T4" y="T5"/>
                </a:cxn>
                <a:cxn ang="0">
                  <a:pos x="T6" y="T7"/>
                </a:cxn>
                <a:cxn ang="0">
                  <a:pos x="T8" y="T9"/>
                </a:cxn>
              </a:cxnLst>
              <a:rect l="0" t="0" r="r" b="b"/>
              <a:pathLst>
                <a:path w="1169" h="624">
                  <a:moveTo>
                    <a:pt x="1147" y="356"/>
                  </a:moveTo>
                  <a:lnTo>
                    <a:pt x="1169" y="7"/>
                  </a:lnTo>
                  <a:cubicBezTo>
                    <a:pt x="738" y="0"/>
                    <a:pt x="333" y="131"/>
                    <a:pt x="0" y="360"/>
                  </a:cubicBezTo>
                  <a:lnTo>
                    <a:pt x="232" y="624"/>
                  </a:lnTo>
                  <a:cubicBezTo>
                    <a:pt x="497" y="452"/>
                    <a:pt x="812" y="354"/>
                    <a:pt x="1147" y="356"/>
                  </a:cubicBezTo>
                  <a:close/>
                </a:path>
              </a:pathLst>
            </a:custGeom>
            <a:solidFill>
              <a:srgbClr val="F19B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3884613" y="3521075"/>
              <a:ext cx="566738" cy="909638"/>
            </a:xfrm>
            <a:custGeom>
              <a:avLst/>
              <a:gdLst>
                <a:gd name="T0" fmla="*/ 0 w 734"/>
                <a:gd name="T1" fmla="*/ 914 h 1178"/>
                <a:gd name="T2" fmla="*/ 232 w 734"/>
                <a:gd name="T3" fmla="*/ 1178 h 1178"/>
                <a:gd name="T4" fmla="*/ 734 w 734"/>
                <a:gd name="T5" fmla="*/ 22 h 1178"/>
                <a:gd name="T6" fmla="*/ 386 w 734"/>
                <a:gd name="T7" fmla="*/ 0 h 1178"/>
                <a:gd name="T8" fmla="*/ 0 w 734"/>
                <a:gd name="T9" fmla="*/ 914 h 1178"/>
              </a:gdLst>
              <a:ahLst/>
              <a:cxnLst>
                <a:cxn ang="0">
                  <a:pos x="T0" y="T1"/>
                </a:cxn>
                <a:cxn ang="0">
                  <a:pos x="T2" y="T3"/>
                </a:cxn>
                <a:cxn ang="0">
                  <a:pos x="T4" y="T5"/>
                </a:cxn>
                <a:cxn ang="0">
                  <a:pos x="T6" y="T7"/>
                </a:cxn>
                <a:cxn ang="0">
                  <a:pos x="T8" y="T9"/>
                </a:cxn>
              </a:cxnLst>
              <a:rect l="0" t="0" r="r" b="b"/>
              <a:pathLst>
                <a:path w="734" h="1178">
                  <a:moveTo>
                    <a:pt x="0" y="914"/>
                  </a:moveTo>
                  <a:lnTo>
                    <a:pt x="232" y="1178"/>
                  </a:lnTo>
                  <a:cubicBezTo>
                    <a:pt x="510" y="867"/>
                    <a:pt x="693" y="467"/>
                    <a:pt x="734" y="22"/>
                  </a:cubicBezTo>
                  <a:lnTo>
                    <a:pt x="386" y="0"/>
                  </a:lnTo>
                  <a:cubicBezTo>
                    <a:pt x="352" y="349"/>
                    <a:pt x="212" y="664"/>
                    <a:pt x="0" y="914"/>
                  </a:cubicBezTo>
                  <a:close/>
                </a:path>
              </a:pathLst>
            </a:custGeom>
            <a:solidFill>
              <a:srgbClr val="00847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1371600" y="2257425"/>
              <a:ext cx="654050" cy="879475"/>
            </a:xfrm>
            <a:custGeom>
              <a:avLst/>
              <a:gdLst>
                <a:gd name="T0" fmla="*/ 846 w 846"/>
                <a:gd name="T1" fmla="*/ 262 h 1140"/>
                <a:gd name="T2" fmla="*/ 615 w 846"/>
                <a:gd name="T3" fmla="*/ 0 h 1140"/>
                <a:gd name="T4" fmla="*/ 0 w 846"/>
                <a:gd name="T5" fmla="*/ 1117 h 1140"/>
                <a:gd name="T6" fmla="*/ 351 w 846"/>
                <a:gd name="T7" fmla="*/ 1140 h 1140"/>
                <a:gd name="T8" fmla="*/ 846 w 846"/>
                <a:gd name="T9" fmla="*/ 262 h 1140"/>
              </a:gdLst>
              <a:ahLst/>
              <a:cxnLst>
                <a:cxn ang="0">
                  <a:pos x="T0" y="T1"/>
                </a:cxn>
                <a:cxn ang="0">
                  <a:pos x="T2" y="T3"/>
                </a:cxn>
                <a:cxn ang="0">
                  <a:pos x="T4" y="T5"/>
                </a:cxn>
                <a:cxn ang="0">
                  <a:pos x="T6" y="T7"/>
                </a:cxn>
                <a:cxn ang="0">
                  <a:pos x="T8" y="T9"/>
                </a:cxn>
              </a:cxnLst>
              <a:rect l="0" t="0" r="r" b="b"/>
              <a:pathLst>
                <a:path w="846" h="1140">
                  <a:moveTo>
                    <a:pt x="846" y="262"/>
                  </a:moveTo>
                  <a:lnTo>
                    <a:pt x="615" y="0"/>
                  </a:lnTo>
                  <a:cubicBezTo>
                    <a:pt x="302" y="289"/>
                    <a:pt x="80" y="676"/>
                    <a:pt x="0" y="1117"/>
                  </a:cubicBezTo>
                  <a:lnTo>
                    <a:pt x="351" y="1140"/>
                  </a:lnTo>
                  <a:cubicBezTo>
                    <a:pt x="422" y="795"/>
                    <a:pt x="600" y="491"/>
                    <a:pt x="846" y="262"/>
                  </a:cubicBezTo>
                  <a:close/>
                </a:path>
              </a:pathLst>
            </a:custGeom>
            <a:solidFill>
              <a:srgbClr val="E244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3924300" y="2439988"/>
              <a:ext cx="531813" cy="874713"/>
            </a:xfrm>
            <a:custGeom>
              <a:avLst/>
              <a:gdLst>
                <a:gd name="T0" fmla="*/ 337 w 687"/>
                <a:gd name="T1" fmla="*/ 1111 h 1133"/>
                <a:gd name="T2" fmla="*/ 687 w 687"/>
                <a:gd name="T3" fmla="*/ 1133 h 1133"/>
                <a:gd name="T4" fmla="*/ 262 w 687"/>
                <a:gd name="T5" fmla="*/ 0 h 1133"/>
                <a:gd name="T6" fmla="*/ 0 w 687"/>
                <a:gd name="T7" fmla="*/ 231 h 1133"/>
                <a:gd name="T8" fmla="*/ 337 w 687"/>
                <a:gd name="T9" fmla="*/ 1111 h 1133"/>
              </a:gdLst>
              <a:ahLst/>
              <a:cxnLst>
                <a:cxn ang="0">
                  <a:pos x="T0" y="T1"/>
                </a:cxn>
                <a:cxn ang="0">
                  <a:pos x="T2" y="T3"/>
                </a:cxn>
                <a:cxn ang="0">
                  <a:pos x="T4" y="T5"/>
                </a:cxn>
                <a:cxn ang="0">
                  <a:pos x="T6" y="T7"/>
                </a:cxn>
                <a:cxn ang="0">
                  <a:pos x="T8" y="T9"/>
                </a:cxn>
              </a:cxnLst>
              <a:rect l="0" t="0" r="r" b="b"/>
              <a:pathLst>
                <a:path w="687" h="1133">
                  <a:moveTo>
                    <a:pt x="337" y="1111"/>
                  </a:moveTo>
                  <a:lnTo>
                    <a:pt x="687" y="1133"/>
                  </a:lnTo>
                  <a:cubicBezTo>
                    <a:pt x="665" y="710"/>
                    <a:pt x="511" y="317"/>
                    <a:pt x="262" y="0"/>
                  </a:cubicBezTo>
                  <a:lnTo>
                    <a:pt x="0" y="231"/>
                  </a:lnTo>
                  <a:cubicBezTo>
                    <a:pt x="190" y="481"/>
                    <a:pt x="311" y="784"/>
                    <a:pt x="337" y="1111"/>
                  </a:cubicBezTo>
                  <a:close/>
                </a:path>
              </a:pathLst>
            </a:custGeom>
            <a:solidFill>
              <a:srgbClr val="5186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600" advTm="8827">
        <p:blinds dir="vert"/>
      </p:transition>
    </mc:Choice>
    <mc:Fallback>
      <p:transition spd="slow" advTm="88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63" presetClass="path" presetSubtype="0" accel="50000" decel="50000" fill="hold" grpId="1" nodeType="withEffect">
                                  <p:stCondLst>
                                    <p:cond delay="0"/>
                                  </p:stCondLst>
                                  <p:childTnLst>
                                    <p:animMotion origin="layout" path="M -0.37396 3.7037E-6 L 3.125E-6 3.7037E-6 " pathEditMode="relative" rAng="0" ptsTypes="AA">
                                      <p:cBhvr>
                                        <p:cTn id="10" dur="2000" fill="hold"/>
                                        <p:tgtEl>
                                          <p:spTgt spid="15"/>
                                        </p:tgtEl>
                                        <p:attrNameLst>
                                          <p:attrName>ppt_x</p:attrName>
                                          <p:attrName>ppt_y</p:attrName>
                                        </p:attrNameLst>
                                      </p:cBhvr>
                                      <p:rCtr x="18698" y="0"/>
                                    </p:animMotion>
                                  </p:childTnLst>
                                </p:cTn>
                              </p:par>
                              <p:par>
                                <p:cTn id="11" presetID="63" presetClass="path" presetSubtype="0" accel="50000" decel="50000" fill="hold" nodeType="withEffect">
                                  <p:stCondLst>
                                    <p:cond delay="0"/>
                                  </p:stCondLst>
                                  <p:childTnLst>
                                    <p:animMotion origin="layout" path="M -0.36549 -4.07407E-6 L -3.33333E-6 -4.07407E-6 " pathEditMode="relative" rAng="0" ptsTypes="AA">
                                      <p:cBhvr>
                                        <p:cTn id="12" dur="2000" fill="hold"/>
                                        <p:tgtEl>
                                          <p:spTgt spid="56"/>
                                        </p:tgtEl>
                                        <p:attrNameLst>
                                          <p:attrName>ppt_x</p:attrName>
                                          <p:attrName>ppt_y</p:attrName>
                                        </p:attrNameLst>
                                      </p:cBhvr>
                                      <p:rCtr x="18268" y="0"/>
                                    </p:animMotion>
                                  </p:childTnLst>
                                </p:cTn>
                              </p:par>
                              <p:par>
                                <p:cTn id="13" presetID="8" presetClass="emph" presetSubtype="0" fill="hold" nodeType="withEffect">
                                  <p:stCondLst>
                                    <p:cond delay="0"/>
                                  </p:stCondLst>
                                  <p:childTnLst>
                                    <p:animRot by="21600000">
                                      <p:cBhvr>
                                        <p:cTn id="14" dur="2000" fill="hold"/>
                                        <p:tgtEl>
                                          <p:spTgt spid="56"/>
                                        </p:tgtEl>
                                        <p:attrNameLst>
                                          <p:attrName>r</p:attrName>
                                        </p:attrNameLst>
                                      </p:cBhvr>
                                    </p:animRo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1000"/>
                                        <p:tgtEl>
                                          <p:spTgt spid="1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1+#ppt_w/2"/>
                                          </p:val>
                                        </p:tav>
                                        <p:tav tm="100000">
                                          <p:val>
                                            <p:strVal val="#ppt_x"/>
                                          </p:val>
                                        </p:tav>
                                      </p:tavLst>
                                    </p:anim>
                                    <p:anim calcmode="lin" valueType="num">
                                      <p:cBhvr additive="base">
                                        <p:cTn id="26" dur="500" fill="hold"/>
                                        <p:tgtEl>
                                          <p:spTgt spid="409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
                                        </p:tgtEl>
                                        <p:attrNameLst>
                                          <p:attrName>ppt_y</p:attrName>
                                        </p:attrNameLst>
                                      </p:cBhvr>
                                      <p:tavLst>
                                        <p:tav tm="0">
                                          <p:val>
                                            <p:strVal val="#ppt_y"/>
                                          </p:val>
                                        </p:tav>
                                        <p:tav tm="100000">
                                          <p:val>
                                            <p:strVal val="#ppt_y"/>
                                          </p:val>
                                        </p:tav>
                                      </p:tavLst>
                                    </p:anim>
                                    <p:anim calcmode="lin" valueType="num">
                                      <p:cBhvr>
                                        <p:cTn id="3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7"/>
                                        </p:tgtEl>
                                        <p:attrNameLst>
                                          <p:attrName>ppt_y</p:attrName>
                                        </p:attrNameLst>
                                      </p:cBhvr>
                                      <p:tavLst>
                                        <p:tav tm="0">
                                          <p:val>
                                            <p:strVal val="#ppt_y"/>
                                          </p:val>
                                        </p:tav>
                                        <p:tav tm="100000">
                                          <p:val>
                                            <p:strVal val="#ppt_y"/>
                                          </p:val>
                                        </p:tav>
                                      </p:tavLst>
                                    </p:anim>
                                    <p:anim calcmode="lin" valueType="num">
                                      <p:cBhvr>
                                        <p:cTn id="3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7"/>
                                        </p:tgtEl>
                                      </p:cBhvr>
                                    </p:animEffect>
                                  </p:childTnLst>
                                </p:cTn>
                              </p:par>
                            </p:childTnLst>
                          </p:cTn>
                        </p:par>
                        <p:par>
                          <p:cTn id="42" fill="hold">
                            <p:stCondLst>
                              <p:cond delay="4949"/>
                            </p:stCondLst>
                            <p:childTnLst>
                              <p:par>
                                <p:cTn id="43" presetID="3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 calcmode="lin" valueType="num">
                                      <p:cBhvr>
                                        <p:cTn id="47" dur="500" fill="hold"/>
                                        <p:tgtEl>
                                          <p:spTgt spid="18"/>
                                        </p:tgtEl>
                                        <p:attrNameLst>
                                          <p:attrName>style.rotation</p:attrName>
                                        </p:attrNameLst>
                                      </p:cBhvr>
                                      <p:tavLst>
                                        <p:tav tm="0">
                                          <p:val>
                                            <p:fltVal val="90"/>
                                          </p:val>
                                        </p:tav>
                                        <p:tav tm="100000">
                                          <p:val>
                                            <p:fltVal val="0"/>
                                          </p:val>
                                        </p:tav>
                                      </p:tavLst>
                                    </p:anim>
                                    <p:animEffect transition="in" filter="fade">
                                      <p:cBhvr>
                                        <p:cTn id="48" dur="500"/>
                                        <p:tgtEl>
                                          <p:spTgt spid="18"/>
                                        </p:tgtEl>
                                      </p:cBhvr>
                                    </p:animEffect>
                                  </p:childTnLst>
                                </p:cTn>
                              </p:par>
                            </p:childTnLst>
                          </p:cTn>
                        </p:par>
                        <p:par>
                          <p:cTn id="49" fill="hold">
                            <p:stCondLst>
                              <p:cond delay="5449"/>
                            </p:stCondLst>
                            <p:childTnLst>
                              <p:par>
                                <p:cTn id="50" presetID="2" presetClass="entr" presetSubtype="9"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2000" fill="hold"/>
                                        <p:tgtEl>
                                          <p:spTgt spid="35"/>
                                        </p:tgtEl>
                                        <p:attrNameLst>
                                          <p:attrName>ppt_x</p:attrName>
                                        </p:attrNameLst>
                                      </p:cBhvr>
                                      <p:tavLst>
                                        <p:tav tm="0">
                                          <p:val>
                                            <p:strVal val="0-#ppt_w/2"/>
                                          </p:val>
                                        </p:tav>
                                        <p:tav tm="100000">
                                          <p:val>
                                            <p:strVal val="#ppt_x"/>
                                          </p:val>
                                        </p:tav>
                                      </p:tavLst>
                                    </p:anim>
                                    <p:anim calcmode="lin" valueType="num">
                                      <p:cBhvr additive="base">
                                        <p:cTn id="53" dur="2000" fill="hold"/>
                                        <p:tgtEl>
                                          <p:spTgt spid="35"/>
                                        </p:tgtEl>
                                        <p:attrNameLst>
                                          <p:attrName>ppt_y</p:attrName>
                                        </p:attrNameLst>
                                      </p:cBhvr>
                                      <p:tavLst>
                                        <p:tav tm="0">
                                          <p:val>
                                            <p:strVal val="0-#ppt_h/2"/>
                                          </p:val>
                                        </p:tav>
                                        <p:tav tm="100000">
                                          <p:val>
                                            <p:strVal val="#ppt_y"/>
                                          </p:val>
                                        </p:tav>
                                      </p:tavLst>
                                    </p:anim>
                                  </p:childTnLst>
                                </p:cTn>
                              </p:par>
                              <p:par>
                                <p:cTn id="54" presetID="8" presetClass="emph" presetSubtype="0" fill="hold" nodeType="withEffect">
                                  <p:stCondLst>
                                    <p:cond delay="0"/>
                                  </p:stCondLst>
                                  <p:childTnLst>
                                    <p:animRot by="21600000">
                                      <p:cBhvr>
                                        <p:cTn id="55" dur="2000" fill="hold"/>
                                        <p:tgtEl>
                                          <p:spTgt spid="35"/>
                                        </p:tgtEl>
                                        <p:attrNameLst>
                                          <p:attrName>r</p:attrName>
                                        </p:attrNameLst>
                                      </p:cBhvr>
                                    </p:animRot>
                                  </p:childTnLst>
                                </p:cTn>
                              </p:par>
                              <p:par>
                                <p:cTn id="56" presetID="2" presetClass="entr" presetSubtype="9" fill="hold"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2000" fill="hold"/>
                                        <p:tgtEl>
                                          <p:spTgt spid="41"/>
                                        </p:tgtEl>
                                        <p:attrNameLst>
                                          <p:attrName>ppt_x</p:attrName>
                                        </p:attrNameLst>
                                      </p:cBhvr>
                                      <p:tavLst>
                                        <p:tav tm="0">
                                          <p:val>
                                            <p:strVal val="0-#ppt_w/2"/>
                                          </p:val>
                                        </p:tav>
                                        <p:tav tm="100000">
                                          <p:val>
                                            <p:strVal val="#ppt_x"/>
                                          </p:val>
                                        </p:tav>
                                      </p:tavLst>
                                    </p:anim>
                                    <p:anim calcmode="lin" valueType="num">
                                      <p:cBhvr additive="base">
                                        <p:cTn id="59" dur="2000" fill="hold"/>
                                        <p:tgtEl>
                                          <p:spTgt spid="41"/>
                                        </p:tgtEl>
                                        <p:attrNameLst>
                                          <p:attrName>ppt_y</p:attrName>
                                        </p:attrNameLst>
                                      </p:cBhvr>
                                      <p:tavLst>
                                        <p:tav tm="0">
                                          <p:val>
                                            <p:strVal val="0-#ppt_h/2"/>
                                          </p:val>
                                        </p:tav>
                                        <p:tav tm="100000">
                                          <p:val>
                                            <p:strVal val="#ppt_y"/>
                                          </p:val>
                                        </p:tav>
                                      </p:tavLst>
                                    </p:anim>
                                  </p:childTnLst>
                                </p:cTn>
                              </p:par>
                              <p:par>
                                <p:cTn id="60" presetID="8" presetClass="emph" presetSubtype="0" fill="hold" nodeType="withEffect">
                                  <p:stCondLst>
                                    <p:cond delay="0"/>
                                  </p:stCondLst>
                                  <p:childTnLst>
                                    <p:animRot by="21600000">
                                      <p:cBhvr>
                                        <p:cTn id="61" dur="2000" fill="hold"/>
                                        <p:tgtEl>
                                          <p:spTgt spid="41"/>
                                        </p:tgtEl>
                                        <p:attrNameLst>
                                          <p:attrName>r</p:attrName>
                                        </p:attrNameLst>
                                      </p:cBhvr>
                                    </p:animRot>
                                  </p:childTnLst>
                                </p:cTn>
                              </p:par>
                              <p:par>
                                <p:cTn id="62" presetID="2" presetClass="entr" presetSubtype="9" fill="hold" nodeType="withEffect">
                                  <p:stCondLst>
                                    <p:cond delay="400"/>
                                  </p:stCondLst>
                                  <p:childTnLst>
                                    <p:set>
                                      <p:cBhvr>
                                        <p:cTn id="63" dur="1" fill="hold">
                                          <p:stCondLst>
                                            <p:cond delay="0"/>
                                          </p:stCondLst>
                                        </p:cTn>
                                        <p:tgtEl>
                                          <p:spTgt spid="44"/>
                                        </p:tgtEl>
                                        <p:attrNameLst>
                                          <p:attrName>style.visibility</p:attrName>
                                        </p:attrNameLst>
                                      </p:cBhvr>
                                      <p:to>
                                        <p:strVal val="visible"/>
                                      </p:to>
                                    </p:set>
                                    <p:anim calcmode="lin" valueType="num">
                                      <p:cBhvr additive="base">
                                        <p:cTn id="64" dur="2000" fill="hold"/>
                                        <p:tgtEl>
                                          <p:spTgt spid="44"/>
                                        </p:tgtEl>
                                        <p:attrNameLst>
                                          <p:attrName>ppt_x</p:attrName>
                                        </p:attrNameLst>
                                      </p:cBhvr>
                                      <p:tavLst>
                                        <p:tav tm="0">
                                          <p:val>
                                            <p:strVal val="0-#ppt_w/2"/>
                                          </p:val>
                                        </p:tav>
                                        <p:tav tm="100000">
                                          <p:val>
                                            <p:strVal val="#ppt_x"/>
                                          </p:val>
                                        </p:tav>
                                      </p:tavLst>
                                    </p:anim>
                                    <p:anim calcmode="lin" valueType="num">
                                      <p:cBhvr additive="base">
                                        <p:cTn id="65" dur="2000" fill="hold"/>
                                        <p:tgtEl>
                                          <p:spTgt spid="44"/>
                                        </p:tgtEl>
                                        <p:attrNameLst>
                                          <p:attrName>ppt_y</p:attrName>
                                        </p:attrNameLst>
                                      </p:cBhvr>
                                      <p:tavLst>
                                        <p:tav tm="0">
                                          <p:val>
                                            <p:strVal val="0-#ppt_h/2"/>
                                          </p:val>
                                        </p:tav>
                                        <p:tav tm="100000">
                                          <p:val>
                                            <p:strVal val="#ppt_y"/>
                                          </p:val>
                                        </p:tav>
                                      </p:tavLst>
                                    </p:anim>
                                  </p:childTnLst>
                                </p:cTn>
                              </p:par>
                              <p:par>
                                <p:cTn id="66" presetID="8" presetClass="emph" presetSubtype="0" fill="hold" nodeType="withEffect">
                                  <p:stCondLst>
                                    <p:cond delay="400"/>
                                  </p:stCondLst>
                                  <p:childTnLst>
                                    <p:animRot by="21600000">
                                      <p:cBhvr>
                                        <p:cTn id="67" dur="2000" fill="hold"/>
                                        <p:tgtEl>
                                          <p:spTgt spid="44"/>
                                        </p:tgtEl>
                                        <p:attrNameLst>
                                          <p:attrName>r</p:attrName>
                                        </p:attrNameLst>
                                      </p:cBhvr>
                                    </p:animRot>
                                  </p:childTnLst>
                                </p:cTn>
                              </p:par>
                              <p:par>
                                <p:cTn id="68" presetID="2" presetClass="entr" presetSubtype="9" fill="hold" nodeType="withEffect">
                                  <p:stCondLst>
                                    <p:cond delay="600"/>
                                  </p:stCondLst>
                                  <p:childTnLst>
                                    <p:set>
                                      <p:cBhvr>
                                        <p:cTn id="69" dur="1" fill="hold">
                                          <p:stCondLst>
                                            <p:cond delay="0"/>
                                          </p:stCondLst>
                                        </p:cTn>
                                        <p:tgtEl>
                                          <p:spTgt spid="47"/>
                                        </p:tgtEl>
                                        <p:attrNameLst>
                                          <p:attrName>style.visibility</p:attrName>
                                        </p:attrNameLst>
                                      </p:cBhvr>
                                      <p:to>
                                        <p:strVal val="visible"/>
                                      </p:to>
                                    </p:set>
                                    <p:anim calcmode="lin" valueType="num">
                                      <p:cBhvr additive="base">
                                        <p:cTn id="70" dur="2000" fill="hold"/>
                                        <p:tgtEl>
                                          <p:spTgt spid="47"/>
                                        </p:tgtEl>
                                        <p:attrNameLst>
                                          <p:attrName>ppt_x</p:attrName>
                                        </p:attrNameLst>
                                      </p:cBhvr>
                                      <p:tavLst>
                                        <p:tav tm="0">
                                          <p:val>
                                            <p:strVal val="0-#ppt_w/2"/>
                                          </p:val>
                                        </p:tav>
                                        <p:tav tm="100000">
                                          <p:val>
                                            <p:strVal val="#ppt_x"/>
                                          </p:val>
                                        </p:tav>
                                      </p:tavLst>
                                    </p:anim>
                                    <p:anim calcmode="lin" valueType="num">
                                      <p:cBhvr additive="base">
                                        <p:cTn id="71" dur="2000" fill="hold"/>
                                        <p:tgtEl>
                                          <p:spTgt spid="47"/>
                                        </p:tgtEl>
                                        <p:attrNameLst>
                                          <p:attrName>ppt_y</p:attrName>
                                        </p:attrNameLst>
                                      </p:cBhvr>
                                      <p:tavLst>
                                        <p:tav tm="0">
                                          <p:val>
                                            <p:strVal val="0-#ppt_h/2"/>
                                          </p:val>
                                        </p:tav>
                                        <p:tav tm="100000">
                                          <p:val>
                                            <p:strVal val="#ppt_y"/>
                                          </p:val>
                                        </p:tav>
                                      </p:tavLst>
                                    </p:anim>
                                  </p:childTnLst>
                                </p:cTn>
                              </p:par>
                              <p:par>
                                <p:cTn id="72" presetID="8" presetClass="emph" presetSubtype="0" fill="hold" nodeType="withEffect">
                                  <p:stCondLst>
                                    <p:cond delay="600"/>
                                  </p:stCondLst>
                                  <p:childTnLst>
                                    <p:animRot by="21600000">
                                      <p:cBhvr>
                                        <p:cTn id="73" dur="2000" fill="hold"/>
                                        <p:tgtEl>
                                          <p:spTgt spid="47"/>
                                        </p:tgtEl>
                                        <p:attrNameLst>
                                          <p:attrName>r</p:attrName>
                                        </p:attrNameLst>
                                      </p:cBhvr>
                                    </p:animRot>
                                  </p:childTnLst>
                                </p:cTn>
                              </p:par>
                              <p:par>
                                <p:cTn id="74" presetID="2" presetClass="entr" presetSubtype="9" fill="hold" nodeType="withEffect">
                                  <p:stCondLst>
                                    <p:cond delay="20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2000" fill="hold"/>
                                        <p:tgtEl>
                                          <p:spTgt spid="50"/>
                                        </p:tgtEl>
                                        <p:attrNameLst>
                                          <p:attrName>ppt_x</p:attrName>
                                        </p:attrNameLst>
                                      </p:cBhvr>
                                      <p:tavLst>
                                        <p:tav tm="0">
                                          <p:val>
                                            <p:strVal val="0-#ppt_w/2"/>
                                          </p:val>
                                        </p:tav>
                                        <p:tav tm="100000">
                                          <p:val>
                                            <p:strVal val="#ppt_x"/>
                                          </p:val>
                                        </p:tav>
                                      </p:tavLst>
                                    </p:anim>
                                    <p:anim calcmode="lin" valueType="num">
                                      <p:cBhvr additive="base">
                                        <p:cTn id="77" dur="2000" fill="hold"/>
                                        <p:tgtEl>
                                          <p:spTgt spid="50"/>
                                        </p:tgtEl>
                                        <p:attrNameLst>
                                          <p:attrName>ppt_y</p:attrName>
                                        </p:attrNameLst>
                                      </p:cBhvr>
                                      <p:tavLst>
                                        <p:tav tm="0">
                                          <p:val>
                                            <p:strVal val="0-#ppt_h/2"/>
                                          </p:val>
                                        </p:tav>
                                        <p:tav tm="100000">
                                          <p:val>
                                            <p:strVal val="#ppt_y"/>
                                          </p:val>
                                        </p:tav>
                                      </p:tavLst>
                                    </p:anim>
                                  </p:childTnLst>
                                </p:cTn>
                              </p:par>
                              <p:par>
                                <p:cTn id="78" presetID="8" presetClass="emph" presetSubtype="0" fill="hold" nodeType="withEffect">
                                  <p:stCondLst>
                                    <p:cond delay="800"/>
                                  </p:stCondLst>
                                  <p:childTnLst>
                                    <p:animRot by="21600000">
                                      <p:cBhvr>
                                        <p:cTn id="79" dur="2000" fill="hold"/>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4099" grpId="0"/>
      <p:bldP spid="36" grpId="0"/>
      <p:bldP spid="17" grpId="0"/>
      <p:bldP spid="18" grpId="0" animBg="1"/>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2" y="159025"/>
            <a:ext cx="1569636" cy="369320"/>
          </a:xfrm>
          <a:prstGeom prst="rect">
            <a:avLst/>
          </a:prstGeom>
          <a:noFill/>
        </p:spPr>
        <p:txBody>
          <a:bodyPr wrap="none" lIns="91428" tIns="45714" rIns="91428" bIns="45714"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团队建设情况</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4" name="Rectangle 11"/>
          <p:cNvSpPr>
            <a:spLocks noChangeArrowheads="1"/>
          </p:cNvSpPr>
          <p:nvPr/>
        </p:nvSpPr>
        <p:spPr bwMode="auto">
          <a:xfrm>
            <a:off x="0" y="3043552"/>
            <a:ext cx="3878915" cy="192269"/>
          </a:xfrm>
          <a:prstGeom prst="rect">
            <a:avLst/>
          </a:prstGeom>
          <a:solidFill>
            <a:schemeClr val="tx1"/>
          </a:solidFill>
          <a:ln>
            <a:noFill/>
          </a:ln>
        </p:spPr>
        <p:txBody>
          <a:bodyPr vert="horz" wrap="square" lIns="91428" tIns="45714" rIns="91428" bIns="45714" numCol="1" anchor="t" anchorCtr="0" compatLnSpc="1"/>
          <a:lstStyle/>
          <a:p>
            <a:endParaRPr lang="zh-CN" altLang="en-US"/>
          </a:p>
        </p:txBody>
      </p:sp>
      <p:sp>
        <p:nvSpPr>
          <p:cNvPr id="25" name="Rectangle 12"/>
          <p:cNvSpPr>
            <a:spLocks noChangeArrowheads="1"/>
          </p:cNvSpPr>
          <p:nvPr/>
        </p:nvSpPr>
        <p:spPr bwMode="auto">
          <a:xfrm>
            <a:off x="2" y="3371612"/>
            <a:ext cx="6185721" cy="192269"/>
          </a:xfrm>
          <a:prstGeom prst="rect">
            <a:avLst/>
          </a:prstGeom>
          <a:solidFill>
            <a:schemeClr val="tx2"/>
          </a:solidFill>
          <a:ln>
            <a:noFill/>
          </a:ln>
        </p:spPr>
        <p:txBody>
          <a:bodyPr vert="horz" wrap="square" lIns="91428" tIns="45714" rIns="91428" bIns="45714" numCol="1" anchor="t" anchorCtr="0" compatLnSpc="1"/>
          <a:lstStyle/>
          <a:p>
            <a:endParaRPr lang="zh-CN" altLang="en-US"/>
          </a:p>
        </p:txBody>
      </p:sp>
      <p:sp>
        <p:nvSpPr>
          <p:cNvPr id="26" name="Rectangle 13"/>
          <p:cNvSpPr>
            <a:spLocks noChangeArrowheads="1"/>
          </p:cNvSpPr>
          <p:nvPr/>
        </p:nvSpPr>
        <p:spPr bwMode="auto">
          <a:xfrm>
            <a:off x="3" y="3716494"/>
            <a:ext cx="8883596" cy="192271"/>
          </a:xfrm>
          <a:prstGeom prst="rect">
            <a:avLst/>
          </a:prstGeom>
          <a:solidFill>
            <a:schemeClr val="tx1"/>
          </a:solidFill>
          <a:ln>
            <a:noFill/>
          </a:ln>
        </p:spPr>
        <p:txBody>
          <a:bodyPr vert="horz" wrap="square" lIns="91428" tIns="45714" rIns="91428" bIns="45714" numCol="1" anchor="t" anchorCtr="0" compatLnSpc="1"/>
          <a:lstStyle/>
          <a:p>
            <a:endParaRPr lang="zh-CN" altLang="en-US"/>
          </a:p>
        </p:txBody>
      </p:sp>
      <p:sp>
        <p:nvSpPr>
          <p:cNvPr id="27" name="Rectangle 14"/>
          <p:cNvSpPr>
            <a:spLocks noChangeArrowheads="1"/>
          </p:cNvSpPr>
          <p:nvPr/>
        </p:nvSpPr>
        <p:spPr bwMode="auto">
          <a:xfrm>
            <a:off x="2" y="4040948"/>
            <a:ext cx="6807410" cy="192269"/>
          </a:xfrm>
          <a:prstGeom prst="rect">
            <a:avLst/>
          </a:prstGeom>
          <a:solidFill>
            <a:schemeClr val="tx2"/>
          </a:solidFill>
          <a:ln>
            <a:noFill/>
          </a:ln>
        </p:spPr>
        <p:txBody>
          <a:bodyPr vert="horz" wrap="square" lIns="91428" tIns="45714" rIns="91428" bIns="45714" numCol="1" anchor="t" anchorCtr="0" compatLnSpc="1"/>
          <a:lstStyle/>
          <a:p>
            <a:endParaRPr lang="zh-CN" altLang="en-US"/>
          </a:p>
        </p:txBody>
      </p:sp>
      <p:sp>
        <p:nvSpPr>
          <p:cNvPr id="28" name="Rectangle 15"/>
          <p:cNvSpPr>
            <a:spLocks noChangeArrowheads="1"/>
          </p:cNvSpPr>
          <p:nvPr/>
        </p:nvSpPr>
        <p:spPr bwMode="auto">
          <a:xfrm>
            <a:off x="0" y="4390637"/>
            <a:ext cx="4473747" cy="191067"/>
          </a:xfrm>
          <a:prstGeom prst="rect">
            <a:avLst/>
          </a:prstGeom>
          <a:solidFill>
            <a:schemeClr val="tx1"/>
          </a:solidFill>
          <a:ln>
            <a:noFill/>
          </a:ln>
        </p:spPr>
        <p:txBody>
          <a:bodyPr vert="horz" wrap="square" lIns="91428" tIns="45714" rIns="91428" bIns="45714" numCol="1" anchor="t" anchorCtr="0" compatLnSpc="1"/>
          <a:lstStyle/>
          <a:p>
            <a:endParaRPr lang="zh-CN" altLang="en-US"/>
          </a:p>
        </p:txBody>
      </p:sp>
      <p:grpSp>
        <p:nvGrpSpPr>
          <p:cNvPr id="29" name="组合 28"/>
          <p:cNvGrpSpPr/>
          <p:nvPr/>
        </p:nvGrpSpPr>
        <p:grpSpPr>
          <a:xfrm>
            <a:off x="3240825" y="1960839"/>
            <a:ext cx="1274985" cy="1274983"/>
            <a:chOff x="2438400" y="1484313"/>
            <a:chExt cx="1684338" cy="1684337"/>
          </a:xfrm>
        </p:grpSpPr>
        <p:sp>
          <p:nvSpPr>
            <p:cNvPr id="30" name="Freeform 6"/>
            <p:cNvSpPr>
              <a:spLocks noEditPoints="1"/>
            </p:cNvSpPr>
            <p:nvPr/>
          </p:nvSpPr>
          <p:spPr bwMode="auto">
            <a:xfrm>
              <a:off x="2438400" y="1484313"/>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5 h 2222"/>
                <a:gd name="T12" fmla="*/ 1886 w 2222"/>
                <a:gd name="T13" fmla="*/ 1111 h 2222"/>
                <a:gd name="T14" fmla="*/ 1111 w 2222"/>
                <a:gd name="T15" fmla="*/ 1887 h 2222"/>
                <a:gd name="T16" fmla="*/ 335 w 2222"/>
                <a:gd name="T17" fmla="*/ 1111 h 2222"/>
                <a:gd name="T18" fmla="*/ 1111 w 2222"/>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TextBox 30"/>
            <p:cNvSpPr txBox="1"/>
            <p:nvPr/>
          </p:nvSpPr>
          <p:spPr>
            <a:xfrm>
              <a:off x="2690893" y="1903716"/>
              <a:ext cx="1158789" cy="853846"/>
            </a:xfrm>
            <a:prstGeom prst="rect">
              <a:avLst/>
            </a:prstGeom>
            <a:noFill/>
          </p:spPr>
          <p:txBody>
            <a:bodyPr wrap="none" rtlCol="0">
              <a:spAutoFit/>
            </a:bodyPr>
            <a:lstStyle/>
            <a:p>
              <a:pPr algn="ctr"/>
              <a:r>
                <a:rPr lang="zh-CN" altLang="en-US" dirty="0" smtClean="0">
                  <a:solidFill>
                    <a:schemeClr val="tx2"/>
                  </a:solidFill>
                  <a:latin typeface="+mn-ea"/>
                  <a:ea typeface="+mn-ea"/>
                </a:rPr>
                <a:t>服务型</a:t>
              </a:r>
              <a:endParaRPr lang="en-US" altLang="zh-CN" dirty="0" smtClean="0">
                <a:solidFill>
                  <a:schemeClr val="tx2"/>
                </a:solidFill>
                <a:latin typeface="+mn-ea"/>
                <a:ea typeface="+mn-ea"/>
              </a:endParaRPr>
            </a:p>
            <a:p>
              <a:pPr algn="ctr"/>
              <a:r>
                <a:rPr lang="zh-CN" altLang="en-US" dirty="0" smtClean="0">
                  <a:solidFill>
                    <a:schemeClr val="tx2"/>
                  </a:solidFill>
                  <a:latin typeface="+mn-ea"/>
                  <a:ea typeface="+mn-ea"/>
                </a:rPr>
                <a:t>团队</a:t>
              </a:r>
              <a:endParaRPr lang="zh-CN" altLang="en-US" dirty="0">
                <a:solidFill>
                  <a:schemeClr val="tx2"/>
                </a:solidFill>
                <a:latin typeface="+mn-ea"/>
                <a:ea typeface="+mn-ea"/>
              </a:endParaRPr>
            </a:p>
          </p:txBody>
        </p:sp>
      </p:grpSp>
      <p:grpSp>
        <p:nvGrpSpPr>
          <p:cNvPr id="32" name="组合 31"/>
          <p:cNvGrpSpPr/>
          <p:nvPr/>
        </p:nvGrpSpPr>
        <p:grpSpPr>
          <a:xfrm>
            <a:off x="5534723" y="2288899"/>
            <a:ext cx="1274985" cy="1274983"/>
            <a:chOff x="4879975" y="1917700"/>
            <a:chExt cx="1684338" cy="1684337"/>
          </a:xfrm>
        </p:grpSpPr>
        <p:sp>
          <p:nvSpPr>
            <p:cNvPr id="33" name="Freeform 7"/>
            <p:cNvSpPr>
              <a:spLocks noEditPoints="1"/>
            </p:cNvSpPr>
            <p:nvPr/>
          </p:nvSpPr>
          <p:spPr bwMode="auto">
            <a:xfrm>
              <a:off x="4879975" y="1917700"/>
              <a:ext cx="1684338" cy="1684337"/>
            </a:xfrm>
            <a:custGeom>
              <a:avLst/>
              <a:gdLst>
                <a:gd name="T0" fmla="*/ 1111 w 2222"/>
                <a:gd name="T1" fmla="*/ 0 h 2222"/>
                <a:gd name="T2" fmla="*/ 2222 w 2222"/>
                <a:gd name="T3" fmla="*/ 1111 h 2222"/>
                <a:gd name="T4" fmla="*/ 1111 w 2222"/>
                <a:gd name="T5" fmla="*/ 2222 h 2222"/>
                <a:gd name="T6" fmla="*/ 0 w 2222"/>
                <a:gd name="T7" fmla="*/ 1111 h 2222"/>
                <a:gd name="T8" fmla="*/ 1111 w 2222"/>
                <a:gd name="T9" fmla="*/ 0 h 2222"/>
                <a:gd name="T10" fmla="*/ 1111 w 2222"/>
                <a:gd name="T11" fmla="*/ 336 h 2222"/>
                <a:gd name="T12" fmla="*/ 1887 w 2222"/>
                <a:gd name="T13" fmla="*/ 1111 h 2222"/>
                <a:gd name="T14" fmla="*/ 1111 w 2222"/>
                <a:gd name="T15" fmla="*/ 1887 h 2222"/>
                <a:gd name="T16" fmla="*/ 336 w 2222"/>
                <a:gd name="T17" fmla="*/ 1111 h 2222"/>
                <a:gd name="T18" fmla="*/ 1111 w 2222"/>
                <a:gd name="T19" fmla="*/ 336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tx2"/>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TextBox 33"/>
            <p:cNvSpPr txBox="1"/>
            <p:nvPr/>
          </p:nvSpPr>
          <p:spPr>
            <a:xfrm>
              <a:off x="5160594" y="2375830"/>
              <a:ext cx="1158789" cy="853846"/>
            </a:xfrm>
            <a:prstGeom prst="rect">
              <a:avLst/>
            </a:prstGeom>
            <a:noFill/>
          </p:spPr>
          <p:txBody>
            <a:bodyPr wrap="none" rtlCol="0">
              <a:spAutoFit/>
            </a:bodyPr>
            <a:lstStyle/>
            <a:p>
              <a:pPr algn="ctr"/>
              <a:r>
                <a:rPr lang="zh-CN" altLang="en-US" dirty="0" smtClean="0">
                  <a:solidFill>
                    <a:schemeClr val="tx2"/>
                  </a:solidFill>
                  <a:latin typeface="+mn-ea"/>
                  <a:ea typeface="+mn-ea"/>
                </a:rPr>
                <a:t>竞争型</a:t>
              </a:r>
              <a:endParaRPr lang="en-US" altLang="zh-CN" dirty="0">
                <a:solidFill>
                  <a:schemeClr val="tx2"/>
                </a:solidFill>
                <a:latin typeface="+mn-ea"/>
                <a:ea typeface="+mn-ea"/>
              </a:endParaRPr>
            </a:p>
            <a:p>
              <a:pPr algn="ctr"/>
              <a:r>
                <a:rPr lang="zh-CN" altLang="en-US" dirty="0">
                  <a:solidFill>
                    <a:schemeClr val="tx2"/>
                  </a:solidFill>
                  <a:latin typeface="+mn-ea"/>
                  <a:ea typeface="+mn-ea"/>
                </a:rPr>
                <a:t>团队</a:t>
              </a:r>
              <a:endParaRPr lang="zh-CN" altLang="en-US" dirty="0">
                <a:solidFill>
                  <a:schemeClr val="tx2"/>
                </a:solidFill>
                <a:latin typeface="+mn-ea"/>
                <a:ea typeface="+mn-ea"/>
              </a:endParaRPr>
            </a:p>
          </p:txBody>
        </p:sp>
      </p:grpSp>
      <p:grpSp>
        <p:nvGrpSpPr>
          <p:cNvPr id="35" name="组合 34"/>
          <p:cNvGrpSpPr/>
          <p:nvPr/>
        </p:nvGrpSpPr>
        <p:grpSpPr>
          <a:xfrm>
            <a:off x="8246106" y="2634982"/>
            <a:ext cx="1274985" cy="1273783"/>
            <a:chOff x="8367713" y="2374900"/>
            <a:chExt cx="1684338" cy="1682750"/>
          </a:xfrm>
        </p:grpSpPr>
        <p:sp>
          <p:nvSpPr>
            <p:cNvPr id="36" name="Freeform 8"/>
            <p:cNvSpPr>
              <a:spLocks noEditPoints="1"/>
            </p:cNvSpPr>
            <p:nvPr/>
          </p:nvSpPr>
          <p:spPr bwMode="auto">
            <a:xfrm>
              <a:off x="8367713" y="2374900"/>
              <a:ext cx="1684338" cy="1682750"/>
            </a:xfrm>
            <a:custGeom>
              <a:avLst/>
              <a:gdLst>
                <a:gd name="T0" fmla="*/ 1110 w 2221"/>
                <a:gd name="T1" fmla="*/ 0 h 2222"/>
                <a:gd name="T2" fmla="*/ 2221 w 2221"/>
                <a:gd name="T3" fmla="*/ 1111 h 2222"/>
                <a:gd name="T4" fmla="*/ 1110 w 2221"/>
                <a:gd name="T5" fmla="*/ 2222 h 2222"/>
                <a:gd name="T6" fmla="*/ 0 w 2221"/>
                <a:gd name="T7" fmla="*/ 1111 h 2222"/>
                <a:gd name="T8" fmla="*/ 1110 w 2221"/>
                <a:gd name="T9" fmla="*/ 0 h 2222"/>
                <a:gd name="T10" fmla="*/ 1110 w 2221"/>
                <a:gd name="T11" fmla="*/ 335 h 2222"/>
                <a:gd name="T12" fmla="*/ 1886 w 2221"/>
                <a:gd name="T13" fmla="*/ 1111 h 2222"/>
                <a:gd name="T14" fmla="*/ 1110 w 2221"/>
                <a:gd name="T15" fmla="*/ 1886 h 2222"/>
                <a:gd name="T16" fmla="*/ 335 w 2221"/>
                <a:gd name="T17" fmla="*/ 1111 h 2222"/>
                <a:gd name="T18" fmla="*/ 1110 w 2221"/>
                <a:gd name="T19" fmla="*/ 335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TextBox 36"/>
            <p:cNvSpPr txBox="1"/>
            <p:nvPr/>
          </p:nvSpPr>
          <p:spPr>
            <a:xfrm>
              <a:off x="8671294" y="2795749"/>
              <a:ext cx="1158789" cy="853845"/>
            </a:xfrm>
            <a:prstGeom prst="rect">
              <a:avLst/>
            </a:prstGeom>
            <a:noFill/>
          </p:spPr>
          <p:txBody>
            <a:bodyPr wrap="none" rtlCol="0">
              <a:spAutoFit/>
            </a:bodyPr>
            <a:lstStyle/>
            <a:p>
              <a:pPr algn="ctr"/>
              <a:r>
                <a:rPr lang="zh-CN" altLang="en-US" dirty="0" smtClean="0">
                  <a:solidFill>
                    <a:schemeClr val="tx2"/>
                  </a:solidFill>
                  <a:latin typeface="+mn-ea"/>
                  <a:ea typeface="+mn-ea"/>
                </a:rPr>
                <a:t>学习型</a:t>
              </a:r>
              <a:endParaRPr lang="en-US" altLang="zh-CN" dirty="0" smtClean="0">
                <a:solidFill>
                  <a:schemeClr val="tx2"/>
                </a:solidFill>
                <a:latin typeface="+mn-ea"/>
                <a:ea typeface="+mn-ea"/>
              </a:endParaRPr>
            </a:p>
            <a:p>
              <a:pPr algn="ctr"/>
              <a:r>
                <a:rPr lang="zh-CN" altLang="en-US" dirty="0" smtClean="0">
                  <a:solidFill>
                    <a:schemeClr val="tx2"/>
                  </a:solidFill>
                  <a:latin typeface="+mn-ea"/>
                  <a:ea typeface="+mn-ea"/>
                </a:rPr>
                <a:t>团队</a:t>
              </a:r>
              <a:endParaRPr lang="zh-CN" altLang="en-US" dirty="0">
                <a:solidFill>
                  <a:schemeClr val="tx2"/>
                </a:solidFill>
                <a:latin typeface="+mn-ea"/>
                <a:ea typeface="+mn-ea"/>
              </a:endParaRPr>
            </a:p>
          </p:txBody>
        </p:sp>
      </p:grpSp>
      <p:grpSp>
        <p:nvGrpSpPr>
          <p:cNvPr id="38" name="组合 37"/>
          <p:cNvGrpSpPr/>
          <p:nvPr/>
        </p:nvGrpSpPr>
        <p:grpSpPr>
          <a:xfrm>
            <a:off x="6169320" y="4040949"/>
            <a:ext cx="1274985" cy="1274983"/>
            <a:chOff x="6307138" y="4232275"/>
            <a:chExt cx="1684338" cy="1684337"/>
          </a:xfrm>
        </p:grpSpPr>
        <p:sp>
          <p:nvSpPr>
            <p:cNvPr id="39" name="Freeform 9"/>
            <p:cNvSpPr>
              <a:spLocks noEditPoints="1"/>
            </p:cNvSpPr>
            <p:nvPr/>
          </p:nvSpPr>
          <p:spPr bwMode="auto">
            <a:xfrm>
              <a:off x="6307138" y="4232275"/>
              <a:ext cx="1684338" cy="1684337"/>
            </a:xfrm>
            <a:custGeom>
              <a:avLst/>
              <a:gdLst>
                <a:gd name="T0" fmla="*/ 1111 w 2221"/>
                <a:gd name="T1" fmla="*/ 2222 h 2222"/>
                <a:gd name="T2" fmla="*/ 2221 w 2221"/>
                <a:gd name="T3" fmla="*/ 1111 h 2222"/>
                <a:gd name="T4" fmla="*/ 1111 w 2221"/>
                <a:gd name="T5" fmla="*/ 0 h 2222"/>
                <a:gd name="T6" fmla="*/ 0 w 2221"/>
                <a:gd name="T7" fmla="*/ 1111 h 2222"/>
                <a:gd name="T8" fmla="*/ 1111 w 2221"/>
                <a:gd name="T9" fmla="*/ 2222 h 2222"/>
                <a:gd name="T10" fmla="*/ 1111 w 2221"/>
                <a:gd name="T11" fmla="*/ 1887 h 2222"/>
                <a:gd name="T12" fmla="*/ 1886 w 2221"/>
                <a:gd name="T13" fmla="*/ 1111 h 2222"/>
                <a:gd name="T14" fmla="*/ 1111 w 2221"/>
                <a:gd name="T15" fmla="*/ 335 h 2222"/>
                <a:gd name="T16" fmla="*/ 335 w 2221"/>
                <a:gd name="T17" fmla="*/ 1111 h 2222"/>
                <a:gd name="T18" fmla="*/ 1111 w 2221"/>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TextBox 39"/>
            <p:cNvSpPr txBox="1"/>
            <p:nvPr/>
          </p:nvSpPr>
          <p:spPr>
            <a:xfrm>
              <a:off x="6590266" y="4698296"/>
              <a:ext cx="1158789" cy="853846"/>
            </a:xfrm>
            <a:prstGeom prst="rect">
              <a:avLst/>
            </a:prstGeom>
            <a:noFill/>
          </p:spPr>
          <p:txBody>
            <a:bodyPr wrap="none" rtlCol="0">
              <a:spAutoFit/>
            </a:bodyPr>
            <a:lstStyle/>
            <a:p>
              <a:pPr algn="ctr"/>
              <a:r>
                <a:rPr lang="zh-CN" altLang="en-US" dirty="0" smtClean="0">
                  <a:solidFill>
                    <a:schemeClr val="tx2"/>
                  </a:solidFill>
                  <a:latin typeface="+mn-ea"/>
                  <a:ea typeface="+mn-ea"/>
                </a:rPr>
                <a:t>创新型</a:t>
              </a:r>
              <a:endParaRPr lang="en-US" altLang="zh-CN" dirty="0" smtClean="0">
                <a:solidFill>
                  <a:schemeClr val="tx2"/>
                </a:solidFill>
                <a:latin typeface="+mn-ea"/>
                <a:ea typeface="+mn-ea"/>
              </a:endParaRPr>
            </a:p>
            <a:p>
              <a:pPr algn="ctr"/>
              <a:r>
                <a:rPr lang="zh-CN" altLang="en-US" dirty="0" smtClean="0">
                  <a:solidFill>
                    <a:schemeClr val="tx2"/>
                  </a:solidFill>
                  <a:latin typeface="+mn-ea"/>
                  <a:ea typeface="+mn-ea"/>
                </a:rPr>
                <a:t>团队</a:t>
              </a:r>
              <a:endParaRPr lang="en-US" altLang="zh-CN" dirty="0" smtClean="0">
                <a:solidFill>
                  <a:schemeClr val="tx2"/>
                </a:solidFill>
                <a:latin typeface="+mn-ea"/>
                <a:ea typeface="+mn-ea"/>
              </a:endParaRPr>
            </a:p>
          </p:txBody>
        </p:sp>
      </p:grpSp>
      <p:grpSp>
        <p:nvGrpSpPr>
          <p:cNvPr id="41" name="组合 40"/>
          <p:cNvGrpSpPr/>
          <p:nvPr/>
        </p:nvGrpSpPr>
        <p:grpSpPr>
          <a:xfrm>
            <a:off x="3836858" y="4390638"/>
            <a:ext cx="1273781" cy="1273783"/>
            <a:chOff x="3225800" y="4694238"/>
            <a:chExt cx="1682750" cy="1682750"/>
          </a:xfrm>
        </p:grpSpPr>
        <p:sp>
          <p:nvSpPr>
            <p:cNvPr id="42" name="Freeform 10"/>
            <p:cNvSpPr>
              <a:spLocks noEditPoints="1"/>
            </p:cNvSpPr>
            <p:nvPr/>
          </p:nvSpPr>
          <p:spPr bwMode="auto">
            <a:xfrm>
              <a:off x="3225800" y="4694238"/>
              <a:ext cx="1682750" cy="1682750"/>
            </a:xfrm>
            <a:custGeom>
              <a:avLst/>
              <a:gdLst>
                <a:gd name="T0" fmla="*/ 1111 w 2222"/>
                <a:gd name="T1" fmla="*/ 2222 h 2222"/>
                <a:gd name="T2" fmla="*/ 2222 w 2222"/>
                <a:gd name="T3" fmla="*/ 1111 h 2222"/>
                <a:gd name="T4" fmla="*/ 1111 w 2222"/>
                <a:gd name="T5" fmla="*/ 0 h 2222"/>
                <a:gd name="T6" fmla="*/ 0 w 2222"/>
                <a:gd name="T7" fmla="*/ 1111 h 2222"/>
                <a:gd name="T8" fmla="*/ 1111 w 2222"/>
                <a:gd name="T9" fmla="*/ 2222 h 2222"/>
                <a:gd name="T10" fmla="*/ 1111 w 2222"/>
                <a:gd name="T11" fmla="*/ 1887 h 2222"/>
                <a:gd name="T12" fmla="*/ 1887 w 2222"/>
                <a:gd name="T13" fmla="*/ 1111 h 2222"/>
                <a:gd name="T14" fmla="*/ 1111 w 2222"/>
                <a:gd name="T15" fmla="*/ 335 h 2222"/>
                <a:gd name="T16" fmla="*/ 335 w 2222"/>
                <a:gd name="T17" fmla="*/ 1111 h 2222"/>
                <a:gd name="T18" fmla="*/ 1111 w 2222"/>
                <a:gd name="T19" fmla="*/ 188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TextBox 42"/>
            <p:cNvSpPr txBox="1"/>
            <p:nvPr/>
          </p:nvSpPr>
          <p:spPr>
            <a:xfrm>
              <a:off x="3502221" y="5108690"/>
              <a:ext cx="1158791" cy="853845"/>
            </a:xfrm>
            <a:prstGeom prst="rect">
              <a:avLst/>
            </a:prstGeom>
            <a:noFill/>
          </p:spPr>
          <p:txBody>
            <a:bodyPr wrap="none" rtlCol="0">
              <a:spAutoFit/>
            </a:bodyPr>
            <a:lstStyle/>
            <a:p>
              <a:pPr algn="ctr"/>
              <a:r>
                <a:rPr lang="zh-CN" altLang="en-US" dirty="0" smtClean="0">
                  <a:solidFill>
                    <a:schemeClr val="tx2"/>
                  </a:solidFill>
                  <a:latin typeface="+mn-ea"/>
                  <a:ea typeface="+mn-ea"/>
                </a:rPr>
                <a:t>合作型</a:t>
              </a:r>
              <a:endParaRPr lang="en-US" altLang="zh-CN" dirty="0" smtClean="0">
                <a:solidFill>
                  <a:schemeClr val="tx2"/>
                </a:solidFill>
                <a:latin typeface="+mn-ea"/>
                <a:ea typeface="+mn-ea"/>
              </a:endParaRPr>
            </a:p>
            <a:p>
              <a:pPr algn="ctr"/>
              <a:r>
                <a:rPr lang="zh-CN" altLang="en-US" dirty="0" smtClean="0">
                  <a:solidFill>
                    <a:schemeClr val="tx2"/>
                  </a:solidFill>
                  <a:latin typeface="+mn-ea"/>
                  <a:ea typeface="+mn-ea"/>
                </a:rPr>
                <a:t>团队</a:t>
              </a:r>
              <a:endParaRPr lang="zh-CN" altLang="en-US" dirty="0">
                <a:solidFill>
                  <a:schemeClr val="tx2"/>
                </a:solidFill>
                <a:latin typeface="+mn-ea"/>
                <a:ea typeface="+mn-ea"/>
              </a:endParaRPr>
            </a:p>
          </p:txBody>
        </p:sp>
      </p:grpSp>
      <p:sp>
        <p:nvSpPr>
          <p:cNvPr id="44" name="等腰三角形 1"/>
          <p:cNvSpPr/>
          <p:nvPr/>
        </p:nvSpPr>
        <p:spPr bwMode="auto">
          <a:xfrm flipV="1">
            <a:off x="3157077" y="1835700"/>
            <a:ext cx="1426909" cy="132915"/>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5" name="TextBox 44"/>
          <p:cNvSpPr txBox="1"/>
          <p:nvPr/>
        </p:nvSpPr>
        <p:spPr>
          <a:xfrm>
            <a:off x="3002831" y="991815"/>
            <a:ext cx="2084097"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服务型团队建设情况文字可以在这里简要说明。</a:t>
            </a:r>
            <a:endParaRPr lang="zh-CN" altLang="en-US" sz="1600" dirty="0">
              <a:solidFill>
                <a:schemeClr val="tx2"/>
              </a:solidFill>
              <a:latin typeface="+mn-ea"/>
              <a:ea typeface="+mn-ea"/>
            </a:endParaRPr>
          </a:p>
        </p:txBody>
      </p:sp>
      <p:sp>
        <p:nvSpPr>
          <p:cNvPr id="46" name="等腰三角形 1"/>
          <p:cNvSpPr/>
          <p:nvPr/>
        </p:nvSpPr>
        <p:spPr bwMode="auto">
          <a:xfrm flipV="1">
            <a:off x="5395311" y="2190541"/>
            <a:ext cx="1426909" cy="132915"/>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7" name="TextBox 46"/>
          <p:cNvSpPr txBox="1"/>
          <p:nvPr/>
        </p:nvSpPr>
        <p:spPr>
          <a:xfrm>
            <a:off x="5241065" y="1407312"/>
            <a:ext cx="2084097"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竞争型团队建设情况文字可以在这里简要说明。</a:t>
            </a:r>
            <a:endParaRPr lang="zh-CN" altLang="en-US" sz="1600" dirty="0">
              <a:solidFill>
                <a:schemeClr val="tx2"/>
              </a:solidFill>
              <a:latin typeface="+mn-ea"/>
              <a:ea typeface="+mn-ea"/>
            </a:endParaRPr>
          </a:p>
        </p:txBody>
      </p:sp>
      <p:sp>
        <p:nvSpPr>
          <p:cNvPr id="48" name="等腰三角形 1"/>
          <p:cNvSpPr/>
          <p:nvPr/>
        </p:nvSpPr>
        <p:spPr bwMode="auto">
          <a:xfrm flipV="1">
            <a:off x="8138510" y="2545384"/>
            <a:ext cx="1426909" cy="132915"/>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9" name="TextBox 48"/>
          <p:cNvSpPr txBox="1"/>
          <p:nvPr/>
        </p:nvSpPr>
        <p:spPr>
          <a:xfrm>
            <a:off x="7984264" y="1762156"/>
            <a:ext cx="2084097"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学习型团队建设情况文字可以在这里简要说明。</a:t>
            </a:r>
            <a:endParaRPr lang="zh-CN" altLang="en-US" sz="1600" dirty="0">
              <a:solidFill>
                <a:schemeClr val="tx2"/>
              </a:solidFill>
              <a:latin typeface="+mn-ea"/>
              <a:ea typeface="+mn-ea"/>
            </a:endParaRPr>
          </a:p>
        </p:txBody>
      </p:sp>
      <p:sp>
        <p:nvSpPr>
          <p:cNvPr id="50" name="等腰三角形 1"/>
          <p:cNvSpPr/>
          <p:nvPr/>
        </p:nvSpPr>
        <p:spPr bwMode="auto">
          <a:xfrm>
            <a:off x="6104995" y="5315928"/>
            <a:ext cx="1426909" cy="132915"/>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51" name="TextBox 50"/>
          <p:cNvSpPr txBox="1"/>
          <p:nvPr/>
        </p:nvSpPr>
        <p:spPr>
          <a:xfrm>
            <a:off x="5950749" y="5479752"/>
            <a:ext cx="2084097"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创新型团队建设情况文字可以在这里简要说明。</a:t>
            </a:r>
            <a:endParaRPr lang="zh-CN" altLang="en-US" sz="1600" dirty="0">
              <a:solidFill>
                <a:schemeClr val="tx2"/>
              </a:solidFill>
              <a:latin typeface="+mn-ea"/>
              <a:ea typeface="+mn-ea"/>
            </a:endParaRPr>
          </a:p>
        </p:txBody>
      </p:sp>
      <p:sp>
        <p:nvSpPr>
          <p:cNvPr id="52" name="等腰三角形 1"/>
          <p:cNvSpPr/>
          <p:nvPr/>
        </p:nvSpPr>
        <p:spPr bwMode="auto">
          <a:xfrm>
            <a:off x="3771226" y="5602533"/>
            <a:ext cx="1426909" cy="132915"/>
          </a:xfrm>
          <a:custGeom>
            <a:avLst/>
            <a:gdLst/>
            <a:ahLst/>
            <a:cxnLst/>
            <a:rect l="l" t="t" r="r" b="b"/>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53" name="TextBox 52"/>
          <p:cNvSpPr txBox="1"/>
          <p:nvPr/>
        </p:nvSpPr>
        <p:spPr>
          <a:xfrm>
            <a:off x="3616980" y="5766356"/>
            <a:ext cx="2084097"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合作型团队建设情况文字可以在这里简要说明。</a:t>
            </a:r>
            <a:endParaRPr lang="zh-CN" altLang="en-US" sz="1600" dirty="0">
              <a:solidFill>
                <a:schemeClr val="tx2"/>
              </a:solidFill>
              <a:latin typeface="+mn-ea"/>
              <a:ea typeface="+mn-ea"/>
            </a:endParaRPr>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Tree>
  </p:cSld>
  <p:clrMapOvr>
    <a:masterClrMapping/>
  </p:clrMapOvr>
  <p:transition spd="slow" advTm="11338">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4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2900"/>
                            </p:stCondLst>
                            <p:childTnLst>
                              <p:par>
                                <p:cTn id="31" presetID="31"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 calcmode="lin" valueType="num">
                                      <p:cBhvr>
                                        <p:cTn id="33" dur="300" fill="hold"/>
                                        <p:tgtEl>
                                          <p:spTgt spid="44"/>
                                        </p:tgtEl>
                                        <p:attrNameLst>
                                          <p:attrName>ppt_w</p:attrName>
                                        </p:attrNameLst>
                                      </p:cBhvr>
                                      <p:tavLst>
                                        <p:tav tm="0">
                                          <p:val>
                                            <p:fltVal val="0"/>
                                          </p:val>
                                        </p:tav>
                                        <p:tav tm="100000">
                                          <p:val>
                                            <p:strVal val="#ppt_w"/>
                                          </p:val>
                                        </p:tav>
                                      </p:tavLst>
                                    </p:anim>
                                    <p:anim calcmode="lin" valueType="num">
                                      <p:cBhvr>
                                        <p:cTn id="34" dur="300" fill="hold"/>
                                        <p:tgtEl>
                                          <p:spTgt spid="44"/>
                                        </p:tgtEl>
                                        <p:attrNameLst>
                                          <p:attrName>ppt_h</p:attrName>
                                        </p:attrNameLst>
                                      </p:cBhvr>
                                      <p:tavLst>
                                        <p:tav tm="0">
                                          <p:val>
                                            <p:fltVal val="0"/>
                                          </p:val>
                                        </p:tav>
                                        <p:tav tm="100000">
                                          <p:val>
                                            <p:strVal val="#ppt_h"/>
                                          </p:val>
                                        </p:tav>
                                      </p:tavLst>
                                    </p:anim>
                                    <p:anim calcmode="lin" valueType="num">
                                      <p:cBhvr>
                                        <p:cTn id="35" dur="300" fill="hold"/>
                                        <p:tgtEl>
                                          <p:spTgt spid="44"/>
                                        </p:tgtEl>
                                        <p:attrNameLst>
                                          <p:attrName>style.rotation</p:attrName>
                                        </p:attrNameLst>
                                      </p:cBhvr>
                                      <p:tavLst>
                                        <p:tav tm="0">
                                          <p:val>
                                            <p:fltVal val="90"/>
                                          </p:val>
                                        </p:tav>
                                        <p:tav tm="100000">
                                          <p:val>
                                            <p:fltVal val="0"/>
                                          </p:val>
                                        </p:tav>
                                      </p:tavLst>
                                    </p:anim>
                                    <p:animEffect transition="in" filter="fade">
                                      <p:cBhvr>
                                        <p:cTn id="36" dur="300"/>
                                        <p:tgtEl>
                                          <p:spTgt spid="44"/>
                                        </p:tgtEl>
                                      </p:cBhvr>
                                    </p:animEffect>
                                  </p:childTnLst>
                                </p:cTn>
                              </p:par>
                            </p:childTnLst>
                          </p:cTn>
                        </p:par>
                        <p:par>
                          <p:cTn id="37" fill="hold">
                            <p:stCondLst>
                              <p:cond delay="3400"/>
                            </p:stCondLst>
                            <p:childTnLst>
                              <p:par>
                                <p:cTn id="38" presetID="22" presetClass="entr" presetSubtype="4"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childTnLst>
                          </p:cTn>
                        </p:par>
                        <p:par>
                          <p:cTn id="41" fill="hold">
                            <p:stCondLst>
                              <p:cond delay="39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4400"/>
                            </p:stCondLst>
                            <p:childTnLst>
                              <p:par>
                                <p:cTn id="46" presetID="22" presetClass="entr" presetSubtype="4"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par>
                          <p:cTn id="49" fill="hold">
                            <p:stCondLst>
                              <p:cond delay="4900"/>
                            </p:stCondLst>
                            <p:childTnLst>
                              <p:par>
                                <p:cTn id="50" presetID="31"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300" fill="hold"/>
                                        <p:tgtEl>
                                          <p:spTgt spid="46"/>
                                        </p:tgtEl>
                                        <p:attrNameLst>
                                          <p:attrName>ppt_w</p:attrName>
                                        </p:attrNameLst>
                                      </p:cBhvr>
                                      <p:tavLst>
                                        <p:tav tm="0">
                                          <p:val>
                                            <p:fltVal val="0"/>
                                          </p:val>
                                        </p:tav>
                                        <p:tav tm="100000">
                                          <p:val>
                                            <p:strVal val="#ppt_w"/>
                                          </p:val>
                                        </p:tav>
                                      </p:tavLst>
                                    </p:anim>
                                    <p:anim calcmode="lin" valueType="num">
                                      <p:cBhvr>
                                        <p:cTn id="53" dur="300" fill="hold"/>
                                        <p:tgtEl>
                                          <p:spTgt spid="46"/>
                                        </p:tgtEl>
                                        <p:attrNameLst>
                                          <p:attrName>ppt_h</p:attrName>
                                        </p:attrNameLst>
                                      </p:cBhvr>
                                      <p:tavLst>
                                        <p:tav tm="0">
                                          <p:val>
                                            <p:fltVal val="0"/>
                                          </p:val>
                                        </p:tav>
                                        <p:tav tm="100000">
                                          <p:val>
                                            <p:strVal val="#ppt_h"/>
                                          </p:val>
                                        </p:tav>
                                      </p:tavLst>
                                    </p:anim>
                                    <p:anim calcmode="lin" valueType="num">
                                      <p:cBhvr>
                                        <p:cTn id="54" dur="300" fill="hold"/>
                                        <p:tgtEl>
                                          <p:spTgt spid="46"/>
                                        </p:tgtEl>
                                        <p:attrNameLst>
                                          <p:attrName>style.rotation</p:attrName>
                                        </p:attrNameLst>
                                      </p:cBhvr>
                                      <p:tavLst>
                                        <p:tav tm="0">
                                          <p:val>
                                            <p:fltVal val="90"/>
                                          </p:val>
                                        </p:tav>
                                        <p:tav tm="100000">
                                          <p:val>
                                            <p:fltVal val="0"/>
                                          </p:val>
                                        </p:tav>
                                      </p:tavLst>
                                    </p:anim>
                                    <p:animEffect transition="in" filter="fade">
                                      <p:cBhvr>
                                        <p:cTn id="55" dur="300"/>
                                        <p:tgtEl>
                                          <p:spTgt spid="46"/>
                                        </p:tgtEl>
                                      </p:cBhvr>
                                    </p:animEffect>
                                  </p:childTnLst>
                                </p:cTn>
                              </p:par>
                            </p:childTnLst>
                          </p:cTn>
                        </p:par>
                        <p:par>
                          <p:cTn id="56" fill="hold">
                            <p:stCondLst>
                              <p:cond delay="5400"/>
                            </p:stCondLst>
                            <p:childTnLst>
                              <p:par>
                                <p:cTn id="57" presetID="22" presetClass="entr" presetSubtype="4"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down)">
                                      <p:cBhvr>
                                        <p:cTn id="59" dur="500"/>
                                        <p:tgtEl>
                                          <p:spTgt spid="47"/>
                                        </p:tgtEl>
                                      </p:cBhvr>
                                    </p:animEffect>
                                  </p:childTnLst>
                                </p:cTn>
                              </p:par>
                            </p:childTnLst>
                          </p:cTn>
                        </p:par>
                        <p:par>
                          <p:cTn id="60" fill="hold">
                            <p:stCondLst>
                              <p:cond delay="59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6400"/>
                            </p:stCondLst>
                            <p:childTnLst>
                              <p:par>
                                <p:cTn id="65" presetID="22" presetClass="entr" presetSubtype="4"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down)">
                                      <p:cBhvr>
                                        <p:cTn id="67" dur="500"/>
                                        <p:tgtEl>
                                          <p:spTgt spid="35"/>
                                        </p:tgtEl>
                                      </p:cBhvr>
                                    </p:animEffect>
                                  </p:childTnLst>
                                </p:cTn>
                              </p:par>
                            </p:childTnLst>
                          </p:cTn>
                        </p:par>
                        <p:par>
                          <p:cTn id="68" fill="hold">
                            <p:stCondLst>
                              <p:cond delay="6900"/>
                            </p:stCondLst>
                            <p:childTnLst>
                              <p:par>
                                <p:cTn id="69" presetID="31"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300" fill="hold"/>
                                        <p:tgtEl>
                                          <p:spTgt spid="48"/>
                                        </p:tgtEl>
                                        <p:attrNameLst>
                                          <p:attrName>ppt_w</p:attrName>
                                        </p:attrNameLst>
                                      </p:cBhvr>
                                      <p:tavLst>
                                        <p:tav tm="0">
                                          <p:val>
                                            <p:fltVal val="0"/>
                                          </p:val>
                                        </p:tav>
                                        <p:tav tm="100000">
                                          <p:val>
                                            <p:strVal val="#ppt_w"/>
                                          </p:val>
                                        </p:tav>
                                      </p:tavLst>
                                    </p:anim>
                                    <p:anim calcmode="lin" valueType="num">
                                      <p:cBhvr>
                                        <p:cTn id="72" dur="300" fill="hold"/>
                                        <p:tgtEl>
                                          <p:spTgt spid="48"/>
                                        </p:tgtEl>
                                        <p:attrNameLst>
                                          <p:attrName>ppt_h</p:attrName>
                                        </p:attrNameLst>
                                      </p:cBhvr>
                                      <p:tavLst>
                                        <p:tav tm="0">
                                          <p:val>
                                            <p:fltVal val="0"/>
                                          </p:val>
                                        </p:tav>
                                        <p:tav tm="100000">
                                          <p:val>
                                            <p:strVal val="#ppt_h"/>
                                          </p:val>
                                        </p:tav>
                                      </p:tavLst>
                                    </p:anim>
                                    <p:anim calcmode="lin" valueType="num">
                                      <p:cBhvr>
                                        <p:cTn id="73" dur="300" fill="hold"/>
                                        <p:tgtEl>
                                          <p:spTgt spid="48"/>
                                        </p:tgtEl>
                                        <p:attrNameLst>
                                          <p:attrName>style.rotation</p:attrName>
                                        </p:attrNameLst>
                                      </p:cBhvr>
                                      <p:tavLst>
                                        <p:tav tm="0">
                                          <p:val>
                                            <p:fltVal val="90"/>
                                          </p:val>
                                        </p:tav>
                                        <p:tav tm="100000">
                                          <p:val>
                                            <p:fltVal val="0"/>
                                          </p:val>
                                        </p:tav>
                                      </p:tavLst>
                                    </p:anim>
                                    <p:animEffect transition="in" filter="fade">
                                      <p:cBhvr>
                                        <p:cTn id="74" dur="300"/>
                                        <p:tgtEl>
                                          <p:spTgt spid="48"/>
                                        </p:tgtEl>
                                      </p:cBhvr>
                                    </p:animEffect>
                                  </p:childTnLst>
                                </p:cTn>
                              </p:par>
                            </p:childTnLst>
                          </p:cTn>
                        </p:par>
                        <p:par>
                          <p:cTn id="75" fill="hold">
                            <p:stCondLst>
                              <p:cond delay="7400"/>
                            </p:stCondLst>
                            <p:childTnLst>
                              <p:par>
                                <p:cTn id="76" presetID="22" presetClass="entr" presetSubtype="4"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wipe(down)">
                                      <p:cBhvr>
                                        <p:cTn id="78" dur="500"/>
                                        <p:tgtEl>
                                          <p:spTgt spid="49"/>
                                        </p:tgtEl>
                                      </p:cBhvr>
                                    </p:animEffect>
                                  </p:childTnLst>
                                </p:cTn>
                              </p:par>
                            </p:childTnLst>
                          </p:cTn>
                        </p:par>
                        <p:par>
                          <p:cTn id="79" fill="hold">
                            <p:stCondLst>
                              <p:cond delay="79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par>
                          <p:cTn id="83" fill="hold">
                            <p:stCondLst>
                              <p:cond delay="8400"/>
                            </p:stCondLst>
                            <p:childTnLst>
                              <p:par>
                                <p:cTn id="84" presetID="22" presetClass="entr" presetSubtype="1" fill="hold"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89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300" fill="hold"/>
                                        <p:tgtEl>
                                          <p:spTgt spid="50"/>
                                        </p:tgtEl>
                                        <p:attrNameLst>
                                          <p:attrName>ppt_w</p:attrName>
                                        </p:attrNameLst>
                                      </p:cBhvr>
                                      <p:tavLst>
                                        <p:tav tm="0">
                                          <p:val>
                                            <p:fltVal val="0"/>
                                          </p:val>
                                        </p:tav>
                                        <p:tav tm="100000">
                                          <p:val>
                                            <p:strVal val="#ppt_w"/>
                                          </p:val>
                                        </p:tav>
                                      </p:tavLst>
                                    </p:anim>
                                    <p:anim calcmode="lin" valueType="num">
                                      <p:cBhvr>
                                        <p:cTn id="91" dur="300" fill="hold"/>
                                        <p:tgtEl>
                                          <p:spTgt spid="50"/>
                                        </p:tgtEl>
                                        <p:attrNameLst>
                                          <p:attrName>ppt_h</p:attrName>
                                        </p:attrNameLst>
                                      </p:cBhvr>
                                      <p:tavLst>
                                        <p:tav tm="0">
                                          <p:val>
                                            <p:fltVal val="0"/>
                                          </p:val>
                                        </p:tav>
                                        <p:tav tm="100000">
                                          <p:val>
                                            <p:strVal val="#ppt_h"/>
                                          </p:val>
                                        </p:tav>
                                      </p:tavLst>
                                    </p:anim>
                                    <p:anim calcmode="lin" valueType="num">
                                      <p:cBhvr>
                                        <p:cTn id="92" dur="300" fill="hold"/>
                                        <p:tgtEl>
                                          <p:spTgt spid="50"/>
                                        </p:tgtEl>
                                        <p:attrNameLst>
                                          <p:attrName>style.rotation</p:attrName>
                                        </p:attrNameLst>
                                      </p:cBhvr>
                                      <p:tavLst>
                                        <p:tav tm="0">
                                          <p:val>
                                            <p:fltVal val="90"/>
                                          </p:val>
                                        </p:tav>
                                        <p:tav tm="100000">
                                          <p:val>
                                            <p:fltVal val="0"/>
                                          </p:val>
                                        </p:tav>
                                      </p:tavLst>
                                    </p:anim>
                                    <p:animEffect transition="in" filter="fade">
                                      <p:cBhvr>
                                        <p:cTn id="93" dur="300"/>
                                        <p:tgtEl>
                                          <p:spTgt spid="50"/>
                                        </p:tgtEl>
                                      </p:cBhvr>
                                    </p:animEffect>
                                  </p:childTnLst>
                                </p:cTn>
                              </p:par>
                            </p:childTnLst>
                          </p:cTn>
                        </p:par>
                        <p:par>
                          <p:cTn id="94" fill="hold">
                            <p:stCondLst>
                              <p:cond delay="9400"/>
                            </p:stCondLst>
                            <p:childTnLst>
                              <p:par>
                                <p:cTn id="95" presetID="22" presetClass="entr" presetSubtype="1"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ipe(up)">
                                      <p:cBhvr>
                                        <p:cTn id="97" dur="500"/>
                                        <p:tgtEl>
                                          <p:spTgt spid="51"/>
                                        </p:tgtEl>
                                      </p:cBhvr>
                                    </p:animEffect>
                                  </p:childTnLst>
                                </p:cTn>
                              </p:par>
                            </p:childTnLst>
                          </p:cTn>
                        </p:par>
                        <p:par>
                          <p:cTn id="98" fill="hold">
                            <p:stCondLst>
                              <p:cond delay="9900"/>
                            </p:stCondLst>
                            <p:childTnLst>
                              <p:par>
                                <p:cTn id="99" presetID="22" presetClass="entr" presetSubtype="8"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childTnLst>
                          </p:cTn>
                        </p:par>
                        <p:par>
                          <p:cTn id="102" fill="hold">
                            <p:stCondLst>
                              <p:cond delay="10400"/>
                            </p:stCondLst>
                            <p:childTnLst>
                              <p:par>
                                <p:cTn id="103" presetID="22" presetClass="entr" presetSubtype="1" fill="hold" nodeType="after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up)">
                                      <p:cBhvr>
                                        <p:cTn id="105" dur="500"/>
                                        <p:tgtEl>
                                          <p:spTgt spid="41"/>
                                        </p:tgtEl>
                                      </p:cBhvr>
                                    </p:animEffect>
                                  </p:childTnLst>
                                </p:cTn>
                              </p:par>
                            </p:childTnLst>
                          </p:cTn>
                        </p:par>
                        <p:par>
                          <p:cTn id="106" fill="hold">
                            <p:stCondLst>
                              <p:cond delay="10900"/>
                            </p:stCondLst>
                            <p:childTnLst>
                              <p:par>
                                <p:cTn id="107" presetID="31" presetClass="entr" presetSubtype="0" fill="hold" grpId="0" nodeType="after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p:cTn id="109" dur="300" fill="hold"/>
                                        <p:tgtEl>
                                          <p:spTgt spid="52"/>
                                        </p:tgtEl>
                                        <p:attrNameLst>
                                          <p:attrName>ppt_w</p:attrName>
                                        </p:attrNameLst>
                                      </p:cBhvr>
                                      <p:tavLst>
                                        <p:tav tm="0">
                                          <p:val>
                                            <p:fltVal val="0"/>
                                          </p:val>
                                        </p:tav>
                                        <p:tav tm="100000">
                                          <p:val>
                                            <p:strVal val="#ppt_w"/>
                                          </p:val>
                                        </p:tav>
                                      </p:tavLst>
                                    </p:anim>
                                    <p:anim calcmode="lin" valueType="num">
                                      <p:cBhvr>
                                        <p:cTn id="110" dur="300" fill="hold"/>
                                        <p:tgtEl>
                                          <p:spTgt spid="52"/>
                                        </p:tgtEl>
                                        <p:attrNameLst>
                                          <p:attrName>ppt_h</p:attrName>
                                        </p:attrNameLst>
                                      </p:cBhvr>
                                      <p:tavLst>
                                        <p:tav tm="0">
                                          <p:val>
                                            <p:fltVal val="0"/>
                                          </p:val>
                                        </p:tav>
                                        <p:tav tm="100000">
                                          <p:val>
                                            <p:strVal val="#ppt_h"/>
                                          </p:val>
                                        </p:tav>
                                      </p:tavLst>
                                    </p:anim>
                                    <p:anim calcmode="lin" valueType="num">
                                      <p:cBhvr>
                                        <p:cTn id="111" dur="300" fill="hold"/>
                                        <p:tgtEl>
                                          <p:spTgt spid="52"/>
                                        </p:tgtEl>
                                        <p:attrNameLst>
                                          <p:attrName>style.rotation</p:attrName>
                                        </p:attrNameLst>
                                      </p:cBhvr>
                                      <p:tavLst>
                                        <p:tav tm="0">
                                          <p:val>
                                            <p:fltVal val="90"/>
                                          </p:val>
                                        </p:tav>
                                        <p:tav tm="100000">
                                          <p:val>
                                            <p:fltVal val="0"/>
                                          </p:val>
                                        </p:tav>
                                      </p:tavLst>
                                    </p:anim>
                                    <p:animEffect transition="in" filter="fade">
                                      <p:cBhvr>
                                        <p:cTn id="112" dur="300"/>
                                        <p:tgtEl>
                                          <p:spTgt spid="52"/>
                                        </p:tgtEl>
                                      </p:cBhvr>
                                    </p:animEffect>
                                  </p:childTnLst>
                                </p:cTn>
                              </p:par>
                            </p:childTnLst>
                          </p:cTn>
                        </p:par>
                        <p:par>
                          <p:cTn id="113" fill="hold">
                            <p:stCondLst>
                              <p:cond delay="11400"/>
                            </p:stCondLst>
                            <p:childTnLst>
                              <p:par>
                                <p:cTn id="114" presetID="22" presetClass="entr" presetSubtype="1" fill="hold" grpId="0" nodeType="after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wipe(up)">
                                      <p:cBhvr>
                                        <p:cTn id="11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24" grpId="0" animBg="1"/>
      <p:bldP spid="25" grpId="0" animBg="1"/>
      <p:bldP spid="26" grpId="0" animBg="1"/>
      <p:bldP spid="27" grpId="0" animBg="1"/>
      <p:bldP spid="28" grpId="0" animBg="1"/>
      <p:bldP spid="44" grpId="0" animBg="1"/>
      <p:bldP spid="45" grpId="0"/>
      <p:bldP spid="46" grpId="0" animBg="1"/>
      <p:bldP spid="47" grpId="0"/>
      <p:bldP spid="48" grpId="0" animBg="1"/>
      <p:bldP spid="49" grpId="0"/>
      <p:bldP spid="50" grpId="0" animBg="1"/>
      <p:bldP spid="51" grpId="0"/>
      <p:bldP spid="52" grpId="0" animBg="1"/>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2" y="159025"/>
            <a:ext cx="1569636" cy="369320"/>
          </a:xfrm>
          <a:prstGeom prst="rect">
            <a:avLst/>
          </a:prstGeom>
          <a:noFill/>
        </p:spPr>
        <p:txBody>
          <a:bodyPr wrap="none" lIns="91428" tIns="45714" rIns="91428" bIns="45714"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培训学习情况</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7" name="TextBox 6"/>
          <p:cNvSpPr txBox="1"/>
          <p:nvPr/>
        </p:nvSpPr>
        <p:spPr>
          <a:xfrm>
            <a:off x="6602438" y="1556792"/>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8" name="TextBox 7"/>
          <p:cNvSpPr txBox="1"/>
          <p:nvPr/>
        </p:nvSpPr>
        <p:spPr>
          <a:xfrm>
            <a:off x="6589739" y="1954780"/>
            <a:ext cx="4680520"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endParaRPr lang="zh-CN" altLang="en-US" sz="1600" dirty="0">
              <a:solidFill>
                <a:schemeClr val="tx2"/>
              </a:solidFill>
              <a:latin typeface="+mn-ea"/>
              <a:ea typeface="+mn-ea"/>
            </a:endParaRPr>
          </a:p>
        </p:txBody>
      </p:sp>
      <p:cxnSp>
        <p:nvCxnSpPr>
          <p:cNvPr id="9" name="直接连接符 8"/>
          <p:cNvCxnSpPr/>
          <p:nvPr/>
        </p:nvCxnSpPr>
        <p:spPr bwMode="auto">
          <a:xfrm flipH="1">
            <a:off x="6602561" y="1940620"/>
            <a:ext cx="460851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602438" y="2966492"/>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11" name="TextBox 10"/>
          <p:cNvSpPr txBox="1"/>
          <p:nvPr/>
        </p:nvSpPr>
        <p:spPr>
          <a:xfrm>
            <a:off x="6589739" y="3364480"/>
            <a:ext cx="4680520"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endParaRPr lang="zh-CN" altLang="en-US" sz="1600" dirty="0">
              <a:solidFill>
                <a:schemeClr val="tx2"/>
              </a:solidFill>
              <a:latin typeface="+mn-ea"/>
              <a:ea typeface="+mn-ea"/>
            </a:endParaRPr>
          </a:p>
        </p:txBody>
      </p:sp>
      <p:cxnSp>
        <p:nvCxnSpPr>
          <p:cNvPr id="12" name="直接连接符 11"/>
          <p:cNvCxnSpPr/>
          <p:nvPr/>
        </p:nvCxnSpPr>
        <p:spPr bwMode="auto">
          <a:xfrm flipH="1">
            <a:off x="6602561" y="3350320"/>
            <a:ext cx="460851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6602438" y="4363492"/>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14" name="TextBox 13"/>
          <p:cNvSpPr txBox="1"/>
          <p:nvPr/>
        </p:nvSpPr>
        <p:spPr>
          <a:xfrm>
            <a:off x="6589739" y="4761479"/>
            <a:ext cx="4680520"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endParaRPr lang="zh-CN" altLang="en-US" sz="1600" dirty="0">
              <a:solidFill>
                <a:schemeClr val="tx2"/>
              </a:solidFill>
              <a:latin typeface="+mn-ea"/>
              <a:ea typeface="+mn-ea"/>
            </a:endParaRPr>
          </a:p>
        </p:txBody>
      </p:sp>
      <p:cxnSp>
        <p:nvCxnSpPr>
          <p:cNvPr id="15" name="直接连接符 14"/>
          <p:cNvCxnSpPr/>
          <p:nvPr/>
        </p:nvCxnSpPr>
        <p:spPr bwMode="auto">
          <a:xfrm flipH="1">
            <a:off x="6602561" y="4747320"/>
            <a:ext cx="4608512" cy="0"/>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C:\Documents and Settings\Administrator\My Documents\11664993_113400201185_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3076" y="1268763"/>
            <a:ext cx="6266662" cy="5320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963">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42"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par>
                          <p:cTn id="28" fill="hold">
                            <p:stCondLst>
                              <p:cond delay="2900"/>
                            </p:stCondLst>
                            <p:childTnLst>
                              <p:par>
                                <p:cTn id="29" presetID="2" presetClass="entr" presetSubtype="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1+#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3400"/>
                            </p:stCondLst>
                            <p:childTnLst>
                              <p:par>
                                <p:cTn id="42" presetID="31"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90"/>
                                          </p:val>
                                        </p:tav>
                                        <p:tav tm="100000">
                                          <p:val>
                                            <p:fltVal val="0"/>
                                          </p:val>
                                        </p:tav>
                                      </p:tavLst>
                                    </p:anim>
                                    <p:animEffect transition="in" filter="fade">
                                      <p:cBhvr>
                                        <p:cTn id="47" dur="500"/>
                                        <p:tgtEl>
                                          <p:spTgt spid="7"/>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90"/>
                                          </p:val>
                                        </p:tav>
                                        <p:tav tm="100000">
                                          <p:val>
                                            <p:fltVal val="0"/>
                                          </p:val>
                                        </p:tav>
                                      </p:tavLst>
                                    </p:anim>
                                    <p:animEffect transition="in" filter="fade">
                                      <p:cBhvr>
                                        <p:cTn id="53" dur="500"/>
                                        <p:tgtEl>
                                          <p:spTgt spid="10"/>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 calcmode="lin" valueType="num">
                                      <p:cBhvr>
                                        <p:cTn id="58" dur="500" fill="hold"/>
                                        <p:tgtEl>
                                          <p:spTgt spid="13"/>
                                        </p:tgtEl>
                                        <p:attrNameLst>
                                          <p:attrName>style.rotation</p:attrName>
                                        </p:attrNameLst>
                                      </p:cBhvr>
                                      <p:tavLst>
                                        <p:tav tm="0">
                                          <p:val>
                                            <p:fltVal val="90"/>
                                          </p:val>
                                        </p:tav>
                                        <p:tav tm="100000">
                                          <p:val>
                                            <p:fltVal val="0"/>
                                          </p:val>
                                        </p:tav>
                                      </p:tavLst>
                                    </p:anim>
                                    <p:animEffect transition="in" filter="fade">
                                      <p:cBhvr>
                                        <p:cTn id="59" dur="500"/>
                                        <p:tgtEl>
                                          <p:spTgt spid="13"/>
                                        </p:tgtEl>
                                      </p:cBhvr>
                                    </p:animEffect>
                                  </p:childTnLst>
                                </p:cTn>
                              </p:par>
                            </p:childTnLst>
                          </p:cTn>
                        </p:par>
                        <p:par>
                          <p:cTn id="60" fill="hold">
                            <p:stCondLst>
                              <p:cond delay="3900"/>
                            </p:stCondLst>
                            <p:childTnLst>
                              <p:par>
                                <p:cTn id="61" presetID="22" presetClass="entr" presetSubtype="1"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up)">
                                      <p:cBhvr>
                                        <p:cTn id="63" dur="500"/>
                                        <p:tgtEl>
                                          <p:spTgt spid="8"/>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up)">
                                      <p:cBhvr>
                                        <p:cTn id="66" dur="500"/>
                                        <p:tgtEl>
                                          <p:spTgt spid="11"/>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7" grpId="0"/>
      <p:bldP spid="8" grpId="0"/>
      <p:bldP spid="10" grpId="0"/>
      <p:bldP spid="11"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5866298"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TextBox 6"/>
          <p:cNvSpPr txBox="1"/>
          <p:nvPr/>
        </p:nvSpPr>
        <p:spPr>
          <a:xfrm>
            <a:off x="4010149" y="2379096"/>
            <a:ext cx="5866298" cy="646331"/>
          </a:xfrm>
          <a:prstGeom prst="rect">
            <a:avLst/>
          </a:prstGeom>
          <a:noFill/>
        </p:spPr>
        <p:txBody>
          <a:bodyPr wrap="square" lIns="91428" tIns="45714" rIns="91428" bIns="45714"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二、取得成绩的原因和经验</a:t>
            </a:r>
            <a:endParaRPr lang="zh-CN" altLang="en-US" sz="3600" b="1" dirty="0">
              <a:solidFill>
                <a:srgbClr val="F8F8F8"/>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flipV="1">
            <a:off x="3754616" y="2276874"/>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组合 12"/>
          <p:cNvGrpSpPr/>
          <p:nvPr/>
        </p:nvGrpSpPr>
        <p:grpSpPr>
          <a:xfrm>
            <a:off x="4010147" y="3212600"/>
            <a:ext cx="2417322" cy="400111"/>
            <a:chOff x="3276600" y="3624263"/>
            <a:chExt cx="1930625" cy="319553"/>
          </a:xfrm>
        </p:grpSpPr>
        <p:grpSp>
          <p:nvGrpSpPr>
            <p:cNvPr id="14" name="Group 10"/>
            <p:cNvGrpSpPr/>
            <p:nvPr/>
          </p:nvGrpSpPr>
          <p:grpSpPr bwMode="auto">
            <a:xfrm>
              <a:off x="3276600" y="3649663"/>
              <a:ext cx="282575" cy="282575"/>
              <a:chOff x="0" y="0"/>
              <a:chExt cx="2494" cy="2494"/>
            </a:xfrm>
          </p:grpSpPr>
          <p:sp>
            <p:nvSpPr>
              <p:cNvPr id="1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1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15"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宏观环境的利好</a:t>
              </a:r>
              <a:endParaRPr lang="zh-CN" altLang="en-US" sz="2000" dirty="0">
                <a:solidFill>
                  <a:srgbClr val="333333"/>
                </a:solidFill>
                <a:ea typeface="微软雅黑" panose="020B0503020204020204" pitchFamily="34" charset="-122"/>
              </a:endParaRPr>
            </a:p>
          </p:txBody>
        </p:sp>
      </p:grpSp>
      <p:grpSp>
        <p:nvGrpSpPr>
          <p:cNvPr id="20" name="组合 19"/>
          <p:cNvGrpSpPr/>
          <p:nvPr/>
        </p:nvGrpSpPr>
        <p:grpSpPr>
          <a:xfrm>
            <a:off x="4010152" y="3620149"/>
            <a:ext cx="2930284" cy="400111"/>
            <a:chOff x="3276600" y="3624263"/>
            <a:chExt cx="2340307" cy="319553"/>
          </a:xfrm>
        </p:grpSpPr>
        <p:grpSp>
          <p:nvGrpSpPr>
            <p:cNvPr id="21" name="Group 10"/>
            <p:cNvGrpSpPr/>
            <p:nvPr/>
          </p:nvGrpSpPr>
          <p:grpSpPr bwMode="auto">
            <a:xfrm>
              <a:off x="3276600" y="3649663"/>
              <a:ext cx="282575" cy="282575"/>
              <a:chOff x="0" y="0"/>
              <a:chExt cx="2494" cy="2494"/>
            </a:xfrm>
          </p:grpSpPr>
          <p:sp>
            <p:nvSpPr>
              <p:cNvPr id="2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2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22" name="Text Box 13"/>
            <p:cNvSpPr txBox="1">
              <a:spLocks noChangeArrowheads="1"/>
            </p:cNvSpPr>
            <p:nvPr/>
          </p:nvSpPr>
          <p:spPr bwMode="auto">
            <a:xfrm>
              <a:off x="3625850" y="3624263"/>
              <a:ext cx="199105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公司给予的大力支持</a:t>
              </a:r>
              <a:endParaRPr lang="zh-CN" altLang="en-US" sz="2000" dirty="0">
                <a:solidFill>
                  <a:srgbClr val="333333"/>
                </a:solidFill>
                <a:ea typeface="微软雅黑" panose="020B0503020204020204" pitchFamily="34" charset="-122"/>
              </a:endParaRPr>
            </a:p>
          </p:txBody>
        </p:sp>
      </p:grpSp>
      <p:grpSp>
        <p:nvGrpSpPr>
          <p:cNvPr id="19" name="组合 18"/>
          <p:cNvGrpSpPr/>
          <p:nvPr/>
        </p:nvGrpSpPr>
        <p:grpSpPr>
          <a:xfrm>
            <a:off x="4010149" y="4039251"/>
            <a:ext cx="2417322" cy="400111"/>
            <a:chOff x="3276600" y="3624263"/>
            <a:chExt cx="1930625" cy="319553"/>
          </a:xfrm>
        </p:grpSpPr>
        <p:grpSp>
          <p:nvGrpSpPr>
            <p:cNvPr id="25" name="Group 10"/>
            <p:cNvGrpSpPr/>
            <p:nvPr/>
          </p:nvGrpSpPr>
          <p:grpSpPr bwMode="auto">
            <a:xfrm>
              <a:off x="3276600" y="3649663"/>
              <a:ext cx="282575" cy="282575"/>
              <a:chOff x="0" y="0"/>
              <a:chExt cx="2494" cy="2494"/>
            </a:xfrm>
          </p:grpSpPr>
          <p:sp>
            <p:nvSpPr>
              <p:cNvPr id="2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2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26"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竞争对手的失误</a:t>
              </a:r>
              <a:endParaRPr lang="zh-CN" altLang="en-US" sz="2000" dirty="0">
                <a:solidFill>
                  <a:srgbClr val="333333"/>
                </a:solidFill>
                <a:ea typeface="微软雅黑" panose="020B0503020204020204" pitchFamily="34" charset="-122"/>
              </a:endParaRPr>
            </a:p>
          </p:txBody>
        </p:sp>
      </p:grpSp>
      <p:grpSp>
        <p:nvGrpSpPr>
          <p:cNvPr id="29" name="组合 28"/>
          <p:cNvGrpSpPr/>
          <p:nvPr/>
        </p:nvGrpSpPr>
        <p:grpSpPr>
          <a:xfrm>
            <a:off x="7202650" y="3244401"/>
            <a:ext cx="2673804" cy="400111"/>
            <a:chOff x="3276600" y="3624263"/>
            <a:chExt cx="2135466" cy="319553"/>
          </a:xfrm>
        </p:grpSpPr>
        <p:grpSp>
          <p:nvGrpSpPr>
            <p:cNvPr id="30" name="Group 10"/>
            <p:cNvGrpSpPr/>
            <p:nvPr/>
          </p:nvGrpSpPr>
          <p:grpSpPr bwMode="auto">
            <a:xfrm>
              <a:off x="3276600" y="3649663"/>
              <a:ext cx="282575" cy="282575"/>
              <a:chOff x="0" y="0"/>
              <a:chExt cx="2494" cy="2494"/>
            </a:xfrm>
          </p:grpSpPr>
          <p:sp>
            <p:nvSpPr>
              <p:cNvPr id="3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3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1" name="Text Box 13"/>
            <p:cNvSpPr txBox="1">
              <a:spLocks noChangeArrowheads="1"/>
            </p:cNvSpPr>
            <p:nvPr/>
          </p:nvSpPr>
          <p:spPr bwMode="auto">
            <a:xfrm>
              <a:off x="3625850" y="3624263"/>
              <a:ext cx="1786216"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自身对目标的重视</a:t>
              </a:r>
              <a:endParaRPr lang="zh-CN" altLang="en-US" sz="2000" dirty="0">
                <a:solidFill>
                  <a:srgbClr val="333333"/>
                </a:solidFill>
                <a:ea typeface="微软雅黑" panose="020B0503020204020204" pitchFamily="34" charset="-122"/>
              </a:endParaRPr>
            </a:p>
          </p:txBody>
        </p:sp>
      </p:grpSp>
      <p:grpSp>
        <p:nvGrpSpPr>
          <p:cNvPr id="34" name="组合 33"/>
          <p:cNvGrpSpPr/>
          <p:nvPr/>
        </p:nvGrpSpPr>
        <p:grpSpPr>
          <a:xfrm>
            <a:off x="7202641" y="3639142"/>
            <a:ext cx="2417322" cy="400111"/>
            <a:chOff x="3276600" y="3624263"/>
            <a:chExt cx="1930625" cy="319553"/>
          </a:xfrm>
        </p:grpSpPr>
        <p:grpSp>
          <p:nvGrpSpPr>
            <p:cNvPr id="35" name="Group 10"/>
            <p:cNvGrpSpPr/>
            <p:nvPr/>
          </p:nvGrpSpPr>
          <p:grpSpPr bwMode="auto">
            <a:xfrm>
              <a:off x="3276600" y="3649663"/>
              <a:ext cx="282575" cy="282575"/>
              <a:chOff x="0" y="0"/>
              <a:chExt cx="2494" cy="2494"/>
            </a:xfrm>
          </p:grpSpPr>
          <p:sp>
            <p:nvSpPr>
              <p:cNvPr id="3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3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6"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自身能力的提升</a:t>
              </a:r>
              <a:endParaRPr lang="zh-CN" altLang="en-US" sz="2000" dirty="0">
                <a:solidFill>
                  <a:srgbClr val="333333"/>
                </a:solidFill>
                <a:ea typeface="微软雅黑" panose="020B0503020204020204" pitchFamily="34" charset="-122"/>
              </a:endParaRPr>
            </a:p>
          </p:txBody>
        </p:sp>
      </p:grpSp>
      <p:grpSp>
        <p:nvGrpSpPr>
          <p:cNvPr id="40" name="组合 39"/>
          <p:cNvGrpSpPr/>
          <p:nvPr/>
        </p:nvGrpSpPr>
        <p:grpSpPr>
          <a:xfrm>
            <a:off x="7202648" y="4043435"/>
            <a:ext cx="2930284" cy="400111"/>
            <a:chOff x="3276600" y="3624263"/>
            <a:chExt cx="2340307" cy="319553"/>
          </a:xfrm>
        </p:grpSpPr>
        <p:grpSp>
          <p:nvGrpSpPr>
            <p:cNvPr id="41" name="Group 10"/>
            <p:cNvGrpSpPr/>
            <p:nvPr/>
          </p:nvGrpSpPr>
          <p:grpSpPr bwMode="auto">
            <a:xfrm>
              <a:off x="3276600" y="3649663"/>
              <a:ext cx="282575" cy="282575"/>
              <a:chOff x="0" y="0"/>
              <a:chExt cx="2494" cy="2494"/>
            </a:xfrm>
          </p:grpSpPr>
          <p:sp>
            <p:nvSpPr>
              <p:cNvPr id="4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4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2" name="Text Box 13"/>
            <p:cNvSpPr txBox="1">
              <a:spLocks noChangeArrowheads="1"/>
            </p:cNvSpPr>
            <p:nvPr/>
          </p:nvSpPr>
          <p:spPr bwMode="auto">
            <a:xfrm>
              <a:off x="3625850" y="3624263"/>
              <a:ext cx="199105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对市场前瞻性的认识</a:t>
              </a:r>
              <a:endParaRPr lang="zh-CN" altLang="en-US" sz="2000" dirty="0">
                <a:solidFill>
                  <a:srgbClr val="333333"/>
                </a:solidFill>
                <a:ea typeface="微软雅黑" panose="020B0503020204020204" pitchFamily="34" charset="-122"/>
              </a:endParaRPr>
            </a:p>
          </p:txBody>
        </p:sp>
      </p:grpSp>
      <p:sp>
        <p:nvSpPr>
          <p:cNvPr id="39" name="Freeform 6"/>
          <p:cNvSpPr/>
          <p:nvPr/>
        </p:nvSpPr>
        <p:spPr bwMode="auto">
          <a:xfrm flipH="1">
            <a:off x="8955" y="2165427"/>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45" name="Freeform 6"/>
          <p:cNvSpPr/>
          <p:nvPr/>
        </p:nvSpPr>
        <p:spPr bwMode="auto">
          <a:xfrm flipH="1">
            <a:off x="11162272" y="2165427"/>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grpSp>
        <p:nvGrpSpPr>
          <p:cNvPr id="46" name="组合 45"/>
          <p:cNvGrpSpPr>
            <a:grpSpLocks noChangeAspect="1"/>
          </p:cNvGrpSpPr>
          <p:nvPr/>
        </p:nvGrpSpPr>
        <p:grpSpPr>
          <a:xfrm>
            <a:off x="1241552" y="2354839"/>
            <a:ext cx="2095406" cy="2124000"/>
            <a:chOff x="7772329" y="-1123557"/>
            <a:chExt cx="465708" cy="472063"/>
          </a:xfrm>
          <a:solidFill>
            <a:schemeClr val="tx1"/>
          </a:solidFill>
        </p:grpSpPr>
        <p:sp>
          <p:nvSpPr>
            <p:cNvPr id="47" name="Freeform 5"/>
            <p:cNvSpPr>
              <a:spLocks noEditPoints="1"/>
            </p:cNvSpPr>
            <p:nvPr/>
          </p:nvSpPr>
          <p:spPr bwMode="auto">
            <a:xfrm>
              <a:off x="7866603" y="-1084628"/>
              <a:ext cx="277160" cy="398943"/>
            </a:xfrm>
            <a:custGeom>
              <a:avLst/>
              <a:gdLst>
                <a:gd name="T0" fmla="*/ 370 w 780"/>
                <a:gd name="T1" fmla="*/ 732 h 1139"/>
                <a:gd name="T2" fmla="*/ 498 w 780"/>
                <a:gd name="T3" fmla="*/ 660 h 1139"/>
                <a:gd name="T4" fmla="*/ 578 w 780"/>
                <a:gd name="T5" fmla="*/ 682 h 1139"/>
                <a:gd name="T6" fmla="*/ 653 w 780"/>
                <a:gd name="T7" fmla="*/ 535 h 1139"/>
                <a:gd name="T8" fmla="*/ 709 w 780"/>
                <a:gd name="T9" fmla="*/ 494 h 1139"/>
                <a:gd name="T10" fmla="*/ 711 w 780"/>
                <a:gd name="T11" fmla="*/ 316 h 1139"/>
                <a:gd name="T12" fmla="*/ 657 w 780"/>
                <a:gd name="T13" fmla="*/ 274 h 1139"/>
                <a:gd name="T14" fmla="*/ 596 w 780"/>
                <a:gd name="T15" fmla="*/ 128 h 1139"/>
                <a:gd name="T16" fmla="*/ 531 w 780"/>
                <a:gd name="T17" fmla="*/ 141 h 1139"/>
                <a:gd name="T18" fmla="*/ 409 w 780"/>
                <a:gd name="T19" fmla="*/ 69 h 1139"/>
                <a:gd name="T20" fmla="*/ 380 w 780"/>
                <a:gd name="T21" fmla="*/ 69 h 1139"/>
                <a:gd name="T22" fmla="*/ 289 w 780"/>
                <a:gd name="T23" fmla="*/ 140 h 1139"/>
                <a:gd name="T24" fmla="*/ 260 w 780"/>
                <a:gd name="T25" fmla="*/ 132 h 1139"/>
                <a:gd name="T26" fmla="*/ 187 w 780"/>
                <a:gd name="T27" fmla="*/ 138 h 1139"/>
                <a:gd name="T28" fmla="*/ 80 w 780"/>
                <a:gd name="T29" fmla="*/ 280 h 1139"/>
                <a:gd name="T30" fmla="*/ 99 w 780"/>
                <a:gd name="T31" fmla="*/ 346 h 1139"/>
                <a:gd name="T32" fmla="*/ 64 w 780"/>
                <a:gd name="T33" fmla="*/ 501 h 1139"/>
                <a:gd name="T34" fmla="*/ 181 w 780"/>
                <a:gd name="T35" fmla="*/ 609 h 1139"/>
                <a:gd name="T36" fmla="*/ 194 w 780"/>
                <a:gd name="T37" fmla="*/ 676 h 1139"/>
                <a:gd name="T38" fmla="*/ 272 w 780"/>
                <a:gd name="T39" fmla="*/ 657 h 1139"/>
                <a:gd name="T40" fmla="*/ 294 w 780"/>
                <a:gd name="T41" fmla="*/ 726 h 1139"/>
                <a:gd name="T42" fmla="*/ 221 w 780"/>
                <a:gd name="T43" fmla="*/ 731 h 1139"/>
                <a:gd name="T44" fmla="*/ 121 w 780"/>
                <a:gd name="T45" fmla="*/ 608 h 1139"/>
                <a:gd name="T46" fmla="*/ 7 w 780"/>
                <a:gd name="T47" fmla="*/ 519 h 1139"/>
                <a:gd name="T48" fmla="*/ 51 w 780"/>
                <a:gd name="T49" fmla="*/ 381 h 1139"/>
                <a:gd name="T50" fmla="*/ 64 w 780"/>
                <a:gd name="T51" fmla="*/ 223 h 1139"/>
                <a:gd name="T52" fmla="*/ 127 w 780"/>
                <a:gd name="T53" fmla="*/ 138 h 1139"/>
                <a:gd name="T54" fmla="*/ 276 w 780"/>
                <a:gd name="T55" fmla="*/ 75 h 1139"/>
                <a:gd name="T56" fmla="*/ 298 w 780"/>
                <a:gd name="T57" fmla="*/ 81 h 1139"/>
                <a:gd name="T58" fmla="*/ 394 w 780"/>
                <a:gd name="T59" fmla="*/ 0 h 1139"/>
                <a:gd name="T60" fmla="*/ 508 w 780"/>
                <a:gd name="T61" fmla="*/ 85 h 1139"/>
                <a:gd name="T62" fmla="*/ 638 w 780"/>
                <a:gd name="T63" fmla="*/ 87 h 1139"/>
                <a:gd name="T64" fmla="*/ 675 w 780"/>
                <a:gd name="T65" fmla="*/ 217 h 1139"/>
                <a:gd name="T66" fmla="*/ 758 w 780"/>
                <a:gd name="T67" fmla="*/ 353 h 1139"/>
                <a:gd name="T68" fmla="*/ 756 w 780"/>
                <a:gd name="T69" fmla="*/ 459 h 1139"/>
                <a:gd name="T70" fmla="*/ 670 w 780"/>
                <a:gd name="T71" fmla="*/ 592 h 1139"/>
                <a:gd name="T72" fmla="*/ 578 w 780"/>
                <a:gd name="T73" fmla="*/ 741 h 1139"/>
                <a:gd name="T74" fmla="*/ 498 w 780"/>
                <a:gd name="T75" fmla="*/ 719 h 1139"/>
                <a:gd name="T76" fmla="*/ 385 w 780"/>
                <a:gd name="T77" fmla="*/ 801 h 1139"/>
                <a:gd name="T78" fmla="*/ 388 w 780"/>
                <a:gd name="T79" fmla="*/ 615 h 1139"/>
                <a:gd name="T80" fmla="*/ 388 w 780"/>
                <a:gd name="T81" fmla="*/ 650 h 1139"/>
                <a:gd name="T82" fmla="*/ 626 w 780"/>
                <a:gd name="T83" fmla="*/ 413 h 1139"/>
                <a:gd name="T84" fmla="*/ 388 w 780"/>
                <a:gd name="T85" fmla="*/ 583 h 1139"/>
                <a:gd name="T86" fmla="*/ 559 w 780"/>
                <a:gd name="T87" fmla="*/ 413 h 1139"/>
                <a:gd name="T88" fmla="*/ 533 w 780"/>
                <a:gd name="T89" fmla="*/ 780 h 1139"/>
                <a:gd name="T90" fmla="*/ 432 w 780"/>
                <a:gd name="T91" fmla="*/ 838 h 1139"/>
                <a:gd name="T92" fmla="*/ 515 w 780"/>
                <a:gd name="T93" fmla="*/ 1003 h 1139"/>
                <a:gd name="T94" fmla="*/ 669 w 780"/>
                <a:gd name="T95" fmla="*/ 1091 h 1139"/>
                <a:gd name="T96" fmla="*/ 283 w 780"/>
                <a:gd name="T97" fmla="*/ 792 h 1139"/>
                <a:gd name="T98" fmla="*/ 195 w 780"/>
                <a:gd name="T99" fmla="*/ 783 h 1139"/>
                <a:gd name="T100" fmla="*/ 136 w 780"/>
                <a:gd name="T101" fmla="*/ 1118 h 1139"/>
                <a:gd name="T102" fmla="*/ 361 w 780"/>
                <a:gd name="T103" fmla="*/ 1103 h 1139"/>
                <a:gd name="T104" fmla="*/ 385 w 780"/>
                <a:gd name="T105" fmla="*/ 848 h 1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80" h="1139">
                  <a:moveTo>
                    <a:pt x="272" y="657"/>
                  </a:moveTo>
                  <a:cubicBezTo>
                    <a:pt x="300" y="657"/>
                    <a:pt x="328" y="671"/>
                    <a:pt x="343" y="693"/>
                  </a:cubicBezTo>
                  <a:lnTo>
                    <a:pt x="370" y="732"/>
                  </a:lnTo>
                  <a:cubicBezTo>
                    <a:pt x="379" y="745"/>
                    <a:pt x="391" y="745"/>
                    <a:pt x="400" y="733"/>
                  </a:cubicBezTo>
                  <a:lnTo>
                    <a:pt x="428" y="694"/>
                  </a:lnTo>
                  <a:cubicBezTo>
                    <a:pt x="443" y="673"/>
                    <a:pt x="470" y="660"/>
                    <a:pt x="498" y="660"/>
                  </a:cubicBezTo>
                  <a:cubicBezTo>
                    <a:pt x="507" y="660"/>
                    <a:pt x="516" y="661"/>
                    <a:pt x="524" y="664"/>
                  </a:cubicBezTo>
                  <a:lnTo>
                    <a:pt x="569" y="680"/>
                  </a:lnTo>
                  <a:cubicBezTo>
                    <a:pt x="572" y="681"/>
                    <a:pt x="575" y="682"/>
                    <a:pt x="578" y="682"/>
                  </a:cubicBezTo>
                  <a:cubicBezTo>
                    <a:pt x="591" y="682"/>
                    <a:pt x="593" y="670"/>
                    <a:pt x="593" y="663"/>
                  </a:cubicBezTo>
                  <a:lnTo>
                    <a:pt x="593" y="615"/>
                  </a:lnTo>
                  <a:cubicBezTo>
                    <a:pt x="593" y="580"/>
                    <a:pt x="620" y="545"/>
                    <a:pt x="653" y="535"/>
                  </a:cubicBezTo>
                  <a:lnTo>
                    <a:pt x="699" y="521"/>
                  </a:lnTo>
                  <a:cubicBezTo>
                    <a:pt x="706" y="519"/>
                    <a:pt x="711" y="515"/>
                    <a:pt x="713" y="511"/>
                  </a:cubicBezTo>
                  <a:cubicBezTo>
                    <a:pt x="715" y="506"/>
                    <a:pt x="713" y="500"/>
                    <a:pt x="709" y="494"/>
                  </a:cubicBezTo>
                  <a:lnTo>
                    <a:pt x="680" y="455"/>
                  </a:lnTo>
                  <a:cubicBezTo>
                    <a:pt x="660" y="426"/>
                    <a:pt x="660" y="383"/>
                    <a:pt x="682" y="355"/>
                  </a:cubicBezTo>
                  <a:lnTo>
                    <a:pt x="711" y="316"/>
                  </a:lnTo>
                  <a:cubicBezTo>
                    <a:pt x="716" y="311"/>
                    <a:pt x="717" y="304"/>
                    <a:pt x="716" y="300"/>
                  </a:cubicBezTo>
                  <a:cubicBezTo>
                    <a:pt x="715" y="295"/>
                    <a:pt x="710" y="291"/>
                    <a:pt x="703" y="288"/>
                  </a:cubicBezTo>
                  <a:lnTo>
                    <a:pt x="657" y="274"/>
                  </a:lnTo>
                  <a:cubicBezTo>
                    <a:pt x="624" y="263"/>
                    <a:pt x="598" y="227"/>
                    <a:pt x="599" y="192"/>
                  </a:cubicBezTo>
                  <a:lnTo>
                    <a:pt x="600" y="144"/>
                  </a:lnTo>
                  <a:cubicBezTo>
                    <a:pt x="601" y="137"/>
                    <a:pt x="599" y="132"/>
                    <a:pt x="596" y="128"/>
                  </a:cubicBezTo>
                  <a:cubicBezTo>
                    <a:pt x="593" y="125"/>
                    <a:pt x="588" y="125"/>
                    <a:pt x="585" y="125"/>
                  </a:cubicBezTo>
                  <a:cubicBezTo>
                    <a:pt x="583" y="125"/>
                    <a:pt x="580" y="125"/>
                    <a:pt x="577" y="126"/>
                  </a:cubicBezTo>
                  <a:lnTo>
                    <a:pt x="531" y="141"/>
                  </a:lnTo>
                  <a:cubicBezTo>
                    <a:pt x="524" y="143"/>
                    <a:pt x="516" y="144"/>
                    <a:pt x="508" y="144"/>
                  </a:cubicBezTo>
                  <a:cubicBezTo>
                    <a:pt x="479" y="144"/>
                    <a:pt x="451" y="130"/>
                    <a:pt x="436" y="108"/>
                  </a:cubicBezTo>
                  <a:lnTo>
                    <a:pt x="409" y="69"/>
                  </a:lnTo>
                  <a:cubicBezTo>
                    <a:pt x="405" y="63"/>
                    <a:pt x="400" y="59"/>
                    <a:pt x="394" y="59"/>
                  </a:cubicBezTo>
                  <a:cubicBezTo>
                    <a:pt x="388" y="59"/>
                    <a:pt x="386" y="59"/>
                    <a:pt x="381" y="67"/>
                  </a:cubicBezTo>
                  <a:lnTo>
                    <a:pt x="380" y="69"/>
                  </a:lnTo>
                  <a:cubicBezTo>
                    <a:pt x="368" y="87"/>
                    <a:pt x="352" y="110"/>
                    <a:pt x="339" y="123"/>
                  </a:cubicBezTo>
                  <a:cubicBezTo>
                    <a:pt x="331" y="131"/>
                    <a:pt x="318" y="141"/>
                    <a:pt x="301" y="141"/>
                  </a:cubicBezTo>
                  <a:cubicBezTo>
                    <a:pt x="296" y="141"/>
                    <a:pt x="292" y="141"/>
                    <a:pt x="289" y="140"/>
                  </a:cubicBezTo>
                  <a:lnTo>
                    <a:pt x="285" y="140"/>
                  </a:lnTo>
                  <a:lnTo>
                    <a:pt x="282" y="138"/>
                  </a:lnTo>
                  <a:cubicBezTo>
                    <a:pt x="276" y="136"/>
                    <a:pt x="268" y="134"/>
                    <a:pt x="260" y="132"/>
                  </a:cubicBezTo>
                  <a:cubicBezTo>
                    <a:pt x="248" y="128"/>
                    <a:pt x="227" y="122"/>
                    <a:pt x="224" y="122"/>
                  </a:cubicBezTo>
                  <a:cubicBezTo>
                    <a:pt x="215" y="120"/>
                    <a:pt x="205" y="118"/>
                    <a:pt x="202" y="118"/>
                  </a:cubicBezTo>
                  <a:cubicBezTo>
                    <a:pt x="191" y="118"/>
                    <a:pt x="187" y="128"/>
                    <a:pt x="187" y="138"/>
                  </a:cubicBezTo>
                  <a:lnTo>
                    <a:pt x="187" y="186"/>
                  </a:lnTo>
                  <a:cubicBezTo>
                    <a:pt x="187" y="221"/>
                    <a:pt x="160" y="256"/>
                    <a:pt x="126" y="266"/>
                  </a:cubicBezTo>
                  <a:lnTo>
                    <a:pt x="80" y="280"/>
                  </a:lnTo>
                  <a:cubicBezTo>
                    <a:pt x="73" y="282"/>
                    <a:pt x="68" y="286"/>
                    <a:pt x="67" y="290"/>
                  </a:cubicBezTo>
                  <a:cubicBezTo>
                    <a:pt x="65" y="295"/>
                    <a:pt x="67" y="301"/>
                    <a:pt x="71" y="307"/>
                  </a:cubicBezTo>
                  <a:lnTo>
                    <a:pt x="99" y="346"/>
                  </a:lnTo>
                  <a:cubicBezTo>
                    <a:pt x="120" y="375"/>
                    <a:pt x="119" y="419"/>
                    <a:pt x="98" y="446"/>
                  </a:cubicBezTo>
                  <a:lnTo>
                    <a:pt x="68" y="485"/>
                  </a:lnTo>
                  <a:cubicBezTo>
                    <a:pt x="64" y="490"/>
                    <a:pt x="62" y="496"/>
                    <a:pt x="64" y="501"/>
                  </a:cubicBezTo>
                  <a:cubicBezTo>
                    <a:pt x="65" y="506"/>
                    <a:pt x="70" y="510"/>
                    <a:pt x="77" y="513"/>
                  </a:cubicBezTo>
                  <a:lnTo>
                    <a:pt x="123" y="527"/>
                  </a:lnTo>
                  <a:cubicBezTo>
                    <a:pt x="156" y="538"/>
                    <a:pt x="181" y="574"/>
                    <a:pt x="181" y="609"/>
                  </a:cubicBezTo>
                  <a:lnTo>
                    <a:pt x="179" y="657"/>
                  </a:lnTo>
                  <a:cubicBezTo>
                    <a:pt x="179" y="664"/>
                    <a:pt x="181" y="669"/>
                    <a:pt x="184" y="672"/>
                  </a:cubicBezTo>
                  <a:cubicBezTo>
                    <a:pt x="187" y="676"/>
                    <a:pt x="191" y="676"/>
                    <a:pt x="194" y="676"/>
                  </a:cubicBezTo>
                  <a:cubicBezTo>
                    <a:pt x="197" y="676"/>
                    <a:pt x="200" y="676"/>
                    <a:pt x="203" y="675"/>
                  </a:cubicBezTo>
                  <a:lnTo>
                    <a:pt x="248" y="660"/>
                  </a:lnTo>
                  <a:cubicBezTo>
                    <a:pt x="256" y="658"/>
                    <a:pt x="264" y="657"/>
                    <a:pt x="272" y="657"/>
                  </a:cubicBezTo>
                  <a:close/>
                  <a:moveTo>
                    <a:pt x="385" y="801"/>
                  </a:moveTo>
                  <a:cubicBezTo>
                    <a:pt x="360" y="801"/>
                    <a:pt x="337" y="788"/>
                    <a:pt x="322" y="765"/>
                  </a:cubicBezTo>
                  <a:lnTo>
                    <a:pt x="294" y="726"/>
                  </a:lnTo>
                  <a:cubicBezTo>
                    <a:pt x="291" y="721"/>
                    <a:pt x="282" y="716"/>
                    <a:pt x="272" y="716"/>
                  </a:cubicBezTo>
                  <a:cubicBezTo>
                    <a:pt x="270" y="716"/>
                    <a:pt x="268" y="716"/>
                    <a:pt x="266" y="716"/>
                  </a:cubicBezTo>
                  <a:lnTo>
                    <a:pt x="221" y="731"/>
                  </a:lnTo>
                  <a:cubicBezTo>
                    <a:pt x="192" y="741"/>
                    <a:pt x="161" y="734"/>
                    <a:pt x="141" y="714"/>
                  </a:cubicBezTo>
                  <a:cubicBezTo>
                    <a:pt x="127" y="699"/>
                    <a:pt x="119" y="678"/>
                    <a:pt x="120" y="656"/>
                  </a:cubicBezTo>
                  <a:lnTo>
                    <a:pt x="121" y="608"/>
                  </a:lnTo>
                  <a:cubicBezTo>
                    <a:pt x="122" y="599"/>
                    <a:pt x="113" y="586"/>
                    <a:pt x="104" y="584"/>
                  </a:cubicBezTo>
                  <a:lnTo>
                    <a:pt x="59" y="569"/>
                  </a:lnTo>
                  <a:cubicBezTo>
                    <a:pt x="33" y="560"/>
                    <a:pt x="14" y="542"/>
                    <a:pt x="7" y="519"/>
                  </a:cubicBezTo>
                  <a:cubicBezTo>
                    <a:pt x="0" y="496"/>
                    <a:pt x="5" y="470"/>
                    <a:pt x="22" y="448"/>
                  </a:cubicBezTo>
                  <a:lnTo>
                    <a:pt x="51" y="410"/>
                  </a:lnTo>
                  <a:cubicBezTo>
                    <a:pt x="56" y="403"/>
                    <a:pt x="57" y="388"/>
                    <a:pt x="51" y="381"/>
                  </a:cubicBezTo>
                  <a:lnTo>
                    <a:pt x="23" y="342"/>
                  </a:lnTo>
                  <a:cubicBezTo>
                    <a:pt x="7" y="320"/>
                    <a:pt x="3" y="295"/>
                    <a:pt x="11" y="271"/>
                  </a:cubicBezTo>
                  <a:cubicBezTo>
                    <a:pt x="19" y="248"/>
                    <a:pt x="38" y="230"/>
                    <a:pt x="64" y="223"/>
                  </a:cubicBezTo>
                  <a:lnTo>
                    <a:pt x="110" y="209"/>
                  </a:lnTo>
                  <a:cubicBezTo>
                    <a:pt x="118" y="207"/>
                    <a:pt x="127" y="195"/>
                    <a:pt x="127" y="186"/>
                  </a:cubicBezTo>
                  <a:lnTo>
                    <a:pt x="127" y="138"/>
                  </a:lnTo>
                  <a:cubicBezTo>
                    <a:pt x="127" y="93"/>
                    <a:pt x="160" y="59"/>
                    <a:pt x="202" y="59"/>
                  </a:cubicBezTo>
                  <a:cubicBezTo>
                    <a:pt x="212" y="59"/>
                    <a:pt x="228" y="62"/>
                    <a:pt x="236" y="64"/>
                  </a:cubicBezTo>
                  <a:cubicBezTo>
                    <a:pt x="240" y="65"/>
                    <a:pt x="252" y="68"/>
                    <a:pt x="276" y="75"/>
                  </a:cubicBezTo>
                  <a:cubicBezTo>
                    <a:pt x="284" y="77"/>
                    <a:pt x="292" y="79"/>
                    <a:pt x="297" y="81"/>
                  </a:cubicBezTo>
                  <a:lnTo>
                    <a:pt x="298" y="81"/>
                  </a:lnTo>
                  <a:cubicBezTo>
                    <a:pt x="298" y="81"/>
                    <a:pt x="298" y="81"/>
                    <a:pt x="298" y="81"/>
                  </a:cubicBezTo>
                  <a:cubicBezTo>
                    <a:pt x="305" y="74"/>
                    <a:pt x="315" y="60"/>
                    <a:pt x="330" y="37"/>
                  </a:cubicBezTo>
                  <a:lnTo>
                    <a:pt x="331" y="35"/>
                  </a:lnTo>
                  <a:cubicBezTo>
                    <a:pt x="346" y="12"/>
                    <a:pt x="367" y="0"/>
                    <a:pt x="394" y="0"/>
                  </a:cubicBezTo>
                  <a:cubicBezTo>
                    <a:pt x="420" y="0"/>
                    <a:pt x="443" y="13"/>
                    <a:pt x="458" y="36"/>
                  </a:cubicBezTo>
                  <a:lnTo>
                    <a:pt x="485" y="75"/>
                  </a:lnTo>
                  <a:cubicBezTo>
                    <a:pt x="489" y="80"/>
                    <a:pt x="498" y="85"/>
                    <a:pt x="508" y="85"/>
                  </a:cubicBezTo>
                  <a:cubicBezTo>
                    <a:pt x="510" y="85"/>
                    <a:pt x="512" y="85"/>
                    <a:pt x="513" y="85"/>
                  </a:cubicBezTo>
                  <a:lnTo>
                    <a:pt x="559" y="70"/>
                  </a:lnTo>
                  <a:cubicBezTo>
                    <a:pt x="588" y="60"/>
                    <a:pt x="619" y="67"/>
                    <a:pt x="638" y="87"/>
                  </a:cubicBezTo>
                  <a:cubicBezTo>
                    <a:pt x="653" y="102"/>
                    <a:pt x="660" y="123"/>
                    <a:pt x="659" y="145"/>
                  </a:cubicBezTo>
                  <a:lnTo>
                    <a:pt x="658" y="193"/>
                  </a:lnTo>
                  <a:cubicBezTo>
                    <a:pt x="658" y="202"/>
                    <a:pt x="667" y="215"/>
                    <a:pt x="675" y="217"/>
                  </a:cubicBezTo>
                  <a:lnTo>
                    <a:pt x="721" y="232"/>
                  </a:lnTo>
                  <a:cubicBezTo>
                    <a:pt x="746" y="241"/>
                    <a:pt x="765" y="259"/>
                    <a:pt x="772" y="282"/>
                  </a:cubicBezTo>
                  <a:cubicBezTo>
                    <a:pt x="780" y="306"/>
                    <a:pt x="774" y="331"/>
                    <a:pt x="758" y="353"/>
                  </a:cubicBezTo>
                  <a:lnTo>
                    <a:pt x="729" y="391"/>
                  </a:lnTo>
                  <a:cubicBezTo>
                    <a:pt x="723" y="398"/>
                    <a:pt x="723" y="413"/>
                    <a:pt x="728" y="420"/>
                  </a:cubicBezTo>
                  <a:lnTo>
                    <a:pt x="756" y="459"/>
                  </a:lnTo>
                  <a:cubicBezTo>
                    <a:pt x="772" y="481"/>
                    <a:pt x="777" y="507"/>
                    <a:pt x="769" y="530"/>
                  </a:cubicBezTo>
                  <a:cubicBezTo>
                    <a:pt x="761" y="553"/>
                    <a:pt x="742" y="570"/>
                    <a:pt x="716" y="578"/>
                  </a:cubicBezTo>
                  <a:lnTo>
                    <a:pt x="670" y="592"/>
                  </a:lnTo>
                  <a:cubicBezTo>
                    <a:pt x="661" y="594"/>
                    <a:pt x="652" y="606"/>
                    <a:pt x="652" y="615"/>
                  </a:cubicBezTo>
                  <a:lnTo>
                    <a:pt x="652" y="663"/>
                  </a:lnTo>
                  <a:cubicBezTo>
                    <a:pt x="652" y="708"/>
                    <a:pt x="621" y="741"/>
                    <a:pt x="578" y="741"/>
                  </a:cubicBezTo>
                  <a:cubicBezTo>
                    <a:pt x="568" y="741"/>
                    <a:pt x="558" y="739"/>
                    <a:pt x="549" y="736"/>
                  </a:cubicBezTo>
                  <a:lnTo>
                    <a:pt x="504" y="720"/>
                  </a:lnTo>
                  <a:cubicBezTo>
                    <a:pt x="502" y="719"/>
                    <a:pt x="500" y="719"/>
                    <a:pt x="498" y="719"/>
                  </a:cubicBezTo>
                  <a:cubicBezTo>
                    <a:pt x="488" y="719"/>
                    <a:pt x="479" y="724"/>
                    <a:pt x="476" y="728"/>
                  </a:cubicBezTo>
                  <a:lnTo>
                    <a:pt x="448" y="767"/>
                  </a:lnTo>
                  <a:cubicBezTo>
                    <a:pt x="432" y="789"/>
                    <a:pt x="410" y="801"/>
                    <a:pt x="385" y="801"/>
                  </a:cubicBezTo>
                  <a:close/>
                  <a:moveTo>
                    <a:pt x="388" y="210"/>
                  </a:moveTo>
                  <a:cubicBezTo>
                    <a:pt x="277" y="210"/>
                    <a:pt x="186" y="301"/>
                    <a:pt x="186" y="413"/>
                  </a:cubicBezTo>
                  <a:cubicBezTo>
                    <a:pt x="186" y="524"/>
                    <a:pt x="277" y="615"/>
                    <a:pt x="388" y="615"/>
                  </a:cubicBezTo>
                  <a:cubicBezTo>
                    <a:pt x="500" y="615"/>
                    <a:pt x="590" y="524"/>
                    <a:pt x="590" y="413"/>
                  </a:cubicBezTo>
                  <a:cubicBezTo>
                    <a:pt x="590" y="301"/>
                    <a:pt x="500" y="210"/>
                    <a:pt x="388" y="210"/>
                  </a:cubicBezTo>
                  <a:close/>
                  <a:moveTo>
                    <a:pt x="388" y="650"/>
                  </a:moveTo>
                  <a:cubicBezTo>
                    <a:pt x="257" y="650"/>
                    <a:pt x="150" y="544"/>
                    <a:pt x="150" y="413"/>
                  </a:cubicBezTo>
                  <a:cubicBezTo>
                    <a:pt x="150" y="282"/>
                    <a:pt x="257" y="175"/>
                    <a:pt x="388" y="175"/>
                  </a:cubicBezTo>
                  <a:cubicBezTo>
                    <a:pt x="519" y="175"/>
                    <a:pt x="626" y="282"/>
                    <a:pt x="626" y="413"/>
                  </a:cubicBezTo>
                  <a:cubicBezTo>
                    <a:pt x="626" y="544"/>
                    <a:pt x="519" y="650"/>
                    <a:pt x="388" y="650"/>
                  </a:cubicBezTo>
                  <a:close/>
                  <a:moveTo>
                    <a:pt x="559" y="413"/>
                  </a:moveTo>
                  <a:cubicBezTo>
                    <a:pt x="559" y="507"/>
                    <a:pt x="482" y="583"/>
                    <a:pt x="388" y="583"/>
                  </a:cubicBezTo>
                  <a:cubicBezTo>
                    <a:pt x="294" y="583"/>
                    <a:pt x="218" y="507"/>
                    <a:pt x="218" y="413"/>
                  </a:cubicBezTo>
                  <a:cubicBezTo>
                    <a:pt x="218" y="319"/>
                    <a:pt x="294" y="242"/>
                    <a:pt x="388" y="242"/>
                  </a:cubicBezTo>
                  <a:cubicBezTo>
                    <a:pt x="482" y="242"/>
                    <a:pt x="559" y="319"/>
                    <a:pt x="559" y="413"/>
                  </a:cubicBezTo>
                  <a:close/>
                  <a:moveTo>
                    <a:pt x="581" y="788"/>
                  </a:moveTo>
                  <a:cubicBezTo>
                    <a:pt x="580" y="788"/>
                    <a:pt x="579" y="788"/>
                    <a:pt x="578" y="788"/>
                  </a:cubicBezTo>
                  <a:cubicBezTo>
                    <a:pt x="563" y="788"/>
                    <a:pt x="548" y="786"/>
                    <a:pt x="533" y="780"/>
                  </a:cubicBezTo>
                  <a:lnTo>
                    <a:pt x="504" y="770"/>
                  </a:lnTo>
                  <a:lnTo>
                    <a:pt x="486" y="795"/>
                  </a:lnTo>
                  <a:cubicBezTo>
                    <a:pt x="472" y="815"/>
                    <a:pt x="453" y="829"/>
                    <a:pt x="432" y="838"/>
                  </a:cubicBezTo>
                  <a:lnTo>
                    <a:pt x="447" y="1075"/>
                  </a:lnTo>
                  <a:cubicBezTo>
                    <a:pt x="448" y="1094"/>
                    <a:pt x="457" y="1096"/>
                    <a:pt x="467" y="1080"/>
                  </a:cubicBezTo>
                  <a:lnTo>
                    <a:pt x="515" y="1003"/>
                  </a:lnTo>
                  <a:cubicBezTo>
                    <a:pt x="525" y="987"/>
                    <a:pt x="544" y="985"/>
                    <a:pt x="557" y="998"/>
                  </a:cubicBezTo>
                  <a:lnTo>
                    <a:pt x="654" y="1099"/>
                  </a:lnTo>
                  <a:cubicBezTo>
                    <a:pt x="667" y="1113"/>
                    <a:pt x="674" y="1109"/>
                    <a:pt x="669" y="1091"/>
                  </a:cubicBezTo>
                  <a:cubicBezTo>
                    <a:pt x="669" y="1091"/>
                    <a:pt x="608" y="880"/>
                    <a:pt x="581" y="788"/>
                  </a:cubicBezTo>
                  <a:close/>
                  <a:moveTo>
                    <a:pt x="385" y="848"/>
                  </a:moveTo>
                  <a:cubicBezTo>
                    <a:pt x="344" y="848"/>
                    <a:pt x="307" y="828"/>
                    <a:pt x="283" y="792"/>
                  </a:cubicBezTo>
                  <a:lnTo>
                    <a:pt x="265" y="767"/>
                  </a:lnTo>
                  <a:lnTo>
                    <a:pt x="236" y="776"/>
                  </a:lnTo>
                  <a:cubicBezTo>
                    <a:pt x="222" y="780"/>
                    <a:pt x="208" y="783"/>
                    <a:pt x="195" y="783"/>
                  </a:cubicBezTo>
                  <a:cubicBezTo>
                    <a:pt x="189" y="783"/>
                    <a:pt x="183" y="782"/>
                    <a:pt x="177" y="781"/>
                  </a:cubicBezTo>
                  <a:cubicBezTo>
                    <a:pt x="152" y="872"/>
                    <a:pt x="96" y="1082"/>
                    <a:pt x="94" y="1088"/>
                  </a:cubicBezTo>
                  <a:cubicBezTo>
                    <a:pt x="91" y="1108"/>
                    <a:pt x="103" y="1139"/>
                    <a:pt x="136" y="1118"/>
                  </a:cubicBezTo>
                  <a:cubicBezTo>
                    <a:pt x="141" y="1115"/>
                    <a:pt x="240" y="1033"/>
                    <a:pt x="240" y="1033"/>
                  </a:cubicBezTo>
                  <a:cubicBezTo>
                    <a:pt x="255" y="1021"/>
                    <a:pt x="267" y="1020"/>
                    <a:pt x="284" y="1035"/>
                  </a:cubicBezTo>
                  <a:lnTo>
                    <a:pt x="361" y="1103"/>
                  </a:lnTo>
                  <a:cubicBezTo>
                    <a:pt x="374" y="1115"/>
                    <a:pt x="395" y="1108"/>
                    <a:pt x="395" y="1089"/>
                  </a:cubicBezTo>
                  <a:lnTo>
                    <a:pt x="388" y="848"/>
                  </a:lnTo>
                  <a:cubicBezTo>
                    <a:pt x="387" y="848"/>
                    <a:pt x="386" y="848"/>
                    <a:pt x="385" y="848"/>
                  </a:cubicBez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6"/>
            <p:cNvSpPr>
              <a:spLocks noEditPoints="1"/>
            </p:cNvSpPr>
            <p:nvPr/>
          </p:nvSpPr>
          <p:spPr bwMode="auto">
            <a:xfrm>
              <a:off x="7772329" y="-1123557"/>
              <a:ext cx="465708" cy="472063"/>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3745">
        <p:blinds dir="vert"/>
      </p:transition>
    </mc:Choice>
    <mc:Fallback>
      <p:transition spd="slow" advTm="374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300" fill="hold"/>
                                        <p:tgtEl>
                                          <p:spTgt spid="46"/>
                                        </p:tgtEl>
                                        <p:attrNameLst>
                                          <p:attrName>ppt_w</p:attrName>
                                        </p:attrNameLst>
                                      </p:cBhvr>
                                      <p:tavLst>
                                        <p:tav tm="0">
                                          <p:val>
                                            <p:fltVal val="0"/>
                                          </p:val>
                                        </p:tav>
                                        <p:tav tm="100000">
                                          <p:val>
                                            <p:strVal val="#ppt_w"/>
                                          </p:val>
                                        </p:tav>
                                      </p:tavLst>
                                    </p:anim>
                                    <p:anim calcmode="lin" valueType="num">
                                      <p:cBhvr>
                                        <p:cTn id="8" dur="300" fill="hold"/>
                                        <p:tgtEl>
                                          <p:spTgt spid="46"/>
                                        </p:tgtEl>
                                        <p:attrNameLst>
                                          <p:attrName>ppt_h</p:attrName>
                                        </p:attrNameLst>
                                      </p:cBhvr>
                                      <p:tavLst>
                                        <p:tav tm="0">
                                          <p:val>
                                            <p:fltVal val="0"/>
                                          </p:val>
                                        </p:tav>
                                        <p:tav tm="100000">
                                          <p:val>
                                            <p:strVal val="#ppt_h"/>
                                          </p:val>
                                        </p:tav>
                                      </p:tavLst>
                                    </p:anim>
                                    <p:animEffect transition="in" filter="fade">
                                      <p:cBhvr>
                                        <p:cTn id="9" dur="300"/>
                                        <p:tgtEl>
                                          <p:spTgt spid="46"/>
                                        </p:tgtEl>
                                      </p:cBhvr>
                                    </p:animEffect>
                                  </p:childTnLst>
                                </p:cTn>
                              </p:par>
                            </p:childTnLst>
                          </p:cTn>
                        </p:par>
                        <p:par>
                          <p:cTn id="10" fill="hold">
                            <p:stCondLst>
                              <p:cond delay="500"/>
                            </p:stCondLst>
                            <p:childTnLst>
                              <p:par>
                                <p:cTn id="11" presetID="16" presetClass="entr" presetSubtype="4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Horizontal)">
                                      <p:cBhvr>
                                        <p:cTn id="13" dur="1000"/>
                                        <p:tgtEl>
                                          <p:spTgt spid="11"/>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right)">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2500"/>
                            </p:stCondLst>
                            <p:childTnLst>
                              <p:par>
                                <p:cTn id="29" presetID="2" presetClass="entr" presetSubtype="12"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2" fill="hold" nodeType="withEffect">
                                  <p:stCondLst>
                                    <p:cond delay="1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2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30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0-#ppt_w/2"/>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40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0-#ppt_w/2"/>
                                          </p:val>
                                        </p:tav>
                                        <p:tav tm="100000">
                                          <p:val>
                                            <p:strVal val="#ppt_x"/>
                                          </p:val>
                                        </p:tav>
                                      </p:tavLst>
                                    </p:anim>
                                    <p:anim calcmode="lin" valueType="num">
                                      <p:cBhvr additive="base">
                                        <p:cTn id="48" dur="500" fill="hold"/>
                                        <p:tgtEl>
                                          <p:spTgt spid="34"/>
                                        </p:tgtEl>
                                        <p:attrNameLst>
                                          <p:attrName>ppt_y</p:attrName>
                                        </p:attrNameLst>
                                      </p:cBhvr>
                                      <p:tavLst>
                                        <p:tav tm="0">
                                          <p:val>
                                            <p:strVal val="1+#ppt_h/2"/>
                                          </p:val>
                                        </p:tav>
                                        <p:tav tm="100000">
                                          <p:val>
                                            <p:strVal val="#ppt_y"/>
                                          </p:val>
                                        </p:tav>
                                      </p:tavLst>
                                    </p:anim>
                                  </p:childTnLst>
                                </p:cTn>
                              </p:par>
                              <p:par>
                                <p:cTn id="49" presetID="2" presetClass="entr" presetSubtype="12" fill="hold" nodeType="withEffect">
                                  <p:stCondLst>
                                    <p:cond delay="50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3" name="矩形 22"/>
          <p:cNvSpPr/>
          <p:nvPr/>
        </p:nvSpPr>
        <p:spPr bwMode="auto">
          <a:xfrm>
            <a:off x="0" y="666517"/>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4" name="矩形 23"/>
          <p:cNvSpPr/>
          <p:nvPr/>
        </p:nvSpPr>
        <p:spPr bwMode="auto">
          <a:xfrm>
            <a:off x="0" y="6533084"/>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0" y="174415"/>
            <a:ext cx="2100479" cy="420599"/>
          </a:xfrm>
          <a:prstGeom prst="rect">
            <a:avLst/>
          </a:prstGeom>
          <a:noFill/>
        </p:spPr>
        <p:txBody>
          <a:bodyPr wrap="none" lIns="91428" tIns="45714" rIns="91428" bIns="45714" rtlCol="0">
            <a:spAutoFit/>
          </a:bodyPr>
          <a:lstStyle/>
          <a:p>
            <a:r>
              <a:rPr lang="zh-CN" altLang="en-US" sz="2100" dirty="0">
                <a:solidFill>
                  <a:srgbClr val="C2C1C1">
                    <a:lumMod val="20000"/>
                    <a:lumOff val="80000"/>
                  </a:srgbClr>
                </a:solidFill>
                <a:latin typeface="微软雅黑" panose="020B0503020204020204" pitchFamily="34" charset="-122"/>
                <a:ea typeface="微软雅黑" panose="020B0503020204020204" pitchFamily="34" charset="-122"/>
              </a:rPr>
              <a:t>宏观环境的利好</a:t>
            </a:r>
            <a:endParaRPr lang="zh-CN" altLang="en-US" sz="2100" dirty="0">
              <a:solidFill>
                <a:srgbClr val="C2C1C1">
                  <a:lumMod val="20000"/>
                  <a:lumOff val="80000"/>
                </a:srgb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等腰三角形 2"/>
          <p:cNvSpPr/>
          <p:nvPr/>
        </p:nvSpPr>
        <p:spPr bwMode="auto">
          <a:xfrm rot="3036074">
            <a:off x="5834271" y="1867046"/>
            <a:ext cx="1789503" cy="20705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6"/>
          </a:solidFill>
          <a:ln w="28575">
            <a:solidFill>
              <a:srgbClr val="F8F8F8"/>
            </a:solidFill>
          </a:ln>
        </p:spPr>
        <p:txBody>
          <a:bodyPr wrap="none" lIns="91428" tIns="45714" rIns="91428" bIns="45714"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126655" y="2672538"/>
            <a:ext cx="1083564" cy="621457"/>
          </a:xfrm>
          <a:prstGeom prst="rect">
            <a:avLst/>
          </a:prstGeom>
          <a:noFill/>
          <a:ln>
            <a:noFill/>
          </a:ln>
        </p:spPr>
        <p:txBody>
          <a:bodyPr wrap="none" lIns="91428" tIns="45714" rIns="91428" bIns="45714"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宏观利好</a:t>
            </a:r>
            <a:endParaRPr lang="en-US" altLang="zh-CN" dirty="0"/>
          </a:p>
          <a:p>
            <a:r>
              <a:rPr lang="zh-CN" altLang="en-US" dirty="0"/>
              <a:t>表现一</a:t>
            </a:r>
            <a:endParaRPr lang="zh-CN" altLang="en-US" dirty="0"/>
          </a:p>
        </p:txBody>
      </p:sp>
      <p:sp>
        <p:nvSpPr>
          <p:cNvPr id="9" name="等腰三角形 2"/>
          <p:cNvSpPr/>
          <p:nvPr/>
        </p:nvSpPr>
        <p:spPr bwMode="auto">
          <a:xfrm rot="8763501">
            <a:off x="4689223" y="3124343"/>
            <a:ext cx="1789501" cy="2070548"/>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solidFill>
          <a:ln w="28575">
            <a:solidFill>
              <a:srgbClr val="F8F8F8"/>
            </a:solidFill>
          </a:ln>
        </p:spPr>
        <p:txBody>
          <a:bodyPr wrap="none" lIns="91428" tIns="45714" rIns="91428" bIns="45714"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4939449" y="3841153"/>
            <a:ext cx="1083564" cy="621457"/>
          </a:xfrm>
          <a:prstGeom prst="rect">
            <a:avLst/>
          </a:prstGeom>
          <a:noFill/>
          <a:ln>
            <a:noFill/>
          </a:ln>
        </p:spPr>
        <p:txBody>
          <a:bodyPr wrap="none" lIns="91428" tIns="45714" rIns="91428" bIns="45714"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smtClean="0"/>
              <a:t>宏观利好</a:t>
            </a:r>
            <a:endParaRPr lang="en-US" altLang="zh-CN" dirty="0" smtClean="0"/>
          </a:p>
          <a:p>
            <a:r>
              <a:rPr lang="zh-CN" altLang="en-US" dirty="0" smtClean="0"/>
              <a:t>表现二</a:t>
            </a:r>
            <a:endParaRPr lang="zh-CN" altLang="en-US" dirty="0"/>
          </a:p>
        </p:txBody>
      </p:sp>
      <p:sp>
        <p:nvSpPr>
          <p:cNvPr id="11" name="等腰三角形 2"/>
          <p:cNvSpPr/>
          <p:nvPr/>
        </p:nvSpPr>
        <p:spPr bwMode="auto">
          <a:xfrm rot="16474575">
            <a:off x="4164460" y="1439232"/>
            <a:ext cx="1789503" cy="207054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1"/>
          </a:solidFill>
          <a:ln w="28575">
            <a:solidFill>
              <a:srgbClr val="F8F8F8"/>
            </a:solidFill>
          </a:ln>
        </p:spPr>
        <p:txBody>
          <a:bodyPr wrap="none" lIns="91428" tIns="45714" rIns="91428" bIns="45714"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666156" y="2126438"/>
            <a:ext cx="1083564" cy="621457"/>
          </a:xfrm>
          <a:prstGeom prst="rect">
            <a:avLst/>
          </a:prstGeom>
          <a:noFill/>
          <a:ln>
            <a:noFill/>
          </a:ln>
        </p:spPr>
        <p:txBody>
          <a:bodyPr wrap="none" lIns="91428" tIns="45714" rIns="91428" bIns="45714"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a:t>宏观利好</a:t>
            </a:r>
            <a:endParaRPr lang="en-US" altLang="zh-CN" dirty="0"/>
          </a:p>
          <a:p>
            <a:r>
              <a:rPr lang="zh-CN" altLang="en-US" dirty="0" smtClean="0"/>
              <a:t>表现三</a:t>
            </a:r>
            <a:endParaRPr lang="zh-CN" altLang="en-US" dirty="0"/>
          </a:p>
        </p:txBody>
      </p:sp>
      <p:sp>
        <p:nvSpPr>
          <p:cNvPr id="13" name="TextBox 12"/>
          <p:cNvSpPr txBox="1"/>
          <p:nvPr/>
        </p:nvSpPr>
        <p:spPr>
          <a:xfrm>
            <a:off x="1188666" y="1340768"/>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14" name="TextBox 13"/>
          <p:cNvSpPr txBox="1"/>
          <p:nvPr/>
        </p:nvSpPr>
        <p:spPr>
          <a:xfrm>
            <a:off x="1188666" y="1649857"/>
            <a:ext cx="2767182" cy="1323439"/>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endParaRPr lang="zh-CN" altLang="en-US" sz="1600" dirty="0">
              <a:solidFill>
                <a:schemeClr val="tx2"/>
              </a:solidFill>
              <a:latin typeface="+mn-ea"/>
              <a:ea typeface="+mn-ea"/>
            </a:endParaRPr>
          </a:p>
        </p:txBody>
      </p:sp>
      <p:sp>
        <p:nvSpPr>
          <p:cNvPr id="15" name="TextBox 14"/>
          <p:cNvSpPr txBox="1"/>
          <p:nvPr/>
        </p:nvSpPr>
        <p:spPr>
          <a:xfrm>
            <a:off x="7907435" y="1024959"/>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16" name="TextBox 15"/>
          <p:cNvSpPr txBox="1"/>
          <p:nvPr/>
        </p:nvSpPr>
        <p:spPr>
          <a:xfrm>
            <a:off x="7907436" y="2929782"/>
            <a:ext cx="2767182" cy="1323439"/>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endParaRPr lang="zh-CN" altLang="en-US" sz="1600" dirty="0">
              <a:solidFill>
                <a:schemeClr val="tx2"/>
              </a:solidFill>
              <a:latin typeface="+mn-ea"/>
              <a:ea typeface="+mn-ea"/>
            </a:endParaRPr>
          </a:p>
        </p:txBody>
      </p:sp>
      <p:sp>
        <p:nvSpPr>
          <p:cNvPr id="17" name="TextBox 16"/>
          <p:cNvSpPr txBox="1"/>
          <p:nvPr/>
        </p:nvSpPr>
        <p:spPr>
          <a:xfrm>
            <a:off x="2372655" y="5018207"/>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18" name="TextBox 17"/>
          <p:cNvSpPr txBox="1"/>
          <p:nvPr/>
        </p:nvSpPr>
        <p:spPr>
          <a:xfrm>
            <a:off x="2372654" y="5327292"/>
            <a:ext cx="4429544" cy="830997"/>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endParaRPr lang="zh-CN" altLang="en-US" sz="1600" dirty="0">
              <a:solidFill>
                <a:schemeClr val="tx2"/>
              </a:solidFill>
              <a:latin typeface="+mn-ea"/>
              <a:ea typeface="+mn-ea"/>
            </a:endParaRPr>
          </a:p>
        </p:txBody>
      </p:sp>
      <p:sp>
        <p:nvSpPr>
          <p:cNvPr id="2" name="矩形 1"/>
          <p:cNvSpPr/>
          <p:nvPr/>
        </p:nvSpPr>
        <p:spPr bwMode="auto">
          <a:xfrm>
            <a:off x="8015188" y="1447104"/>
            <a:ext cx="2461443" cy="150489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0" name="矩形 19"/>
          <p:cNvSpPr/>
          <p:nvPr/>
        </p:nvSpPr>
        <p:spPr bwMode="auto">
          <a:xfrm>
            <a:off x="1301921" y="2964961"/>
            <a:ext cx="2461443" cy="149764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1" name="矩形 20"/>
          <p:cNvSpPr/>
          <p:nvPr/>
        </p:nvSpPr>
        <p:spPr bwMode="auto">
          <a:xfrm>
            <a:off x="6904310" y="5012799"/>
            <a:ext cx="2506440" cy="126757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Tree>
  </p:cSld>
  <p:clrMapOvr>
    <a:masterClrMapping/>
  </p:clrMapOvr>
  <p:transition spd="slow" advTm="9866">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1439"/>
                                </p:stCondLst>
                                <p:childTnLst>
                                  <p:par>
                                    <p:cTn id="23" presetID="1" presetClass="entr" presetSubtype="0" fill="hold" grpId="1"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439"/>
                                </p:stCondLst>
                                <p:childTnLst>
                                  <p:par>
                                    <p:cTn id="26" presetID="42" presetClass="path" presetSubtype="0" accel="50000" decel="50000" fill="hold" grpId="0" nodeType="afterEffect">
                                      <p:stCondLst>
                                        <p:cond delay="0"/>
                                      </p:stCondLst>
                                      <p:childTnLst>
                                        <p:animMotion origin="layout" path="M 2.08333E-6 -0.86736 L 2.08333E-6 2.96296E-6 " pathEditMode="relative" rAng="0" ptsTypes="AA">
                                          <p:cBhvr>
                                            <p:cTn id="27" dur="500" fill="hold"/>
                                            <p:tgtEl>
                                              <p:spTgt spid="24"/>
                                            </p:tgtEl>
                                            <p:attrNameLst>
                                              <p:attrName>ppt_x</p:attrName>
                                              <p:attrName>ppt_y</p:attrName>
                                            </p:attrNameLst>
                                          </p:cBhvr>
                                          <p:rCtr x="0" y="43356"/>
                                        </p:animMotion>
                                      </p:childTnLst>
                                    </p:cTn>
                                  </p:par>
                                </p:childTnLst>
                              </p:cTn>
                            </p:par>
                            <p:par>
                              <p:cTn id="28" fill="hold">
                                <p:stCondLst>
                                  <p:cond delay="1939"/>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2439"/>
                                </p:stCondLst>
                                <p:childTnLst>
                                  <p:par>
                                    <p:cTn id="33" presetID="2" presetClass="entr" presetSubtype="12" fill="hold" grpId="0" nodeType="afterEffect" p14:presetBounceEnd="20000">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14:bounceEnd="20000">
                                          <p:cBhvr additive="base">
                                            <p:cTn id="35" dur="50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2939"/>
                                </p:stCondLst>
                                <p:childTnLst>
                                  <p:par>
                                    <p:cTn id="38" presetID="3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300" fill="hold"/>
                                            <p:tgtEl>
                                              <p:spTgt spid="8"/>
                                            </p:tgtEl>
                                            <p:attrNameLst>
                                              <p:attrName>ppt_w</p:attrName>
                                            </p:attrNameLst>
                                          </p:cBhvr>
                                          <p:tavLst>
                                            <p:tav tm="0">
                                              <p:val>
                                                <p:fltVal val="0"/>
                                              </p:val>
                                            </p:tav>
                                            <p:tav tm="100000">
                                              <p:val>
                                                <p:strVal val="#ppt_w"/>
                                              </p:val>
                                            </p:tav>
                                          </p:tavLst>
                                        </p:anim>
                                        <p:anim calcmode="lin" valueType="num">
                                          <p:cBhvr>
                                            <p:cTn id="41" dur="300" fill="hold"/>
                                            <p:tgtEl>
                                              <p:spTgt spid="8"/>
                                            </p:tgtEl>
                                            <p:attrNameLst>
                                              <p:attrName>ppt_h</p:attrName>
                                            </p:attrNameLst>
                                          </p:cBhvr>
                                          <p:tavLst>
                                            <p:tav tm="0">
                                              <p:val>
                                                <p:fltVal val="0"/>
                                              </p:val>
                                            </p:tav>
                                            <p:tav tm="100000">
                                              <p:val>
                                                <p:strVal val="#ppt_h"/>
                                              </p:val>
                                            </p:tav>
                                          </p:tavLst>
                                        </p:anim>
                                        <p:anim calcmode="lin" valueType="num">
                                          <p:cBhvr>
                                            <p:cTn id="42" dur="300" fill="hold"/>
                                            <p:tgtEl>
                                              <p:spTgt spid="8"/>
                                            </p:tgtEl>
                                            <p:attrNameLst>
                                              <p:attrName>style.rotation</p:attrName>
                                            </p:attrNameLst>
                                          </p:cBhvr>
                                          <p:tavLst>
                                            <p:tav tm="0">
                                              <p:val>
                                                <p:fltVal val="90"/>
                                              </p:val>
                                            </p:tav>
                                            <p:tav tm="100000">
                                              <p:val>
                                                <p:fltVal val="0"/>
                                              </p:val>
                                            </p:tav>
                                          </p:tavLst>
                                        </p:anim>
                                        <p:animEffect transition="in" filter="fade">
                                          <p:cBhvr>
                                            <p:cTn id="43" dur="300"/>
                                            <p:tgtEl>
                                              <p:spTgt spid="8"/>
                                            </p:tgtEl>
                                          </p:cBhvr>
                                        </p:animEffect>
                                      </p:childTnLst>
                                    </p:cTn>
                                  </p:par>
                                </p:childTnLst>
                              </p:cTn>
                            </p:par>
                            <p:par>
                              <p:cTn id="44" fill="hold">
                                <p:stCondLst>
                                  <p:cond delay="3439"/>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3939"/>
                                </p:stCondLst>
                                <p:childTnLst>
                                  <p:par>
                                    <p:cTn id="49" presetID="14" presetClass="entr" presetSubtype="1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par>
                              <p:cTn id="52" fill="hold">
                                <p:stCondLst>
                                  <p:cond delay="4439"/>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4939"/>
                                </p:stCondLst>
                                <p:childTnLst>
                                  <p:par>
                                    <p:cTn id="57" presetID="2" presetClass="entr" presetSubtype="9" fill="hold" grpId="0" nodeType="afterEffect" p14:presetBounceEnd="20000">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14:bounceEnd="20000">
                                          <p:cBhvr additive="base">
                                            <p:cTn id="59" dur="50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5439"/>
                                </p:stCondLst>
                                <p:childTnLst>
                                  <p:par>
                                    <p:cTn id="62" presetID="31"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300" fill="hold"/>
                                            <p:tgtEl>
                                              <p:spTgt spid="10"/>
                                            </p:tgtEl>
                                            <p:attrNameLst>
                                              <p:attrName>ppt_w</p:attrName>
                                            </p:attrNameLst>
                                          </p:cBhvr>
                                          <p:tavLst>
                                            <p:tav tm="0">
                                              <p:val>
                                                <p:fltVal val="0"/>
                                              </p:val>
                                            </p:tav>
                                            <p:tav tm="100000">
                                              <p:val>
                                                <p:strVal val="#ppt_w"/>
                                              </p:val>
                                            </p:tav>
                                          </p:tavLst>
                                        </p:anim>
                                        <p:anim calcmode="lin" valueType="num">
                                          <p:cBhvr>
                                            <p:cTn id="65" dur="300" fill="hold"/>
                                            <p:tgtEl>
                                              <p:spTgt spid="10"/>
                                            </p:tgtEl>
                                            <p:attrNameLst>
                                              <p:attrName>ppt_h</p:attrName>
                                            </p:attrNameLst>
                                          </p:cBhvr>
                                          <p:tavLst>
                                            <p:tav tm="0">
                                              <p:val>
                                                <p:fltVal val="0"/>
                                              </p:val>
                                            </p:tav>
                                            <p:tav tm="100000">
                                              <p:val>
                                                <p:strVal val="#ppt_h"/>
                                              </p:val>
                                            </p:tav>
                                          </p:tavLst>
                                        </p:anim>
                                        <p:anim calcmode="lin" valueType="num">
                                          <p:cBhvr>
                                            <p:cTn id="66" dur="300" fill="hold"/>
                                            <p:tgtEl>
                                              <p:spTgt spid="10"/>
                                            </p:tgtEl>
                                            <p:attrNameLst>
                                              <p:attrName>style.rotation</p:attrName>
                                            </p:attrNameLst>
                                          </p:cBhvr>
                                          <p:tavLst>
                                            <p:tav tm="0">
                                              <p:val>
                                                <p:fltVal val="90"/>
                                              </p:val>
                                            </p:tav>
                                            <p:tav tm="100000">
                                              <p:val>
                                                <p:fltVal val="0"/>
                                              </p:val>
                                            </p:tav>
                                          </p:tavLst>
                                        </p:anim>
                                        <p:animEffect transition="in" filter="fade">
                                          <p:cBhvr>
                                            <p:cTn id="67" dur="300"/>
                                            <p:tgtEl>
                                              <p:spTgt spid="10"/>
                                            </p:tgtEl>
                                          </p:cBhvr>
                                        </p:animEffect>
                                      </p:childTnLst>
                                    </p:cTn>
                                  </p:par>
                                </p:childTnLst>
                              </p:cTn>
                            </p:par>
                            <p:par>
                              <p:cTn id="68" fill="hold">
                                <p:stCondLst>
                                  <p:cond delay="5939"/>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6439"/>
                                </p:stCondLst>
                                <p:childTnLst>
                                  <p:par>
                                    <p:cTn id="73" presetID="22" presetClass="entr" presetSubtype="1"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par>
                              <p:cTn id="76" fill="hold">
                                <p:stCondLst>
                                  <p:cond delay="6939"/>
                                </p:stCondLst>
                                <p:childTnLst>
                                  <p:par>
                                    <p:cTn id="77" presetID="14" presetClass="entr" presetSubtype="1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childTnLst>
                              </p:cTn>
                            </p:par>
                            <p:par>
                              <p:cTn id="80" fill="hold">
                                <p:stCondLst>
                                  <p:cond delay="7439"/>
                                </p:stCondLst>
                                <p:childTnLst>
                                  <p:par>
                                    <p:cTn id="81" presetID="2" presetClass="entr" presetSubtype="2" fill="hold" grpId="0" nodeType="afterEffect" p14:presetBounceEnd="20000">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14:bounceEnd="20000">
                                          <p:cBhvr additive="base">
                                            <p:cTn id="83" dur="50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par>
                              <p:cTn id="85" fill="hold">
                                <p:stCondLst>
                                  <p:cond delay="7939"/>
                                </p:stCondLst>
                                <p:childTnLst>
                                  <p:par>
                                    <p:cTn id="86" presetID="31"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300" fill="hold"/>
                                            <p:tgtEl>
                                              <p:spTgt spid="12"/>
                                            </p:tgtEl>
                                            <p:attrNameLst>
                                              <p:attrName>ppt_w</p:attrName>
                                            </p:attrNameLst>
                                          </p:cBhvr>
                                          <p:tavLst>
                                            <p:tav tm="0">
                                              <p:val>
                                                <p:fltVal val="0"/>
                                              </p:val>
                                            </p:tav>
                                            <p:tav tm="100000">
                                              <p:val>
                                                <p:strVal val="#ppt_w"/>
                                              </p:val>
                                            </p:tav>
                                          </p:tavLst>
                                        </p:anim>
                                        <p:anim calcmode="lin" valueType="num">
                                          <p:cBhvr>
                                            <p:cTn id="89" dur="300" fill="hold"/>
                                            <p:tgtEl>
                                              <p:spTgt spid="12"/>
                                            </p:tgtEl>
                                            <p:attrNameLst>
                                              <p:attrName>ppt_h</p:attrName>
                                            </p:attrNameLst>
                                          </p:cBhvr>
                                          <p:tavLst>
                                            <p:tav tm="0">
                                              <p:val>
                                                <p:fltVal val="0"/>
                                              </p:val>
                                            </p:tav>
                                            <p:tav tm="100000">
                                              <p:val>
                                                <p:strVal val="#ppt_h"/>
                                              </p:val>
                                            </p:tav>
                                          </p:tavLst>
                                        </p:anim>
                                        <p:anim calcmode="lin" valueType="num">
                                          <p:cBhvr>
                                            <p:cTn id="90" dur="300" fill="hold"/>
                                            <p:tgtEl>
                                              <p:spTgt spid="12"/>
                                            </p:tgtEl>
                                            <p:attrNameLst>
                                              <p:attrName>style.rotation</p:attrName>
                                            </p:attrNameLst>
                                          </p:cBhvr>
                                          <p:tavLst>
                                            <p:tav tm="0">
                                              <p:val>
                                                <p:fltVal val="90"/>
                                              </p:val>
                                            </p:tav>
                                            <p:tav tm="100000">
                                              <p:val>
                                                <p:fltVal val="0"/>
                                              </p:val>
                                            </p:tav>
                                          </p:tavLst>
                                        </p:anim>
                                        <p:animEffect transition="in" filter="fade">
                                          <p:cBhvr>
                                            <p:cTn id="91" dur="300"/>
                                            <p:tgtEl>
                                              <p:spTgt spid="12"/>
                                            </p:tgtEl>
                                          </p:cBhvr>
                                        </p:animEffect>
                                      </p:childTnLst>
                                    </p:cTn>
                                  </p:par>
                                </p:childTnLst>
                              </p:cTn>
                            </p:par>
                            <p:par>
                              <p:cTn id="92" fill="hold">
                                <p:stCondLst>
                                  <p:cond delay="8439"/>
                                </p:stCondLst>
                                <p:childTnLst>
                                  <p:par>
                                    <p:cTn id="93" presetID="22" presetClass="entr" presetSubtype="8"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par>
                              <p:cTn id="96" fill="hold">
                                <p:stCondLst>
                                  <p:cond delay="8939"/>
                                </p:stCondLst>
                                <p:childTnLst>
                                  <p:par>
                                    <p:cTn id="97" presetID="22" presetClass="entr" presetSubtype="1"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up)">
                                          <p:cBhvr>
                                            <p:cTn id="99" dur="500"/>
                                            <p:tgtEl>
                                              <p:spTgt spid="14"/>
                                            </p:tgtEl>
                                          </p:cBhvr>
                                        </p:animEffect>
                                      </p:childTnLst>
                                    </p:cTn>
                                  </p:par>
                                </p:childTnLst>
                              </p:cTn>
                            </p:par>
                            <p:par>
                              <p:cTn id="100" fill="hold">
                                <p:stCondLst>
                                  <p:cond delay="9439"/>
                                </p:stCondLst>
                                <p:childTnLst>
                                  <p:par>
                                    <p:cTn id="101" presetID="14" presetClass="entr" presetSubtype="1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randombar(horizontal)">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4" grpId="1" animBg="1"/>
          <p:bldP spid="77" grpId="0"/>
          <p:bldP spid="27" grpId="0" animBg="1"/>
          <p:bldP spid="7" grpId="0" animBg="1"/>
          <p:bldP spid="8" grpId="0"/>
          <p:bldP spid="9" grpId="0" animBg="1"/>
          <p:bldP spid="10" grpId="0"/>
          <p:bldP spid="11" grpId="0" animBg="1"/>
          <p:bldP spid="12" grpId="0"/>
          <p:bldP spid="13" grpId="0"/>
          <p:bldP spid="14" grpId="0"/>
          <p:bldP spid="15" grpId="0"/>
          <p:bldP spid="16" grpId="0"/>
          <p:bldP spid="17" grpId="0"/>
          <p:bldP spid="18" grpId="0"/>
          <p:bldP spid="2" grpId="0" animBg="1"/>
          <p:bldP spid="20"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 presetClass="entr" presetSubtype="4"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par>
                              <p:cTn id="22" fill="hold">
                                <p:stCondLst>
                                  <p:cond delay="1439"/>
                                </p:stCondLst>
                                <p:childTnLst>
                                  <p:par>
                                    <p:cTn id="23" presetID="1" presetClass="entr" presetSubtype="0" fill="hold" grpId="1" nodeType="after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p:stCondLst>
                                  <p:cond delay="1439"/>
                                </p:stCondLst>
                                <p:childTnLst>
                                  <p:par>
                                    <p:cTn id="26" presetID="42" presetClass="path" presetSubtype="0" accel="50000" decel="50000" fill="hold" grpId="0" nodeType="afterEffect">
                                      <p:stCondLst>
                                        <p:cond delay="0"/>
                                      </p:stCondLst>
                                      <p:childTnLst>
                                        <p:animMotion origin="layout" path="M 2.08333E-6 -0.86736 L 2.08333E-6 2.96296E-6 " pathEditMode="relative" rAng="0" ptsTypes="AA">
                                          <p:cBhvr>
                                            <p:cTn id="27" dur="500" fill="hold"/>
                                            <p:tgtEl>
                                              <p:spTgt spid="24"/>
                                            </p:tgtEl>
                                            <p:attrNameLst>
                                              <p:attrName>ppt_x</p:attrName>
                                              <p:attrName>ppt_y</p:attrName>
                                            </p:attrNameLst>
                                          </p:cBhvr>
                                          <p:rCtr x="0" y="43356"/>
                                        </p:animMotion>
                                      </p:childTnLst>
                                    </p:cTn>
                                  </p:par>
                                </p:childTnLst>
                              </p:cTn>
                            </p:par>
                            <p:par>
                              <p:cTn id="28" fill="hold">
                                <p:stCondLst>
                                  <p:cond delay="1939"/>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2439"/>
                                </p:stCondLst>
                                <p:childTnLst>
                                  <p:par>
                                    <p:cTn id="33" presetID="2" presetClass="entr" presetSubtype="12"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0-#ppt_w/2"/>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par>
                              <p:cTn id="37" fill="hold">
                                <p:stCondLst>
                                  <p:cond delay="2939"/>
                                </p:stCondLst>
                                <p:childTnLst>
                                  <p:par>
                                    <p:cTn id="38" presetID="31"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300" fill="hold"/>
                                            <p:tgtEl>
                                              <p:spTgt spid="8"/>
                                            </p:tgtEl>
                                            <p:attrNameLst>
                                              <p:attrName>ppt_w</p:attrName>
                                            </p:attrNameLst>
                                          </p:cBhvr>
                                          <p:tavLst>
                                            <p:tav tm="0">
                                              <p:val>
                                                <p:fltVal val="0"/>
                                              </p:val>
                                            </p:tav>
                                            <p:tav tm="100000">
                                              <p:val>
                                                <p:strVal val="#ppt_w"/>
                                              </p:val>
                                            </p:tav>
                                          </p:tavLst>
                                        </p:anim>
                                        <p:anim calcmode="lin" valueType="num">
                                          <p:cBhvr>
                                            <p:cTn id="41" dur="300" fill="hold"/>
                                            <p:tgtEl>
                                              <p:spTgt spid="8"/>
                                            </p:tgtEl>
                                            <p:attrNameLst>
                                              <p:attrName>ppt_h</p:attrName>
                                            </p:attrNameLst>
                                          </p:cBhvr>
                                          <p:tavLst>
                                            <p:tav tm="0">
                                              <p:val>
                                                <p:fltVal val="0"/>
                                              </p:val>
                                            </p:tav>
                                            <p:tav tm="100000">
                                              <p:val>
                                                <p:strVal val="#ppt_h"/>
                                              </p:val>
                                            </p:tav>
                                          </p:tavLst>
                                        </p:anim>
                                        <p:anim calcmode="lin" valueType="num">
                                          <p:cBhvr>
                                            <p:cTn id="42" dur="300" fill="hold"/>
                                            <p:tgtEl>
                                              <p:spTgt spid="8"/>
                                            </p:tgtEl>
                                            <p:attrNameLst>
                                              <p:attrName>style.rotation</p:attrName>
                                            </p:attrNameLst>
                                          </p:cBhvr>
                                          <p:tavLst>
                                            <p:tav tm="0">
                                              <p:val>
                                                <p:fltVal val="90"/>
                                              </p:val>
                                            </p:tav>
                                            <p:tav tm="100000">
                                              <p:val>
                                                <p:fltVal val="0"/>
                                              </p:val>
                                            </p:tav>
                                          </p:tavLst>
                                        </p:anim>
                                        <p:animEffect transition="in" filter="fade">
                                          <p:cBhvr>
                                            <p:cTn id="43" dur="300"/>
                                            <p:tgtEl>
                                              <p:spTgt spid="8"/>
                                            </p:tgtEl>
                                          </p:cBhvr>
                                        </p:animEffect>
                                      </p:childTnLst>
                                    </p:cTn>
                                  </p:par>
                                </p:childTnLst>
                              </p:cTn>
                            </p:par>
                            <p:par>
                              <p:cTn id="44" fill="hold">
                                <p:stCondLst>
                                  <p:cond delay="3439"/>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3939"/>
                                </p:stCondLst>
                                <p:childTnLst>
                                  <p:par>
                                    <p:cTn id="49" presetID="14" presetClass="entr" presetSubtype="1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randombar(horizontal)">
                                          <p:cBhvr>
                                            <p:cTn id="51" dur="500"/>
                                            <p:tgtEl>
                                              <p:spTgt spid="2"/>
                                            </p:tgtEl>
                                          </p:cBhvr>
                                        </p:animEffect>
                                      </p:childTnLst>
                                    </p:cTn>
                                  </p:par>
                                </p:childTnLst>
                              </p:cTn>
                            </p:par>
                            <p:par>
                              <p:cTn id="52" fill="hold">
                                <p:stCondLst>
                                  <p:cond delay="4439"/>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4939"/>
                                </p:stCondLst>
                                <p:childTnLst>
                                  <p:par>
                                    <p:cTn id="57" presetID="2" presetClass="entr" presetSubtype="9"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0-#ppt_w/2"/>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5439"/>
                                </p:stCondLst>
                                <p:childTnLst>
                                  <p:par>
                                    <p:cTn id="62" presetID="31" presetClass="entr" presetSubtype="0"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p:cTn id="64" dur="300" fill="hold"/>
                                            <p:tgtEl>
                                              <p:spTgt spid="10"/>
                                            </p:tgtEl>
                                            <p:attrNameLst>
                                              <p:attrName>ppt_w</p:attrName>
                                            </p:attrNameLst>
                                          </p:cBhvr>
                                          <p:tavLst>
                                            <p:tav tm="0">
                                              <p:val>
                                                <p:fltVal val="0"/>
                                              </p:val>
                                            </p:tav>
                                            <p:tav tm="100000">
                                              <p:val>
                                                <p:strVal val="#ppt_w"/>
                                              </p:val>
                                            </p:tav>
                                          </p:tavLst>
                                        </p:anim>
                                        <p:anim calcmode="lin" valueType="num">
                                          <p:cBhvr>
                                            <p:cTn id="65" dur="300" fill="hold"/>
                                            <p:tgtEl>
                                              <p:spTgt spid="10"/>
                                            </p:tgtEl>
                                            <p:attrNameLst>
                                              <p:attrName>ppt_h</p:attrName>
                                            </p:attrNameLst>
                                          </p:cBhvr>
                                          <p:tavLst>
                                            <p:tav tm="0">
                                              <p:val>
                                                <p:fltVal val="0"/>
                                              </p:val>
                                            </p:tav>
                                            <p:tav tm="100000">
                                              <p:val>
                                                <p:strVal val="#ppt_h"/>
                                              </p:val>
                                            </p:tav>
                                          </p:tavLst>
                                        </p:anim>
                                        <p:anim calcmode="lin" valueType="num">
                                          <p:cBhvr>
                                            <p:cTn id="66" dur="300" fill="hold"/>
                                            <p:tgtEl>
                                              <p:spTgt spid="10"/>
                                            </p:tgtEl>
                                            <p:attrNameLst>
                                              <p:attrName>style.rotation</p:attrName>
                                            </p:attrNameLst>
                                          </p:cBhvr>
                                          <p:tavLst>
                                            <p:tav tm="0">
                                              <p:val>
                                                <p:fltVal val="90"/>
                                              </p:val>
                                            </p:tav>
                                            <p:tav tm="100000">
                                              <p:val>
                                                <p:fltVal val="0"/>
                                              </p:val>
                                            </p:tav>
                                          </p:tavLst>
                                        </p:anim>
                                        <p:animEffect transition="in" filter="fade">
                                          <p:cBhvr>
                                            <p:cTn id="67" dur="300"/>
                                            <p:tgtEl>
                                              <p:spTgt spid="10"/>
                                            </p:tgtEl>
                                          </p:cBhvr>
                                        </p:animEffect>
                                      </p:childTnLst>
                                    </p:cTn>
                                  </p:par>
                                </p:childTnLst>
                              </p:cTn>
                            </p:par>
                            <p:par>
                              <p:cTn id="68" fill="hold">
                                <p:stCondLst>
                                  <p:cond delay="5939"/>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par>
                              <p:cTn id="72" fill="hold">
                                <p:stCondLst>
                                  <p:cond delay="6439"/>
                                </p:stCondLst>
                                <p:childTnLst>
                                  <p:par>
                                    <p:cTn id="73" presetID="22" presetClass="entr" presetSubtype="1"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par>
                              <p:cTn id="76" fill="hold">
                                <p:stCondLst>
                                  <p:cond delay="6939"/>
                                </p:stCondLst>
                                <p:childTnLst>
                                  <p:par>
                                    <p:cTn id="77" presetID="14" presetClass="entr" presetSubtype="1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randombar(horizontal)">
                                          <p:cBhvr>
                                            <p:cTn id="79" dur="500"/>
                                            <p:tgtEl>
                                              <p:spTgt spid="21"/>
                                            </p:tgtEl>
                                          </p:cBhvr>
                                        </p:animEffect>
                                      </p:childTnLst>
                                    </p:cTn>
                                  </p:par>
                                </p:childTnLst>
                              </p:cTn>
                            </p:par>
                            <p:par>
                              <p:cTn id="80" fill="hold">
                                <p:stCondLst>
                                  <p:cond delay="7439"/>
                                </p:stCondLst>
                                <p:childTnLst>
                                  <p:par>
                                    <p:cTn id="81" presetID="2" presetClass="entr" presetSubtype="2"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1+#ppt_w/2"/>
                                              </p:val>
                                            </p:tav>
                                            <p:tav tm="100000">
                                              <p:val>
                                                <p:strVal val="#ppt_x"/>
                                              </p:val>
                                            </p:tav>
                                          </p:tavLst>
                                        </p:anim>
                                        <p:anim calcmode="lin" valueType="num">
                                          <p:cBhvr additive="base">
                                            <p:cTn id="84" dur="500" fill="hold"/>
                                            <p:tgtEl>
                                              <p:spTgt spid="11"/>
                                            </p:tgtEl>
                                            <p:attrNameLst>
                                              <p:attrName>ppt_y</p:attrName>
                                            </p:attrNameLst>
                                          </p:cBhvr>
                                          <p:tavLst>
                                            <p:tav tm="0">
                                              <p:val>
                                                <p:strVal val="#ppt_y"/>
                                              </p:val>
                                            </p:tav>
                                            <p:tav tm="100000">
                                              <p:val>
                                                <p:strVal val="#ppt_y"/>
                                              </p:val>
                                            </p:tav>
                                          </p:tavLst>
                                        </p:anim>
                                      </p:childTnLst>
                                    </p:cTn>
                                  </p:par>
                                </p:childTnLst>
                              </p:cTn>
                            </p:par>
                            <p:par>
                              <p:cTn id="85" fill="hold">
                                <p:stCondLst>
                                  <p:cond delay="7939"/>
                                </p:stCondLst>
                                <p:childTnLst>
                                  <p:par>
                                    <p:cTn id="86" presetID="31"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300" fill="hold"/>
                                            <p:tgtEl>
                                              <p:spTgt spid="12"/>
                                            </p:tgtEl>
                                            <p:attrNameLst>
                                              <p:attrName>ppt_w</p:attrName>
                                            </p:attrNameLst>
                                          </p:cBhvr>
                                          <p:tavLst>
                                            <p:tav tm="0">
                                              <p:val>
                                                <p:fltVal val="0"/>
                                              </p:val>
                                            </p:tav>
                                            <p:tav tm="100000">
                                              <p:val>
                                                <p:strVal val="#ppt_w"/>
                                              </p:val>
                                            </p:tav>
                                          </p:tavLst>
                                        </p:anim>
                                        <p:anim calcmode="lin" valueType="num">
                                          <p:cBhvr>
                                            <p:cTn id="89" dur="300" fill="hold"/>
                                            <p:tgtEl>
                                              <p:spTgt spid="12"/>
                                            </p:tgtEl>
                                            <p:attrNameLst>
                                              <p:attrName>ppt_h</p:attrName>
                                            </p:attrNameLst>
                                          </p:cBhvr>
                                          <p:tavLst>
                                            <p:tav tm="0">
                                              <p:val>
                                                <p:fltVal val="0"/>
                                              </p:val>
                                            </p:tav>
                                            <p:tav tm="100000">
                                              <p:val>
                                                <p:strVal val="#ppt_h"/>
                                              </p:val>
                                            </p:tav>
                                          </p:tavLst>
                                        </p:anim>
                                        <p:anim calcmode="lin" valueType="num">
                                          <p:cBhvr>
                                            <p:cTn id="90" dur="300" fill="hold"/>
                                            <p:tgtEl>
                                              <p:spTgt spid="12"/>
                                            </p:tgtEl>
                                            <p:attrNameLst>
                                              <p:attrName>style.rotation</p:attrName>
                                            </p:attrNameLst>
                                          </p:cBhvr>
                                          <p:tavLst>
                                            <p:tav tm="0">
                                              <p:val>
                                                <p:fltVal val="90"/>
                                              </p:val>
                                            </p:tav>
                                            <p:tav tm="100000">
                                              <p:val>
                                                <p:fltVal val="0"/>
                                              </p:val>
                                            </p:tav>
                                          </p:tavLst>
                                        </p:anim>
                                        <p:animEffect transition="in" filter="fade">
                                          <p:cBhvr>
                                            <p:cTn id="91" dur="300"/>
                                            <p:tgtEl>
                                              <p:spTgt spid="12"/>
                                            </p:tgtEl>
                                          </p:cBhvr>
                                        </p:animEffect>
                                      </p:childTnLst>
                                    </p:cTn>
                                  </p:par>
                                </p:childTnLst>
                              </p:cTn>
                            </p:par>
                            <p:par>
                              <p:cTn id="92" fill="hold">
                                <p:stCondLst>
                                  <p:cond delay="8439"/>
                                </p:stCondLst>
                                <p:childTnLst>
                                  <p:par>
                                    <p:cTn id="93" presetID="22" presetClass="entr" presetSubtype="8"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par>
                              <p:cTn id="96" fill="hold">
                                <p:stCondLst>
                                  <p:cond delay="8939"/>
                                </p:stCondLst>
                                <p:childTnLst>
                                  <p:par>
                                    <p:cTn id="97" presetID="22" presetClass="entr" presetSubtype="1"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up)">
                                          <p:cBhvr>
                                            <p:cTn id="99" dur="500"/>
                                            <p:tgtEl>
                                              <p:spTgt spid="14"/>
                                            </p:tgtEl>
                                          </p:cBhvr>
                                        </p:animEffect>
                                      </p:childTnLst>
                                    </p:cTn>
                                  </p:par>
                                </p:childTnLst>
                              </p:cTn>
                            </p:par>
                            <p:par>
                              <p:cTn id="100" fill="hold">
                                <p:stCondLst>
                                  <p:cond delay="9439"/>
                                </p:stCondLst>
                                <p:childTnLst>
                                  <p:par>
                                    <p:cTn id="101" presetID="14" presetClass="entr" presetSubtype="1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randombar(horizontal)">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4" grpId="1" animBg="1"/>
          <p:bldP spid="77" grpId="0"/>
          <p:bldP spid="27" grpId="0" animBg="1"/>
          <p:bldP spid="7" grpId="0" animBg="1"/>
          <p:bldP spid="8" grpId="0"/>
          <p:bldP spid="9" grpId="0" animBg="1"/>
          <p:bldP spid="10" grpId="0"/>
          <p:bldP spid="11" grpId="0" animBg="1"/>
          <p:bldP spid="12" grpId="0"/>
          <p:bldP spid="13" grpId="0"/>
          <p:bldP spid="14" grpId="0"/>
          <p:bldP spid="15" grpId="0"/>
          <p:bldP spid="16" grpId="0"/>
          <p:bldP spid="17" grpId="0"/>
          <p:bldP spid="18" grpId="0"/>
          <p:bldP spid="2" grpId="0" animBg="1"/>
          <p:bldP spid="20" grpId="0" animBg="1"/>
          <p:bldP spid="2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grpSp>
        <p:nvGrpSpPr>
          <p:cNvPr id="9" name="组合 8"/>
          <p:cNvGrpSpPr/>
          <p:nvPr/>
        </p:nvGrpSpPr>
        <p:grpSpPr>
          <a:xfrm>
            <a:off x="1182690" y="3901727"/>
            <a:ext cx="3592514" cy="2043044"/>
            <a:chOff x="1182688" y="3901727"/>
            <a:chExt cx="3592513" cy="2043044"/>
          </a:xfrm>
        </p:grpSpPr>
        <p:grpSp>
          <p:nvGrpSpPr>
            <p:cNvPr id="3" name="组合 2"/>
            <p:cNvGrpSpPr/>
            <p:nvPr/>
          </p:nvGrpSpPr>
          <p:grpSpPr>
            <a:xfrm>
              <a:off x="1182688" y="3901727"/>
              <a:ext cx="3133725" cy="2043044"/>
              <a:chOff x="1182688" y="3901727"/>
              <a:chExt cx="3133725" cy="2043044"/>
            </a:xfrm>
          </p:grpSpPr>
          <p:sp>
            <p:nvSpPr>
              <p:cNvPr id="20" name="矩形 8"/>
              <p:cNvSpPr>
                <a:spLocks noChangeArrowheads="1"/>
              </p:cNvSpPr>
              <p:nvPr/>
            </p:nvSpPr>
            <p:spPr bwMode="auto">
              <a:xfrm>
                <a:off x="1184275" y="3901727"/>
                <a:ext cx="3132138" cy="2043044"/>
              </a:xfrm>
              <a:custGeom>
                <a:avLst/>
                <a:gdLst>
                  <a:gd name="T0" fmla="*/ 0 w 3131956"/>
                  <a:gd name="T1" fmla="*/ 181088 h 1549400"/>
                  <a:gd name="T2" fmla="*/ 268941 w 3131956"/>
                  <a:gd name="T3" fmla="*/ 1794 h 1549400"/>
                  <a:gd name="T4" fmla="*/ 3131956 w 3131956"/>
                  <a:gd name="T5" fmla="*/ 0 h 1549400"/>
                  <a:gd name="T6" fmla="*/ 3131956 w 3131956"/>
                  <a:gd name="T7" fmla="*/ 1549400 h 1549400"/>
                  <a:gd name="T8" fmla="*/ 8965 w 3131956"/>
                  <a:gd name="T9" fmla="*/ 1549400 h 1549400"/>
                  <a:gd name="T10" fmla="*/ 0 w 3131956"/>
                  <a:gd name="T11" fmla="*/ 181088 h 1549400"/>
                  <a:gd name="T12" fmla="*/ 0 60000 65536"/>
                  <a:gd name="T13" fmla="*/ 0 60000 65536"/>
                  <a:gd name="T14" fmla="*/ 0 60000 65536"/>
                  <a:gd name="T15" fmla="*/ 0 60000 65536"/>
                  <a:gd name="T16" fmla="*/ 0 60000 65536"/>
                  <a:gd name="T17" fmla="*/ 0 60000 65536"/>
                  <a:gd name="T18" fmla="*/ 0 w 3131956"/>
                  <a:gd name="T19" fmla="*/ 0 h 1549400"/>
                  <a:gd name="T20" fmla="*/ 3131956 w 3131956"/>
                  <a:gd name="T21" fmla="*/ 1549400 h 1549400"/>
                </a:gdLst>
                <a:ahLst/>
                <a:cxnLst>
                  <a:cxn ang="T12">
                    <a:pos x="T0" y="T1"/>
                  </a:cxn>
                  <a:cxn ang="T13">
                    <a:pos x="T2" y="T3"/>
                  </a:cxn>
                  <a:cxn ang="T14">
                    <a:pos x="T4" y="T5"/>
                  </a:cxn>
                  <a:cxn ang="T15">
                    <a:pos x="T6" y="T7"/>
                  </a:cxn>
                  <a:cxn ang="T16">
                    <a:pos x="T8" y="T9"/>
                  </a:cxn>
                  <a:cxn ang="T17">
                    <a:pos x="T10" y="T11"/>
                  </a:cxn>
                </a:cxnLst>
                <a:rect l="T18" t="T19" r="T20" b="T21"/>
                <a:pathLst>
                  <a:path w="3131956" h="1549400">
                    <a:moveTo>
                      <a:pt x="0" y="181088"/>
                    </a:moveTo>
                    <a:lnTo>
                      <a:pt x="268941" y="1794"/>
                    </a:lnTo>
                    <a:lnTo>
                      <a:pt x="3131956" y="0"/>
                    </a:lnTo>
                    <a:lnTo>
                      <a:pt x="3131956" y="1549400"/>
                    </a:lnTo>
                    <a:lnTo>
                      <a:pt x="8965" y="1549400"/>
                    </a:lnTo>
                    <a:cubicBezTo>
                      <a:pt x="5977" y="1093296"/>
                      <a:pt x="2988" y="637192"/>
                      <a:pt x="0" y="181088"/>
                    </a:cubicBezTo>
                    <a:close/>
                  </a:path>
                </a:pathLst>
              </a:cu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任意多边形 11"/>
              <p:cNvSpPr>
                <a:spLocks noChangeArrowheads="1"/>
              </p:cNvSpPr>
              <p:nvPr/>
            </p:nvSpPr>
            <p:spPr bwMode="auto">
              <a:xfrm>
                <a:off x="1182688" y="3903314"/>
                <a:ext cx="347662" cy="214313"/>
              </a:xfrm>
              <a:custGeom>
                <a:avLst/>
                <a:gdLst>
                  <a:gd name="T0" fmla="*/ 0 w 347703"/>
                  <a:gd name="T1" fmla="*/ 183905 h 183905"/>
                  <a:gd name="T2" fmla="*/ 347703 w 347703"/>
                  <a:gd name="T3" fmla="*/ 178135 h 183905"/>
                  <a:gd name="T4" fmla="*/ 279050 w 347703"/>
                  <a:gd name="T5" fmla="*/ 0 h 183905"/>
                  <a:gd name="T6" fmla="*/ 0 w 347703"/>
                  <a:gd name="T7" fmla="*/ 183905 h 183905"/>
                  <a:gd name="T8" fmla="*/ 0 60000 65536"/>
                  <a:gd name="T9" fmla="*/ 0 60000 65536"/>
                  <a:gd name="T10" fmla="*/ 0 60000 65536"/>
                  <a:gd name="T11" fmla="*/ 0 60000 65536"/>
                  <a:gd name="T12" fmla="*/ 0 w 347703"/>
                  <a:gd name="T13" fmla="*/ 0 h 183905"/>
                  <a:gd name="T14" fmla="*/ 347703 w 347703"/>
                  <a:gd name="T15" fmla="*/ 183905 h 183905"/>
                </a:gdLst>
                <a:ahLst/>
                <a:cxnLst>
                  <a:cxn ang="T8">
                    <a:pos x="T0" y="T1"/>
                  </a:cxn>
                  <a:cxn ang="T9">
                    <a:pos x="T2" y="T3"/>
                  </a:cxn>
                  <a:cxn ang="T10">
                    <a:pos x="T4" y="T5"/>
                  </a:cxn>
                  <a:cxn ang="T11">
                    <a:pos x="T6" y="T7"/>
                  </a:cxn>
                </a:cxnLst>
                <a:rect l="T12" t="T13" r="T14" b="T15"/>
                <a:pathLst>
                  <a:path w="347703" h="183905">
                    <a:moveTo>
                      <a:pt x="0" y="183905"/>
                    </a:moveTo>
                    <a:lnTo>
                      <a:pt x="347703" y="178135"/>
                    </a:lnTo>
                    <a:lnTo>
                      <a:pt x="279050" y="0"/>
                    </a:lnTo>
                    <a:lnTo>
                      <a:pt x="0" y="183905"/>
                    </a:lnTo>
                    <a:close/>
                  </a:path>
                </a:pathLst>
              </a:custGeom>
              <a:solidFill>
                <a:schemeClr val="tx2">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7" name="等腰三角形 28"/>
            <p:cNvSpPr>
              <a:spLocks noChangeArrowheads="1"/>
            </p:cNvSpPr>
            <p:nvPr/>
          </p:nvSpPr>
          <p:spPr bwMode="auto">
            <a:xfrm rot="5400000">
              <a:off x="4226720" y="4704967"/>
              <a:ext cx="631825" cy="465137"/>
            </a:xfrm>
            <a:prstGeom prst="triangle">
              <a:avLst>
                <a:gd name="adj" fmla="val 50000"/>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8" name="组合 7"/>
          <p:cNvGrpSpPr/>
          <p:nvPr/>
        </p:nvGrpSpPr>
        <p:grpSpPr>
          <a:xfrm>
            <a:off x="1182691" y="1703984"/>
            <a:ext cx="3621087" cy="2043045"/>
            <a:chOff x="1182688" y="1703982"/>
            <a:chExt cx="3621087" cy="2043045"/>
          </a:xfrm>
        </p:grpSpPr>
        <p:grpSp>
          <p:nvGrpSpPr>
            <p:cNvPr id="2" name="组合 1"/>
            <p:cNvGrpSpPr/>
            <p:nvPr/>
          </p:nvGrpSpPr>
          <p:grpSpPr>
            <a:xfrm>
              <a:off x="1182688" y="1703982"/>
              <a:ext cx="3133725" cy="2043045"/>
              <a:chOff x="1182688" y="1703982"/>
              <a:chExt cx="3133725" cy="2043045"/>
            </a:xfrm>
          </p:grpSpPr>
          <p:sp>
            <p:nvSpPr>
              <p:cNvPr id="19" name="矩形 7"/>
              <p:cNvSpPr>
                <a:spLocks noChangeArrowheads="1"/>
              </p:cNvSpPr>
              <p:nvPr/>
            </p:nvSpPr>
            <p:spPr bwMode="auto">
              <a:xfrm>
                <a:off x="1193800" y="1703983"/>
                <a:ext cx="3122613" cy="2043044"/>
              </a:xfrm>
              <a:custGeom>
                <a:avLst/>
                <a:gdLst>
                  <a:gd name="T0" fmla="*/ 3858 w 3122991"/>
                  <a:gd name="T1" fmla="*/ 236778 h 1549400"/>
                  <a:gd name="T2" fmla="*/ 327949 w 3122991"/>
                  <a:gd name="T3" fmla="*/ 5284 h 1549400"/>
                  <a:gd name="T4" fmla="*/ 3122991 w 3122991"/>
                  <a:gd name="T5" fmla="*/ 0 h 1549400"/>
                  <a:gd name="T6" fmla="*/ 3122991 w 3122991"/>
                  <a:gd name="T7" fmla="*/ 1549400 h 1549400"/>
                  <a:gd name="T8" fmla="*/ 0 w 3122991"/>
                  <a:gd name="T9" fmla="*/ 1549400 h 1549400"/>
                  <a:gd name="T10" fmla="*/ 3858 w 3122991"/>
                  <a:gd name="T11" fmla="*/ 236778 h 1549400"/>
                  <a:gd name="T12" fmla="*/ 0 60000 65536"/>
                  <a:gd name="T13" fmla="*/ 0 60000 65536"/>
                  <a:gd name="T14" fmla="*/ 0 60000 65536"/>
                  <a:gd name="T15" fmla="*/ 0 60000 65536"/>
                  <a:gd name="T16" fmla="*/ 0 60000 65536"/>
                  <a:gd name="T17" fmla="*/ 0 60000 65536"/>
                  <a:gd name="T18" fmla="*/ 0 w 3122991"/>
                  <a:gd name="T19" fmla="*/ 0 h 1549400"/>
                  <a:gd name="T20" fmla="*/ 3122991 w 3122991"/>
                  <a:gd name="T21" fmla="*/ 1549400 h 1549400"/>
                </a:gdLst>
                <a:ahLst/>
                <a:cxnLst>
                  <a:cxn ang="T12">
                    <a:pos x="T0" y="T1"/>
                  </a:cxn>
                  <a:cxn ang="T13">
                    <a:pos x="T2" y="T3"/>
                  </a:cxn>
                  <a:cxn ang="T14">
                    <a:pos x="T4" y="T5"/>
                  </a:cxn>
                  <a:cxn ang="T15">
                    <a:pos x="T6" y="T7"/>
                  </a:cxn>
                  <a:cxn ang="T16">
                    <a:pos x="T8" y="T9"/>
                  </a:cxn>
                  <a:cxn ang="T17">
                    <a:pos x="T10" y="T11"/>
                  </a:cxn>
                </a:cxnLst>
                <a:rect l="T18" t="T19" r="T20" b="T21"/>
                <a:pathLst>
                  <a:path w="3122991" h="1549400">
                    <a:moveTo>
                      <a:pt x="3858" y="236778"/>
                    </a:moveTo>
                    <a:lnTo>
                      <a:pt x="327949" y="5284"/>
                    </a:lnTo>
                    <a:lnTo>
                      <a:pt x="3122991" y="0"/>
                    </a:lnTo>
                    <a:lnTo>
                      <a:pt x="3122991" y="1549400"/>
                    </a:lnTo>
                    <a:lnTo>
                      <a:pt x="0" y="1549400"/>
                    </a:lnTo>
                    <a:lnTo>
                      <a:pt x="3858" y="236778"/>
                    </a:lnTo>
                    <a:close/>
                  </a:path>
                </a:pathLst>
              </a:cu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任意多边形 10"/>
              <p:cNvSpPr>
                <a:spLocks noChangeArrowheads="1"/>
              </p:cNvSpPr>
              <p:nvPr/>
            </p:nvSpPr>
            <p:spPr bwMode="auto">
              <a:xfrm>
                <a:off x="1182688" y="1703982"/>
                <a:ext cx="360362" cy="338137"/>
              </a:xfrm>
              <a:custGeom>
                <a:avLst/>
                <a:gdLst>
                  <a:gd name="T0" fmla="*/ 0 w 344438"/>
                  <a:gd name="T1" fmla="*/ 229626 h 229626"/>
                  <a:gd name="T2" fmla="*/ 344438 w 344438"/>
                  <a:gd name="T3" fmla="*/ 217324 h 229626"/>
                  <a:gd name="T4" fmla="*/ 328036 w 344438"/>
                  <a:gd name="T5" fmla="*/ 0 h 229626"/>
                  <a:gd name="T6" fmla="*/ 0 w 344438"/>
                  <a:gd name="T7" fmla="*/ 229626 h 229626"/>
                  <a:gd name="T8" fmla="*/ 0 60000 65536"/>
                  <a:gd name="T9" fmla="*/ 0 60000 65536"/>
                  <a:gd name="T10" fmla="*/ 0 60000 65536"/>
                  <a:gd name="T11" fmla="*/ 0 60000 65536"/>
                  <a:gd name="T12" fmla="*/ 0 w 344438"/>
                  <a:gd name="T13" fmla="*/ 0 h 229626"/>
                  <a:gd name="T14" fmla="*/ 344438 w 344438"/>
                  <a:gd name="T15" fmla="*/ 229626 h 229626"/>
                </a:gdLst>
                <a:ahLst/>
                <a:cxnLst>
                  <a:cxn ang="T8">
                    <a:pos x="T0" y="T1"/>
                  </a:cxn>
                  <a:cxn ang="T9">
                    <a:pos x="T2" y="T3"/>
                  </a:cxn>
                  <a:cxn ang="T10">
                    <a:pos x="T4" y="T5"/>
                  </a:cxn>
                  <a:cxn ang="T11">
                    <a:pos x="T6" y="T7"/>
                  </a:cxn>
                </a:cxnLst>
                <a:rect l="T12" t="T13" r="T14" b="T15"/>
                <a:pathLst>
                  <a:path w="344438" h="229626">
                    <a:moveTo>
                      <a:pt x="0" y="229626"/>
                    </a:moveTo>
                    <a:lnTo>
                      <a:pt x="344438" y="217324"/>
                    </a:lnTo>
                    <a:lnTo>
                      <a:pt x="328036" y="0"/>
                    </a:lnTo>
                    <a:lnTo>
                      <a:pt x="0" y="229626"/>
                    </a:lnTo>
                    <a:close/>
                  </a:path>
                </a:pathLst>
              </a:custGeom>
              <a:solidFill>
                <a:schemeClr val="tx1">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5" name="等腰三角形 26"/>
            <p:cNvSpPr>
              <a:spLocks noChangeArrowheads="1"/>
            </p:cNvSpPr>
            <p:nvPr/>
          </p:nvSpPr>
          <p:spPr bwMode="auto">
            <a:xfrm rot="5400000">
              <a:off x="4228306" y="2519711"/>
              <a:ext cx="663575" cy="487362"/>
            </a:xfrm>
            <a:prstGeom prst="triangle">
              <a:avLst>
                <a:gd name="adj" fmla="val 50000"/>
              </a:avLst>
            </a:pr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17559" y="1700811"/>
            <a:ext cx="3584574" cy="2047231"/>
            <a:chOff x="7117556" y="1700808"/>
            <a:chExt cx="3584575" cy="2047231"/>
          </a:xfrm>
        </p:grpSpPr>
        <p:grpSp>
          <p:nvGrpSpPr>
            <p:cNvPr id="4" name="组合 3"/>
            <p:cNvGrpSpPr/>
            <p:nvPr/>
          </p:nvGrpSpPr>
          <p:grpSpPr>
            <a:xfrm>
              <a:off x="7579518" y="1700808"/>
              <a:ext cx="3122613" cy="2047231"/>
              <a:chOff x="7579518" y="1700808"/>
              <a:chExt cx="3122613" cy="2047231"/>
            </a:xfrm>
          </p:grpSpPr>
          <p:sp>
            <p:nvSpPr>
              <p:cNvPr id="21" name="矩形 5"/>
              <p:cNvSpPr>
                <a:spLocks noChangeArrowheads="1"/>
              </p:cNvSpPr>
              <p:nvPr/>
            </p:nvSpPr>
            <p:spPr bwMode="auto">
              <a:xfrm>
                <a:off x="7579518" y="1700808"/>
                <a:ext cx="3122613" cy="2047231"/>
              </a:xfrm>
              <a:custGeom>
                <a:avLst/>
                <a:gdLst>
                  <a:gd name="T0" fmla="*/ 0 w 3122991"/>
                  <a:gd name="T1" fmla="*/ 3230 h 1552630"/>
                  <a:gd name="T2" fmla="*/ 2876600 w 3122991"/>
                  <a:gd name="T3" fmla="*/ 0 h 1552630"/>
                  <a:gd name="T4" fmla="*/ 3107827 w 3122991"/>
                  <a:gd name="T5" fmla="*/ 252248 h 1552630"/>
                  <a:gd name="T6" fmla="*/ 3122991 w 3122991"/>
                  <a:gd name="T7" fmla="*/ 1552630 h 1552630"/>
                  <a:gd name="T8" fmla="*/ 0 w 3122991"/>
                  <a:gd name="T9" fmla="*/ 1552630 h 1552630"/>
                  <a:gd name="T10" fmla="*/ 0 w 3122991"/>
                  <a:gd name="T11" fmla="*/ 3230 h 1552630"/>
                  <a:gd name="T12" fmla="*/ 0 60000 65536"/>
                  <a:gd name="T13" fmla="*/ 0 60000 65536"/>
                  <a:gd name="T14" fmla="*/ 0 60000 65536"/>
                  <a:gd name="T15" fmla="*/ 0 60000 65536"/>
                  <a:gd name="T16" fmla="*/ 0 60000 65536"/>
                  <a:gd name="T17" fmla="*/ 0 60000 65536"/>
                  <a:gd name="T18" fmla="*/ 0 w 3122991"/>
                  <a:gd name="T19" fmla="*/ 0 h 1552630"/>
                  <a:gd name="T20" fmla="*/ 3122991 w 3122991"/>
                  <a:gd name="T21" fmla="*/ 1552630 h 1552630"/>
                </a:gdLst>
                <a:ahLst/>
                <a:cxnLst>
                  <a:cxn ang="T12">
                    <a:pos x="T0" y="T1"/>
                  </a:cxn>
                  <a:cxn ang="T13">
                    <a:pos x="T2" y="T3"/>
                  </a:cxn>
                  <a:cxn ang="T14">
                    <a:pos x="T4" y="T5"/>
                  </a:cxn>
                  <a:cxn ang="T15">
                    <a:pos x="T6" y="T7"/>
                  </a:cxn>
                  <a:cxn ang="T16">
                    <a:pos x="T8" y="T9"/>
                  </a:cxn>
                  <a:cxn ang="T17">
                    <a:pos x="T10" y="T11"/>
                  </a:cxn>
                </a:cxnLst>
                <a:rect l="T18" t="T19" r="T20" b="T21"/>
                <a:pathLst>
                  <a:path w="3122991" h="1552630">
                    <a:moveTo>
                      <a:pt x="0" y="3230"/>
                    </a:moveTo>
                    <a:lnTo>
                      <a:pt x="2876600" y="0"/>
                    </a:lnTo>
                    <a:lnTo>
                      <a:pt x="3107827" y="252248"/>
                    </a:lnTo>
                    <a:lnTo>
                      <a:pt x="3122991" y="1552630"/>
                    </a:lnTo>
                    <a:lnTo>
                      <a:pt x="0" y="1552630"/>
                    </a:lnTo>
                    <a:lnTo>
                      <a:pt x="0" y="3230"/>
                    </a:lnTo>
                    <a:close/>
                  </a:path>
                </a:pathLst>
              </a:cu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1" name="任意多边形 12"/>
              <p:cNvSpPr>
                <a:spLocks noChangeArrowheads="1"/>
              </p:cNvSpPr>
              <p:nvPr/>
            </p:nvSpPr>
            <p:spPr bwMode="auto">
              <a:xfrm flipH="1">
                <a:off x="10452893" y="1705570"/>
                <a:ext cx="234950" cy="336549"/>
              </a:xfrm>
              <a:custGeom>
                <a:avLst/>
                <a:gdLst>
                  <a:gd name="T0" fmla="*/ 0 w 233692"/>
                  <a:gd name="T1" fmla="*/ 244140 h 246353"/>
                  <a:gd name="T2" fmla="*/ 217436 w 233692"/>
                  <a:gd name="T3" fmla="*/ 246353 h 246353"/>
                  <a:gd name="T4" fmla="*/ 233692 w 233692"/>
                  <a:gd name="T5" fmla="*/ 0 h 246353"/>
                  <a:gd name="T6" fmla="*/ 0 w 233692"/>
                  <a:gd name="T7" fmla="*/ 244140 h 246353"/>
                  <a:gd name="T8" fmla="*/ 0 60000 65536"/>
                  <a:gd name="T9" fmla="*/ 0 60000 65536"/>
                  <a:gd name="T10" fmla="*/ 0 60000 65536"/>
                  <a:gd name="T11" fmla="*/ 0 60000 65536"/>
                  <a:gd name="T12" fmla="*/ 0 w 233692"/>
                  <a:gd name="T13" fmla="*/ 0 h 246353"/>
                  <a:gd name="T14" fmla="*/ 233692 w 233692"/>
                  <a:gd name="T15" fmla="*/ 246353 h 246353"/>
                </a:gdLst>
                <a:ahLst/>
                <a:cxnLst>
                  <a:cxn ang="T8">
                    <a:pos x="T0" y="T1"/>
                  </a:cxn>
                  <a:cxn ang="T9">
                    <a:pos x="T2" y="T3"/>
                  </a:cxn>
                  <a:cxn ang="T10">
                    <a:pos x="T4" y="T5"/>
                  </a:cxn>
                  <a:cxn ang="T11">
                    <a:pos x="T6" y="T7"/>
                  </a:cxn>
                </a:cxnLst>
                <a:rect l="T12" t="T13" r="T14" b="T15"/>
                <a:pathLst>
                  <a:path w="233692" h="246353">
                    <a:moveTo>
                      <a:pt x="0" y="244140"/>
                    </a:moveTo>
                    <a:lnTo>
                      <a:pt x="217436" y="246353"/>
                    </a:lnTo>
                    <a:lnTo>
                      <a:pt x="233692" y="0"/>
                    </a:lnTo>
                    <a:lnTo>
                      <a:pt x="0" y="244140"/>
                    </a:lnTo>
                    <a:close/>
                  </a:path>
                </a:pathLst>
              </a:custGeom>
              <a:solidFill>
                <a:schemeClr val="tx2">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6" name="等腰三角形 27"/>
            <p:cNvSpPr>
              <a:spLocks noChangeArrowheads="1"/>
            </p:cNvSpPr>
            <p:nvPr/>
          </p:nvSpPr>
          <p:spPr bwMode="auto">
            <a:xfrm rot="16200000">
              <a:off x="7033418" y="2536379"/>
              <a:ext cx="633413" cy="465137"/>
            </a:xfrm>
            <a:prstGeom prst="triangle">
              <a:avLst>
                <a:gd name="adj" fmla="val 50000"/>
              </a:avLst>
            </a:prstGeom>
            <a:solidFill>
              <a:schemeClr val="tx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 name="组合 5"/>
          <p:cNvGrpSpPr/>
          <p:nvPr/>
        </p:nvGrpSpPr>
        <p:grpSpPr>
          <a:xfrm>
            <a:off x="7112793" y="3898555"/>
            <a:ext cx="3594100" cy="2047231"/>
            <a:chOff x="7112794" y="3898552"/>
            <a:chExt cx="3594099" cy="2047231"/>
          </a:xfrm>
        </p:grpSpPr>
        <p:grpSp>
          <p:nvGrpSpPr>
            <p:cNvPr id="5" name="组合 4"/>
            <p:cNvGrpSpPr/>
            <p:nvPr/>
          </p:nvGrpSpPr>
          <p:grpSpPr>
            <a:xfrm>
              <a:off x="7579518" y="3898552"/>
              <a:ext cx="3127375" cy="2047231"/>
              <a:chOff x="7579518" y="3898552"/>
              <a:chExt cx="3127375" cy="2047231"/>
            </a:xfrm>
          </p:grpSpPr>
          <p:sp>
            <p:nvSpPr>
              <p:cNvPr id="25" name="矩形 6"/>
              <p:cNvSpPr>
                <a:spLocks noChangeArrowheads="1"/>
              </p:cNvSpPr>
              <p:nvPr/>
            </p:nvSpPr>
            <p:spPr bwMode="auto">
              <a:xfrm>
                <a:off x="7579518" y="3898552"/>
                <a:ext cx="3122613" cy="2047231"/>
              </a:xfrm>
              <a:custGeom>
                <a:avLst/>
                <a:gdLst>
                  <a:gd name="T0" fmla="*/ 0 w 3122991"/>
                  <a:gd name="T1" fmla="*/ 3461 h 1552861"/>
                  <a:gd name="T2" fmla="*/ 2897620 w 3122991"/>
                  <a:gd name="T3" fmla="*/ 0 h 1552861"/>
                  <a:gd name="T4" fmla="*/ 3118337 w 3122991"/>
                  <a:gd name="T5" fmla="*/ 168165 h 1552861"/>
                  <a:gd name="T6" fmla="*/ 3122991 w 3122991"/>
                  <a:gd name="T7" fmla="*/ 1552861 h 1552861"/>
                  <a:gd name="T8" fmla="*/ 0 w 3122991"/>
                  <a:gd name="T9" fmla="*/ 1552861 h 1552861"/>
                  <a:gd name="T10" fmla="*/ 0 w 3122991"/>
                  <a:gd name="T11" fmla="*/ 3461 h 1552861"/>
                  <a:gd name="T12" fmla="*/ 0 60000 65536"/>
                  <a:gd name="T13" fmla="*/ 0 60000 65536"/>
                  <a:gd name="T14" fmla="*/ 0 60000 65536"/>
                  <a:gd name="T15" fmla="*/ 0 60000 65536"/>
                  <a:gd name="T16" fmla="*/ 0 60000 65536"/>
                  <a:gd name="T17" fmla="*/ 0 60000 65536"/>
                  <a:gd name="T18" fmla="*/ 0 w 3122991"/>
                  <a:gd name="T19" fmla="*/ 0 h 1552861"/>
                  <a:gd name="T20" fmla="*/ 3122991 w 3122991"/>
                  <a:gd name="T21" fmla="*/ 1552861 h 1552861"/>
                </a:gdLst>
                <a:ahLst/>
                <a:cxnLst>
                  <a:cxn ang="T12">
                    <a:pos x="T0" y="T1"/>
                  </a:cxn>
                  <a:cxn ang="T13">
                    <a:pos x="T2" y="T3"/>
                  </a:cxn>
                  <a:cxn ang="T14">
                    <a:pos x="T4" y="T5"/>
                  </a:cxn>
                  <a:cxn ang="T15">
                    <a:pos x="T6" y="T7"/>
                  </a:cxn>
                  <a:cxn ang="T16">
                    <a:pos x="T8" y="T9"/>
                  </a:cxn>
                  <a:cxn ang="T17">
                    <a:pos x="T10" y="T11"/>
                  </a:cxn>
                </a:cxnLst>
                <a:rect l="T18" t="T19" r="T20" b="T21"/>
                <a:pathLst>
                  <a:path w="3122991" h="1552861">
                    <a:moveTo>
                      <a:pt x="0" y="3461"/>
                    </a:moveTo>
                    <a:lnTo>
                      <a:pt x="2897620" y="0"/>
                    </a:lnTo>
                    <a:lnTo>
                      <a:pt x="3118337" y="168165"/>
                    </a:lnTo>
                    <a:cubicBezTo>
                      <a:pt x="3119888" y="629730"/>
                      <a:pt x="3121440" y="1091296"/>
                      <a:pt x="3122991" y="1552861"/>
                    </a:cubicBezTo>
                    <a:lnTo>
                      <a:pt x="0" y="1552861"/>
                    </a:lnTo>
                    <a:lnTo>
                      <a:pt x="0" y="3461"/>
                    </a:lnTo>
                    <a:close/>
                  </a:path>
                </a:pathLst>
              </a:cu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任意多边形 13"/>
              <p:cNvSpPr>
                <a:spLocks noChangeArrowheads="1"/>
              </p:cNvSpPr>
              <p:nvPr/>
            </p:nvSpPr>
            <p:spPr bwMode="auto">
              <a:xfrm flipH="1">
                <a:off x="10383043" y="3901727"/>
                <a:ext cx="323850" cy="215900"/>
              </a:xfrm>
              <a:custGeom>
                <a:avLst/>
                <a:gdLst>
                  <a:gd name="T0" fmla="*/ 0 w 323754"/>
                  <a:gd name="T1" fmla="*/ 175378 h 175378"/>
                  <a:gd name="T2" fmla="*/ 323754 w 323754"/>
                  <a:gd name="T3" fmla="*/ 170334 h 175378"/>
                  <a:gd name="T4" fmla="*/ 222988 w 323754"/>
                  <a:gd name="T5" fmla="*/ 0 h 175378"/>
                  <a:gd name="T6" fmla="*/ 0 w 323754"/>
                  <a:gd name="T7" fmla="*/ 175378 h 175378"/>
                  <a:gd name="T8" fmla="*/ 0 60000 65536"/>
                  <a:gd name="T9" fmla="*/ 0 60000 65536"/>
                  <a:gd name="T10" fmla="*/ 0 60000 65536"/>
                  <a:gd name="T11" fmla="*/ 0 60000 65536"/>
                  <a:gd name="T12" fmla="*/ 0 w 323754"/>
                  <a:gd name="T13" fmla="*/ 0 h 175378"/>
                  <a:gd name="T14" fmla="*/ 323754 w 323754"/>
                  <a:gd name="T15" fmla="*/ 175378 h 175378"/>
                </a:gdLst>
                <a:ahLst/>
                <a:cxnLst>
                  <a:cxn ang="T8">
                    <a:pos x="T0" y="T1"/>
                  </a:cxn>
                  <a:cxn ang="T9">
                    <a:pos x="T2" y="T3"/>
                  </a:cxn>
                  <a:cxn ang="T10">
                    <a:pos x="T4" y="T5"/>
                  </a:cxn>
                  <a:cxn ang="T11">
                    <a:pos x="T6" y="T7"/>
                  </a:cxn>
                </a:cxnLst>
                <a:rect l="T12" t="T13" r="T14" b="T15"/>
                <a:pathLst>
                  <a:path w="323754" h="175378">
                    <a:moveTo>
                      <a:pt x="0" y="175378"/>
                    </a:moveTo>
                    <a:lnTo>
                      <a:pt x="323754" y="170334"/>
                    </a:lnTo>
                    <a:lnTo>
                      <a:pt x="222988" y="0"/>
                    </a:lnTo>
                    <a:lnTo>
                      <a:pt x="0" y="175378"/>
                    </a:lnTo>
                    <a:close/>
                  </a:path>
                </a:pathLst>
              </a:custGeom>
              <a:solidFill>
                <a:schemeClr val="tx1">
                  <a:lumMod val="75000"/>
                </a:schemeClr>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8" name="等腰三角形 29"/>
            <p:cNvSpPr>
              <a:spLocks noChangeArrowheads="1"/>
            </p:cNvSpPr>
            <p:nvPr/>
          </p:nvSpPr>
          <p:spPr bwMode="auto">
            <a:xfrm rot="16200000">
              <a:off x="7029450" y="4690679"/>
              <a:ext cx="631825" cy="465138"/>
            </a:xfrm>
            <a:prstGeom prst="triangle">
              <a:avLst>
                <a:gd name="adj" fmla="val 50000"/>
              </a:avLst>
            </a:prstGeom>
            <a:solidFill>
              <a:schemeClr val="tx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3" name="矩形 22"/>
          <p:cNvSpPr/>
          <p:nvPr/>
        </p:nvSpPr>
        <p:spPr bwMode="auto">
          <a:xfrm>
            <a:off x="0" y="666517"/>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4" name="矩形 23"/>
          <p:cNvSpPr/>
          <p:nvPr/>
        </p:nvSpPr>
        <p:spPr bwMode="auto">
          <a:xfrm>
            <a:off x="0" y="6533084"/>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1" y="174415"/>
            <a:ext cx="3195222" cy="420599"/>
          </a:xfrm>
          <a:prstGeom prst="rect">
            <a:avLst/>
          </a:prstGeom>
          <a:noFill/>
        </p:spPr>
        <p:txBody>
          <a:bodyPr wrap="none" lIns="91428" tIns="45714" rIns="91428" bIns="45714" rtlCol="0">
            <a:spAutoFit/>
          </a:bodyPr>
          <a:lstStyle/>
          <a:p>
            <a:r>
              <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rPr>
              <a:t>公司领导给予的大力支持</a:t>
            </a:r>
            <a:endPar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pic>
        <p:nvPicPr>
          <p:cNvPr id="26"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rot="5400000">
            <a:off x="1259321" y="3601041"/>
            <a:ext cx="5822204" cy="2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rot="16200000" flipH="1">
            <a:off x="4813540" y="3601906"/>
            <a:ext cx="5822201" cy="2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14"/>
          <p:cNvSpPr>
            <a:spLocks noChangeArrowheads="1"/>
          </p:cNvSpPr>
          <p:nvPr/>
        </p:nvSpPr>
        <p:spPr bwMode="auto">
          <a:xfrm>
            <a:off x="1433515" y="2269135"/>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15"/>
          <p:cNvSpPr>
            <a:spLocks noChangeArrowheads="1"/>
          </p:cNvSpPr>
          <p:nvPr/>
        </p:nvSpPr>
        <p:spPr bwMode="auto">
          <a:xfrm>
            <a:off x="1433515" y="4428779"/>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altLang="zh-CN"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矩形 16"/>
          <p:cNvSpPr>
            <a:spLocks noChangeArrowheads="1"/>
          </p:cNvSpPr>
          <p:nvPr/>
        </p:nvSpPr>
        <p:spPr bwMode="auto">
          <a:xfrm>
            <a:off x="7811295" y="2269135"/>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altLang="zh-CN"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17"/>
          <p:cNvSpPr>
            <a:spLocks noChangeArrowheads="1"/>
          </p:cNvSpPr>
          <p:nvPr/>
        </p:nvSpPr>
        <p:spPr bwMode="auto">
          <a:xfrm>
            <a:off x="7811295" y="4428779"/>
            <a:ext cx="27051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just">
              <a:buClr>
                <a:srgbClr val="F2F2F2"/>
              </a:buClr>
            </a:pP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这里输入简要的文字说明这里输入简要的文字说明这里输入简要的文字说明这里输入简要的文字说明这里输入简要的文字说明</a:t>
            </a:r>
            <a:endParaRPr lang="en-US" altLang="zh-CN"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直接连接符 18"/>
          <p:cNvSpPr>
            <a:spLocks noChangeShapeType="1"/>
          </p:cNvSpPr>
          <p:nvPr/>
        </p:nvSpPr>
        <p:spPr bwMode="auto">
          <a:xfrm>
            <a:off x="1543050" y="2237383"/>
            <a:ext cx="2508250" cy="0"/>
          </a:xfrm>
          <a:prstGeom prst="line">
            <a:avLst/>
          </a:prstGeom>
          <a:noFill/>
          <a:ln w="6350" cap="flat" cmpd="sng">
            <a:solidFill>
              <a:srgbClr val="F8F8F8">
                <a:alpha val="50000"/>
              </a:srgbClr>
            </a:solidFill>
            <a:round/>
          </a:ln>
          <a:extLst>
            <a:ext uri="{909E8E84-426E-40DD-AFC4-6F175D3DCCD1}">
              <a14:hiddenFill xmlns:a14="http://schemas.microsoft.com/office/drawing/2010/main">
                <a:noFill/>
              </a14:hiddenFill>
            </a:ext>
          </a:extLst>
        </p:spPr>
        <p:txBody>
          <a:bodyPr lIns="91428" tIns="45714" rIns="91428" bIns="45714"/>
          <a:lstStyle/>
          <a:p>
            <a:endParaRPr lang="zh-CN" altLang="en-US"/>
          </a:p>
        </p:txBody>
      </p:sp>
      <p:sp>
        <p:nvSpPr>
          <p:cNvPr id="38" name="直接连接符 19"/>
          <p:cNvSpPr>
            <a:spLocks noChangeShapeType="1"/>
          </p:cNvSpPr>
          <p:nvPr/>
        </p:nvSpPr>
        <p:spPr bwMode="auto">
          <a:xfrm>
            <a:off x="7924007" y="2237383"/>
            <a:ext cx="2508250" cy="0"/>
          </a:xfrm>
          <a:prstGeom prst="line">
            <a:avLst/>
          </a:prstGeom>
          <a:noFill/>
          <a:ln w="6350" cap="flat" cmpd="sng">
            <a:solidFill>
              <a:srgbClr val="F8F8F8">
                <a:alpha val="50000"/>
              </a:srgbClr>
            </a:solidFill>
            <a:round/>
          </a:ln>
          <a:extLst>
            <a:ext uri="{909E8E84-426E-40DD-AFC4-6F175D3DCCD1}">
              <a14:hiddenFill xmlns:a14="http://schemas.microsoft.com/office/drawing/2010/main">
                <a:noFill/>
              </a14:hiddenFill>
            </a:ext>
          </a:extLst>
        </p:spPr>
        <p:txBody>
          <a:bodyPr lIns="91428" tIns="45714" rIns="91428" bIns="45714"/>
          <a:lstStyle/>
          <a:p>
            <a:endParaRPr lang="zh-CN" altLang="en-US"/>
          </a:p>
        </p:txBody>
      </p:sp>
      <p:sp>
        <p:nvSpPr>
          <p:cNvPr id="39" name="直接连接符 20"/>
          <p:cNvSpPr>
            <a:spLocks noChangeShapeType="1"/>
          </p:cNvSpPr>
          <p:nvPr/>
        </p:nvSpPr>
        <p:spPr bwMode="auto">
          <a:xfrm>
            <a:off x="1543050" y="4397027"/>
            <a:ext cx="2508250" cy="0"/>
          </a:xfrm>
          <a:prstGeom prst="line">
            <a:avLst/>
          </a:prstGeom>
          <a:noFill/>
          <a:ln w="6350" cap="flat" cmpd="sng">
            <a:solidFill>
              <a:srgbClr val="F8F8F8">
                <a:alpha val="50000"/>
              </a:srgbClr>
            </a:solidFill>
            <a:round/>
          </a:ln>
          <a:extLst>
            <a:ext uri="{909E8E84-426E-40DD-AFC4-6F175D3DCCD1}">
              <a14:hiddenFill xmlns:a14="http://schemas.microsoft.com/office/drawing/2010/main">
                <a:noFill/>
              </a14:hiddenFill>
            </a:ext>
          </a:extLst>
        </p:spPr>
        <p:txBody>
          <a:bodyPr lIns="91428" tIns="45714" rIns="91428" bIns="45714"/>
          <a:lstStyle/>
          <a:p>
            <a:endParaRPr lang="zh-CN" altLang="en-US"/>
          </a:p>
        </p:txBody>
      </p:sp>
      <p:sp>
        <p:nvSpPr>
          <p:cNvPr id="40" name="直接连接符 21"/>
          <p:cNvSpPr>
            <a:spLocks noChangeShapeType="1"/>
          </p:cNvSpPr>
          <p:nvPr/>
        </p:nvSpPr>
        <p:spPr bwMode="auto">
          <a:xfrm>
            <a:off x="7906543" y="4397027"/>
            <a:ext cx="2508250" cy="0"/>
          </a:xfrm>
          <a:prstGeom prst="line">
            <a:avLst/>
          </a:prstGeom>
          <a:noFill/>
          <a:ln w="6350" cap="flat" cmpd="sng">
            <a:solidFill>
              <a:srgbClr val="F8F8F8"/>
            </a:solidFill>
            <a:round/>
          </a:ln>
          <a:extLst>
            <a:ext uri="{909E8E84-426E-40DD-AFC4-6F175D3DCCD1}">
              <a14:hiddenFill xmlns:a14="http://schemas.microsoft.com/office/drawing/2010/main">
                <a:noFill/>
              </a14:hiddenFill>
            </a:ext>
          </a:extLst>
        </p:spPr>
        <p:txBody>
          <a:bodyPr lIns="91428" tIns="45714" rIns="91428" bIns="45714"/>
          <a:lstStyle/>
          <a:p>
            <a:endParaRPr lang="zh-CN" altLang="en-US"/>
          </a:p>
        </p:txBody>
      </p:sp>
      <p:sp>
        <p:nvSpPr>
          <p:cNvPr id="42" name="文本框 23"/>
          <p:cNvSpPr>
            <a:spLocks noChangeArrowheads="1"/>
          </p:cNvSpPr>
          <p:nvPr/>
        </p:nvSpPr>
        <p:spPr bwMode="auto">
          <a:xfrm>
            <a:off x="2006603" y="4038252"/>
            <a:ext cx="2016125"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endParaRPr lang="zh-CN" altLang="en-US" dirty="0">
              <a:solidFill>
                <a:srgbClr val="F8F8F8"/>
              </a:solidFill>
              <a:latin typeface="+mn-ea"/>
              <a:ea typeface="+mn-ea"/>
            </a:endParaRPr>
          </a:p>
        </p:txBody>
      </p:sp>
      <p:sp>
        <p:nvSpPr>
          <p:cNvPr id="49" name="文本框 30"/>
          <p:cNvSpPr>
            <a:spLocks noChangeArrowheads="1"/>
          </p:cNvSpPr>
          <p:nvPr/>
        </p:nvSpPr>
        <p:spPr bwMode="auto">
          <a:xfrm>
            <a:off x="4724374" y="2351898"/>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r>
              <a:rPr lang="en-US" sz="4400" dirty="0">
                <a:solidFill>
                  <a:srgbClr val="595959"/>
                </a:solidFill>
                <a:latin typeface="+mn-ea"/>
                <a:ea typeface="+mn-ea"/>
                <a:sym typeface="Segoe UI Light" panose="020B0502040204020203" pitchFamily="2" charset="0"/>
              </a:rPr>
              <a:t>01</a:t>
            </a:r>
            <a:endParaRPr lang="zh-CN" altLang="en-US" sz="4400" dirty="0">
              <a:solidFill>
                <a:srgbClr val="595959"/>
              </a:solidFill>
              <a:latin typeface="+mn-ea"/>
              <a:ea typeface="+mn-ea"/>
              <a:sym typeface="Segoe UI Light" panose="020B0502040204020203" pitchFamily="2" charset="0"/>
            </a:endParaRPr>
          </a:p>
        </p:txBody>
      </p:sp>
      <p:sp>
        <p:nvSpPr>
          <p:cNvPr id="50" name="文本框 31"/>
          <p:cNvSpPr>
            <a:spLocks noChangeArrowheads="1"/>
          </p:cNvSpPr>
          <p:nvPr/>
        </p:nvSpPr>
        <p:spPr bwMode="auto">
          <a:xfrm>
            <a:off x="6364410" y="2340786"/>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r>
              <a:rPr lang="en-US" sz="4400" dirty="0">
                <a:solidFill>
                  <a:srgbClr val="595959"/>
                </a:solidFill>
                <a:latin typeface="+mn-ea"/>
                <a:ea typeface="+mn-ea"/>
                <a:sym typeface="Segoe UI Light" panose="020B0502040204020203" pitchFamily="2" charset="0"/>
              </a:rPr>
              <a:t>02</a:t>
            </a:r>
            <a:endParaRPr lang="zh-CN" altLang="en-US" sz="4400" dirty="0">
              <a:solidFill>
                <a:srgbClr val="595959"/>
              </a:solidFill>
              <a:latin typeface="+mn-ea"/>
              <a:ea typeface="+mn-ea"/>
              <a:sym typeface="Segoe UI Light" panose="020B0502040204020203" pitchFamily="2" charset="0"/>
            </a:endParaRPr>
          </a:p>
        </p:txBody>
      </p:sp>
      <p:sp>
        <p:nvSpPr>
          <p:cNvPr id="51" name="文本框 32"/>
          <p:cNvSpPr>
            <a:spLocks noChangeArrowheads="1"/>
          </p:cNvSpPr>
          <p:nvPr/>
        </p:nvSpPr>
        <p:spPr bwMode="auto">
          <a:xfrm>
            <a:off x="4710088" y="4552817"/>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r>
              <a:rPr lang="en-US" sz="4400" dirty="0">
                <a:solidFill>
                  <a:srgbClr val="595959"/>
                </a:solidFill>
                <a:latin typeface="+mn-ea"/>
                <a:ea typeface="+mn-ea"/>
                <a:sym typeface="Segoe UI Light" panose="020B0502040204020203" pitchFamily="2" charset="0"/>
              </a:rPr>
              <a:t>03</a:t>
            </a:r>
            <a:endParaRPr lang="zh-CN" altLang="en-US" sz="4400" dirty="0">
              <a:solidFill>
                <a:srgbClr val="595959"/>
              </a:solidFill>
              <a:latin typeface="+mn-ea"/>
              <a:ea typeface="+mn-ea"/>
              <a:sym typeface="Segoe UI Light" panose="020B0502040204020203" pitchFamily="2" charset="0"/>
            </a:endParaRPr>
          </a:p>
        </p:txBody>
      </p:sp>
      <p:sp>
        <p:nvSpPr>
          <p:cNvPr id="52" name="文本框 33"/>
          <p:cNvSpPr>
            <a:spLocks noChangeArrowheads="1"/>
          </p:cNvSpPr>
          <p:nvPr/>
        </p:nvSpPr>
        <p:spPr bwMode="auto">
          <a:xfrm>
            <a:off x="6329485" y="4552817"/>
            <a:ext cx="869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r>
              <a:rPr lang="en-US" sz="4400" dirty="0">
                <a:solidFill>
                  <a:srgbClr val="595959"/>
                </a:solidFill>
                <a:latin typeface="+mn-ea"/>
                <a:ea typeface="+mn-ea"/>
                <a:sym typeface="Segoe UI Light" panose="020B0502040204020203" pitchFamily="2" charset="0"/>
              </a:rPr>
              <a:t>04</a:t>
            </a:r>
            <a:endParaRPr lang="zh-CN" altLang="en-US" sz="4400" dirty="0">
              <a:solidFill>
                <a:srgbClr val="595959"/>
              </a:solidFill>
              <a:latin typeface="+mn-ea"/>
              <a:ea typeface="+mn-ea"/>
              <a:sym typeface="Segoe UI Light" panose="020B0502040204020203" pitchFamily="2" charset="0"/>
            </a:endParaRPr>
          </a:p>
        </p:txBody>
      </p:sp>
      <p:grpSp>
        <p:nvGrpSpPr>
          <p:cNvPr id="12" name="组合 11"/>
          <p:cNvGrpSpPr/>
          <p:nvPr/>
        </p:nvGrpSpPr>
        <p:grpSpPr>
          <a:xfrm>
            <a:off x="7931943" y="1867498"/>
            <a:ext cx="2339570" cy="369332"/>
            <a:chOff x="7931943" y="1867496"/>
            <a:chExt cx="2339569" cy="369332"/>
          </a:xfrm>
        </p:grpSpPr>
        <p:sp>
          <p:nvSpPr>
            <p:cNvPr id="44" name="文本框 25"/>
            <p:cNvSpPr>
              <a:spLocks noChangeArrowheads="1"/>
            </p:cNvSpPr>
            <p:nvPr/>
          </p:nvSpPr>
          <p:spPr bwMode="auto">
            <a:xfrm>
              <a:off x="8253801" y="1867496"/>
              <a:ext cx="2017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solidFill>
                    <a:srgbClr val="F8F8F8"/>
                  </a:solidFill>
                  <a:latin typeface="+mn-ea"/>
                  <a:ea typeface="+mn-ea"/>
                </a:rPr>
                <a:t>政策上的倾斜</a:t>
              </a:r>
              <a:endParaRPr lang="zh-CN" altLang="en-US" b="1" dirty="0">
                <a:solidFill>
                  <a:srgbClr val="F8F8F8"/>
                </a:solidFill>
                <a:latin typeface="+mn-ea"/>
                <a:ea typeface="+mn-ea"/>
              </a:endParaRPr>
            </a:p>
          </p:txBody>
        </p:sp>
        <p:pic>
          <p:nvPicPr>
            <p:cNvPr id="53" name="图片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943" y="1920676"/>
              <a:ext cx="2635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a:xfrm>
            <a:off x="1565277" y="1857178"/>
            <a:ext cx="2282826" cy="369332"/>
            <a:chOff x="1565275" y="1857175"/>
            <a:chExt cx="2282826" cy="369332"/>
          </a:xfrm>
        </p:grpSpPr>
        <p:sp>
          <p:nvSpPr>
            <p:cNvPr id="41" name="文本框 22"/>
            <p:cNvSpPr>
              <a:spLocks noChangeArrowheads="1"/>
            </p:cNvSpPr>
            <p:nvPr/>
          </p:nvSpPr>
          <p:spPr bwMode="auto">
            <a:xfrm>
              <a:off x="1831976" y="1857175"/>
              <a:ext cx="2016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smtClean="0">
                  <a:solidFill>
                    <a:srgbClr val="F8F8F8"/>
                  </a:solidFill>
                  <a:latin typeface="+mn-ea"/>
                  <a:ea typeface="+mn-ea"/>
                </a:rPr>
                <a:t>战略上的指导</a:t>
              </a:r>
              <a:endParaRPr lang="zh-CN" altLang="en-US" b="1" dirty="0">
                <a:solidFill>
                  <a:srgbClr val="F8F8F8"/>
                </a:solidFill>
                <a:latin typeface="+mn-ea"/>
                <a:ea typeface="+mn-ea"/>
              </a:endParaRPr>
            </a:p>
          </p:txBody>
        </p:sp>
        <p:pic>
          <p:nvPicPr>
            <p:cNvPr id="54" name="图片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275" y="1977033"/>
              <a:ext cx="19367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2"/>
          <p:cNvGrpSpPr/>
          <p:nvPr/>
        </p:nvGrpSpPr>
        <p:grpSpPr>
          <a:xfrm>
            <a:off x="7924008" y="4038250"/>
            <a:ext cx="2385219" cy="369332"/>
            <a:chOff x="7924006" y="4038252"/>
            <a:chExt cx="2385219" cy="369332"/>
          </a:xfrm>
        </p:grpSpPr>
        <p:sp>
          <p:nvSpPr>
            <p:cNvPr id="43" name="文本框 24"/>
            <p:cNvSpPr>
              <a:spLocks noChangeArrowheads="1"/>
            </p:cNvSpPr>
            <p:nvPr/>
          </p:nvSpPr>
          <p:spPr bwMode="auto">
            <a:xfrm>
              <a:off x="8291513" y="4038252"/>
              <a:ext cx="201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8F8F8"/>
                  </a:solidFill>
                  <a:latin typeface="+mn-ea"/>
                  <a:ea typeface="+mn-ea"/>
                </a:rPr>
                <a:t>人事上的帮助</a:t>
              </a:r>
              <a:endParaRPr lang="zh-CN" altLang="en-US" b="1" dirty="0">
                <a:solidFill>
                  <a:srgbClr val="F8F8F8"/>
                </a:solidFill>
                <a:latin typeface="+mn-ea"/>
                <a:ea typeface="+mn-ea"/>
              </a:endParaRPr>
            </a:p>
          </p:txBody>
        </p:sp>
        <p:pic>
          <p:nvPicPr>
            <p:cNvPr id="55" name="图片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006" y="4038252"/>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a:xfrm>
            <a:off x="1530349" y="4038250"/>
            <a:ext cx="2319338" cy="369332"/>
            <a:chOff x="1530350" y="4038252"/>
            <a:chExt cx="2319338" cy="369332"/>
          </a:xfrm>
        </p:grpSpPr>
        <p:pic>
          <p:nvPicPr>
            <p:cNvPr id="56" name="图片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350" y="4117627"/>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文本框 24"/>
            <p:cNvSpPr>
              <a:spLocks noChangeArrowheads="1"/>
            </p:cNvSpPr>
            <p:nvPr/>
          </p:nvSpPr>
          <p:spPr bwMode="auto">
            <a:xfrm>
              <a:off x="1831976" y="4038252"/>
              <a:ext cx="2017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dirty="0">
                  <a:solidFill>
                    <a:srgbClr val="F8F8F8"/>
                  </a:solidFill>
                  <a:latin typeface="+mn-ea"/>
                  <a:ea typeface="+mn-ea"/>
                </a:rPr>
                <a:t>资金上的支持</a:t>
              </a:r>
              <a:endParaRPr lang="zh-CN" altLang="en-US" b="1" dirty="0">
                <a:solidFill>
                  <a:srgbClr val="F8F8F8"/>
                </a:solidFill>
                <a:latin typeface="+mn-ea"/>
                <a:ea typeface="+mn-ea"/>
              </a:endParaRPr>
            </a:p>
          </p:txBody>
        </p:sp>
      </p:grpSp>
    </p:spTree>
  </p:cSld>
  <p:clrMapOvr>
    <a:masterClrMapping/>
  </p:clrMapOvr>
  <p:transition spd="slow" advTm="7938">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110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500"/>
                                        <p:tgtEl>
                                          <p:spTgt spid="26"/>
                                        </p:tgtEl>
                                      </p:cBhvr>
                                    </p:animEffect>
                                  </p:childTnLst>
                                </p:cTn>
                              </p:par>
                              <p:par>
                                <p:cTn id="21" presetID="22" presetClass="entr" presetSubtype="1"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p:stCondLst>
                              <p:cond delay="16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3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300" fill="hold"/>
                                        <p:tgtEl>
                                          <p:spTgt spid="49"/>
                                        </p:tgtEl>
                                        <p:attrNameLst>
                                          <p:attrName>ppt_w</p:attrName>
                                        </p:attrNameLst>
                                      </p:cBhvr>
                                      <p:tavLst>
                                        <p:tav tm="0">
                                          <p:val>
                                            <p:fltVal val="0"/>
                                          </p:val>
                                        </p:tav>
                                        <p:tav tm="100000">
                                          <p:val>
                                            <p:strVal val="#ppt_w"/>
                                          </p:val>
                                        </p:tav>
                                      </p:tavLst>
                                    </p:anim>
                                    <p:anim calcmode="lin" valueType="num">
                                      <p:cBhvr>
                                        <p:cTn id="32" dur="300" fill="hold"/>
                                        <p:tgtEl>
                                          <p:spTgt spid="49"/>
                                        </p:tgtEl>
                                        <p:attrNameLst>
                                          <p:attrName>ppt_h</p:attrName>
                                        </p:attrNameLst>
                                      </p:cBhvr>
                                      <p:tavLst>
                                        <p:tav tm="0">
                                          <p:val>
                                            <p:fltVal val="0"/>
                                          </p:val>
                                        </p:tav>
                                        <p:tav tm="100000">
                                          <p:val>
                                            <p:strVal val="#ppt_h"/>
                                          </p:val>
                                        </p:tav>
                                      </p:tavLst>
                                    </p:anim>
                                    <p:anim calcmode="lin" valueType="num">
                                      <p:cBhvr>
                                        <p:cTn id="33" dur="300" fill="hold"/>
                                        <p:tgtEl>
                                          <p:spTgt spid="49"/>
                                        </p:tgtEl>
                                        <p:attrNameLst>
                                          <p:attrName>style.rotation</p:attrName>
                                        </p:attrNameLst>
                                      </p:cBhvr>
                                      <p:tavLst>
                                        <p:tav tm="0">
                                          <p:val>
                                            <p:fltVal val="90"/>
                                          </p:val>
                                        </p:tav>
                                        <p:tav tm="100000">
                                          <p:val>
                                            <p:fltVal val="0"/>
                                          </p:val>
                                        </p:tav>
                                      </p:tavLst>
                                    </p:anim>
                                    <p:animEffect transition="in" filter="fade">
                                      <p:cBhvr>
                                        <p:cTn id="34" dur="300"/>
                                        <p:tgtEl>
                                          <p:spTgt spid="49"/>
                                        </p:tgtEl>
                                      </p:cBhvr>
                                    </p:animEffect>
                                  </p:childTnLst>
                                </p:cTn>
                              </p:par>
                            </p:childTnLst>
                          </p:cTn>
                        </p:par>
                        <p:par>
                          <p:cTn id="35" fill="hold">
                            <p:stCondLst>
                              <p:cond delay="21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2600"/>
                            </p:stCondLst>
                            <p:childTnLst>
                              <p:par>
                                <p:cTn id="40" presetID="2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up)">
                                      <p:cBhvr>
                                        <p:cTn id="45" dur="500"/>
                                        <p:tgtEl>
                                          <p:spTgt spid="33"/>
                                        </p:tgtEl>
                                      </p:cBhvr>
                                    </p:animEffect>
                                  </p:childTnLst>
                                </p:cTn>
                              </p:par>
                            </p:childTnLst>
                          </p:cTn>
                        </p:par>
                        <p:par>
                          <p:cTn id="46" fill="hold">
                            <p:stCondLst>
                              <p:cond delay="3100"/>
                            </p:stCondLst>
                            <p:childTnLst>
                              <p:par>
                                <p:cTn id="47" presetID="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3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300" fill="hold"/>
                                        <p:tgtEl>
                                          <p:spTgt spid="50"/>
                                        </p:tgtEl>
                                        <p:attrNameLst>
                                          <p:attrName>ppt_w</p:attrName>
                                        </p:attrNameLst>
                                      </p:cBhvr>
                                      <p:tavLst>
                                        <p:tav tm="0">
                                          <p:val>
                                            <p:fltVal val="0"/>
                                          </p:val>
                                        </p:tav>
                                        <p:tav tm="100000">
                                          <p:val>
                                            <p:strVal val="#ppt_w"/>
                                          </p:val>
                                        </p:tav>
                                      </p:tavLst>
                                    </p:anim>
                                    <p:anim calcmode="lin" valueType="num">
                                      <p:cBhvr>
                                        <p:cTn id="54" dur="300" fill="hold"/>
                                        <p:tgtEl>
                                          <p:spTgt spid="50"/>
                                        </p:tgtEl>
                                        <p:attrNameLst>
                                          <p:attrName>ppt_h</p:attrName>
                                        </p:attrNameLst>
                                      </p:cBhvr>
                                      <p:tavLst>
                                        <p:tav tm="0">
                                          <p:val>
                                            <p:fltVal val="0"/>
                                          </p:val>
                                        </p:tav>
                                        <p:tav tm="100000">
                                          <p:val>
                                            <p:strVal val="#ppt_h"/>
                                          </p:val>
                                        </p:tav>
                                      </p:tavLst>
                                    </p:anim>
                                    <p:anim calcmode="lin" valueType="num">
                                      <p:cBhvr>
                                        <p:cTn id="55" dur="300" fill="hold"/>
                                        <p:tgtEl>
                                          <p:spTgt spid="50"/>
                                        </p:tgtEl>
                                        <p:attrNameLst>
                                          <p:attrName>style.rotation</p:attrName>
                                        </p:attrNameLst>
                                      </p:cBhvr>
                                      <p:tavLst>
                                        <p:tav tm="0">
                                          <p:val>
                                            <p:fltVal val="90"/>
                                          </p:val>
                                        </p:tav>
                                        <p:tav tm="100000">
                                          <p:val>
                                            <p:fltVal val="0"/>
                                          </p:val>
                                        </p:tav>
                                      </p:tavLst>
                                    </p:anim>
                                    <p:animEffect transition="in" filter="fade">
                                      <p:cBhvr>
                                        <p:cTn id="56" dur="300"/>
                                        <p:tgtEl>
                                          <p:spTgt spid="50"/>
                                        </p:tgtEl>
                                      </p:cBhvr>
                                    </p:animEffect>
                                  </p:childTnLst>
                                </p:cTn>
                              </p:par>
                            </p:childTnLst>
                          </p:cTn>
                        </p:par>
                        <p:par>
                          <p:cTn id="57" fill="hold">
                            <p:stCondLst>
                              <p:cond delay="3600"/>
                            </p:stCondLst>
                            <p:childTnLst>
                              <p:par>
                                <p:cTn id="58" presetID="22" presetClass="entr" presetSubtype="8"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par>
                          <p:cTn id="61" fill="hold">
                            <p:stCondLst>
                              <p:cond delay="4100"/>
                            </p:stCondLst>
                            <p:childTnLst>
                              <p:par>
                                <p:cTn id="62" presetID="22" presetClass="entr" presetSubtype="4"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down)">
                                      <p:cBhvr>
                                        <p:cTn id="64" dur="500"/>
                                        <p:tgtEl>
                                          <p:spTgt spid="12"/>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4600"/>
                            </p:stCondLst>
                            <p:childTnLst>
                              <p:par>
                                <p:cTn id="69" presetID="2" presetClass="entr" presetSubtype="4"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par>
                                <p:cTn id="73" presetID="31" presetClass="entr" presetSubtype="0" fill="hold" grpId="0" nodeType="with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p:cTn id="75" dur="300" fill="hold"/>
                                        <p:tgtEl>
                                          <p:spTgt spid="51"/>
                                        </p:tgtEl>
                                        <p:attrNameLst>
                                          <p:attrName>ppt_w</p:attrName>
                                        </p:attrNameLst>
                                      </p:cBhvr>
                                      <p:tavLst>
                                        <p:tav tm="0">
                                          <p:val>
                                            <p:fltVal val="0"/>
                                          </p:val>
                                        </p:tav>
                                        <p:tav tm="100000">
                                          <p:val>
                                            <p:strVal val="#ppt_w"/>
                                          </p:val>
                                        </p:tav>
                                      </p:tavLst>
                                    </p:anim>
                                    <p:anim calcmode="lin" valueType="num">
                                      <p:cBhvr>
                                        <p:cTn id="76" dur="300" fill="hold"/>
                                        <p:tgtEl>
                                          <p:spTgt spid="51"/>
                                        </p:tgtEl>
                                        <p:attrNameLst>
                                          <p:attrName>ppt_h</p:attrName>
                                        </p:attrNameLst>
                                      </p:cBhvr>
                                      <p:tavLst>
                                        <p:tav tm="0">
                                          <p:val>
                                            <p:fltVal val="0"/>
                                          </p:val>
                                        </p:tav>
                                        <p:tav tm="100000">
                                          <p:val>
                                            <p:strVal val="#ppt_h"/>
                                          </p:val>
                                        </p:tav>
                                      </p:tavLst>
                                    </p:anim>
                                    <p:anim calcmode="lin" valueType="num">
                                      <p:cBhvr>
                                        <p:cTn id="77" dur="300" fill="hold"/>
                                        <p:tgtEl>
                                          <p:spTgt spid="51"/>
                                        </p:tgtEl>
                                        <p:attrNameLst>
                                          <p:attrName>style.rotation</p:attrName>
                                        </p:attrNameLst>
                                      </p:cBhvr>
                                      <p:tavLst>
                                        <p:tav tm="0">
                                          <p:val>
                                            <p:fltVal val="90"/>
                                          </p:val>
                                        </p:tav>
                                        <p:tav tm="100000">
                                          <p:val>
                                            <p:fltVal val="0"/>
                                          </p:val>
                                        </p:tav>
                                      </p:tavLst>
                                    </p:anim>
                                    <p:animEffect transition="in" filter="fade">
                                      <p:cBhvr>
                                        <p:cTn id="78" dur="300"/>
                                        <p:tgtEl>
                                          <p:spTgt spid="51"/>
                                        </p:tgtEl>
                                      </p:cBhvr>
                                    </p:animEffect>
                                  </p:childTnLst>
                                </p:cTn>
                              </p:par>
                            </p:childTnLst>
                          </p:cTn>
                        </p:par>
                        <p:par>
                          <p:cTn id="79" fill="hold">
                            <p:stCondLst>
                              <p:cond delay="5100"/>
                            </p:stCondLst>
                            <p:childTnLst>
                              <p:par>
                                <p:cTn id="80" presetID="22" presetClass="entr" presetSubtype="8"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wipe(left)">
                                      <p:cBhvr>
                                        <p:cTn id="82" dur="500"/>
                                        <p:tgtEl>
                                          <p:spTgt spid="39"/>
                                        </p:tgtEl>
                                      </p:cBhvr>
                                    </p:animEffect>
                                  </p:childTnLst>
                                </p:cTn>
                              </p:par>
                            </p:childTnLst>
                          </p:cTn>
                        </p:par>
                        <p:par>
                          <p:cTn id="83" fill="hold">
                            <p:stCondLst>
                              <p:cond delay="56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500"/>
                                        <p:tgtEl>
                                          <p:spTgt spid="11"/>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up)">
                                      <p:cBhvr>
                                        <p:cTn id="89" dur="500"/>
                                        <p:tgtEl>
                                          <p:spTgt spid="34"/>
                                        </p:tgtEl>
                                      </p:cBhvr>
                                    </p:animEffect>
                                  </p:childTnLst>
                                </p:cTn>
                              </p:par>
                            </p:childTnLst>
                          </p:cTn>
                        </p:par>
                        <p:par>
                          <p:cTn id="90" fill="hold">
                            <p:stCondLst>
                              <p:cond delay="6100"/>
                            </p:stCondLst>
                            <p:childTnLst>
                              <p:par>
                                <p:cTn id="91" presetID="2" presetClass="entr" presetSubtype="4"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additive="base">
                                        <p:cTn id="93" dur="500" fill="hold"/>
                                        <p:tgtEl>
                                          <p:spTgt spid="6"/>
                                        </p:tgtEl>
                                        <p:attrNameLst>
                                          <p:attrName>ppt_x</p:attrName>
                                        </p:attrNameLst>
                                      </p:cBhvr>
                                      <p:tavLst>
                                        <p:tav tm="0">
                                          <p:val>
                                            <p:strVal val="#ppt_x"/>
                                          </p:val>
                                        </p:tav>
                                        <p:tav tm="100000">
                                          <p:val>
                                            <p:strVal val="#ppt_x"/>
                                          </p:val>
                                        </p:tav>
                                      </p:tavLst>
                                    </p:anim>
                                    <p:anim calcmode="lin" valueType="num">
                                      <p:cBhvr additive="base">
                                        <p:cTn id="94" dur="500" fill="hold"/>
                                        <p:tgtEl>
                                          <p:spTgt spid="6"/>
                                        </p:tgtEl>
                                        <p:attrNameLst>
                                          <p:attrName>ppt_y</p:attrName>
                                        </p:attrNameLst>
                                      </p:cBhvr>
                                      <p:tavLst>
                                        <p:tav tm="0">
                                          <p:val>
                                            <p:strVal val="1+#ppt_h/2"/>
                                          </p:val>
                                        </p:tav>
                                        <p:tav tm="100000">
                                          <p:val>
                                            <p:strVal val="#ppt_y"/>
                                          </p:val>
                                        </p:tav>
                                      </p:tavLst>
                                    </p:anim>
                                  </p:childTnLst>
                                </p:cTn>
                              </p:par>
                              <p:par>
                                <p:cTn id="95" presetID="31"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 calcmode="lin" valueType="num">
                                      <p:cBhvr>
                                        <p:cTn id="97" dur="300" fill="hold"/>
                                        <p:tgtEl>
                                          <p:spTgt spid="52"/>
                                        </p:tgtEl>
                                        <p:attrNameLst>
                                          <p:attrName>ppt_w</p:attrName>
                                        </p:attrNameLst>
                                      </p:cBhvr>
                                      <p:tavLst>
                                        <p:tav tm="0">
                                          <p:val>
                                            <p:fltVal val="0"/>
                                          </p:val>
                                        </p:tav>
                                        <p:tav tm="100000">
                                          <p:val>
                                            <p:strVal val="#ppt_w"/>
                                          </p:val>
                                        </p:tav>
                                      </p:tavLst>
                                    </p:anim>
                                    <p:anim calcmode="lin" valueType="num">
                                      <p:cBhvr>
                                        <p:cTn id="98" dur="300" fill="hold"/>
                                        <p:tgtEl>
                                          <p:spTgt spid="52"/>
                                        </p:tgtEl>
                                        <p:attrNameLst>
                                          <p:attrName>ppt_h</p:attrName>
                                        </p:attrNameLst>
                                      </p:cBhvr>
                                      <p:tavLst>
                                        <p:tav tm="0">
                                          <p:val>
                                            <p:fltVal val="0"/>
                                          </p:val>
                                        </p:tav>
                                        <p:tav tm="100000">
                                          <p:val>
                                            <p:strVal val="#ppt_h"/>
                                          </p:val>
                                        </p:tav>
                                      </p:tavLst>
                                    </p:anim>
                                    <p:anim calcmode="lin" valueType="num">
                                      <p:cBhvr>
                                        <p:cTn id="99" dur="300" fill="hold"/>
                                        <p:tgtEl>
                                          <p:spTgt spid="52"/>
                                        </p:tgtEl>
                                        <p:attrNameLst>
                                          <p:attrName>style.rotation</p:attrName>
                                        </p:attrNameLst>
                                      </p:cBhvr>
                                      <p:tavLst>
                                        <p:tav tm="0">
                                          <p:val>
                                            <p:fltVal val="90"/>
                                          </p:val>
                                        </p:tav>
                                        <p:tav tm="100000">
                                          <p:val>
                                            <p:fltVal val="0"/>
                                          </p:val>
                                        </p:tav>
                                      </p:tavLst>
                                    </p:anim>
                                    <p:animEffect transition="in" filter="fade">
                                      <p:cBhvr>
                                        <p:cTn id="100" dur="300"/>
                                        <p:tgtEl>
                                          <p:spTgt spid="52"/>
                                        </p:tgtEl>
                                      </p:cBhvr>
                                    </p:animEffect>
                                  </p:childTnLst>
                                </p:cTn>
                              </p:par>
                            </p:childTnLst>
                          </p:cTn>
                        </p:par>
                        <p:par>
                          <p:cTn id="101" fill="hold">
                            <p:stCondLst>
                              <p:cond delay="6600"/>
                            </p:stCondLst>
                            <p:childTnLst>
                              <p:par>
                                <p:cTn id="102" presetID="22" presetClass="entr" presetSubtype="8"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7100"/>
                            </p:stCondLst>
                            <p:childTnLst>
                              <p:par>
                                <p:cTn id="106" presetID="22" presetClass="entr" presetSubtype="4" fill="hold" nodeType="after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00"/>
                                        <p:tgtEl>
                                          <p:spTgt spid="13"/>
                                        </p:tgtEl>
                                      </p:cBhvr>
                                    </p:animEffect>
                                  </p:childTnLst>
                                </p:cTn>
                              </p:par>
                              <p:par>
                                <p:cTn id="109" presetID="22" presetClass="entr" presetSubtype="1" fill="hold" grpId="0" nodeType="with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up)">
                                      <p:cBhvr>
                                        <p:cTn id="1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33" grpId="0"/>
      <p:bldP spid="34" grpId="0"/>
      <p:bldP spid="35" grpId="0"/>
      <p:bldP spid="36" grpId="0"/>
      <p:bldP spid="37" grpId="0" animBg="1"/>
      <p:bldP spid="38" grpId="0" animBg="1"/>
      <p:bldP spid="39" grpId="0" animBg="1"/>
      <p:bldP spid="40" grpId="0" animBg="1"/>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b="8168"/>
          <a:stretch>
            <a:fillRect/>
          </a:stretch>
        </p:blipFill>
        <p:spPr>
          <a:xfrm>
            <a:off x="4064562" y="666516"/>
            <a:ext cx="8151986" cy="6004800"/>
          </a:xfrm>
          <a:prstGeom prst="rect">
            <a:avLst/>
          </a:prstGeom>
        </p:spPr>
      </p:pic>
      <p:sp>
        <p:nvSpPr>
          <p:cNvPr id="77" name="TextBox 76"/>
          <p:cNvSpPr txBox="1"/>
          <p:nvPr/>
        </p:nvSpPr>
        <p:spPr>
          <a:xfrm>
            <a:off x="434670" y="174415"/>
            <a:ext cx="2100479" cy="420599"/>
          </a:xfrm>
          <a:prstGeom prst="rect">
            <a:avLst/>
          </a:prstGeom>
          <a:noFill/>
        </p:spPr>
        <p:txBody>
          <a:bodyPr wrap="none" lIns="91428" tIns="45714" rIns="91428" bIns="45714" rtlCol="0">
            <a:spAutoFit/>
          </a:bodyPr>
          <a:lstStyle/>
          <a:p>
            <a:r>
              <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rPr>
              <a:t>竞争对手的失误</a:t>
            </a:r>
            <a:endPar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Freeform 5"/>
          <p:cNvSpPr/>
          <p:nvPr/>
        </p:nvSpPr>
        <p:spPr bwMode="auto">
          <a:xfrm>
            <a:off x="4723740" y="2592391"/>
            <a:ext cx="1389062" cy="1998663"/>
          </a:xfrm>
          <a:custGeom>
            <a:avLst/>
            <a:gdLst>
              <a:gd name="T0" fmla="*/ 619 w 2295"/>
              <a:gd name="T1" fmla="*/ 0 h 3291"/>
              <a:gd name="T2" fmla="*/ 2295 w 2295"/>
              <a:gd name="T3" fmla="*/ 1676 h 3291"/>
              <a:gd name="T4" fmla="*/ 680 w 2295"/>
              <a:gd name="T5" fmla="*/ 3291 h 3291"/>
              <a:gd name="T6" fmla="*/ 61 w 2295"/>
              <a:gd name="T7" fmla="*/ 2671 h 3291"/>
              <a:gd name="T8" fmla="*/ 1056 w 2295"/>
              <a:gd name="T9" fmla="*/ 1676 h 3291"/>
              <a:gd name="T10" fmla="*/ 0 w 2295"/>
              <a:gd name="T11" fmla="*/ 619 h 3291"/>
              <a:gd name="T12" fmla="*/ 619 w 2295"/>
              <a:gd name="T13" fmla="*/ 0 h 3291"/>
            </a:gdLst>
            <a:ahLst/>
            <a:cxnLst>
              <a:cxn ang="0">
                <a:pos x="T0" y="T1"/>
              </a:cxn>
              <a:cxn ang="0">
                <a:pos x="T2" y="T3"/>
              </a:cxn>
              <a:cxn ang="0">
                <a:pos x="T4" y="T5"/>
              </a:cxn>
              <a:cxn ang="0">
                <a:pos x="T6" y="T7"/>
              </a:cxn>
              <a:cxn ang="0">
                <a:pos x="T8" y="T9"/>
              </a:cxn>
              <a:cxn ang="0">
                <a:pos x="T10" y="T11"/>
              </a:cxn>
              <a:cxn ang="0">
                <a:pos x="T12" y="T13"/>
              </a:cxn>
            </a:cxnLst>
            <a:rect l="0" t="0" r="r" b="b"/>
            <a:pathLst>
              <a:path w="2295" h="3291">
                <a:moveTo>
                  <a:pt x="619" y="0"/>
                </a:moveTo>
                <a:lnTo>
                  <a:pt x="2295" y="1676"/>
                </a:lnTo>
                <a:lnTo>
                  <a:pt x="680" y="3291"/>
                </a:lnTo>
                <a:lnTo>
                  <a:pt x="61" y="2671"/>
                </a:lnTo>
                <a:lnTo>
                  <a:pt x="1056" y="1676"/>
                </a:lnTo>
                <a:lnTo>
                  <a:pt x="0" y="619"/>
                </a:lnTo>
                <a:lnTo>
                  <a:pt x="619" y="0"/>
                </a:lnTo>
                <a:close/>
              </a:path>
            </a:pathLst>
          </a:custGeom>
          <a:solidFill>
            <a:schemeClr val="tx2"/>
          </a:solidFill>
          <a:ln>
            <a:noFill/>
          </a:ln>
        </p:spPr>
        <p:txBody>
          <a:bodyPr vert="horz" wrap="square" lIns="91428" tIns="45714" rIns="91428" bIns="45714" numCol="1" anchor="t" anchorCtr="0" compatLnSpc="1"/>
          <a:lstStyle/>
          <a:p>
            <a:endParaRPr lang="zh-CN" altLang="en-US"/>
          </a:p>
        </p:txBody>
      </p:sp>
      <p:sp>
        <p:nvSpPr>
          <p:cNvPr id="8" name="Freeform 6"/>
          <p:cNvSpPr/>
          <p:nvPr/>
        </p:nvSpPr>
        <p:spPr bwMode="auto">
          <a:xfrm>
            <a:off x="3096551" y="1565276"/>
            <a:ext cx="1919288" cy="1355725"/>
          </a:xfrm>
          <a:custGeom>
            <a:avLst/>
            <a:gdLst>
              <a:gd name="T0" fmla="*/ 0 w 3170"/>
              <a:gd name="T1" fmla="*/ 1615 h 2234"/>
              <a:gd name="T2" fmla="*/ 1616 w 3170"/>
              <a:gd name="T3" fmla="*/ 0 h 2234"/>
              <a:gd name="T4" fmla="*/ 3170 w 3170"/>
              <a:gd name="T5" fmla="*/ 1555 h 2234"/>
              <a:gd name="T6" fmla="*/ 2551 w 3170"/>
              <a:gd name="T7" fmla="*/ 2174 h 2234"/>
              <a:gd name="T8" fmla="*/ 1616 w 3170"/>
              <a:gd name="T9" fmla="*/ 1239 h 2234"/>
              <a:gd name="T10" fmla="*/ 620 w 3170"/>
              <a:gd name="T11" fmla="*/ 2234 h 2234"/>
              <a:gd name="T12" fmla="*/ 0 w 3170"/>
              <a:gd name="T13" fmla="*/ 1615 h 2234"/>
            </a:gdLst>
            <a:ahLst/>
            <a:cxnLst>
              <a:cxn ang="0">
                <a:pos x="T0" y="T1"/>
              </a:cxn>
              <a:cxn ang="0">
                <a:pos x="T2" y="T3"/>
              </a:cxn>
              <a:cxn ang="0">
                <a:pos x="T4" y="T5"/>
              </a:cxn>
              <a:cxn ang="0">
                <a:pos x="T6" y="T7"/>
              </a:cxn>
              <a:cxn ang="0">
                <a:pos x="T8" y="T9"/>
              </a:cxn>
              <a:cxn ang="0">
                <a:pos x="T10" y="T11"/>
              </a:cxn>
              <a:cxn ang="0">
                <a:pos x="T12" y="T13"/>
              </a:cxn>
            </a:cxnLst>
            <a:rect l="0" t="0" r="r" b="b"/>
            <a:pathLst>
              <a:path w="3170" h="2234">
                <a:moveTo>
                  <a:pt x="0" y="1615"/>
                </a:moveTo>
                <a:lnTo>
                  <a:pt x="1616" y="0"/>
                </a:lnTo>
                <a:lnTo>
                  <a:pt x="3170" y="1555"/>
                </a:lnTo>
                <a:lnTo>
                  <a:pt x="2551" y="2174"/>
                </a:lnTo>
                <a:lnTo>
                  <a:pt x="1616" y="1239"/>
                </a:lnTo>
                <a:lnTo>
                  <a:pt x="620" y="2234"/>
                </a:lnTo>
                <a:lnTo>
                  <a:pt x="0" y="1615"/>
                </a:lnTo>
                <a:close/>
              </a:path>
            </a:pathLst>
          </a:custGeom>
          <a:solidFill>
            <a:schemeClr val="tx1"/>
          </a:solidFill>
          <a:ln>
            <a:noFill/>
          </a:ln>
        </p:spPr>
        <p:txBody>
          <a:bodyPr vert="horz" wrap="square" lIns="91428" tIns="45714" rIns="91428" bIns="45714" numCol="1" anchor="t" anchorCtr="0" compatLnSpc="1"/>
          <a:lstStyle/>
          <a:p>
            <a:endParaRPr lang="zh-CN" altLang="en-US"/>
          </a:p>
        </p:txBody>
      </p:sp>
      <p:sp>
        <p:nvSpPr>
          <p:cNvPr id="9" name="Freeform 7"/>
          <p:cNvSpPr/>
          <p:nvPr/>
        </p:nvSpPr>
        <p:spPr bwMode="auto">
          <a:xfrm>
            <a:off x="3060041" y="4260854"/>
            <a:ext cx="1992313" cy="1393825"/>
          </a:xfrm>
          <a:custGeom>
            <a:avLst/>
            <a:gdLst>
              <a:gd name="T0" fmla="*/ 619 w 3291"/>
              <a:gd name="T1" fmla="*/ 0 h 2295"/>
              <a:gd name="T2" fmla="*/ 1676 w 3291"/>
              <a:gd name="T3" fmla="*/ 1056 h 2295"/>
              <a:gd name="T4" fmla="*/ 2671 w 3291"/>
              <a:gd name="T5" fmla="*/ 61 h 2295"/>
              <a:gd name="T6" fmla="*/ 3291 w 3291"/>
              <a:gd name="T7" fmla="*/ 680 h 2295"/>
              <a:gd name="T8" fmla="*/ 1676 w 3291"/>
              <a:gd name="T9" fmla="*/ 2295 h 2295"/>
              <a:gd name="T10" fmla="*/ 0 w 3291"/>
              <a:gd name="T11" fmla="*/ 619 h 2295"/>
              <a:gd name="T12" fmla="*/ 619 w 3291"/>
              <a:gd name="T13" fmla="*/ 0 h 2295"/>
            </a:gdLst>
            <a:ahLst/>
            <a:cxnLst>
              <a:cxn ang="0">
                <a:pos x="T0" y="T1"/>
              </a:cxn>
              <a:cxn ang="0">
                <a:pos x="T2" y="T3"/>
              </a:cxn>
              <a:cxn ang="0">
                <a:pos x="T4" y="T5"/>
              </a:cxn>
              <a:cxn ang="0">
                <a:pos x="T6" y="T7"/>
              </a:cxn>
              <a:cxn ang="0">
                <a:pos x="T8" y="T9"/>
              </a:cxn>
              <a:cxn ang="0">
                <a:pos x="T10" y="T11"/>
              </a:cxn>
              <a:cxn ang="0">
                <a:pos x="T12" y="T13"/>
              </a:cxn>
            </a:cxnLst>
            <a:rect l="0" t="0" r="r" b="b"/>
            <a:pathLst>
              <a:path w="3291" h="2295">
                <a:moveTo>
                  <a:pt x="619" y="0"/>
                </a:moveTo>
                <a:lnTo>
                  <a:pt x="1676" y="1056"/>
                </a:lnTo>
                <a:lnTo>
                  <a:pt x="2671" y="61"/>
                </a:lnTo>
                <a:lnTo>
                  <a:pt x="3291" y="680"/>
                </a:lnTo>
                <a:lnTo>
                  <a:pt x="1676" y="2295"/>
                </a:lnTo>
                <a:lnTo>
                  <a:pt x="0" y="619"/>
                </a:lnTo>
                <a:lnTo>
                  <a:pt x="619" y="0"/>
                </a:lnTo>
                <a:close/>
              </a:path>
            </a:pathLst>
          </a:custGeom>
          <a:solidFill>
            <a:schemeClr val="tx1"/>
          </a:solidFill>
          <a:ln>
            <a:noFill/>
          </a:ln>
        </p:spPr>
        <p:txBody>
          <a:bodyPr vert="horz" wrap="square" lIns="91428" tIns="45714" rIns="91428" bIns="45714" numCol="1" anchor="t" anchorCtr="0" compatLnSpc="1"/>
          <a:lstStyle/>
          <a:p>
            <a:endParaRPr lang="zh-CN" altLang="en-US"/>
          </a:p>
        </p:txBody>
      </p:sp>
      <p:sp>
        <p:nvSpPr>
          <p:cNvPr id="10" name="Freeform 8"/>
          <p:cNvSpPr/>
          <p:nvPr/>
        </p:nvSpPr>
        <p:spPr bwMode="auto">
          <a:xfrm>
            <a:off x="2036100" y="2628901"/>
            <a:ext cx="1352550" cy="1924051"/>
          </a:xfrm>
          <a:custGeom>
            <a:avLst/>
            <a:gdLst>
              <a:gd name="T0" fmla="*/ 0 w 2234"/>
              <a:gd name="T1" fmla="*/ 1616 h 3170"/>
              <a:gd name="T2" fmla="*/ 1615 w 2234"/>
              <a:gd name="T3" fmla="*/ 0 h 3170"/>
              <a:gd name="T4" fmla="*/ 2234 w 2234"/>
              <a:gd name="T5" fmla="*/ 620 h 3170"/>
              <a:gd name="T6" fmla="*/ 1239 w 2234"/>
              <a:gd name="T7" fmla="*/ 1616 h 3170"/>
              <a:gd name="T8" fmla="*/ 2174 w 2234"/>
              <a:gd name="T9" fmla="*/ 2551 h 3170"/>
              <a:gd name="T10" fmla="*/ 1555 w 2234"/>
              <a:gd name="T11" fmla="*/ 3170 h 3170"/>
              <a:gd name="T12" fmla="*/ 0 w 2234"/>
              <a:gd name="T13" fmla="*/ 1616 h 3170"/>
            </a:gdLst>
            <a:ahLst/>
            <a:cxnLst>
              <a:cxn ang="0">
                <a:pos x="T0" y="T1"/>
              </a:cxn>
              <a:cxn ang="0">
                <a:pos x="T2" y="T3"/>
              </a:cxn>
              <a:cxn ang="0">
                <a:pos x="T4" y="T5"/>
              </a:cxn>
              <a:cxn ang="0">
                <a:pos x="T6" y="T7"/>
              </a:cxn>
              <a:cxn ang="0">
                <a:pos x="T8" y="T9"/>
              </a:cxn>
              <a:cxn ang="0">
                <a:pos x="T10" y="T11"/>
              </a:cxn>
              <a:cxn ang="0">
                <a:pos x="T12" y="T13"/>
              </a:cxn>
            </a:cxnLst>
            <a:rect l="0" t="0" r="r" b="b"/>
            <a:pathLst>
              <a:path w="2234" h="3170">
                <a:moveTo>
                  <a:pt x="0" y="1616"/>
                </a:moveTo>
                <a:lnTo>
                  <a:pt x="1615" y="0"/>
                </a:lnTo>
                <a:lnTo>
                  <a:pt x="2234" y="620"/>
                </a:lnTo>
                <a:lnTo>
                  <a:pt x="1239" y="1616"/>
                </a:lnTo>
                <a:lnTo>
                  <a:pt x="2174" y="2551"/>
                </a:lnTo>
                <a:lnTo>
                  <a:pt x="1555" y="3170"/>
                </a:lnTo>
                <a:lnTo>
                  <a:pt x="0" y="1616"/>
                </a:lnTo>
                <a:close/>
              </a:path>
            </a:pathLst>
          </a:custGeom>
          <a:solidFill>
            <a:schemeClr val="tx2"/>
          </a:solidFill>
          <a:ln>
            <a:noFill/>
          </a:ln>
        </p:spPr>
        <p:txBody>
          <a:bodyPr vert="horz" wrap="square" lIns="91428" tIns="45714" rIns="91428" bIns="45714" numCol="1" anchor="t" anchorCtr="0" compatLnSpc="1"/>
          <a:lstStyle/>
          <a:p>
            <a:endParaRPr lang="zh-CN" altLang="en-US"/>
          </a:p>
        </p:txBody>
      </p:sp>
      <p:sp>
        <p:nvSpPr>
          <p:cNvPr id="11" name="TextBox 10"/>
          <p:cNvSpPr txBox="1"/>
          <p:nvPr/>
        </p:nvSpPr>
        <p:spPr>
          <a:xfrm>
            <a:off x="3400134" y="3060524"/>
            <a:ext cx="1584176" cy="1200316"/>
          </a:xfrm>
          <a:prstGeom prst="rect">
            <a:avLst/>
          </a:prstGeom>
          <a:noFill/>
        </p:spPr>
        <p:txBody>
          <a:bodyPr wrap="square" lIns="91428" tIns="45714" rIns="91428" bIns="45714" rtlCol="0">
            <a:spAutoFit/>
          </a:bodyPr>
          <a:lstStyle/>
          <a:p>
            <a:pPr algn="ctr"/>
            <a:r>
              <a:rPr lang="zh-CN" altLang="en-US" dirty="0" smtClean="0">
                <a:solidFill>
                  <a:schemeClr val="tx2"/>
                </a:solidFill>
                <a:latin typeface="+mn-ea"/>
                <a:ea typeface="+mn-ea"/>
              </a:rPr>
              <a:t>竞争对手主要犯了四个错误，给我们留下了机会</a:t>
            </a:r>
            <a:endParaRPr lang="zh-CN" altLang="en-US" dirty="0">
              <a:solidFill>
                <a:schemeClr val="tx2"/>
              </a:solidFill>
              <a:latin typeface="+mn-ea"/>
              <a:ea typeface="+mn-ea"/>
            </a:endParaRPr>
          </a:p>
        </p:txBody>
      </p:sp>
      <p:sp>
        <p:nvSpPr>
          <p:cNvPr id="12" name="矩形 16"/>
          <p:cNvSpPr>
            <a:spLocks noChangeArrowheads="1"/>
          </p:cNvSpPr>
          <p:nvPr/>
        </p:nvSpPr>
        <p:spPr bwMode="auto">
          <a:xfrm>
            <a:off x="6218814" y="3344445"/>
            <a:ext cx="1463745"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gn="just">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文本框 25"/>
          <p:cNvSpPr>
            <a:spLocks noChangeArrowheads="1"/>
          </p:cNvSpPr>
          <p:nvPr/>
        </p:nvSpPr>
        <p:spPr bwMode="auto">
          <a:xfrm>
            <a:off x="6306102" y="2942809"/>
            <a:ext cx="2017712"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r>
              <a:rPr lang="en-US" altLang="zh-CN" b="1" dirty="0" smtClean="0">
                <a:solidFill>
                  <a:schemeClr val="tx2"/>
                </a:solidFill>
                <a:latin typeface="+mn-ea"/>
                <a:ea typeface="+mn-ea"/>
              </a:rPr>
              <a:t>■</a:t>
            </a:r>
            <a:r>
              <a:rPr lang="zh-CN" altLang="en-US" b="1" dirty="0" smtClean="0">
                <a:solidFill>
                  <a:schemeClr val="tx2"/>
                </a:solidFill>
                <a:latin typeface="+mn-ea"/>
                <a:ea typeface="+mn-ea"/>
              </a:rPr>
              <a:t>失误一</a:t>
            </a:r>
            <a:endParaRPr lang="zh-CN" altLang="en-US" b="1" dirty="0">
              <a:solidFill>
                <a:schemeClr val="tx2"/>
              </a:solidFill>
              <a:latin typeface="+mn-ea"/>
              <a:ea typeface="+mn-ea"/>
            </a:endParaRPr>
          </a:p>
        </p:txBody>
      </p:sp>
      <p:sp>
        <p:nvSpPr>
          <p:cNvPr id="14" name="矩形 16"/>
          <p:cNvSpPr>
            <a:spLocks noChangeArrowheads="1"/>
          </p:cNvSpPr>
          <p:nvPr/>
        </p:nvSpPr>
        <p:spPr bwMode="auto">
          <a:xfrm>
            <a:off x="606250" y="3255545"/>
            <a:ext cx="1387675" cy="1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gn="just">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25"/>
          <p:cNvSpPr>
            <a:spLocks noChangeArrowheads="1"/>
          </p:cNvSpPr>
          <p:nvPr/>
        </p:nvSpPr>
        <p:spPr bwMode="auto">
          <a:xfrm>
            <a:off x="705708" y="2853909"/>
            <a:ext cx="2017712"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r>
              <a:rPr lang="en-US" altLang="zh-CN" b="1" dirty="0" smtClean="0">
                <a:solidFill>
                  <a:schemeClr val="tx2"/>
                </a:solidFill>
                <a:latin typeface="+mn-ea"/>
                <a:ea typeface="+mn-ea"/>
              </a:rPr>
              <a:t>■</a:t>
            </a:r>
            <a:r>
              <a:rPr lang="zh-CN" altLang="en-US" b="1" dirty="0" smtClean="0">
                <a:solidFill>
                  <a:schemeClr val="tx2"/>
                </a:solidFill>
                <a:latin typeface="+mn-ea"/>
                <a:ea typeface="+mn-ea"/>
              </a:rPr>
              <a:t>失误二</a:t>
            </a:r>
            <a:endParaRPr lang="zh-CN" altLang="en-US" b="1" dirty="0">
              <a:solidFill>
                <a:schemeClr val="tx2"/>
              </a:solidFill>
              <a:latin typeface="+mn-ea"/>
              <a:ea typeface="+mn-ea"/>
            </a:endParaRPr>
          </a:p>
        </p:txBody>
      </p:sp>
      <p:sp>
        <p:nvSpPr>
          <p:cNvPr id="16" name="矩形 15"/>
          <p:cNvSpPr>
            <a:spLocks noChangeArrowheads="1"/>
          </p:cNvSpPr>
          <p:nvPr/>
        </p:nvSpPr>
        <p:spPr bwMode="auto">
          <a:xfrm>
            <a:off x="1961313" y="6017797"/>
            <a:ext cx="4344789"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gn="ctr">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文本框 25"/>
          <p:cNvSpPr>
            <a:spLocks noChangeArrowheads="1"/>
          </p:cNvSpPr>
          <p:nvPr/>
        </p:nvSpPr>
        <p:spPr bwMode="auto">
          <a:xfrm>
            <a:off x="3060038" y="5647909"/>
            <a:ext cx="2017712"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ctr"/>
            <a:r>
              <a:rPr lang="en-US" altLang="zh-CN" b="1" dirty="0" smtClean="0">
                <a:solidFill>
                  <a:schemeClr val="tx2"/>
                </a:solidFill>
                <a:latin typeface="+mn-ea"/>
                <a:ea typeface="+mn-ea"/>
              </a:rPr>
              <a:t>■</a:t>
            </a:r>
            <a:r>
              <a:rPr lang="zh-CN" altLang="en-US" b="1" dirty="0" smtClean="0">
                <a:solidFill>
                  <a:schemeClr val="tx2"/>
                </a:solidFill>
                <a:latin typeface="+mn-ea"/>
                <a:ea typeface="+mn-ea"/>
              </a:rPr>
              <a:t>失误四</a:t>
            </a:r>
            <a:endParaRPr lang="zh-CN" altLang="en-US" b="1" dirty="0">
              <a:solidFill>
                <a:schemeClr val="tx2"/>
              </a:solidFill>
              <a:latin typeface="+mn-ea"/>
              <a:ea typeface="+mn-ea"/>
            </a:endParaRPr>
          </a:p>
        </p:txBody>
      </p:sp>
      <p:sp>
        <p:nvSpPr>
          <p:cNvPr id="18" name="矩形 17"/>
          <p:cNvSpPr>
            <a:spLocks noChangeArrowheads="1"/>
          </p:cNvSpPr>
          <p:nvPr/>
        </p:nvSpPr>
        <p:spPr bwMode="auto">
          <a:xfrm>
            <a:off x="1973041" y="1208673"/>
            <a:ext cx="4250334"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gn="just">
              <a:buClr>
                <a:srgbClr val="F2F2F2"/>
              </a:buClr>
            </a:pPr>
            <a:r>
              <a:rPr lang="zh-CN" altLang="en-US"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这里输入简要的文字说明这里输入简要的说明</a:t>
            </a:r>
            <a:endParaRPr lang="en-US" altLang="zh-CN" sz="16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文本框 25"/>
          <p:cNvSpPr>
            <a:spLocks noChangeArrowheads="1"/>
          </p:cNvSpPr>
          <p:nvPr/>
        </p:nvSpPr>
        <p:spPr bwMode="auto">
          <a:xfrm>
            <a:off x="3096552" y="838787"/>
            <a:ext cx="1758673"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p>
            <a:pPr algn="ctr"/>
            <a:r>
              <a:rPr lang="en-US" altLang="zh-CN" b="1" dirty="0" smtClean="0">
                <a:solidFill>
                  <a:schemeClr val="tx2"/>
                </a:solidFill>
                <a:latin typeface="+mn-ea"/>
                <a:ea typeface="+mn-ea"/>
              </a:rPr>
              <a:t>■</a:t>
            </a:r>
            <a:r>
              <a:rPr lang="zh-CN" altLang="en-US" b="1" dirty="0" smtClean="0">
                <a:solidFill>
                  <a:schemeClr val="tx2"/>
                </a:solidFill>
                <a:latin typeface="+mn-ea"/>
                <a:ea typeface="+mn-ea"/>
              </a:rPr>
              <a:t>失误三</a:t>
            </a:r>
            <a:endParaRPr lang="zh-CN" altLang="en-US" b="1" dirty="0">
              <a:solidFill>
                <a:schemeClr val="tx2"/>
              </a:solidFill>
              <a:latin typeface="+mn-ea"/>
              <a:ea typeface="+mn-ea"/>
            </a:endParaRPr>
          </a:p>
        </p:txBody>
      </p:sp>
    </p:spTree>
  </p:cSld>
  <p:clrMapOvr>
    <a:masterClrMapping/>
  </p:clrMapOvr>
  <p:transition spd="slow" advTm="6158">
    <p:wip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439"/>
                                </p:stCondLst>
                                <p:childTnLst>
                                  <p:par>
                                    <p:cTn id="22" presetID="2" presetClass="entr" presetSubtype="8" fill="hold" grpId="0" nodeType="afterEffect" p14:presetBounceEnd="20000">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14:bounceEnd="20000">
                                          <p:cBhvr additive="base">
                                            <p:cTn id="24" dur="50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14:presetBounceEnd="20000">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14:bounceEnd="20000">
                                          <p:cBhvr additive="base">
                                            <p:cTn id="28" dur="50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939"/>
                                </p:stCondLst>
                                <p:childTnLst>
                                  <p:par>
                                    <p:cTn id="31" presetID="2" presetClass="entr" presetSubtype="4" fill="hold" grpId="0" nodeType="afterEffect" p14:presetBounceEnd="20000">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14:bounceEnd="20000">
                                          <p:cBhvr additive="base">
                                            <p:cTn id="33"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14:presetBounceEnd="20000">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14:bounceEnd="20000">
                                          <p:cBhvr additive="base">
                                            <p:cTn id="37"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2439"/>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3439"/>
                                </p:stCondLst>
                                <p:childTnLst>
                                  <p:par>
                                    <p:cTn id="47" presetID="3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300" fill="hold"/>
                                            <p:tgtEl>
                                              <p:spTgt spid="15"/>
                                            </p:tgtEl>
                                            <p:attrNameLst>
                                              <p:attrName>ppt_w</p:attrName>
                                            </p:attrNameLst>
                                          </p:cBhvr>
                                          <p:tavLst>
                                            <p:tav tm="0">
                                              <p:val>
                                                <p:fltVal val="0"/>
                                              </p:val>
                                            </p:tav>
                                            <p:tav tm="100000">
                                              <p:val>
                                                <p:strVal val="#ppt_w"/>
                                              </p:val>
                                            </p:tav>
                                          </p:tavLst>
                                        </p:anim>
                                        <p:anim calcmode="lin" valueType="num">
                                          <p:cBhvr>
                                            <p:cTn id="50" dur="300" fill="hold"/>
                                            <p:tgtEl>
                                              <p:spTgt spid="15"/>
                                            </p:tgtEl>
                                            <p:attrNameLst>
                                              <p:attrName>ppt_h</p:attrName>
                                            </p:attrNameLst>
                                          </p:cBhvr>
                                          <p:tavLst>
                                            <p:tav tm="0">
                                              <p:val>
                                                <p:fltVal val="0"/>
                                              </p:val>
                                            </p:tav>
                                            <p:tav tm="100000">
                                              <p:val>
                                                <p:strVal val="#ppt_h"/>
                                              </p:val>
                                            </p:tav>
                                          </p:tavLst>
                                        </p:anim>
                                        <p:anim calcmode="lin" valueType="num">
                                          <p:cBhvr>
                                            <p:cTn id="51" dur="300" fill="hold"/>
                                            <p:tgtEl>
                                              <p:spTgt spid="15"/>
                                            </p:tgtEl>
                                            <p:attrNameLst>
                                              <p:attrName>style.rotation</p:attrName>
                                            </p:attrNameLst>
                                          </p:cBhvr>
                                          <p:tavLst>
                                            <p:tav tm="0">
                                              <p:val>
                                                <p:fltVal val="90"/>
                                              </p:val>
                                            </p:tav>
                                            <p:tav tm="100000">
                                              <p:val>
                                                <p:fltVal val="0"/>
                                              </p:val>
                                            </p:tav>
                                          </p:tavLst>
                                        </p:anim>
                                        <p:animEffect transition="in" filter="fade">
                                          <p:cBhvr>
                                            <p:cTn id="52" dur="300"/>
                                            <p:tgtEl>
                                              <p:spTgt spid="1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300" fill="hold"/>
                                            <p:tgtEl>
                                              <p:spTgt spid="13"/>
                                            </p:tgtEl>
                                            <p:attrNameLst>
                                              <p:attrName>ppt_w</p:attrName>
                                            </p:attrNameLst>
                                          </p:cBhvr>
                                          <p:tavLst>
                                            <p:tav tm="0">
                                              <p:val>
                                                <p:fltVal val="0"/>
                                              </p:val>
                                            </p:tav>
                                            <p:tav tm="100000">
                                              <p:val>
                                                <p:strVal val="#ppt_w"/>
                                              </p:val>
                                            </p:tav>
                                          </p:tavLst>
                                        </p:anim>
                                        <p:anim calcmode="lin" valueType="num">
                                          <p:cBhvr>
                                            <p:cTn id="56" dur="300" fill="hold"/>
                                            <p:tgtEl>
                                              <p:spTgt spid="13"/>
                                            </p:tgtEl>
                                            <p:attrNameLst>
                                              <p:attrName>ppt_h</p:attrName>
                                            </p:attrNameLst>
                                          </p:cBhvr>
                                          <p:tavLst>
                                            <p:tav tm="0">
                                              <p:val>
                                                <p:fltVal val="0"/>
                                              </p:val>
                                            </p:tav>
                                            <p:tav tm="100000">
                                              <p:val>
                                                <p:strVal val="#ppt_h"/>
                                              </p:val>
                                            </p:tav>
                                          </p:tavLst>
                                        </p:anim>
                                        <p:anim calcmode="lin" valueType="num">
                                          <p:cBhvr>
                                            <p:cTn id="57" dur="300" fill="hold"/>
                                            <p:tgtEl>
                                              <p:spTgt spid="13"/>
                                            </p:tgtEl>
                                            <p:attrNameLst>
                                              <p:attrName>style.rotation</p:attrName>
                                            </p:attrNameLst>
                                          </p:cBhvr>
                                          <p:tavLst>
                                            <p:tav tm="0">
                                              <p:val>
                                                <p:fltVal val="90"/>
                                              </p:val>
                                            </p:tav>
                                            <p:tav tm="100000">
                                              <p:val>
                                                <p:fltVal val="0"/>
                                              </p:val>
                                            </p:tav>
                                          </p:tavLst>
                                        </p:anim>
                                        <p:animEffect transition="in" filter="fade">
                                          <p:cBhvr>
                                            <p:cTn id="58" dur="300"/>
                                            <p:tgtEl>
                                              <p:spTgt spid="13"/>
                                            </p:tgtEl>
                                          </p:cBhvr>
                                        </p:animEffect>
                                      </p:childTnLst>
                                    </p:cTn>
                                  </p:par>
                                </p:childTnLst>
                              </p:cTn>
                            </p:par>
                            <p:par>
                              <p:cTn id="59" fill="hold">
                                <p:stCondLst>
                                  <p:cond delay="3939"/>
                                </p:stCondLst>
                                <p:childTnLst>
                                  <p:par>
                                    <p:cTn id="60" presetID="22" presetClass="entr" presetSubtype="1"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par>
                              <p:cTn id="66" fill="hold">
                                <p:stCondLst>
                                  <p:cond delay="4439"/>
                                </p:stCondLst>
                                <p:childTnLst>
                                  <p:par>
                                    <p:cTn id="67" presetID="31"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300" fill="hold"/>
                                            <p:tgtEl>
                                              <p:spTgt spid="19"/>
                                            </p:tgtEl>
                                            <p:attrNameLst>
                                              <p:attrName>ppt_w</p:attrName>
                                            </p:attrNameLst>
                                          </p:cBhvr>
                                          <p:tavLst>
                                            <p:tav tm="0">
                                              <p:val>
                                                <p:fltVal val="0"/>
                                              </p:val>
                                            </p:tav>
                                            <p:tav tm="100000">
                                              <p:val>
                                                <p:strVal val="#ppt_w"/>
                                              </p:val>
                                            </p:tav>
                                          </p:tavLst>
                                        </p:anim>
                                        <p:anim calcmode="lin" valueType="num">
                                          <p:cBhvr>
                                            <p:cTn id="70" dur="300" fill="hold"/>
                                            <p:tgtEl>
                                              <p:spTgt spid="19"/>
                                            </p:tgtEl>
                                            <p:attrNameLst>
                                              <p:attrName>ppt_h</p:attrName>
                                            </p:attrNameLst>
                                          </p:cBhvr>
                                          <p:tavLst>
                                            <p:tav tm="0">
                                              <p:val>
                                                <p:fltVal val="0"/>
                                              </p:val>
                                            </p:tav>
                                            <p:tav tm="100000">
                                              <p:val>
                                                <p:strVal val="#ppt_h"/>
                                              </p:val>
                                            </p:tav>
                                          </p:tavLst>
                                        </p:anim>
                                        <p:anim calcmode="lin" valueType="num">
                                          <p:cBhvr>
                                            <p:cTn id="71" dur="300" fill="hold"/>
                                            <p:tgtEl>
                                              <p:spTgt spid="19"/>
                                            </p:tgtEl>
                                            <p:attrNameLst>
                                              <p:attrName>style.rotation</p:attrName>
                                            </p:attrNameLst>
                                          </p:cBhvr>
                                          <p:tavLst>
                                            <p:tav tm="0">
                                              <p:val>
                                                <p:fltVal val="90"/>
                                              </p:val>
                                            </p:tav>
                                            <p:tav tm="100000">
                                              <p:val>
                                                <p:fltVal val="0"/>
                                              </p:val>
                                            </p:tav>
                                          </p:tavLst>
                                        </p:anim>
                                        <p:animEffect transition="in" filter="fade">
                                          <p:cBhvr>
                                            <p:cTn id="72" dur="300"/>
                                            <p:tgtEl>
                                              <p:spTgt spid="19"/>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 calcmode="lin" valueType="num">
                                          <p:cBhvr>
                                            <p:cTn id="77" dur="300" fill="hold"/>
                                            <p:tgtEl>
                                              <p:spTgt spid="17"/>
                                            </p:tgtEl>
                                            <p:attrNameLst>
                                              <p:attrName>style.rotation</p:attrName>
                                            </p:attrNameLst>
                                          </p:cBhvr>
                                          <p:tavLst>
                                            <p:tav tm="0">
                                              <p:val>
                                                <p:fltVal val="90"/>
                                              </p:val>
                                            </p:tav>
                                            <p:tav tm="100000">
                                              <p:val>
                                                <p:fltVal val="0"/>
                                              </p:val>
                                            </p:tav>
                                          </p:tavLst>
                                        </p:anim>
                                        <p:animEffect transition="in" filter="fade">
                                          <p:cBhvr>
                                            <p:cTn id="78" dur="300"/>
                                            <p:tgtEl>
                                              <p:spTgt spid="17"/>
                                            </p:tgtEl>
                                          </p:cBhvr>
                                        </p:animEffect>
                                      </p:childTnLst>
                                    </p:cTn>
                                  </p:par>
                                </p:childTnLst>
                              </p:cTn>
                            </p:par>
                            <p:par>
                              <p:cTn id="79" fill="hold">
                                <p:stCondLst>
                                  <p:cond delay="493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righ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22" presetClass="entr" presetSubtype="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439"/>
                                </p:stCondLst>
                                <p:childTnLst>
                                  <p:par>
                                    <p:cTn id="22" presetID="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939"/>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2439"/>
                                </p:stCondLst>
                                <p:childTnLst>
                                  <p:par>
                                    <p:cTn id="40" presetID="31"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 calcmode="lin" valueType="num">
                                          <p:cBhvr>
                                            <p:cTn id="44" dur="1000" fill="hold"/>
                                            <p:tgtEl>
                                              <p:spTgt spid="11"/>
                                            </p:tgtEl>
                                            <p:attrNameLst>
                                              <p:attrName>style.rotation</p:attrName>
                                            </p:attrNameLst>
                                          </p:cBhvr>
                                          <p:tavLst>
                                            <p:tav tm="0">
                                              <p:val>
                                                <p:fltVal val="90"/>
                                              </p:val>
                                            </p:tav>
                                            <p:tav tm="100000">
                                              <p:val>
                                                <p:fltVal val="0"/>
                                              </p:val>
                                            </p:tav>
                                          </p:tavLst>
                                        </p:anim>
                                        <p:animEffect transition="in" filter="fade">
                                          <p:cBhvr>
                                            <p:cTn id="45" dur="1000"/>
                                            <p:tgtEl>
                                              <p:spTgt spid="11"/>
                                            </p:tgtEl>
                                          </p:cBhvr>
                                        </p:animEffect>
                                      </p:childTnLst>
                                    </p:cTn>
                                  </p:par>
                                </p:childTnLst>
                              </p:cTn>
                            </p:par>
                            <p:par>
                              <p:cTn id="46" fill="hold">
                                <p:stCondLst>
                                  <p:cond delay="3439"/>
                                </p:stCondLst>
                                <p:childTnLst>
                                  <p:par>
                                    <p:cTn id="47" presetID="3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300" fill="hold"/>
                                            <p:tgtEl>
                                              <p:spTgt spid="15"/>
                                            </p:tgtEl>
                                            <p:attrNameLst>
                                              <p:attrName>ppt_w</p:attrName>
                                            </p:attrNameLst>
                                          </p:cBhvr>
                                          <p:tavLst>
                                            <p:tav tm="0">
                                              <p:val>
                                                <p:fltVal val="0"/>
                                              </p:val>
                                            </p:tav>
                                            <p:tav tm="100000">
                                              <p:val>
                                                <p:strVal val="#ppt_w"/>
                                              </p:val>
                                            </p:tav>
                                          </p:tavLst>
                                        </p:anim>
                                        <p:anim calcmode="lin" valueType="num">
                                          <p:cBhvr>
                                            <p:cTn id="50" dur="300" fill="hold"/>
                                            <p:tgtEl>
                                              <p:spTgt spid="15"/>
                                            </p:tgtEl>
                                            <p:attrNameLst>
                                              <p:attrName>ppt_h</p:attrName>
                                            </p:attrNameLst>
                                          </p:cBhvr>
                                          <p:tavLst>
                                            <p:tav tm="0">
                                              <p:val>
                                                <p:fltVal val="0"/>
                                              </p:val>
                                            </p:tav>
                                            <p:tav tm="100000">
                                              <p:val>
                                                <p:strVal val="#ppt_h"/>
                                              </p:val>
                                            </p:tav>
                                          </p:tavLst>
                                        </p:anim>
                                        <p:anim calcmode="lin" valueType="num">
                                          <p:cBhvr>
                                            <p:cTn id="51" dur="300" fill="hold"/>
                                            <p:tgtEl>
                                              <p:spTgt spid="15"/>
                                            </p:tgtEl>
                                            <p:attrNameLst>
                                              <p:attrName>style.rotation</p:attrName>
                                            </p:attrNameLst>
                                          </p:cBhvr>
                                          <p:tavLst>
                                            <p:tav tm="0">
                                              <p:val>
                                                <p:fltVal val="90"/>
                                              </p:val>
                                            </p:tav>
                                            <p:tav tm="100000">
                                              <p:val>
                                                <p:fltVal val="0"/>
                                              </p:val>
                                            </p:tav>
                                          </p:tavLst>
                                        </p:anim>
                                        <p:animEffect transition="in" filter="fade">
                                          <p:cBhvr>
                                            <p:cTn id="52" dur="300"/>
                                            <p:tgtEl>
                                              <p:spTgt spid="1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300" fill="hold"/>
                                            <p:tgtEl>
                                              <p:spTgt spid="13"/>
                                            </p:tgtEl>
                                            <p:attrNameLst>
                                              <p:attrName>ppt_w</p:attrName>
                                            </p:attrNameLst>
                                          </p:cBhvr>
                                          <p:tavLst>
                                            <p:tav tm="0">
                                              <p:val>
                                                <p:fltVal val="0"/>
                                              </p:val>
                                            </p:tav>
                                            <p:tav tm="100000">
                                              <p:val>
                                                <p:strVal val="#ppt_w"/>
                                              </p:val>
                                            </p:tav>
                                          </p:tavLst>
                                        </p:anim>
                                        <p:anim calcmode="lin" valueType="num">
                                          <p:cBhvr>
                                            <p:cTn id="56" dur="300" fill="hold"/>
                                            <p:tgtEl>
                                              <p:spTgt spid="13"/>
                                            </p:tgtEl>
                                            <p:attrNameLst>
                                              <p:attrName>ppt_h</p:attrName>
                                            </p:attrNameLst>
                                          </p:cBhvr>
                                          <p:tavLst>
                                            <p:tav tm="0">
                                              <p:val>
                                                <p:fltVal val="0"/>
                                              </p:val>
                                            </p:tav>
                                            <p:tav tm="100000">
                                              <p:val>
                                                <p:strVal val="#ppt_h"/>
                                              </p:val>
                                            </p:tav>
                                          </p:tavLst>
                                        </p:anim>
                                        <p:anim calcmode="lin" valueType="num">
                                          <p:cBhvr>
                                            <p:cTn id="57" dur="300" fill="hold"/>
                                            <p:tgtEl>
                                              <p:spTgt spid="13"/>
                                            </p:tgtEl>
                                            <p:attrNameLst>
                                              <p:attrName>style.rotation</p:attrName>
                                            </p:attrNameLst>
                                          </p:cBhvr>
                                          <p:tavLst>
                                            <p:tav tm="0">
                                              <p:val>
                                                <p:fltVal val="90"/>
                                              </p:val>
                                            </p:tav>
                                            <p:tav tm="100000">
                                              <p:val>
                                                <p:fltVal val="0"/>
                                              </p:val>
                                            </p:tav>
                                          </p:tavLst>
                                        </p:anim>
                                        <p:animEffect transition="in" filter="fade">
                                          <p:cBhvr>
                                            <p:cTn id="58" dur="300"/>
                                            <p:tgtEl>
                                              <p:spTgt spid="13"/>
                                            </p:tgtEl>
                                          </p:cBhvr>
                                        </p:animEffect>
                                      </p:childTnLst>
                                    </p:cTn>
                                  </p:par>
                                </p:childTnLst>
                              </p:cTn>
                            </p:par>
                            <p:par>
                              <p:cTn id="59" fill="hold">
                                <p:stCondLst>
                                  <p:cond delay="3939"/>
                                </p:stCondLst>
                                <p:childTnLst>
                                  <p:par>
                                    <p:cTn id="60" presetID="22" presetClass="entr" presetSubtype="1"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500"/>
                                            <p:tgtEl>
                                              <p:spTgt spid="12"/>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par>
                              <p:cTn id="66" fill="hold">
                                <p:stCondLst>
                                  <p:cond delay="4439"/>
                                </p:stCondLst>
                                <p:childTnLst>
                                  <p:par>
                                    <p:cTn id="67" presetID="31" presetClass="entr" presetSubtype="0"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300" fill="hold"/>
                                            <p:tgtEl>
                                              <p:spTgt spid="19"/>
                                            </p:tgtEl>
                                            <p:attrNameLst>
                                              <p:attrName>ppt_w</p:attrName>
                                            </p:attrNameLst>
                                          </p:cBhvr>
                                          <p:tavLst>
                                            <p:tav tm="0">
                                              <p:val>
                                                <p:fltVal val="0"/>
                                              </p:val>
                                            </p:tav>
                                            <p:tav tm="100000">
                                              <p:val>
                                                <p:strVal val="#ppt_w"/>
                                              </p:val>
                                            </p:tav>
                                          </p:tavLst>
                                        </p:anim>
                                        <p:anim calcmode="lin" valueType="num">
                                          <p:cBhvr>
                                            <p:cTn id="70" dur="300" fill="hold"/>
                                            <p:tgtEl>
                                              <p:spTgt spid="19"/>
                                            </p:tgtEl>
                                            <p:attrNameLst>
                                              <p:attrName>ppt_h</p:attrName>
                                            </p:attrNameLst>
                                          </p:cBhvr>
                                          <p:tavLst>
                                            <p:tav tm="0">
                                              <p:val>
                                                <p:fltVal val="0"/>
                                              </p:val>
                                            </p:tav>
                                            <p:tav tm="100000">
                                              <p:val>
                                                <p:strVal val="#ppt_h"/>
                                              </p:val>
                                            </p:tav>
                                          </p:tavLst>
                                        </p:anim>
                                        <p:anim calcmode="lin" valueType="num">
                                          <p:cBhvr>
                                            <p:cTn id="71" dur="300" fill="hold"/>
                                            <p:tgtEl>
                                              <p:spTgt spid="19"/>
                                            </p:tgtEl>
                                            <p:attrNameLst>
                                              <p:attrName>style.rotation</p:attrName>
                                            </p:attrNameLst>
                                          </p:cBhvr>
                                          <p:tavLst>
                                            <p:tav tm="0">
                                              <p:val>
                                                <p:fltVal val="90"/>
                                              </p:val>
                                            </p:tav>
                                            <p:tav tm="100000">
                                              <p:val>
                                                <p:fltVal val="0"/>
                                              </p:val>
                                            </p:tav>
                                          </p:tavLst>
                                        </p:anim>
                                        <p:animEffect transition="in" filter="fade">
                                          <p:cBhvr>
                                            <p:cTn id="72" dur="300"/>
                                            <p:tgtEl>
                                              <p:spTgt spid="19"/>
                                            </p:tgtEl>
                                          </p:cBhvr>
                                        </p:animEffect>
                                      </p:childTnLst>
                                    </p:cTn>
                                  </p:par>
                                  <p:par>
                                    <p:cTn id="73" presetID="31" presetClass="entr" presetSubtype="0"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300" fill="hold"/>
                                            <p:tgtEl>
                                              <p:spTgt spid="17"/>
                                            </p:tgtEl>
                                            <p:attrNameLst>
                                              <p:attrName>ppt_w</p:attrName>
                                            </p:attrNameLst>
                                          </p:cBhvr>
                                          <p:tavLst>
                                            <p:tav tm="0">
                                              <p:val>
                                                <p:fltVal val="0"/>
                                              </p:val>
                                            </p:tav>
                                            <p:tav tm="100000">
                                              <p:val>
                                                <p:strVal val="#ppt_w"/>
                                              </p:val>
                                            </p:tav>
                                          </p:tavLst>
                                        </p:anim>
                                        <p:anim calcmode="lin" valueType="num">
                                          <p:cBhvr>
                                            <p:cTn id="76" dur="300" fill="hold"/>
                                            <p:tgtEl>
                                              <p:spTgt spid="17"/>
                                            </p:tgtEl>
                                            <p:attrNameLst>
                                              <p:attrName>ppt_h</p:attrName>
                                            </p:attrNameLst>
                                          </p:cBhvr>
                                          <p:tavLst>
                                            <p:tav tm="0">
                                              <p:val>
                                                <p:fltVal val="0"/>
                                              </p:val>
                                            </p:tav>
                                            <p:tav tm="100000">
                                              <p:val>
                                                <p:strVal val="#ppt_h"/>
                                              </p:val>
                                            </p:tav>
                                          </p:tavLst>
                                        </p:anim>
                                        <p:anim calcmode="lin" valueType="num">
                                          <p:cBhvr>
                                            <p:cTn id="77" dur="300" fill="hold"/>
                                            <p:tgtEl>
                                              <p:spTgt spid="17"/>
                                            </p:tgtEl>
                                            <p:attrNameLst>
                                              <p:attrName>style.rotation</p:attrName>
                                            </p:attrNameLst>
                                          </p:cBhvr>
                                          <p:tavLst>
                                            <p:tav tm="0">
                                              <p:val>
                                                <p:fltVal val="90"/>
                                              </p:val>
                                            </p:tav>
                                            <p:tav tm="100000">
                                              <p:val>
                                                <p:fltVal val="0"/>
                                              </p:val>
                                            </p:tav>
                                          </p:tavLst>
                                        </p:anim>
                                        <p:animEffect transition="in" filter="fade">
                                          <p:cBhvr>
                                            <p:cTn id="78" dur="300"/>
                                            <p:tgtEl>
                                              <p:spTgt spid="17"/>
                                            </p:tgtEl>
                                          </p:cBhvr>
                                        </p:animEffect>
                                      </p:childTnLst>
                                    </p:cTn>
                                  </p:par>
                                </p:childTnLst>
                              </p:cTn>
                            </p:par>
                            <p:par>
                              <p:cTn id="79" fill="hold">
                                <p:stCondLst>
                                  <p:cond delay="493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righ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3" y="174415"/>
            <a:ext cx="2921537" cy="420599"/>
          </a:xfrm>
          <a:prstGeom prst="rect">
            <a:avLst/>
          </a:prstGeom>
          <a:noFill/>
        </p:spPr>
        <p:txBody>
          <a:bodyPr wrap="none" lIns="91428" tIns="45714" rIns="91428" bIns="45714" rtlCol="0">
            <a:spAutoFit/>
          </a:bodyPr>
          <a:lstStyle/>
          <a:p>
            <a:r>
              <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rPr>
              <a:t>团队自身对目标的重视</a:t>
            </a:r>
            <a:endPar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47" name="圆角矩形 46"/>
          <p:cNvSpPr/>
          <p:nvPr/>
        </p:nvSpPr>
        <p:spPr bwMode="auto">
          <a:xfrm>
            <a:off x="1562671" y="1837401"/>
            <a:ext cx="2775943" cy="2866763"/>
          </a:xfrm>
          <a:prstGeom prst="roundRect">
            <a:avLst>
              <a:gd name="adj" fmla="val 5680"/>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lvl="2"/>
            <a:endParaRPr lang="zh-CN" altLang="en-US">
              <a:solidFill>
                <a:srgbClr val="C4261D"/>
              </a:solidFill>
            </a:endParaRPr>
          </a:p>
        </p:txBody>
      </p:sp>
      <p:sp>
        <p:nvSpPr>
          <p:cNvPr id="48" name="圆角矩形 47"/>
          <p:cNvSpPr/>
          <p:nvPr/>
        </p:nvSpPr>
        <p:spPr bwMode="auto">
          <a:xfrm>
            <a:off x="7737261" y="1837401"/>
            <a:ext cx="2775943" cy="2866763"/>
          </a:xfrm>
          <a:prstGeom prst="roundRect">
            <a:avLst>
              <a:gd name="adj" fmla="val 5070"/>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lvl="2"/>
            <a:endParaRPr lang="zh-CN" altLang="en-US">
              <a:solidFill>
                <a:srgbClr val="C4261D"/>
              </a:solidFill>
            </a:endParaRPr>
          </a:p>
        </p:txBody>
      </p:sp>
      <p:sp>
        <p:nvSpPr>
          <p:cNvPr id="49" name="矩形 26"/>
          <p:cNvSpPr>
            <a:spLocks noChangeArrowheads="1"/>
          </p:cNvSpPr>
          <p:nvPr/>
        </p:nvSpPr>
        <p:spPr bwMode="auto">
          <a:xfrm>
            <a:off x="7992929" y="2165907"/>
            <a:ext cx="2448269" cy="2308312"/>
          </a:xfrm>
          <a:prstGeom prst="rect">
            <a:avLst/>
          </a:prstGeom>
          <a:noFill/>
          <a:ln w="9525">
            <a:noFill/>
            <a:miter lim="800000"/>
          </a:ln>
        </p:spPr>
        <p:txBody>
          <a:bodyPr wrap="square" lIns="91428" tIns="45714" rIns="91428" bIns="45714">
            <a:spAutoFit/>
          </a:bodyPr>
          <a:lstStyle/>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50" name="圆角矩形 49"/>
          <p:cNvSpPr/>
          <p:nvPr/>
        </p:nvSpPr>
        <p:spPr bwMode="auto">
          <a:xfrm>
            <a:off x="4611362" y="1837401"/>
            <a:ext cx="2775943" cy="2866763"/>
          </a:xfrm>
          <a:prstGeom prst="roundRect">
            <a:avLst>
              <a:gd name="adj" fmla="val 5070"/>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lvl="2"/>
            <a:endParaRPr lang="zh-CN" altLang="en-US">
              <a:solidFill>
                <a:srgbClr val="C4261D"/>
              </a:solidFill>
            </a:endParaRPr>
          </a:p>
        </p:txBody>
      </p:sp>
      <p:sp>
        <p:nvSpPr>
          <p:cNvPr id="51" name="矩形 50"/>
          <p:cNvSpPr>
            <a:spLocks noChangeArrowheads="1"/>
          </p:cNvSpPr>
          <p:nvPr/>
        </p:nvSpPr>
        <p:spPr bwMode="auto">
          <a:xfrm>
            <a:off x="4897710" y="2165907"/>
            <a:ext cx="2292276" cy="2308312"/>
          </a:xfrm>
          <a:prstGeom prst="rect">
            <a:avLst/>
          </a:prstGeom>
          <a:noFill/>
          <a:ln w="9525">
            <a:noFill/>
            <a:miter lim="800000"/>
          </a:ln>
        </p:spPr>
        <p:txBody>
          <a:bodyPr wrap="square" lIns="91428" tIns="45714" rIns="91428" bIns="45714">
            <a:spAutoFit/>
          </a:bodyPr>
          <a:lstStyle/>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p:txBody>
      </p:sp>
      <p:sp>
        <p:nvSpPr>
          <p:cNvPr id="52" name="TextBox 32"/>
          <p:cNvSpPr txBox="1">
            <a:spLocks noChangeArrowheads="1"/>
          </p:cNvSpPr>
          <p:nvPr/>
        </p:nvSpPr>
        <p:spPr bwMode="auto">
          <a:xfrm>
            <a:off x="1816118" y="2196356"/>
            <a:ext cx="2314559" cy="2308312"/>
          </a:xfrm>
          <a:prstGeom prst="rect">
            <a:avLst/>
          </a:prstGeom>
          <a:noFill/>
          <a:ln w="9525">
            <a:noFill/>
            <a:miter lim="800000"/>
          </a:ln>
        </p:spPr>
        <p:txBody>
          <a:bodyPr wrap="square" lIns="91428" tIns="45714" rIns="91428" bIns="45714">
            <a:spAutoFit/>
          </a:bodyPr>
          <a:lstStyle/>
          <a:p>
            <a:r>
              <a:rPr lang="zh-CN" altLang="en-US" dirty="0" smtClean="0">
                <a:solidFill>
                  <a:schemeClr val="tx2"/>
                </a:solidFill>
                <a:latin typeface="微软雅黑" panose="020B0503020204020204" pitchFamily="34" charset="-122"/>
                <a:ea typeface="微软雅黑" panose="020B0503020204020204" pitchFamily="34" charset="-122"/>
              </a:rPr>
              <a:t>这里请输入文本信息</a:t>
            </a:r>
            <a:endParaRPr lang="en-US" altLang="zh-CN" dirty="0" smtClean="0">
              <a:solidFill>
                <a:schemeClr val="tx2"/>
              </a:solidFill>
              <a:latin typeface="微软雅黑" panose="020B0503020204020204" pitchFamily="34" charset="-122"/>
              <a:ea typeface="微软雅黑" panose="020B0503020204020204" pitchFamily="34" charset="-122"/>
            </a:endParaRPr>
          </a:p>
          <a:p>
            <a:r>
              <a:rPr lang="zh-CN" altLang="en-US" dirty="0" smtClean="0">
                <a:solidFill>
                  <a:schemeClr val="tx2"/>
                </a:solidFill>
                <a:latin typeface="微软雅黑" panose="020B0503020204020204" pitchFamily="34" charset="-122"/>
                <a:ea typeface="微软雅黑" panose="020B0503020204020204" pitchFamily="34" charset="-122"/>
              </a:rPr>
              <a:t>这里请输入文本信息</a:t>
            </a:r>
            <a:endParaRPr lang="en-US" altLang="zh-CN" dirty="0" smtClean="0">
              <a:solidFill>
                <a:schemeClr val="tx2"/>
              </a:solidFill>
              <a:latin typeface="微软雅黑" panose="020B0503020204020204" pitchFamily="34" charset="-122"/>
              <a:ea typeface="微软雅黑" panose="020B0503020204020204" pitchFamily="34" charset="-122"/>
            </a:endParaRPr>
          </a:p>
          <a:p>
            <a:r>
              <a:rPr lang="zh-CN" altLang="en-US" dirty="0" smtClean="0">
                <a:solidFill>
                  <a:schemeClr val="tx2"/>
                </a:solidFill>
                <a:latin typeface="微软雅黑" panose="020B0503020204020204" pitchFamily="34" charset="-122"/>
                <a:ea typeface="微软雅黑" panose="020B0503020204020204" pitchFamily="34" charset="-122"/>
              </a:rPr>
              <a:t>这里请输入文本信息</a:t>
            </a:r>
            <a:endParaRPr lang="en-US" altLang="zh-CN" dirty="0" smtClean="0">
              <a:solidFill>
                <a:schemeClr val="tx2"/>
              </a:solidFill>
              <a:latin typeface="微软雅黑" panose="020B0503020204020204" pitchFamily="34" charset="-122"/>
              <a:ea typeface="微软雅黑" panose="020B0503020204020204" pitchFamily="34" charset="-122"/>
            </a:endParaRPr>
          </a:p>
          <a:p>
            <a:r>
              <a:rPr lang="zh-CN" altLang="en-US" dirty="0" smtClean="0">
                <a:solidFill>
                  <a:schemeClr val="tx2"/>
                </a:solidFill>
                <a:latin typeface="微软雅黑" panose="020B0503020204020204" pitchFamily="34" charset="-122"/>
                <a:ea typeface="微软雅黑" panose="020B0503020204020204" pitchFamily="34" charset="-122"/>
              </a:rPr>
              <a:t>这里请输入文本信息</a:t>
            </a:r>
            <a:endParaRPr lang="en-US" altLang="zh-CN" dirty="0" smtClean="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a:solidFill>
                <a:schemeClr val="tx2"/>
              </a:solidFill>
              <a:latin typeface="微软雅黑" panose="020B0503020204020204" pitchFamily="34" charset="-122"/>
              <a:ea typeface="微软雅黑" panose="020B0503020204020204" pitchFamily="34" charset="-122"/>
            </a:endParaRPr>
          </a:p>
          <a:p>
            <a:r>
              <a:rPr lang="zh-CN" altLang="en-US" dirty="0">
                <a:solidFill>
                  <a:schemeClr val="tx2"/>
                </a:solidFill>
                <a:latin typeface="微软雅黑" panose="020B0503020204020204" pitchFamily="34" charset="-122"/>
                <a:ea typeface="微软雅黑" panose="020B0503020204020204" pitchFamily="34" charset="-122"/>
              </a:rPr>
              <a:t>这里请输入文本信息</a:t>
            </a:r>
            <a:endParaRPr lang="en-US" altLang="zh-CN" dirty="0" smtClean="0">
              <a:solidFill>
                <a:schemeClr val="tx2"/>
              </a:solidFill>
              <a:latin typeface="微软雅黑" panose="020B0503020204020204" pitchFamily="34" charset="-122"/>
              <a:ea typeface="微软雅黑" panose="020B0503020204020204" pitchFamily="34" charset="-122"/>
            </a:endParaRPr>
          </a:p>
        </p:txBody>
      </p:sp>
      <p:sp>
        <p:nvSpPr>
          <p:cNvPr id="53" name="Rectangle 20"/>
          <p:cNvSpPr>
            <a:spLocks noChangeArrowheads="1"/>
          </p:cNvSpPr>
          <p:nvPr/>
        </p:nvSpPr>
        <p:spPr bwMode="auto">
          <a:xfrm>
            <a:off x="1582468" y="5437126"/>
            <a:ext cx="8930736" cy="656172"/>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rgbClr val="C4261D"/>
              </a:solidFill>
            </a:endParaRPr>
          </a:p>
        </p:txBody>
      </p:sp>
      <p:sp>
        <p:nvSpPr>
          <p:cNvPr id="54" name="矩形 53"/>
          <p:cNvSpPr/>
          <p:nvPr/>
        </p:nvSpPr>
        <p:spPr bwMode="auto">
          <a:xfrm>
            <a:off x="3080669" y="5509133"/>
            <a:ext cx="5934337" cy="492443"/>
          </a:xfrm>
          <a:prstGeom prst="rect">
            <a:avLst/>
          </a:prstGeom>
          <a:noFill/>
          <a:scene3d>
            <a:camera prst="orthographicFront"/>
            <a:lightRig rig="threePt" dir="t"/>
          </a:scene3d>
          <a:sp3d/>
        </p:spPr>
        <p:txBody>
          <a:bodyPr lIns="91428" tIns="45714" rIns="91428" bIns="45714">
            <a:spAutoFit/>
          </a:bodyPr>
          <a:lstStyle/>
          <a:p>
            <a:pPr algn="ctr" fontAlgn="auto">
              <a:spcBef>
                <a:spcPts val="0"/>
              </a:spcBef>
              <a:spcAft>
                <a:spcPts val="0"/>
              </a:spcAft>
              <a:tabLst>
                <a:tab pos="8520430" algn="r"/>
              </a:tabLst>
              <a:defRPr/>
            </a:pPr>
            <a:r>
              <a:rPr lang="zh-CN" altLang="en-US" sz="2500" dirty="0">
                <a:solidFill>
                  <a:srgbClr val="F8F8F8"/>
                </a:solidFill>
                <a:latin typeface="微软雅黑" panose="020B0503020204020204" pitchFamily="34" charset="-122"/>
                <a:ea typeface="微软雅黑" panose="020B0503020204020204" pitchFamily="34" charset="-122"/>
              </a:rPr>
              <a:t>提前一个月完成计划，创造了多项第一</a:t>
            </a:r>
            <a:endParaRPr lang="zh-CN" altLang="en-US" sz="2500" dirty="0">
              <a:solidFill>
                <a:srgbClr val="F8F8F8"/>
              </a:solidFill>
              <a:latin typeface="微软雅黑" panose="020B0503020204020204" pitchFamily="34" charset="-122"/>
              <a:ea typeface="微软雅黑" panose="020B0503020204020204" pitchFamily="34" charset="-122"/>
            </a:endParaRPr>
          </a:p>
        </p:txBody>
      </p:sp>
      <p:sp>
        <p:nvSpPr>
          <p:cNvPr id="55" name="燕尾形 54"/>
          <p:cNvSpPr/>
          <p:nvPr/>
        </p:nvSpPr>
        <p:spPr>
          <a:xfrm rot="16200000" flipH="1" flipV="1">
            <a:off x="8927940" y="4787000"/>
            <a:ext cx="394584" cy="660963"/>
          </a:xfrm>
          <a:prstGeom prst="chevron">
            <a:avLst>
              <a:gd name="adj" fmla="val 39402"/>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rgbClr val="C4261D"/>
              </a:solidFill>
            </a:endParaRPr>
          </a:p>
        </p:txBody>
      </p:sp>
      <p:sp>
        <p:nvSpPr>
          <p:cNvPr id="56" name="圆角矩形 55"/>
          <p:cNvSpPr/>
          <p:nvPr/>
        </p:nvSpPr>
        <p:spPr>
          <a:xfrm>
            <a:off x="4611362" y="1332669"/>
            <a:ext cx="2775943" cy="427467"/>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rgbClr val="C4261D"/>
              </a:solidFill>
            </a:endParaRPr>
          </a:p>
        </p:txBody>
      </p:sp>
      <p:sp>
        <p:nvSpPr>
          <p:cNvPr id="57" name="圆角矩形 56"/>
          <p:cNvSpPr/>
          <p:nvPr/>
        </p:nvSpPr>
        <p:spPr>
          <a:xfrm>
            <a:off x="7737261" y="1332669"/>
            <a:ext cx="2775943" cy="427467"/>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rgbClr val="C4261D"/>
              </a:solidFill>
            </a:endParaRPr>
          </a:p>
        </p:txBody>
      </p:sp>
      <p:sp>
        <p:nvSpPr>
          <p:cNvPr id="58" name="圆角矩形 57"/>
          <p:cNvSpPr/>
          <p:nvPr/>
        </p:nvSpPr>
        <p:spPr>
          <a:xfrm>
            <a:off x="1562671" y="1332669"/>
            <a:ext cx="2775943" cy="427467"/>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rgbClr val="C4261D"/>
              </a:solidFill>
            </a:endParaRPr>
          </a:p>
        </p:txBody>
      </p:sp>
      <p:sp>
        <p:nvSpPr>
          <p:cNvPr id="59" name="矩形 58"/>
          <p:cNvSpPr>
            <a:spLocks noChangeArrowheads="1"/>
          </p:cNvSpPr>
          <p:nvPr/>
        </p:nvSpPr>
        <p:spPr bwMode="auto">
          <a:xfrm>
            <a:off x="1937646" y="1332669"/>
            <a:ext cx="2127011" cy="369320"/>
          </a:xfrm>
          <a:prstGeom prst="rect">
            <a:avLst/>
          </a:prstGeom>
          <a:noFill/>
          <a:ln>
            <a:noFill/>
          </a:ln>
          <a:scene3d>
            <a:camera prst="orthographicFront"/>
            <a:lightRig rig="threePt" dir="t"/>
          </a:scene3d>
          <a:sp3d/>
        </p:spPr>
        <p:txBody>
          <a:bodyPr wrap="square" lIns="91428" tIns="45714" rIns="91428" bIns="45714">
            <a:spAutoFit/>
          </a:bodyPr>
          <a:lstStyle/>
          <a:p>
            <a:pPr algn="ctr" fontAlgn="auto">
              <a:spcBef>
                <a:spcPts val="0"/>
              </a:spcBef>
              <a:spcAft>
                <a:spcPts val="0"/>
              </a:spcAft>
              <a:defRPr/>
            </a:pPr>
            <a:r>
              <a:rPr lang="zh-CN" altLang="en-US" dirty="0">
                <a:solidFill>
                  <a:srgbClr val="F8F8F8"/>
                </a:solidFill>
                <a:latin typeface="微软雅黑" panose="020B0503020204020204" pitchFamily="34" charset="-122"/>
                <a:ea typeface="微软雅黑" panose="020B0503020204020204" pitchFamily="34" charset="-122"/>
              </a:rPr>
              <a:t>思想步调一致</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60" name="矩形 59"/>
          <p:cNvSpPr>
            <a:spLocks noChangeArrowheads="1"/>
          </p:cNvSpPr>
          <p:nvPr/>
        </p:nvSpPr>
        <p:spPr bwMode="auto">
          <a:xfrm>
            <a:off x="8114605" y="1332669"/>
            <a:ext cx="2160240" cy="369320"/>
          </a:xfrm>
          <a:prstGeom prst="rect">
            <a:avLst/>
          </a:prstGeom>
          <a:noFill/>
          <a:ln>
            <a:noFill/>
          </a:ln>
          <a:scene3d>
            <a:camera prst="orthographicFront"/>
            <a:lightRig rig="threePt" dir="t"/>
          </a:scene3d>
          <a:sp3d/>
        </p:spPr>
        <p:txBody>
          <a:bodyPr wrap="square" lIns="91428" tIns="45714" rIns="91428" bIns="45714">
            <a:spAutoFit/>
          </a:bodyPr>
          <a:lstStyle/>
          <a:p>
            <a:pPr algn="ctr" fontAlgn="auto">
              <a:spcBef>
                <a:spcPts val="0"/>
              </a:spcBef>
              <a:spcAft>
                <a:spcPts val="0"/>
              </a:spcAft>
              <a:defRPr/>
            </a:pPr>
            <a:r>
              <a:rPr lang="zh-CN" altLang="en-US" dirty="0">
                <a:solidFill>
                  <a:srgbClr val="F8F8F8"/>
                </a:solidFill>
                <a:latin typeface="微软雅黑" panose="020B0503020204020204" pitchFamily="34" charset="-122"/>
                <a:ea typeface="微软雅黑" panose="020B0503020204020204" pitchFamily="34" charset="-122"/>
              </a:rPr>
              <a:t>行动快捷有效</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5018263" y="1332669"/>
            <a:ext cx="2016223" cy="369320"/>
          </a:xfrm>
          <a:prstGeom prst="rect">
            <a:avLst/>
          </a:prstGeom>
          <a:noFill/>
          <a:ln>
            <a:noFill/>
          </a:ln>
          <a:scene3d>
            <a:camera prst="orthographicFront"/>
            <a:lightRig rig="threePt" dir="t"/>
          </a:scene3d>
          <a:sp3d/>
        </p:spPr>
        <p:txBody>
          <a:bodyPr wrap="square" lIns="91428" tIns="45714" rIns="91428" bIns="45714">
            <a:spAutoFit/>
          </a:bodyPr>
          <a:lstStyle/>
          <a:p>
            <a:pPr algn="ctr" fontAlgn="auto">
              <a:spcBef>
                <a:spcPts val="0"/>
              </a:spcBef>
              <a:spcAft>
                <a:spcPts val="0"/>
              </a:spcAft>
              <a:defRPr/>
            </a:pPr>
            <a:r>
              <a:rPr lang="zh-CN" altLang="en-US">
                <a:solidFill>
                  <a:srgbClr val="F8F8F8"/>
                </a:solidFill>
                <a:latin typeface="微软雅黑" panose="020B0503020204020204" pitchFamily="34" charset="-122"/>
                <a:ea typeface="微软雅黑" panose="020B0503020204020204" pitchFamily="34" charset="-122"/>
              </a:rPr>
              <a:t>计划周密合理</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62" name="燕尾形 61"/>
          <p:cNvSpPr/>
          <p:nvPr/>
        </p:nvSpPr>
        <p:spPr>
          <a:xfrm rot="16200000" flipH="1" flipV="1">
            <a:off x="5711716" y="4787000"/>
            <a:ext cx="394584" cy="660963"/>
          </a:xfrm>
          <a:prstGeom prst="chevron">
            <a:avLst>
              <a:gd name="adj" fmla="val 39402"/>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rgbClr val="C4261D"/>
              </a:solidFill>
            </a:endParaRPr>
          </a:p>
        </p:txBody>
      </p:sp>
      <p:sp>
        <p:nvSpPr>
          <p:cNvPr id="63" name="燕尾形 62"/>
          <p:cNvSpPr/>
          <p:nvPr/>
        </p:nvSpPr>
        <p:spPr>
          <a:xfrm rot="16200000" flipH="1" flipV="1">
            <a:off x="2639953" y="4787000"/>
            <a:ext cx="394584" cy="660963"/>
          </a:xfrm>
          <a:prstGeom prst="chevron">
            <a:avLst>
              <a:gd name="adj" fmla="val 39402"/>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solidFill>
                <a:srgbClr val="C4261D"/>
              </a:solidFill>
            </a:endParaRPr>
          </a:p>
        </p:txBody>
      </p:sp>
    </p:spTree>
  </p:cSld>
  <p:clrMapOvr>
    <a:masterClrMapping/>
  </p:clrMapOvr>
  <p:transition spd="slow" advTm="1102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1059"/>
                            </p:stCondLst>
                            <p:childTnLst>
                              <p:par>
                                <p:cTn id="18" presetID="37"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1000"/>
                                        <p:tgtEl>
                                          <p:spTgt spid="58"/>
                                        </p:tgtEl>
                                      </p:cBhvr>
                                    </p:animEffect>
                                    <p:anim calcmode="lin" valueType="num">
                                      <p:cBhvr>
                                        <p:cTn id="21" dur="1000" fill="hold"/>
                                        <p:tgtEl>
                                          <p:spTgt spid="58"/>
                                        </p:tgtEl>
                                        <p:attrNameLst>
                                          <p:attrName>ppt_x</p:attrName>
                                        </p:attrNameLst>
                                      </p:cBhvr>
                                      <p:tavLst>
                                        <p:tav tm="0">
                                          <p:val>
                                            <p:strVal val="#ppt_x"/>
                                          </p:val>
                                        </p:tav>
                                        <p:tav tm="100000">
                                          <p:val>
                                            <p:strVal val="#ppt_x"/>
                                          </p:val>
                                        </p:tav>
                                      </p:tavLst>
                                    </p:anim>
                                    <p:anim calcmode="lin" valueType="num">
                                      <p:cBhvr>
                                        <p:cTn id="22" dur="900" decel="100000" fill="hold"/>
                                        <p:tgtEl>
                                          <p:spTgt spid="5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24" fill="hold">
                            <p:stCondLst>
                              <p:cond delay="2059"/>
                            </p:stCondLst>
                            <p:childTnLst>
                              <p:par>
                                <p:cTn id="25" presetID="37"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900" decel="100000" fill="hold"/>
                                        <p:tgtEl>
                                          <p:spTgt spid="5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1" fill="hold">
                            <p:stCondLst>
                              <p:cond delay="3059"/>
                            </p:stCondLst>
                            <p:childTnLst>
                              <p:par>
                                <p:cTn id="32" presetID="37" presetClass="entr" presetSubtype="0"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1000"/>
                                        <p:tgtEl>
                                          <p:spTgt spid="57"/>
                                        </p:tgtEl>
                                      </p:cBhvr>
                                    </p:animEffect>
                                    <p:anim calcmode="lin" valueType="num">
                                      <p:cBhvr>
                                        <p:cTn id="35" dur="1000" fill="hold"/>
                                        <p:tgtEl>
                                          <p:spTgt spid="57"/>
                                        </p:tgtEl>
                                        <p:attrNameLst>
                                          <p:attrName>ppt_x</p:attrName>
                                        </p:attrNameLst>
                                      </p:cBhvr>
                                      <p:tavLst>
                                        <p:tav tm="0">
                                          <p:val>
                                            <p:strVal val="#ppt_x"/>
                                          </p:val>
                                        </p:tav>
                                        <p:tav tm="100000">
                                          <p:val>
                                            <p:strVal val="#ppt_x"/>
                                          </p:val>
                                        </p:tav>
                                      </p:tavLst>
                                    </p:anim>
                                    <p:anim calcmode="lin" valueType="num">
                                      <p:cBhvr>
                                        <p:cTn id="36" dur="900" decel="100000" fill="hold"/>
                                        <p:tgtEl>
                                          <p:spTgt spid="5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8" fill="hold">
                            <p:stCondLst>
                              <p:cond delay="4059"/>
                            </p:stCondLst>
                            <p:childTnLst>
                              <p:par>
                                <p:cTn id="39" presetID="1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slide(fromBottom)">
                                      <p:cBhvr>
                                        <p:cTn id="41" dur="500"/>
                                        <p:tgtEl>
                                          <p:spTgt spid="59"/>
                                        </p:tgtEl>
                                      </p:cBhvr>
                                    </p:animEffect>
                                  </p:childTnLst>
                                </p:cTn>
                              </p:par>
                            </p:childTnLst>
                          </p:cTn>
                        </p:par>
                        <p:par>
                          <p:cTn id="42" fill="hold">
                            <p:stCondLst>
                              <p:cond delay="4559"/>
                            </p:stCondLst>
                            <p:childTnLst>
                              <p:par>
                                <p:cTn id="43" presetID="12" presetClass="entr" presetSubtype="4"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slide(fromBottom)">
                                      <p:cBhvr>
                                        <p:cTn id="45" dur="500"/>
                                        <p:tgtEl>
                                          <p:spTgt spid="61"/>
                                        </p:tgtEl>
                                      </p:cBhvr>
                                    </p:animEffect>
                                  </p:childTnLst>
                                </p:cTn>
                              </p:par>
                            </p:childTnLst>
                          </p:cTn>
                        </p:par>
                        <p:par>
                          <p:cTn id="46" fill="hold">
                            <p:stCondLst>
                              <p:cond delay="5059"/>
                            </p:stCondLst>
                            <p:childTnLst>
                              <p:par>
                                <p:cTn id="47" presetID="12" presetClass="entr" presetSubtype="4"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slide(fromBottom)">
                                      <p:cBhvr>
                                        <p:cTn id="49" dur="500"/>
                                        <p:tgtEl>
                                          <p:spTgt spid="60"/>
                                        </p:tgtEl>
                                      </p:cBhvr>
                                    </p:animEffect>
                                  </p:childTnLst>
                                </p:cTn>
                              </p:par>
                            </p:childTnLst>
                          </p:cTn>
                        </p:par>
                        <p:par>
                          <p:cTn id="50" fill="hold">
                            <p:stCondLst>
                              <p:cond delay="5559"/>
                            </p:stCondLst>
                            <p:childTnLst>
                              <p:par>
                                <p:cTn id="51" presetID="12" presetClass="entr" presetSubtype="1"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slide(fromTop)">
                                      <p:cBhvr>
                                        <p:cTn id="53" dur="500"/>
                                        <p:tgtEl>
                                          <p:spTgt spid="47"/>
                                        </p:tgtEl>
                                      </p:cBhvr>
                                    </p:animEffect>
                                  </p:childTnLst>
                                </p:cTn>
                              </p:par>
                            </p:childTnLst>
                          </p:cTn>
                        </p:par>
                        <p:par>
                          <p:cTn id="54" fill="hold">
                            <p:stCondLst>
                              <p:cond delay="6059"/>
                            </p:stCondLst>
                            <p:childTnLst>
                              <p:par>
                                <p:cTn id="55" presetID="1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slide(fromTop)">
                                      <p:cBhvr>
                                        <p:cTn id="57" dur="500"/>
                                        <p:tgtEl>
                                          <p:spTgt spid="50"/>
                                        </p:tgtEl>
                                      </p:cBhvr>
                                    </p:animEffect>
                                  </p:childTnLst>
                                </p:cTn>
                              </p:par>
                            </p:childTnLst>
                          </p:cTn>
                        </p:par>
                        <p:par>
                          <p:cTn id="58" fill="hold">
                            <p:stCondLst>
                              <p:cond delay="6559"/>
                            </p:stCondLst>
                            <p:childTnLst>
                              <p:par>
                                <p:cTn id="59" presetID="12" presetClass="entr" presetSubtype="1"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slide(fromTop)">
                                      <p:cBhvr>
                                        <p:cTn id="61" dur="500"/>
                                        <p:tgtEl>
                                          <p:spTgt spid="48"/>
                                        </p:tgtEl>
                                      </p:cBhvr>
                                    </p:animEffect>
                                  </p:childTnLst>
                                </p:cTn>
                              </p:par>
                            </p:childTnLst>
                          </p:cTn>
                        </p:par>
                        <p:par>
                          <p:cTn id="62" fill="hold">
                            <p:stCondLst>
                              <p:cond delay="7059"/>
                            </p:stCondLst>
                            <p:childTnLst>
                              <p:par>
                                <p:cTn id="63" presetID="49" presetClass="entr" presetSubtype="0" decel="10000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p:cTn id="65" dur="500" fill="hold"/>
                                        <p:tgtEl>
                                          <p:spTgt spid="52"/>
                                        </p:tgtEl>
                                        <p:attrNameLst>
                                          <p:attrName>ppt_w</p:attrName>
                                        </p:attrNameLst>
                                      </p:cBhvr>
                                      <p:tavLst>
                                        <p:tav tm="0">
                                          <p:val>
                                            <p:fltVal val="0"/>
                                          </p:val>
                                        </p:tav>
                                        <p:tav tm="100000">
                                          <p:val>
                                            <p:strVal val="#ppt_w"/>
                                          </p:val>
                                        </p:tav>
                                      </p:tavLst>
                                    </p:anim>
                                    <p:anim calcmode="lin" valueType="num">
                                      <p:cBhvr>
                                        <p:cTn id="66" dur="500" fill="hold"/>
                                        <p:tgtEl>
                                          <p:spTgt spid="52"/>
                                        </p:tgtEl>
                                        <p:attrNameLst>
                                          <p:attrName>ppt_h</p:attrName>
                                        </p:attrNameLst>
                                      </p:cBhvr>
                                      <p:tavLst>
                                        <p:tav tm="0">
                                          <p:val>
                                            <p:fltVal val="0"/>
                                          </p:val>
                                        </p:tav>
                                        <p:tav tm="100000">
                                          <p:val>
                                            <p:strVal val="#ppt_h"/>
                                          </p:val>
                                        </p:tav>
                                      </p:tavLst>
                                    </p:anim>
                                    <p:anim calcmode="lin" valueType="num">
                                      <p:cBhvr>
                                        <p:cTn id="67" dur="500" fill="hold"/>
                                        <p:tgtEl>
                                          <p:spTgt spid="52"/>
                                        </p:tgtEl>
                                        <p:attrNameLst>
                                          <p:attrName>style.rotation</p:attrName>
                                        </p:attrNameLst>
                                      </p:cBhvr>
                                      <p:tavLst>
                                        <p:tav tm="0">
                                          <p:val>
                                            <p:fltVal val="360"/>
                                          </p:val>
                                        </p:tav>
                                        <p:tav tm="100000">
                                          <p:val>
                                            <p:fltVal val="0"/>
                                          </p:val>
                                        </p:tav>
                                      </p:tavLst>
                                    </p:anim>
                                    <p:animEffect transition="in" filter="fade">
                                      <p:cBhvr>
                                        <p:cTn id="68" dur="500"/>
                                        <p:tgtEl>
                                          <p:spTgt spid="52"/>
                                        </p:tgtEl>
                                      </p:cBhvr>
                                    </p:animEffect>
                                  </p:childTnLst>
                                </p:cTn>
                              </p:par>
                            </p:childTnLst>
                          </p:cTn>
                        </p:par>
                        <p:par>
                          <p:cTn id="69" fill="hold">
                            <p:stCondLst>
                              <p:cond delay="7559"/>
                            </p:stCondLst>
                            <p:childTnLst>
                              <p:par>
                                <p:cTn id="70" presetID="49" presetClass="entr" presetSubtype="0" decel="10000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p:cTn id="72" dur="500" fill="hold"/>
                                        <p:tgtEl>
                                          <p:spTgt spid="51"/>
                                        </p:tgtEl>
                                        <p:attrNameLst>
                                          <p:attrName>ppt_w</p:attrName>
                                        </p:attrNameLst>
                                      </p:cBhvr>
                                      <p:tavLst>
                                        <p:tav tm="0">
                                          <p:val>
                                            <p:fltVal val="0"/>
                                          </p:val>
                                        </p:tav>
                                        <p:tav tm="100000">
                                          <p:val>
                                            <p:strVal val="#ppt_w"/>
                                          </p:val>
                                        </p:tav>
                                      </p:tavLst>
                                    </p:anim>
                                    <p:anim calcmode="lin" valueType="num">
                                      <p:cBhvr>
                                        <p:cTn id="73" dur="500" fill="hold"/>
                                        <p:tgtEl>
                                          <p:spTgt spid="51"/>
                                        </p:tgtEl>
                                        <p:attrNameLst>
                                          <p:attrName>ppt_h</p:attrName>
                                        </p:attrNameLst>
                                      </p:cBhvr>
                                      <p:tavLst>
                                        <p:tav tm="0">
                                          <p:val>
                                            <p:fltVal val="0"/>
                                          </p:val>
                                        </p:tav>
                                        <p:tav tm="100000">
                                          <p:val>
                                            <p:strVal val="#ppt_h"/>
                                          </p:val>
                                        </p:tav>
                                      </p:tavLst>
                                    </p:anim>
                                    <p:anim calcmode="lin" valueType="num">
                                      <p:cBhvr>
                                        <p:cTn id="74" dur="500" fill="hold"/>
                                        <p:tgtEl>
                                          <p:spTgt spid="51"/>
                                        </p:tgtEl>
                                        <p:attrNameLst>
                                          <p:attrName>style.rotation</p:attrName>
                                        </p:attrNameLst>
                                      </p:cBhvr>
                                      <p:tavLst>
                                        <p:tav tm="0">
                                          <p:val>
                                            <p:fltVal val="360"/>
                                          </p:val>
                                        </p:tav>
                                        <p:tav tm="100000">
                                          <p:val>
                                            <p:fltVal val="0"/>
                                          </p:val>
                                        </p:tav>
                                      </p:tavLst>
                                    </p:anim>
                                    <p:animEffect transition="in" filter="fade">
                                      <p:cBhvr>
                                        <p:cTn id="75" dur="500"/>
                                        <p:tgtEl>
                                          <p:spTgt spid="51"/>
                                        </p:tgtEl>
                                      </p:cBhvr>
                                    </p:animEffect>
                                  </p:childTnLst>
                                </p:cTn>
                              </p:par>
                            </p:childTnLst>
                          </p:cTn>
                        </p:par>
                        <p:par>
                          <p:cTn id="76" fill="hold">
                            <p:stCondLst>
                              <p:cond delay="8059"/>
                            </p:stCondLst>
                            <p:childTnLst>
                              <p:par>
                                <p:cTn id="77" presetID="49" presetClass="entr" presetSubtype="0" decel="100000"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500" fill="hold"/>
                                        <p:tgtEl>
                                          <p:spTgt spid="49"/>
                                        </p:tgtEl>
                                        <p:attrNameLst>
                                          <p:attrName>ppt_w</p:attrName>
                                        </p:attrNameLst>
                                      </p:cBhvr>
                                      <p:tavLst>
                                        <p:tav tm="0">
                                          <p:val>
                                            <p:fltVal val="0"/>
                                          </p:val>
                                        </p:tav>
                                        <p:tav tm="100000">
                                          <p:val>
                                            <p:strVal val="#ppt_w"/>
                                          </p:val>
                                        </p:tav>
                                      </p:tavLst>
                                    </p:anim>
                                    <p:anim calcmode="lin" valueType="num">
                                      <p:cBhvr>
                                        <p:cTn id="80" dur="500" fill="hold"/>
                                        <p:tgtEl>
                                          <p:spTgt spid="49"/>
                                        </p:tgtEl>
                                        <p:attrNameLst>
                                          <p:attrName>ppt_h</p:attrName>
                                        </p:attrNameLst>
                                      </p:cBhvr>
                                      <p:tavLst>
                                        <p:tav tm="0">
                                          <p:val>
                                            <p:fltVal val="0"/>
                                          </p:val>
                                        </p:tav>
                                        <p:tav tm="100000">
                                          <p:val>
                                            <p:strVal val="#ppt_h"/>
                                          </p:val>
                                        </p:tav>
                                      </p:tavLst>
                                    </p:anim>
                                    <p:anim calcmode="lin" valueType="num">
                                      <p:cBhvr>
                                        <p:cTn id="81" dur="500" fill="hold"/>
                                        <p:tgtEl>
                                          <p:spTgt spid="49"/>
                                        </p:tgtEl>
                                        <p:attrNameLst>
                                          <p:attrName>style.rotation</p:attrName>
                                        </p:attrNameLst>
                                      </p:cBhvr>
                                      <p:tavLst>
                                        <p:tav tm="0">
                                          <p:val>
                                            <p:fltVal val="360"/>
                                          </p:val>
                                        </p:tav>
                                        <p:tav tm="100000">
                                          <p:val>
                                            <p:fltVal val="0"/>
                                          </p:val>
                                        </p:tav>
                                      </p:tavLst>
                                    </p:anim>
                                    <p:animEffect transition="in" filter="fade">
                                      <p:cBhvr>
                                        <p:cTn id="82" dur="500"/>
                                        <p:tgtEl>
                                          <p:spTgt spid="49"/>
                                        </p:tgtEl>
                                      </p:cBhvr>
                                    </p:animEffect>
                                  </p:childTnLst>
                                </p:cTn>
                              </p:par>
                            </p:childTnLst>
                          </p:cTn>
                        </p:par>
                        <p:par>
                          <p:cTn id="83" fill="hold">
                            <p:stCondLst>
                              <p:cond delay="8559"/>
                            </p:stCondLst>
                            <p:childTnLst>
                              <p:par>
                                <p:cTn id="84" presetID="12" presetClass="entr" presetSubtype="1"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slide(fromTop)">
                                      <p:cBhvr>
                                        <p:cTn id="86" dur="500"/>
                                        <p:tgtEl>
                                          <p:spTgt spid="63"/>
                                        </p:tgtEl>
                                      </p:cBhvr>
                                    </p:animEffect>
                                  </p:childTnLst>
                                </p:cTn>
                              </p:par>
                            </p:childTnLst>
                          </p:cTn>
                        </p:par>
                        <p:par>
                          <p:cTn id="87" fill="hold">
                            <p:stCondLst>
                              <p:cond delay="9059"/>
                            </p:stCondLst>
                            <p:childTnLst>
                              <p:par>
                                <p:cTn id="88" presetID="12" presetClass="entr" presetSubtype="1"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slide(fromTop)">
                                      <p:cBhvr>
                                        <p:cTn id="90" dur="500"/>
                                        <p:tgtEl>
                                          <p:spTgt spid="62"/>
                                        </p:tgtEl>
                                      </p:cBhvr>
                                    </p:animEffect>
                                  </p:childTnLst>
                                </p:cTn>
                              </p:par>
                            </p:childTnLst>
                          </p:cTn>
                        </p:par>
                        <p:par>
                          <p:cTn id="91" fill="hold">
                            <p:stCondLst>
                              <p:cond delay="9559"/>
                            </p:stCondLst>
                            <p:childTnLst>
                              <p:par>
                                <p:cTn id="92" presetID="12" presetClass="entr" presetSubtype="1" fill="hold" grpId="0"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slide(fromTop)">
                                      <p:cBhvr>
                                        <p:cTn id="94" dur="500"/>
                                        <p:tgtEl>
                                          <p:spTgt spid="55"/>
                                        </p:tgtEl>
                                      </p:cBhvr>
                                    </p:animEffect>
                                  </p:childTnLst>
                                </p:cTn>
                              </p:par>
                            </p:childTnLst>
                          </p:cTn>
                        </p:par>
                        <p:par>
                          <p:cTn id="95" fill="hold">
                            <p:stCondLst>
                              <p:cond delay="10059"/>
                            </p:stCondLst>
                            <p:childTnLst>
                              <p:par>
                                <p:cTn id="96" presetID="53" presetClass="entr" presetSubtype="16"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p:cTn id="98" dur="500" fill="hold"/>
                                        <p:tgtEl>
                                          <p:spTgt spid="53"/>
                                        </p:tgtEl>
                                        <p:attrNameLst>
                                          <p:attrName>ppt_w</p:attrName>
                                        </p:attrNameLst>
                                      </p:cBhvr>
                                      <p:tavLst>
                                        <p:tav tm="0">
                                          <p:val>
                                            <p:fltVal val="0"/>
                                          </p:val>
                                        </p:tav>
                                        <p:tav tm="100000">
                                          <p:val>
                                            <p:strVal val="#ppt_w"/>
                                          </p:val>
                                        </p:tav>
                                      </p:tavLst>
                                    </p:anim>
                                    <p:anim calcmode="lin" valueType="num">
                                      <p:cBhvr>
                                        <p:cTn id="99" dur="500" fill="hold"/>
                                        <p:tgtEl>
                                          <p:spTgt spid="53"/>
                                        </p:tgtEl>
                                        <p:attrNameLst>
                                          <p:attrName>ppt_h</p:attrName>
                                        </p:attrNameLst>
                                      </p:cBhvr>
                                      <p:tavLst>
                                        <p:tav tm="0">
                                          <p:val>
                                            <p:fltVal val="0"/>
                                          </p:val>
                                        </p:tav>
                                        <p:tav tm="100000">
                                          <p:val>
                                            <p:strVal val="#ppt_h"/>
                                          </p:val>
                                        </p:tav>
                                      </p:tavLst>
                                    </p:anim>
                                    <p:animEffect transition="in" filter="fade">
                                      <p:cBhvr>
                                        <p:cTn id="100" dur="500"/>
                                        <p:tgtEl>
                                          <p:spTgt spid="53"/>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47" grpId="0" animBg="1"/>
      <p:bldP spid="48" grpId="0" animBg="1"/>
      <p:bldP spid="49" grpId="0"/>
      <p:bldP spid="50" grpId="0" animBg="1"/>
      <p:bldP spid="51" grpId="0"/>
      <p:bldP spid="52" grpId="0"/>
      <p:bldP spid="53" grpId="0" animBg="1"/>
      <p:bldP spid="54" grpId="0"/>
      <p:bldP spid="55" grpId="0" animBg="1"/>
      <p:bldP spid="56" grpId="0" animBg="1"/>
      <p:bldP spid="57" grpId="0" animBg="1"/>
      <p:bldP spid="58" grpId="0" animBg="1"/>
      <p:bldP spid="59" grpId="0"/>
      <p:bldP spid="60" grpId="0"/>
      <p:bldP spid="61" grpId="0"/>
      <p:bldP spid="62"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0" y="174415"/>
            <a:ext cx="2100479" cy="420599"/>
          </a:xfrm>
          <a:prstGeom prst="rect">
            <a:avLst/>
          </a:prstGeom>
          <a:noFill/>
        </p:spPr>
        <p:txBody>
          <a:bodyPr wrap="none" lIns="91428" tIns="45714" rIns="91428" bIns="45714" rtlCol="0">
            <a:spAutoFit/>
          </a:bodyPr>
          <a:lstStyle/>
          <a:p>
            <a:r>
              <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rPr>
              <a:t>自身能力的提升</a:t>
            </a:r>
            <a:endPar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TextBox 6"/>
          <p:cNvSpPr txBox="1"/>
          <p:nvPr/>
        </p:nvSpPr>
        <p:spPr>
          <a:xfrm>
            <a:off x="695954" y="1272089"/>
            <a:ext cx="2439213" cy="2169813"/>
          </a:xfrm>
          <a:prstGeom prst="rect">
            <a:avLst/>
          </a:prstGeom>
          <a:noFill/>
        </p:spPr>
        <p:txBody>
          <a:bodyPr wrap="square" lIns="91428" tIns="45714" rIns="91428" bIns="45714" rtlCol="0">
            <a:spAutoFit/>
          </a:bodyPr>
          <a:lstStyle/>
          <a:p>
            <a:pPr>
              <a:lnSpc>
                <a:spcPct val="150000"/>
              </a:lnSpc>
            </a:pPr>
            <a:r>
              <a:rPr lang="zh-CN" altLang="en-US" dirty="0" smtClean="0">
                <a:solidFill>
                  <a:schemeClr val="tx2"/>
                </a:solidFill>
                <a:latin typeface="+mn-ea"/>
                <a:ea typeface="+mn-ea"/>
              </a:rPr>
              <a:t>这里输入您的文字</a:t>
            </a:r>
            <a:r>
              <a:rPr lang="zh-CN" altLang="en-US" dirty="0">
                <a:solidFill>
                  <a:schemeClr val="tx2"/>
                </a:solidFill>
                <a:latin typeface="+mn-ea"/>
                <a:ea typeface="+mn-ea"/>
              </a:rPr>
              <a:t>这里输入您的</a:t>
            </a:r>
            <a:r>
              <a:rPr lang="zh-CN" altLang="en-US" dirty="0" smtClean="0">
                <a:solidFill>
                  <a:schemeClr val="tx2"/>
                </a:solidFill>
                <a:latin typeface="+mn-ea"/>
                <a:ea typeface="+mn-ea"/>
              </a:rPr>
              <a:t>文字</a:t>
            </a:r>
            <a:r>
              <a:rPr lang="zh-CN" altLang="en-US" dirty="0">
                <a:solidFill>
                  <a:schemeClr val="tx2"/>
                </a:solidFill>
                <a:latin typeface="+mn-ea"/>
                <a:ea typeface="+mn-ea"/>
              </a:rPr>
              <a:t>这里输入您的文字这里输入您的</a:t>
            </a:r>
            <a:r>
              <a:rPr lang="zh-CN" altLang="en-US" dirty="0" smtClean="0">
                <a:solidFill>
                  <a:schemeClr val="tx2"/>
                </a:solidFill>
                <a:latin typeface="+mn-ea"/>
                <a:ea typeface="+mn-ea"/>
              </a:rPr>
              <a:t>文字这里</a:t>
            </a:r>
            <a:r>
              <a:rPr lang="zh-CN" altLang="en-US" dirty="0">
                <a:solidFill>
                  <a:schemeClr val="tx2"/>
                </a:solidFill>
                <a:latin typeface="+mn-ea"/>
                <a:ea typeface="+mn-ea"/>
              </a:rPr>
              <a:t>输入</a:t>
            </a:r>
            <a:r>
              <a:rPr lang="zh-CN" altLang="en-US" dirty="0" smtClean="0">
                <a:solidFill>
                  <a:schemeClr val="tx2"/>
                </a:solidFill>
                <a:latin typeface="+mn-ea"/>
                <a:ea typeface="+mn-ea"/>
              </a:rPr>
              <a:t>您</a:t>
            </a:r>
            <a:r>
              <a:rPr lang="zh-CN" altLang="en-US" dirty="0">
                <a:solidFill>
                  <a:schemeClr val="tx2"/>
                </a:solidFill>
                <a:latin typeface="+mn-ea"/>
                <a:ea typeface="+mn-ea"/>
              </a:rPr>
              <a:t>这里输入您的</a:t>
            </a:r>
            <a:r>
              <a:rPr lang="zh-CN" altLang="en-US" dirty="0" smtClean="0">
                <a:solidFill>
                  <a:schemeClr val="tx2"/>
                </a:solidFill>
                <a:latin typeface="+mn-ea"/>
                <a:ea typeface="+mn-ea"/>
              </a:rPr>
              <a:t>文字</a:t>
            </a:r>
            <a:endParaRPr lang="zh-CN" altLang="en-US" dirty="0">
              <a:solidFill>
                <a:schemeClr val="tx2"/>
              </a:solidFill>
              <a:latin typeface="+mn-ea"/>
              <a:ea typeface="+mn-ea"/>
            </a:endParaRPr>
          </a:p>
        </p:txBody>
      </p:sp>
      <p:grpSp>
        <p:nvGrpSpPr>
          <p:cNvPr id="8" name="组合 7"/>
          <p:cNvGrpSpPr/>
          <p:nvPr/>
        </p:nvGrpSpPr>
        <p:grpSpPr>
          <a:xfrm>
            <a:off x="1071847" y="1272825"/>
            <a:ext cx="7607300" cy="4565651"/>
            <a:chOff x="1706563" y="1090612"/>
            <a:chExt cx="7607300" cy="4565650"/>
          </a:xfrm>
          <a:solidFill>
            <a:schemeClr val="tx2"/>
          </a:solidFill>
        </p:grpSpPr>
        <p:sp>
          <p:nvSpPr>
            <p:cNvPr id="9"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44"/>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 name="Oval 6"/>
          <p:cNvSpPr>
            <a:spLocks noChangeArrowheads="1"/>
          </p:cNvSpPr>
          <p:nvPr/>
        </p:nvSpPr>
        <p:spPr bwMode="auto">
          <a:xfrm>
            <a:off x="1295685" y="5721001"/>
            <a:ext cx="184151" cy="185739"/>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2" name="Oval 7"/>
          <p:cNvSpPr>
            <a:spLocks noChangeArrowheads="1"/>
          </p:cNvSpPr>
          <p:nvPr/>
        </p:nvSpPr>
        <p:spPr bwMode="auto">
          <a:xfrm>
            <a:off x="2324384" y="4784377"/>
            <a:ext cx="184151" cy="184151"/>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3" name="Oval 8"/>
          <p:cNvSpPr>
            <a:spLocks noChangeArrowheads="1"/>
          </p:cNvSpPr>
          <p:nvPr/>
        </p:nvSpPr>
        <p:spPr bwMode="auto">
          <a:xfrm>
            <a:off x="3243547" y="5124101"/>
            <a:ext cx="184151" cy="185739"/>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4" name="Oval 9"/>
          <p:cNvSpPr>
            <a:spLocks noChangeArrowheads="1"/>
          </p:cNvSpPr>
          <p:nvPr/>
        </p:nvSpPr>
        <p:spPr bwMode="auto">
          <a:xfrm>
            <a:off x="5024721" y="4368451"/>
            <a:ext cx="184151" cy="184151"/>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5" name="Oval 10"/>
          <p:cNvSpPr>
            <a:spLocks noChangeArrowheads="1"/>
          </p:cNvSpPr>
          <p:nvPr/>
        </p:nvSpPr>
        <p:spPr bwMode="auto">
          <a:xfrm>
            <a:off x="3692809" y="4376389"/>
            <a:ext cx="184151" cy="184151"/>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6" name="Oval 11"/>
          <p:cNvSpPr>
            <a:spLocks noChangeArrowheads="1"/>
          </p:cNvSpPr>
          <p:nvPr/>
        </p:nvSpPr>
        <p:spPr bwMode="auto">
          <a:xfrm>
            <a:off x="5872447" y="4130327"/>
            <a:ext cx="184151" cy="184151"/>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7" name="Oval 12"/>
          <p:cNvSpPr>
            <a:spLocks noChangeArrowheads="1"/>
          </p:cNvSpPr>
          <p:nvPr/>
        </p:nvSpPr>
        <p:spPr bwMode="auto">
          <a:xfrm>
            <a:off x="6888446" y="3017489"/>
            <a:ext cx="184151" cy="184151"/>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8" name="TextBox 17"/>
          <p:cNvSpPr txBox="1"/>
          <p:nvPr/>
        </p:nvSpPr>
        <p:spPr>
          <a:xfrm>
            <a:off x="1387759" y="3848601"/>
            <a:ext cx="1531164"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01  </a:t>
            </a:r>
            <a:r>
              <a:rPr lang="zh-CN" altLang="en-US" b="1" dirty="0" smtClean="0">
                <a:solidFill>
                  <a:schemeClr val="tx2"/>
                </a:solidFill>
                <a:latin typeface="+mj-ea"/>
                <a:ea typeface="+mj-ea"/>
              </a:rPr>
              <a:t>某某能力</a:t>
            </a:r>
            <a:endParaRPr lang="zh-CN" altLang="en-US" b="1" dirty="0">
              <a:solidFill>
                <a:schemeClr val="tx2"/>
              </a:solidFill>
              <a:latin typeface="+mj-ea"/>
              <a:ea typeface="+mj-ea"/>
            </a:endParaRPr>
          </a:p>
        </p:txBody>
      </p:sp>
      <p:sp>
        <p:nvSpPr>
          <p:cNvPr id="19" name="TextBox 18"/>
          <p:cNvSpPr txBox="1"/>
          <p:nvPr/>
        </p:nvSpPr>
        <p:spPr>
          <a:xfrm>
            <a:off x="1407506" y="4178567"/>
            <a:ext cx="2039937"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p:txBody>
      </p:sp>
      <p:sp>
        <p:nvSpPr>
          <p:cNvPr id="20" name="TextBox 19"/>
          <p:cNvSpPr txBox="1"/>
          <p:nvPr/>
        </p:nvSpPr>
        <p:spPr>
          <a:xfrm>
            <a:off x="3784883" y="4691784"/>
            <a:ext cx="1531164"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02  </a:t>
            </a:r>
            <a:r>
              <a:rPr lang="zh-CN" altLang="en-US" b="1" dirty="0" smtClean="0">
                <a:solidFill>
                  <a:schemeClr val="tx2"/>
                </a:solidFill>
                <a:latin typeface="+mj-ea"/>
                <a:ea typeface="+mj-ea"/>
              </a:rPr>
              <a:t>某某能力</a:t>
            </a:r>
            <a:endParaRPr lang="zh-CN" altLang="en-US" b="1" dirty="0">
              <a:solidFill>
                <a:schemeClr val="tx2"/>
              </a:solidFill>
              <a:latin typeface="+mj-ea"/>
              <a:ea typeface="+mj-ea"/>
            </a:endParaRPr>
          </a:p>
        </p:txBody>
      </p:sp>
      <p:sp>
        <p:nvSpPr>
          <p:cNvPr id="21" name="TextBox 20"/>
          <p:cNvSpPr txBox="1"/>
          <p:nvPr/>
        </p:nvSpPr>
        <p:spPr>
          <a:xfrm>
            <a:off x="3804630" y="5021751"/>
            <a:ext cx="2039937"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p:txBody>
      </p:sp>
      <p:sp>
        <p:nvSpPr>
          <p:cNvPr id="25" name="TextBox 24"/>
          <p:cNvSpPr txBox="1"/>
          <p:nvPr/>
        </p:nvSpPr>
        <p:spPr>
          <a:xfrm>
            <a:off x="6307001" y="3967523"/>
            <a:ext cx="1531164"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03  </a:t>
            </a:r>
            <a:r>
              <a:rPr lang="zh-CN" altLang="en-US" b="1" dirty="0" smtClean="0">
                <a:solidFill>
                  <a:schemeClr val="tx2"/>
                </a:solidFill>
                <a:latin typeface="+mj-ea"/>
                <a:ea typeface="+mj-ea"/>
              </a:rPr>
              <a:t>某某能力</a:t>
            </a:r>
            <a:endParaRPr lang="zh-CN" altLang="en-US" b="1" dirty="0">
              <a:solidFill>
                <a:schemeClr val="tx2"/>
              </a:solidFill>
              <a:latin typeface="+mj-ea"/>
              <a:ea typeface="+mj-ea"/>
            </a:endParaRPr>
          </a:p>
        </p:txBody>
      </p:sp>
      <p:sp>
        <p:nvSpPr>
          <p:cNvPr id="26" name="TextBox 25"/>
          <p:cNvSpPr txBox="1"/>
          <p:nvPr/>
        </p:nvSpPr>
        <p:spPr>
          <a:xfrm>
            <a:off x="6326748" y="4297489"/>
            <a:ext cx="2039937"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p:txBody>
      </p:sp>
      <p:sp>
        <p:nvSpPr>
          <p:cNvPr id="28" name="TextBox 27"/>
          <p:cNvSpPr txBox="1"/>
          <p:nvPr/>
        </p:nvSpPr>
        <p:spPr>
          <a:xfrm>
            <a:off x="6122852" y="2027036"/>
            <a:ext cx="1531164"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04  </a:t>
            </a:r>
            <a:r>
              <a:rPr lang="zh-CN" altLang="en-US" b="1" dirty="0" smtClean="0">
                <a:solidFill>
                  <a:schemeClr val="tx2"/>
                </a:solidFill>
                <a:latin typeface="+mj-ea"/>
                <a:ea typeface="+mj-ea"/>
              </a:rPr>
              <a:t>某某能力</a:t>
            </a:r>
            <a:endParaRPr lang="zh-CN" altLang="en-US" b="1" dirty="0">
              <a:solidFill>
                <a:schemeClr val="tx2"/>
              </a:solidFill>
              <a:latin typeface="+mj-ea"/>
              <a:ea typeface="+mj-ea"/>
            </a:endParaRPr>
          </a:p>
        </p:txBody>
      </p:sp>
      <p:sp>
        <p:nvSpPr>
          <p:cNvPr id="29" name="TextBox 28"/>
          <p:cNvSpPr txBox="1"/>
          <p:nvPr/>
        </p:nvSpPr>
        <p:spPr>
          <a:xfrm>
            <a:off x="6142598" y="2357003"/>
            <a:ext cx="2039937"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p:txBody>
      </p:sp>
      <p:pic>
        <p:nvPicPr>
          <p:cNvPr id="2051" name="Picture 3" descr="C:\Documents and Settings\Administrator\My Documents\15067852_133712701185_2.png"/>
          <p:cNvPicPr>
            <a:picLocks noChangeAspect="1" noChangeArrowheads="1"/>
          </p:cNvPicPr>
          <p:nvPr/>
        </p:nvPicPr>
        <p:blipFill rotWithShape="1">
          <a:blip r:embed="rId1">
            <a:extLst>
              <a:ext uri="{28A0092B-C50C-407E-A947-70E740481C1C}">
                <a14:useLocalDpi xmlns:a14="http://schemas.microsoft.com/office/drawing/2010/main" val="0"/>
              </a:ext>
            </a:extLst>
          </a:blip>
          <a:srcRect l="15620" r="22798"/>
          <a:stretch>
            <a:fillRect/>
          </a:stretch>
        </p:blipFill>
        <p:spPr bwMode="auto">
          <a:xfrm>
            <a:off x="8450473" y="1126791"/>
            <a:ext cx="3494279" cy="5512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787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939"/>
                            </p:stCondLst>
                            <p:childTnLst>
                              <p:par>
                                <p:cTn id="18" presetID="42"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anim calcmode="lin" valueType="num">
                                      <p:cBhvr>
                                        <p:cTn id="21" dur="500" fill="hold"/>
                                        <p:tgtEl>
                                          <p:spTgt spid="7"/>
                                        </p:tgtEl>
                                        <p:attrNameLst>
                                          <p:attrName>ppt_x</p:attrName>
                                        </p:attrNameLst>
                                      </p:cBhvr>
                                      <p:tavLst>
                                        <p:tav tm="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439"/>
                            </p:stCondLst>
                            <p:childTnLst>
                              <p:par>
                                <p:cTn id="24" presetID="42" presetClass="entr" presetSubtype="0" fill="hold" nodeType="after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fade">
                                      <p:cBhvr>
                                        <p:cTn id="26" dur="1000"/>
                                        <p:tgtEl>
                                          <p:spTgt spid="2051"/>
                                        </p:tgtEl>
                                      </p:cBhvr>
                                    </p:animEffect>
                                    <p:anim calcmode="lin" valueType="num">
                                      <p:cBhvr>
                                        <p:cTn id="27" dur="1000" fill="hold"/>
                                        <p:tgtEl>
                                          <p:spTgt spid="2051"/>
                                        </p:tgtEl>
                                        <p:attrNameLst>
                                          <p:attrName>ppt_x</p:attrName>
                                        </p:attrNameLst>
                                      </p:cBhvr>
                                      <p:tavLst>
                                        <p:tav tm="0">
                                          <p:val>
                                            <p:strVal val="#ppt_x"/>
                                          </p:val>
                                        </p:tav>
                                        <p:tav tm="100000">
                                          <p:val>
                                            <p:strVal val="#ppt_x"/>
                                          </p:val>
                                        </p:tav>
                                      </p:tavLst>
                                    </p:anim>
                                    <p:anim calcmode="lin" valueType="num">
                                      <p:cBhvr>
                                        <p:cTn id="28" dur="1000" fill="hold"/>
                                        <p:tgtEl>
                                          <p:spTgt spid="2051"/>
                                        </p:tgtEl>
                                        <p:attrNameLst>
                                          <p:attrName>ppt_y</p:attrName>
                                        </p:attrNameLst>
                                      </p:cBhvr>
                                      <p:tavLst>
                                        <p:tav tm="0">
                                          <p:val>
                                            <p:strVal val="#ppt_y+.1"/>
                                          </p:val>
                                        </p:tav>
                                        <p:tav tm="100000">
                                          <p:val>
                                            <p:strVal val="#ppt_y"/>
                                          </p:val>
                                        </p:tav>
                                      </p:tavLst>
                                    </p:anim>
                                  </p:childTnLst>
                                </p:cTn>
                              </p:par>
                            </p:childTnLst>
                          </p:cTn>
                        </p:par>
                        <p:par>
                          <p:cTn id="29" fill="hold">
                            <p:stCondLst>
                              <p:cond delay="2439"/>
                            </p:stCondLst>
                            <p:childTnLst>
                              <p:par>
                                <p:cTn id="30" presetID="1"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2439"/>
                            </p:stCondLst>
                            <p:childTnLst>
                              <p:par>
                                <p:cTn id="33" presetID="1" presetClass="entr" presetSubtype="0" fill="hold" grpId="1" nodeType="after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par>
                          <p:cTn id="45" fill="hold">
                            <p:stCondLst>
                              <p:cond delay="2439"/>
                            </p:stCondLst>
                            <p:childTnLst>
                              <p:par>
                                <p:cTn id="46" presetID="56" presetClass="path" presetSubtype="0" accel="50000" decel="50000" fill="hold" grpId="0" nodeType="afterEffect">
                                  <p:stCondLst>
                                    <p:cond delay="0"/>
                                  </p:stCondLst>
                                  <p:childTnLst>
                                    <p:animMotion origin="layout" path="M -0.09431 0.14699 L -3.77911E-6 -2.22222E-6 " pathEditMode="relative" rAng="0" ptsTypes="AA">
                                      <p:cBhvr>
                                        <p:cTn id="47" dur="1000" fill="hold"/>
                                        <p:tgtEl>
                                          <p:spTgt spid="12"/>
                                        </p:tgtEl>
                                        <p:attrNameLst>
                                          <p:attrName>ppt_x</p:attrName>
                                          <p:attrName>ppt_y</p:attrName>
                                        </p:attrNameLst>
                                      </p:cBhvr>
                                      <p:rCtr x="4709" y="-7361"/>
                                    </p:animMotion>
                                  </p:childTnLst>
                                </p:cTn>
                              </p:par>
                              <p:par>
                                <p:cTn id="48" presetID="56" presetClass="path" presetSubtype="0" accel="50000" decel="50000" fill="hold" grpId="0" nodeType="withEffect">
                                  <p:stCondLst>
                                    <p:cond delay="0"/>
                                  </p:stCondLst>
                                  <p:childTnLst>
                                    <p:animMotion origin="layout" path="M -0.16975 0.09736 L 3.74121E-6 1.24884E-6 " pathEditMode="relative" rAng="0" ptsTypes="AA">
                                      <p:cBhvr>
                                        <p:cTn id="49" dur="1000" fill="hold"/>
                                        <p:tgtEl>
                                          <p:spTgt spid="13"/>
                                        </p:tgtEl>
                                        <p:attrNameLst>
                                          <p:attrName>ppt_x</p:attrName>
                                          <p:attrName>ppt_y</p:attrName>
                                        </p:attrNameLst>
                                      </p:cBhvr>
                                      <p:rCtr x="8487" y="-4880"/>
                                    </p:animMotion>
                                  </p:childTnLst>
                                </p:cTn>
                              </p:par>
                              <p:par>
                                <p:cTn id="50" presetID="56" presetClass="path" presetSubtype="0" accel="50000" decel="50000" fill="hold" grpId="0" nodeType="withEffect">
                                  <p:stCondLst>
                                    <p:cond delay="0"/>
                                  </p:stCondLst>
                                  <p:childTnLst>
                                    <p:animMotion origin="layout" path="M -0.20659 0.20629 L 4.37646E-6 -1.83164E-6 " pathEditMode="relative" rAng="0" ptsTypes="AA">
                                      <p:cBhvr>
                                        <p:cTn id="51" dur="1000" fill="hold"/>
                                        <p:tgtEl>
                                          <p:spTgt spid="15"/>
                                        </p:tgtEl>
                                        <p:attrNameLst>
                                          <p:attrName>ppt_x</p:attrName>
                                          <p:attrName>ppt_y</p:attrName>
                                        </p:attrNameLst>
                                      </p:cBhvr>
                                      <p:rCtr x="10323" y="-10315"/>
                                    </p:animMotion>
                                  </p:childTnLst>
                                </p:cTn>
                              </p:par>
                              <p:par>
                                <p:cTn id="52" presetID="56" presetClass="path" presetSubtype="0" accel="50000" decel="50000" fill="hold" grpId="0" nodeType="withEffect">
                                  <p:stCondLst>
                                    <p:cond delay="0"/>
                                  </p:stCondLst>
                                  <p:childTnLst>
                                    <p:animMotion origin="layout" path="M -0.3158 0.20744 L -1.97344E-6 4.50509E-6 " pathEditMode="relative" rAng="0" ptsTypes="AA">
                                      <p:cBhvr>
                                        <p:cTn id="53" dur="1000" fill="hold"/>
                                        <p:tgtEl>
                                          <p:spTgt spid="14"/>
                                        </p:tgtEl>
                                        <p:attrNameLst>
                                          <p:attrName>ppt_x</p:attrName>
                                          <p:attrName>ppt_y</p:attrName>
                                        </p:attrNameLst>
                                      </p:cBhvr>
                                      <p:rCtr x="15790" y="-10384"/>
                                    </p:animMotion>
                                  </p:childTnLst>
                                </p:cTn>
                              </p:par>
                              <p:par>
                                <p:cTn id="54" presetID="56" presetClass="path" presetSubtype="0" accel="50000" decel="50000" fill="hold" grpId="0" nodeType="withEffect">
                                  <p:stCondLst>
                                    <p:cond delay="0"/>
                                  </p:stCondLst>
                                  <p:childTnLst>
                                    <p:animMotion origin="layout" path="M -0.38532 0.24213 L 4.87894E-6 4.60685E-6 " pathEditMode="relative" rAng="0" ptsTypes="AA">
                                      <p:cBhvr>
                                        <p:cTn id="55" dur="1000" fill="hold"/>
                                        <p:tgtEl>
                                          <p:spTgt spid="16"/>
                                        </p:tgtEl>
                                        <p:attrNameLst>
                                          <p:attrName>ppt_x</p:attrName>
                                          <p:attrName>ppt_y</p:attrName>
                                        </p:attrNameLst>
                                      </p:cBhvr>
                                      <p:rCtr x="19266" y="-12118"/>
                                    </p:animMotion>
                                  </p:childTnLst>
                                </p:cTn>
                              </p:par>
                              <p:par>
                                <p:cTn id="56" presetID="56" presetClass="path" presetSubtype="0" accel="50000" decel="50000" fill="hold" grpId="0" nodeType="withEffect">
                                  <p:stCondLst>
                                    <p:cond delay="0"/>
                                  </p:stCondLst>
                                  <p:childTnLst>
                                    <p:animMotion origin="layout" path="M -0.46863 0.40425 L 3.24134E-6 3.01573E-6 " pathEditMode="relative" rAng="0" ptsTypes="AA">
                                      <p:cBhvr>
                                        <p:cTn id="57" dur="1000" fill="hold"/>
                                        <p:tgtEl>
                                          <p:spTgt spid="17"/>
                                        </p:tgtEl>
                                        <p:attrNameLst>
                                          <p:attrName>ppt_x</p:attrName>
                                          <p:attrName>ppt_y</p:attrName>
                                        </p:attrNameLst>
                                      </p:cBhvr>
                                      <p:rCtr x="23431" y="-20213"/>
                                    </p:animMotion>
                                  </p:childTnLst>
                                </p:cTn>
                              </p:par>
                            </p:childTnLst>
                          </p:cTn>
                        </p:par>
                        <p:par>
                          <p:cTn id="58" fill="hold">
                            <p:stCondLst>
                              <p:cond delay="3439"/>
                            </p:stCondLst>
                            <p:childTnLst>
                              <p:par>
                                <p:cTn id="59" presetID="18" presetClass="entr" presetSubtype="3"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strips(upRight)">
                                      <p:cBhvr>
                                        <p:cTn id="61" dur="2000"/>
                                        <p:tgtEl>
                                          <p:spTgt spid="8"/>
                                        </p:tgtEl>
                                      </p:cBhvr>
                                    </p:animEffect>
                                  </p:childTnLst>
                                </p:cTn>
                              </p:par>
                            </p:childTnLst>
                          </p:cTn>
                        </p:par>
                        <p:par>
                          <p:cTn id="62" fill="hold">
                            <p:stCondLst>
                              <p:cond delay="5439"/>
                            </p:stCondLst>
                            <p:childTnLst>
                              <p:par>
                                <p:cTn id="63" presetID="2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par>
                          <p:cTn id="69" fill="hold">
                            <p:stCondLst>
                              <p:cond delay="5939"/>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childTnLst>
                          </p:cTn>
                        </p:par>
                        <p:par>
                          <p:cTn id="76" fill="hold">
                            <p:stCondLst>
                              <p:cond delay="6439"/>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par>
                          <p:cTn id="83" fill="hold">
                            <p:stCondLst>
                              <p:cond delay="6939"/>
                            </p:stCondLst>
                            <p:childTnLst>
                              <p:par>
                                <p:cTn id="84" presetID="22" presetClass="entr" presetSubtype="8"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left)">
                                      <p:cBhvr>
                                        <p:cTn id="86" dur="500"/>
                                        <p:tgtEl>
                                          <p:spTgt spid="2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left)">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p:bldP spid="11" grpId="0"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p:bldP spid="19" grpId="0"/>
      <p:bldP spid="20" grpId="0"/>
      <p:bldP spid="21" grpId="0"/>
      <p:bldP spid="25" grpId="0"/>
      <p:bldP spid="26"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1" y="174415"/>
            <a:ext cx="2647850" cy="420599"/>
          </a:xfrm>
          <a:prstGeom prst="rect">
            <a:avLst/>
          </a:prstGeom>
          <a:noFill/>
        </p:spPr>
        <p:txBody>
          <a:bodyPr wrap="none" lIns="91428" tIns="45714" rIns="91428" bIns="45714" rtlCol="0">
            <a:spAutoFit/>
          </a:bodyPr>
          <a:lstStyle/>
          <a:p>
            <a:r>
              <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rPr>
              <a:t>对市场前瞻性的认识</a:t>
            </a:r>
            <a:endParaRPr lang="zh-CN" altLang="en-US" sz="2100" dirty="0">
              <a:solidFill>
                <a:schemeClr val="bg2">
                  <a:lumMod val="20000"/>
                  <a:lumOff val="80000"/>
                </a:scheme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Freeform 6"/>
          <p:cNvSpPr/>
          <p:nvPr/>
        </p:nvSpPr>
        <p:spPr bwMode="auto">
          <a:xfrm>
            <a:off x="1489870" y="1960861"/>
            <a:ext cx="2648580" cy="4412817"/>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tx2"/>
          </a:solidFill>
          <a:ln>
            <a:noFill/>
          </a:ln>
        </p:spPr>
        <p:txBody>
          <a:bodyPr lIns="91428" tIns="45714" rIns="91428" bIns="45714"/>
          <a:lstStyle/>
          <a:p>
            <a:endParaRPr lang="zh-CN" altLang="en-US" dirty="0"/>
          </a:p>
        </p:txBody>
      </p:sp>
      <p:sp>
        <p:nvSpPr>
          <p:cNvPr id="8" name="Freeform 6"/>
          <p:cNvSpPr/>
          <p:nvPr/>
        </p:nvSpPr>
        <p:spPr bwMode="auto">
          <a:xfrm>
            <a:off x="4721803" y="995376"/>
            <a:ext cx="3248787" cy="5412829"/>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tx1"/>
          </a:solidFill>
          <a:ln>
            <a:noFill/>
          </a:ln>
        </p:spPr>
        <p:txBody>
          <a:bodyPr lIns="91428" tIns="45714" rIns="91428" bIns="45714"/>
          <a:lstStyle/>
          <a:p>
            <a:endParaRPr lang="zh-CN" altLang="en-US"/>
          </a:p>
        </p:txBody>
      </p:sp>
      <p:sp>
        <p:nvSpPr>
          <p:cNvPr id="9" name="Freeform 6"/>
          <p:cNvSpPr/>
          <p:nvPr/>
        </p:nvSpPr>
        <p:spPr bwMode="auto">
          <a:xfrm>
            <a:off x="8509167" y="1960860"/>
            <a:ext cx="2648580" cy="4412817"/>
          </a:xfrm>
          <a:custGeom>
            <a:avLst/>
            <a:gdLst>
              <a:gd name="T0" fmla="*/ 1091053 w 3132"/>
              <a:gd name="T1" fmla="*/ 13894 h 5219"/>
              <a:gd name="T2" fmla="*/ 1890756 w 3132"/>
              <a:gd name="T3" fmla="*/ 896448 h 5219"/>
              <a:gd name="T4" fmla="*/ 1770468 w 3132"/>
              <a:gd name="T5" fmla="*/ 1358566 h 5219"/>
              <a:gd name="T6" fmla="*/ 1586107 w 3132"/>
              <a:gd name="T7" fmla="*/ 1684767 h 5219"/>
              <a:gd name="T8" fmla="*/ 1471864 w 3132"/>
              <a:gd name="T9" fmla="*/ 2063523 h 5219"/>
              <a:gd name="T10" fmla="*/ 1378173 w 3132"/>
              <a:gd name="T11" fmla="*/ 2293675 h 5219"/>
              <a:gd name="T12" fmla="*/ 1339487 w 3132"/>
              <a:gd name="T13" fmla="*/ 2390327 h 5219"/>
              <a:gd name="T14" fmla="*/ 1347345 w 3132"/>
              <a:gd name="T15" fmla="*/ 2459796 h 5219"/>
              <a:gd name="T16" fmla="*/ 1350367 w 3132"/>
              <a:gd name="T17" fmla="*/ 2516579 h 5219"/>
              <a:gd name="T18" fmla="*/ 1345532 w 3132"/>
              <a:gd name="T19" fmla="*/ 2569738 h 5219"/>
              <a:gd name="T20" fmla="*/ 1347950 w 3132"/>
              <a:gd name="T21" fmla="*/ 2625313 h 5219"/>
              <a:gd name="T22" fmla="*/ 1349763 w 3132"/>
              <a:gd name="T23" fmla="*/ 2679076 h 5219"/>
              <a:gd name="T24" fmla="*/ 1350367 w 3132"/>
              <a:gd name="T25" fmla="*/ 2731630 h 5219"/>
              <a:gd name="T26" fmla="*/ 1346741 w 3132"/>
              <a:gd name="T27" fmla="*/ 2790830 h 5219"/>
              <a:gd name="T28" fmla="*/ 1340092 w 3132"/>
              <a:gd name="T29" fmla="*/ 2837948 h 5219"/>
              <a:gd name="T30" fmla="*/ 1326189 w 3132"/>
              <a:gd name="T31" fmla="*/ 2911645 h 5219"/>
              <a:gd name="T32" fmla="*/ 1089240 w 3132"/>
              <a:gd name="T33" fmla="*/ 3127904 h 5219"/>
              <a:gd name="T34" fmla="*/ 803934 w 3132"/>
              <a:gd name="T35" fmla="*/ 3127904 h 5219"/>
              <a:gd name="T36" fmla="*/ 566985 w 3132"/>
              <a:gd name="T37" fmla="*/ 2911645 h 5219"/>
              <a:gd name="T38" fmla="*/ 553082 w 3132"/>
              <a:gd name="T39" fmla="*/ 2837948 h 5219"/>
              <a:gd name="T40" fmla="*/ 547038 w 3132"/>
              <a:gd name="T41" fmla="*/ 2790830 h 5219"/>
              <a:gd name="T42" fmla="*/ 542807 w 3132"/>
              <a:gd name="T43" fmla="*/ 2731630 h 5219"/>
              <a:gd name="T44" fmla="*/ 543411 w 3132"/>
              <a:gd name="T45" fmla="*/ 2679076 h 5219"/>
              <a:gd name="T46" fmla="*/ 545224 w 3132"/>
              <a:gd name="T47" fmla="*/ 2625313 h 5219"/>
              <a:gd name="T48" fmla="*/ 547642 w 3132"/>
              <a:gd name="T49" fmla="*/ 2569738 h 5219"/>
              <a:gd name="T50" fmla="*/ 542807 w 3132"/>
              <a:gd name="T51" fmla="*/ 2516579 h 5219"/>
              <a:gd name="T52" fmla="*/ 545829 w 3132"/>
              <a:gd name="T53" fmla="*/ 2459796 h 5219"/>
              <a:gd name="T54" fmla="*/ 553687 w 3132"/>
              <a:gd name="T55" fmla="*/ 2390327 h 5219"/>
              <a:gd name="T56" fmla="*/ 515001 w 3132"/>
              <a:gd name="T57" fmla="*/ 2293675 h 5219"/>
              <a:gd name="T58" fmla="*/ 421310 w 3132"/>
              <a:gd name="T59" fmla="*/ 2063523 h 5219"/>
              <a:gd name="T60" fmla="*/ 307067 w 3132"/>
              <a:gd name="T61" fmla="*/ 1684767 h 5219"/>
              <a:gd name="T62" fmla="*/ 122706 w 3132"/>
              <a:gd name="T63" fmla="*/ 1358566 h 5219"/>
              <a:gd name="T64" fmla="*/ 2418 w 3132"/>
              <a:gd name="T65" fmla="*/ 896448 h 5219"/>
              <a:gd name="T66" fmla="*/ 825695 w 3132"/>
              <a:gd name="T67" fmla="*/ 10873 h 5219"/>
              <a:gd name="T68" fmla="*/ 1091053 w 3132"/>
              <a:gd name="T69" fmla="*/ 13290 h 5219"/>
              <a:gd name="T70" fmla="*/ 1091053 w 3132"/>
              <a:gd name="T71" fmla="*/ 13894 h 52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solidFill>
            <a:schemeClr val="bg1"/>
          </a:solidFill>
          <a:ln>
            <a:noFill/>
          </a:ln>
        </p:spPr>
        <p:txBody>
          <a:bodyPr lIns="91428" tIns="45714" rIns="91428" bIns="45714"/>
          <a:lstStyle/>
          <a:p>
            <a:endParaRPr lang="zh-CN" altLang="en-US"/>
          </a:p>
        </p:txBody>
      </p:sp>
      <p:sp>
        <p:nvSpPr>
          <p:cNvPr id="10" name="TextBox 9"/>
          <p:cNvSpPr txBox="1"/>
          <p:nvPr/>
        </p:nvSpPr>
        <p:spPr>
          <a:xfrm>
            <a:off x="5484422" y="1314965"/>
            <a:ext cx="1723549" cy="707887"/>
          </a:xfrm>
          <a:prstGeom prst="rect">
            <a:avLst/>
          </a:prstGeom>
          <a:noFill/>
        </p:spPr>
        <p:txBody>
          <a:bodyPr wrap="none" lIns="91428" tIns="45714" rIns="91428" bIns="45714" rtlCol="0">
            <a:spAutoFit/>
          </a:bodyPr>
          <a:lstStyle/>
          <a:p>
            <a:pPr algn="ctr"/>
            <a:r>
              <a:rPr lang="zh-CN" altLang="en-US" sz="2000" b="1" dirty="0">
                <a:solidFill>
                  <a:srgbClr val="F8F8F8"/>
                </a:solidFill>
                <a:latin typeface="+mj-ea"/>
                <a:ea typeface="+mj-ea"/>
              </a:rPr>
              <a:t>对市场增长趋</a:t>
            </a:r>
            <a:endParaRPr lang="en-US" altLang="zh-CN" sz="2000" b="1" dirty="0">
              <a:solidFill>
                <a:srgbClr val="F8F8F8"/>
              </a:solidFill>
              <a:latin typeface="+mj-ea"/>
              <a:ea typeface="+mj-ea"/>
            </a:endParaRPr>
          </a:p>
          <a:p>
            <a:pPr algn="ctr"/>
            <a:r>
              <a:rPr lang="zh-CN" altLang="en-US" sz="2000" b="1" dirty="0">
                <a:solidFill>
                  <a:srgbClr val="F8F8F8"/>
                </a:solidFill>
                <a:latin typeface="+mj-ea"/>
                <a:ea typeface="+mj-ea"/>
              </a:rPr>
              <a:t>势认识正确</a:t>
            </a:r>
            <a:endParaRPr lang="zh-CN" altLang="en-US" sz="2000" b="1" dirty="0">
              <a:solidFill>
                <a:srgbClr val="F8F8F8"/>
              </a:solidFill>
              <a:latin typeface="+mj-ea"/>
              <a:ea typeface="+mj-ea"/>
            </a:endParaRPr>
          </a:p>
        </p:txBody>
      </p:sp>
      <p:sp>
        <p:nvSpPr>
          <p:cNvPr id="11" name="TextBox 10"/>
          <p:cNvSpPr txBox="1"/>
          <p:nvPr/>
        </p:nvSpPr>
        <p:spPr>
          <a:xfrm>
            <a:off x="5216525" y="2173763"/>
            <a:ext cx="2259341" cy="1569660"/>
          </a:xfrm>
          <a:prstGeom prst="rect">
            <a:avLst/>
          </a:prstGeom>
          <a:noFill/>
        </p:spPr>
        <p:txBody>
          <a:bodyPr wrap="square" lIns="91428" tIns="45714" rIns="91428" bIns="45714" rtlCol="0">
            <a:spAutoFit/>
          </a:bodyPr>
          <a:lstStyle/>
          <a:p>
            <a:pPr>
              <a:lnSpc>
                <a:spcPct val="150000"/>
              </a:lnSpc>
            </a:pPr>
            <a:r>
              <a:rPr lang="zh-CN" altLang="en-US" sz="1600" dirty="0">
                <a:solidFill>
                  <a:srgbClr val="F8F8F8"/>
                </a:solidFill>
                <a:latin typeface="+mn-ea"/>
                <a:ea typeface="+mn-ea"/>
              </a:rPr>
              <a:t>这里输入您的文字这里输入您的文字这里输入您的文字这里输入您的文字这里输入您</a:t>
            </a:r>
            <a:endParaRPr lang="zh-CN" altLang="en-US" sz="1600" dirty="0">
              <a:solidFill>
                <a:srgbClr val="F8F8F8"/>
              </a:solidFill>
              <a:latin typeface="+mn-ea"/>
              <a:ea typeface="+mn-ea"/>
            </a:endParaRPr>
          </a:p>
        </p:txBody>
      </p:sp>
      <p:sp>
        <p:nvSpPr>
          <p:cNvPr id="12" name="TextBox 11"/>
          <p:cNvSpPr txBox="1"/>
          <p:nvPr/>
        </p:nvSpPr>
        <p:spPr>
          <a:xfrm>
            <a:off x="2080625" y="2276835"/>
            <a:ext cx="1467068" cy="707887"/>
          </a:xfrm>
          <a:prstGeom prst="rect">
            <a:avLst/>
          </a:prstGeom>
          <a:noFill/>
        </p:spPr>
        <p:txBody>
          <a:bodyPr wrap="none" lIns="91428" tIns="45714" rIns="91428" bIns="45714" rtlCol="0">
            <a:spAutoFit/>
          </a:bodyPr>
          <a:lstStyle/>
          <a:p>
            <a:r>
              <a:rPr lang="zh-CN" altLang="en-US" sz="2000" b="1" dirty="0">
                <a:solidFill>
                  <a:srgbClr val="F8F8F8"/>
                </a:solidFill>
                <a:latin typeface="+mj-ea"/>
                <a:ea typeface="+mj-ea"/>
              </a:rPr>
              <a:t>对时间节点</a:t>
            </a:r>
            <a:endParaRPr lang="en-US" altLang="zh-CN" sz="2000" b="1" dirty="0">
              <a:solidFill>
                <a:srgbClr val="F8F8F8"/>
              </a:solidFill>
              <a:latin typeface="+mj-ea"/>
              <a:ea typeface="+mj-ea"/>
            </a:endParaRPr>
          </a:p>
          <a:p>
            <a:r>
              <a:rPr lang="zh-CN" altLang="en-US" sz="2000" b="1" dirty="0">
                <a:solidFill>
                  <a:srgbClr val="F8F8F8"/>
                </a:solidFill>
                <a:latin typeface="+mj-ea"/>
                <a:ea typeface="+mj-ea"/>
              </a:rPr>
              <a:t>把握的准确</a:t>
            </a:r>
            <a:endParaRPr lang="zh-CN" altLang="en-US" sz="2000" b="1" dirty="0">
              <a:solidFill>
                <a:srgbClr val="F8F8F8"/>
              </a:solidFill>
              <a:latin typeface="+mj-ea"/>
              <a:ea typeface="+mj-ea"/>
            </a:endParaRPr>
          </a:p>
        </p:txBody>
      </p:sp>
      <p:sp>
        <p:nvSpPr>
          <p:cNvPr id="13" name="TextBox 12"/>
          <p:cNvSpPr txBox="1"/>
          <p:nvPr/>
        </p:nvSpPr>
        <p:spPr>
          <a:xfrm>
            <a:off x="1870899" y="3091043"/>
            <a:ext cx="1886519" cy="830972"/>
          </a:xfrm>
          <a:prstGeom prst="rect">
            <a:avLst/>
          </a:prstGeom>
          <a:noFill/>
        </p:spPr>
        <p:txBody>
          <a:bodyPr wrap="square" lIns="91428" tIns="45714" rIns="91428" bIns="45714" rtlCol="0">
            <a:spAutoFit/>
          </a:bodyPr>
          <a:lstStyle/>
          <a:p>
            <a:pPr>
              <a:lnSpc>
                <a:spcPct val="150000"/>
              </a:lnSpc>
            </a:pPr>
            <a:r>
              <a:rPr lang="zh-CN" altLang="en-US" sz="1600" dirty="0">
                <a:solidFill>
                  <a:srgbClr val="F8F8F8"/>
                </a:solidFill>
                <a:latin typeface="+mn-ea"/>
                <a:ea typeface="+mn-ea"/>
              </a:rPr>
              <a:t>这里输入您的文字这里输入您的文字</a:t>
            </a:r>
            <a:endParaRPr lang="zh-CN" altLang="en-US" sz="1600" dirty="0">
              <a:solidFill>
                <a:srgbClr val="F8F8F8"/>
              </a:solidFill>
              <a:latin typeface="+mn-ea"/>
              <a:ea typeface="+mn-ea"/>
            </a:endParaRPr>
          </a:p>
        </p:txBody>
      </p:sp>
      <p:sp>
        <p:nvSpPr>
          <p:cNvPr id="14" name="TextBox 13"/>
          <p:cNvSpPr txBox="1"/>
          <p:nvPr/>
        </p:nvSpPr>
        <p:spPr>
          <a:xfrm>
            <a:off x="9198855" y="2394169"/>
            <a:ext cx="1210587" cy="707887"/>
          </a:xfrm>
          <a:prstGeom prst="rect">
            <a:avLst/>
          </a:prstGeom>
          <a:noFill/>
        </p:spPr>
        <p:txBody>
          <a:bodyPr wrap="none" lIns="91428" tIns="45714" rIns="91428" bIns="45714" rtlCol="0">
            <a:spAutoFit/>
          </a:bodyPr>
          <a:lstStyle/>
          <a:p>
            <a:pPr algn="ctr"/>
            <a:r>
              <a:rPr lang="zh-CN" altLang="en-US" sz="2000" b="1">
                <a:solidFill>
                  <a:srgbClr val="F8F8F8"/>
                </a:solidFill>
                <a:latin typeface="+mj-ea"/>
                <a:ea typeface="+mj-ea"/>
              </a:rPr>
              <a:t>操作方式</a:t>
            </a:r>
            <a:endParaRPr lang="en-US" altLang="zh-CN" sz="2000" b="1" dirty="0">
              <a:solidFill>
                <a:srgbClr val="F8F8F8"/>
              </a:solidFill>
              <a:latin typeface="+mj-ea"/>
              <a:ea typeface="+mj-ea"/>
            </a:endParaRPr>
          </a:p>
          <a:p>
            <a:pPr algn="ctr"/>
            <a:r>
              <a:rPr lang="zh-CN" altLang="en-US" sz="2000" b="1" dirty="0">
                <a:solidFill>
                  <a:srgbClr val="F8F8F8"/>
                </a:solidFill>
                <a:latin typeface="+mj-ea"/>
                <a:ea typeface="+mj-ea"/>
              </a:rPr>
              <a:t>正确</a:t>
            </a:r>
            <a:endParaRPr lang="zh-CN" altLang="en-US" sz="2000" b="1" dirty="0">
              <a:solidFill>
                <a:srgbClr val="F8F8F8"/>
              </a:solidFill>
              <a:latin typeface="+mj-ea"/>
              <a:ea typeface="+mj-ea"/>
            </a:endParaRPr>
          </a:p>
        </p:txBody>
      </p:sp>
      <p:sp>
        <p:nvSpPr>
          <p:cNvPr id="15" name="TextBox 14"/>
          <p:cNvSpPr txBox="1"/>
          <p:nvPr/>
        </p:nvSpPr>
        <p:spPr>
          <a:xfrm>
            <a:off x="8890201" y="3077171"/>
            <a:ext cx="1886519" cy="830972"/>
          </a:xfrm>
          <a:prstGeom prst="rect">
            <a:avLst/>
          </a:prstGeom>
          <a:noFill/>
        </p:spPr>
        <p:txBody>
          <a:bodyPr wrap="square" lIns="91428" tIns="45714" rIns="91428" bIns="45714" rtlCol="0">
            <a:spAutoFit/>
          </a:bodyPr>
          <a:lstStyle/>
          <a:p>
            <a:pPr>
              <a:lnSpc>
                <a:spcPct val="150000"/>
              </a:lnSpc>
            </a:pPr>
            <a:r>
              <a:rPr lang="zh-CN" altLang="en-US" sz="1600" dirty="0">
                <a:solidFill>
                  <a:srgbClr val="F8F8F8"/>
                </a:solidFill>
                <a:latin typeface="+mn-ea"/>
                <a:ea typeface="+mn-ea"/>
              </a:rPr>
              <a:t>这里输入您的文字这里输入您的文字</a:t>
            </a:r>
            <a:endParaRPr lang="zh-CN" altLang="en-US" sz="1600" dirty="0">
              <a:solidFill>
                <a:srgbClr val="F8F8F8"/>
              </a:solidFill>
              <a:latin typeface="+mn-ea"/>
              <a:ea typeface="+mn-ea"/>
            </a:endParaRPr>
          </a:p>
        </p:txBody>
      </p:sp>
      <p:sp>
        <p:nvSpPr>
          <p:cNvPr id="16" name="Freeform 17"/>
          <p:cNvSpPr>
            <a:spLocks noEditPoints="1"/>
          </p:cNvSpPr>
          <p:nvPr/>
        </p:nvSpPr>
        <p:spPr bwMode="auto">
          <a:xfrm>
            <a:off x="2545804" y="5036243"/>
            <a:ext cx="571785" cy="550072"/>
          </a:xfrm>
          <a:custGeom>
            <a:avLst/>
            <a:gdLst>
              <a:gd name="T0" fmla="*/ 435493 w 1145"/>
              <a:gd name="T1" fmla="*/ 518839 h 1102"/>
              <a:gd name="T2" fmla="*/ 424759 w 1145"/>
              <a:gd name="T3" fmla="*/ 409247 h 1102"/>
              <a:gd name="T4" fmla="*/ 285217 w 1145"/>
              <a:gd name="T5" fmla="*/ 408480 h 1102"/>
              <a:gd name="T6" fmla="*/ 266816 w 1145"/>
              <a:gd name="T7" fmla="*/ 497380 h 1102"/>
              <a:gd name="T8" fmla="*/ 317419 w 1145"/>
              <a:gd name="T9" fmla="*/ 487417 h 1102"/>
              <a:gd name="T10" fmla="*/ 354988 w 1145"/>
              <a:gd name="T11" fmla="*/ 439135 h 1102"/>
              <a:gd name="T12" fmla="*/ 390257 w 1145"/>
              <a:gd name="T13" fmla="*/ 475922 h 1102"/>
              <a:gd name="T14" fmla="*/ 368789 w 1145"/>
              <a:gd name="T15" fmla="*/ 506577 h 1102"/>
              <a:gd name="T16" fmla="*/ 316653 w 1145"/>
              <a:gd name="T17" fmla="*/ 520372 h 1102"/>
              <a:gd name="T18" fmla="*/ 319720 w 1145"/>
              <a:gd name="T19" fmla="*/ 563289 h 1102"/>
              <a:gd name="T20" fmla="*/ 327387 w 1145"/>
              <a:gd name="T21" fmla="*/ 566354 h 1102"/>
              <a:gd name="T22" fmla="*/ 387957 w 1145"/>
              <a:gd name="T23" fmla="*/ 578616 h 1102"/>
              <a:gd name="T24" fmla="*/ 389490 w 1145"/>
              <a:gd name="T25" fmla="*/ 637628 h 1102"/>
              <a:gd name="T26" fmla="*/ 317419 w 1145"/>
              <a:gd name="T27" fmla="*/ 634562 h 1102"/>
              <a:gd name="T28" fmla="*/ 292118 w 1145"/>
              <a:gd name="T29" fmla="*/ 580916 h 1102"/>
              <a:gd name="T30" fmla="*/ 243815 w 1145"/>
              <a:gd name="T31" fmla="*/ 590878 h 1102"/>
              <a:gd name="T32" fmla="*/ 353455 w 1145"/>
              <a:gd name="T33" fmla="*/ 703536 h 1102"/>
              <a:gd name="T34" fmla="*/ 463095 w 1145"/>
              <a:gd name="T35" fmla="*/ 605440 h 1102"/>
              <a:gd name="T36" fmla="*/ 624872 w 1145"/>
              <a:gd name="T37" fmla="*/ 395452 h 1102"/>
              <a:gd name="T38" fmla="*/ 536699 w 1145"/>
              <a:gd name="T39" fmla="*/ 405415 h 1102"/>
              <a:gd name="T40" fmla="*/ 546667 w 1145"/>
              <a:gd name="T41" fmla="*/ 449865 h 1102"/>
              <a:gd name="T42" fmla="*/ 575035 w 1145"/>
              <a:gd name="T43" fmla="*/ 682078 h 1102"/>
              <a:gd name="T44" fmla="*/ 624872 w 1145"/>
              <a:gd name="T45" fmla="*/ 692041 h 1102"/>
              <a:gd name="T46" fmla="*/ 634839 w 1145"/>
              <a:gd name="T47" fmla="*/ 405415 h 1102"/>
              <a:gd name="T48" fmla="*/ 681608 w 1145"/>
              <a:gd name="T49" fmla="*/ 194660 h 1102"/>
              <a:gd name="T50" fmla="*/ 707677 w 1145"/>
              <a:gd name="T51" fmla="*/ 26057 h 1102"/>
              <a:gd name="T52" fmla="*/ 655540 w 1145"/>
              <a:gd name="T53" fmla="*/ 26057 h 1102"/>
              <a:gd name="T54" fmla="*/ 681608 w 1145"/>
              <a:gd name="T55" fmla="*/ 194660 h 1102"/>
              <a:gd name="T56" fmla="*/ 775147 w 1145"/>
              <a:gd name="T57" fmla="*/ 761015 h 1102"/>
              <a:gd name="T58" fmla="*/ 82038 w 1145"/>
              <a:gd name="T59" fmla="*/ 738790 h 1102"/>
              <a:gd name="T60" fmla="*/ 103506 w 1145"/>
              <a:gd name="T61" fmla="*/ 321113 h 1102"/>
              <a:gd name="T62" fmla="*/ 796615 w 1145"/>
              <a:gd name="T63" fmla="*/ 343338 h 1102"/>
              <a:gd name="T64" fmla="*/ 775147 w 1145"/>
              <a:gd name="T65" fmla="*/ 98097 h 1102"/>
              <a:gd name="T66" fmla="*/ 749079 w 1145"/>
              <a:gd name="T67" fmla="*/ 168603 h 1102"/>
              <a:gd name="T68" fmla="*/ 614138 w 1145"/>
              <a:gd name="T69" fmla="*/ 168603 h 1102"/>
              <a:gd name="T70" fmla="*/ 263749 w 1145"/>
              <a:gd name="T71" fmla="*/ 98097 h 1102"/>
              <a:gd name="T72" fmla="*/ 197045 w 1145"/>
              <a:gd name="T73" fmla="*/ 236045 h 1102"/>
              <a:gd name="T74" fmla="*/ 129575 w 1145"/>
              <a:gd name="T75" fmla="*/ 98097 h 1102"/>
              <a:gd name="T76" fmla="*/ 0 w 1145"/>
              <a:gd name="T77" fmla="*/ 202324 h 1102"/>
              <a:gd name="T78" fmla="*/ 103506 w 1145"/>
              <a:gd name="T79" fmla="*/ 844550 h 1102"/>
              <a:gd name="T80" fmla="*/ 877887 w 1145"/>
              <a:gd name="T81" fmla="*/ 740322 h 1102"/>
              <a:gd name="T82" fmla="*/ 775147 w 1145"/>
              <a:gd name="T83" fmla="*/ 98097 h 1102"/>
              <a:gd name="T84" fmla="*/ 223114 w 1145"/>
              <a:gd name="T85" fmla="*/ 168603 h 1102"/>
              <a:gd name="T86" fmla="*/ 197045 w 1145"/>
              <a:gd name="T87" fmla="*/ 0 h 1102"/>
              <a:gd name="T88" fmla="*/ 170210 w 1145"/>
              <a:gd name="T89" fmla="*/ 168603 h 11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p:spPr>
        <p:txBody>
          <a:bodyPr lIns="91428" tIns="45714" rIns="91428" bIns="45714"/>
          <a:lstStyle/>
          <a:p>
            <a:endParaRPr lang="zh-CN" altLang="en-US"/>
          </a:p>
        </p:txBody>
      </p:sp>
      <p:sp>
        <p:nvSpPr>
          <p:cNvPr id="17" name="Freeform 8"/>
          <p:cNvSpPr>
            <a:spLocks noEditPoints="1"/>
          </p:cNvSpPr>
          <p:nvPr/>
        </p:nvSpPr>
        <p:spPr bwMode="auto">
          <a:xfrm>
            <a:off x="6082522" y="4310662"/>
            <a:ext cx="527347" cy="662871"/>
          </a:xfrm>
          <a:custGeom>
            <a:avLst/>
            <a:gdLst>
              <a:gd name="T0" fmla="*/ 52031 w 734"/>
              <a:gd name="T1" fmla="*/ 597654 h 993"/>
              <a:gd name="T2" fmla="*/ 81669 w 734"/>
              <a:gd name="T3" fmla="*/ 100928 h 993"/>
              <a:gd name="T4" fmla="*/ 106696 w 734"/>
              <a:gd name="T5" fmla="*/ 143806 h 993"/>
              <a:gd name="T6" fmla="*/ 132383 w 734"/>
              <a:gd name="T7" fmla="*/ 100928 h 993"/>
              <a:gd name="T8" fmla="*/ 216027 w 734"/>
              <a:gd name="T9" fmla="*/ 118080 h 993"/>
              <a:gd name="T10" fmla="*/ 266741 w 734"/>
              <a:gd name="T11" fmla="*/ 118080 h 993"/>
              <a:gd name="T12" fmla="*/ 351044 w 734"/>
              <a:gd name="T13" fmla="*/ 100928 h 993"/>
              <a:gd name="T14" fmla="*/ 376731 w 734"/>
              <a:gd name="T15" fmla="*/ 143806 h 993"/>
              <a:gd name="T16" fmla="*/ 401758 w 734"/>
              <a:gd name="T17" fmla="*/ 100928 h 993"/>
              <a:gd name="T18" fmla="*/ 432055 w 734"/>
              <a:gd name="T19" fmla="*/ 597654 h 993"/>
              <a:gd name="T20" fmla="*/ 401758 w 734"/>
              <a:gd name="T21" fmla="*/ 44197 h 993"/>
              <a:gd name="T22" fmla="*/ 376731 w 734"/>
              <a:gd name="T23" fmla="*/ 0 h 993"/>
              <a:gd name="T24" fmla="*/ 351044 w 734"/>
              <a:gd name="T25" fmla="*/ 44197 h 993"/>
              <a:gd name="T26" fmla="*/ 266741 w 734"/>
              <a:gd name="T27" fmla="*/ 25067 h 993"/>
              <a:gd name="T28" fmla="*/ 216027 w 734"/>
              <a:gd name="T29" fmla="*/ 25067 h 993"/>
              <a:gd name="T30" fmla="*/ 132383 w 734"/>
              <a:gd name="T31" fmla="*/ 44197 h 993"/>
              <a:gd name="T32" fmla="*/ 106696 w 734"/>
              <a:gd name="T33" fmla="*/ 0 h 993"/>
              <a:gd name="T34" fmla="*/ 81669 w 734"/>
              <a:gd name="T35" fmla="*/ 44197 h 993"/>
              <a:gd name="T36" fmla="*/ 0 w 734"/>
              <a:gd name="T37" fmla="*/ 96970 h 993"/>
              <a:gd name="T38" fmla="*/ 52690 w 734"/>
              <a:gd name="T39" fmla="*/ 655045 h 993"/>
              <a:gd name="T40" fmla="*/ 483427 w 734"/>
              <a:gd name="T41" fmla="*/ 602272 h 993"/>
              <a:gd name="T42" fmla="*/ 431396 w 734"/>
              <a:gd name="T43" fmla="*/ 44197 h 993"/>
              <a:gd name="T44" fmla="*/ 377389 w 734"/>
              <a:gd name="T45" fmla="*/ 244735 h 993"/>
              <a:gd name="T46" fmla="*/ 106038 w 734"/>
              <a:gd name="T47" fmla="*/ 209113 h 993"/>
              <a:gd name="T48" fmla="*/ 106038 w 734"/>
              <a:gd name="T49" fmla="*/ 337747 h 993"/>
              <a:gd name="T50" fmla="*/ 377389 w 734"/>
              <a:gd name="T51" fmla="*/ 302125 h 993"/>
              <a:gd name="T52" fmla="*/ 106038 w 734"/>
              <a:gd name="T53" fmla="*/ 337747 h 993"/>
              <a:gd name="T54" fmla="*/ 377389 w 734"/>
              <a:gd name="T55" fmla="*/ 430760 h 993"/>
              <a:gd name="T56" fmla="*/ 106038 w 734"/>
              <a:gd name="T57" fmla="*/ 395138 h 993"/>
              <a:gd name="T58" fmla="*/ 106038 w 734"/>
              <a:gd name="T59" fmla="*/ 523772 h 993"/>
              <a:gd name="T60" fmla="*/ 377389 w 734"/>
              <a:gd name="T61" fmla="*/ 488150 h 993"/>
              <a:gd name="T62" fmla="*/ 106038 w 734"/>
              <a:gd name="T63" fmla="*/ 523772 h 9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rgbClr val="F8F8F8"/>
          </a:solidFill>
          <a:ln>
            <a:noFill/>
          </a:ln>
        </p:spPr>
        <p:txBody>
          <a:bodyPr lIns="91428" tIns="45714" rIns="91428" bIns="45714"/>
          <a:lstStyle/>
          <a:p>
            <a:endParaRPr lang="zh-CN" altLang="en-US"/>
          </a:p>
        </p:txBody>
      </p:sp>
      <p:grpSp>
        <p:nvGrpSpPr>
          <p:cNvPr id="18" name="组合 17"/>
          <p:cNvGrpSpPr/>
          <p:nvPr/>
        </p:nvGrpSpPr>
        <p:grpSpPr>
          <a:xfrm>
            <a:off x="9599313" y="4744205"/>
            <a:ext cx="620586" cy="498903"/>
            <a:chOff x="976313" y="4519613"/>
            <a:chExt cx="485775" cy="390525"/>
          </a:xfrm>
          <a:solidFill>
            <a:srgbClr val="F8F8F8"/>
          </a:solidFill>
        </p:grpSpPr>
        <p:sp>
          <p:nvSpPr>
            <p:cNvPr id="19" name="Freeform 11"/>
            <p:cNvSpPr>
              <a:spLocks noEditPoints="1"/>
            </p:cNvSpPr>
            <p:nvPr/>
          </p:nvSpPr>
          <p:spPr bwMode="auto">
            <a:xfrm>
              <a:off x="1271588" y="4519613"/>
              <a:ext cx="190500" cy="190500"/>
            </a:xfrm>
            <a:custGeom>
              <a:avLst/>
              <a:gdLst>
                <a:gd name="T0" fmla="*/ 220 w 440"/>
                <a:gd name="T1" fmla="*/ 288 h 440"/>
                <a:gd name="T2" fmla="*/ 152 w 440"/>
                <a:gd name="T3" fmla="*/ 220 h 440"/>
                <a:gd name="T4" fmla="*/ 220 w 440"/>
                <a:gd name="T5" fmla="*/ 152 h 440"/>
                <a:gd name="T6" fmla="*/ 288 w 440"/>
                <a:gd name="T7" fmla="*/ 220 h 440"/>
                <a:gd name="T8" fmla="*/ 220 w 440"/>
                <a:gd name="T9" fmla="*/ 288 h 440"/>
                <a:gd name="T10" fmla="*/ 428 w 440"/>
                <a:gd name="T11" fmla="*/ 180 h 440"/>
                <a:gd name="T12" fmla="*/ 362 w 440"/>
                <a:gd name="T13" fmla="*/ 168 h 440"/>
                <a:gd name="T14" fmla="*/ 357 w 440"/>
                <a:gd name="T15" fmla="*/ 156 h 440"/>
                <a:gd name="T16" fmla="*/ 395 w 440"/>
                <a:gd name="T17" fmla="*/ 101 h 440"/>
                <a:gd name="T18" fmla="*/ 393 w 440"/>
                <a:gd name="T19" fmla="*/ 82 h 440"/>
                <a:gd name="T20" fmla="*/ 357 w 440"/>
                <a:gd name="T21" fmla="*/ 46 h 440"/>
                <a:gd name="T22" fmla="*/ 339 w 440"/>
                <a:gd name="T23" fmla="*/ 45 h 440"/>
                <a:gd name="T24" fmla="*/ 283 w 440"/>
                <a:gd name="T25" fmla="*/ 82 h 440"/>
                <a:gd name="T26" fmla="*/ 271 w 440"/>
                <a:gd name="T27" fmla="*/ 77 h 440"/>
                <a:gd name="T28" fmla="*/ 259 w 440"/>
                <a:gd name="T29" fmla="*/ 11 h 440"/>
                <a:gd name="T30" fmla="*/ 245 w 440"/>
                <a:gd name="T31" fmla="*/ 0 h 440"/>
                <a:gd name="T32" fmla="*/ 194 w 440"/>
                <a:gd name="T33" fmla="*/ 0 h 440"/>
                <a:gd name="T34" fmla="*/ 180 w 440"/>
                <a:gd name="T35" fmla="*/ 11 h 440"/>
                <a:gd name="T36" fmla="*/ 168 w 440"/>
                <a:gd name="T37" fmla="*/ 77 h 440"/>
                <a:gd name="T38" fmla="*/ 156 w 440"/>
                <a:gd name="T39" fmla="*/ 82 h 440"/>
                <a:gd name="T40" fmla="*/ 100 w 440"/>
                <a:gd name="T41" fmla="*/ 45 h 440"/>
                <a:gd name="T42" fmla="*/ 82 w 440"/>
                <a:gd name="T43" fmla="*/ 46 h 440"/>
                <a:gd name="T44" fmla="*/ 46 w 440"/>
                <a:gd name="T45" fmla="*/ 82 h 440"/>
                <a:gd name="T46" fmla="*/ 44 w 440"/>
                <a:gd name="T47" fmla="*/ 101 h 440"/>
                <a:gd name="T48" fmla="*/ 82 w 440"/>
                <a:gd name="T49" fmla="*/ 156 h 440"/>
                <a:gd name="T50" fmla="*/ 77 w 440"/>
                <a:gd name="T51" fmla="*/ 168 h 440"/>
                <a:gd name="T52" fmla="*/ 11 w 440"/>
                <a:gd name="T53" fmla="*/ 180 h 440"/>
                <a:gd name="T54" fmla="*/ 0 w 440"/>
                <a:gd name="T55" fmla="*/ 194 h 440"/>
                <a:gd name="T56" fmla="*/ 0 w 440"/>
                <a:gd name="T57" fmla="*/ 245 h 440"/>
                <a:gd name="T58" fmla="*/ 11 w 440"/>
                <a:gd name="T59" fmla="*/ 259 h 440"/>
                <a:gd name="T60" fmla="*/ 77 w 440"/>
                <a:gd name="T61" fmla="*/ 271 h 440"/>
                <a:gd name="T62" fmla="*/ 82 w 440"/>
                <a:gd name="T63" fmla="*/ 283 h 440"/>
                <a:gd name="T64" fmla="*/ 44 w 440"/>
                <a:gd name="T65" fmla="*/ 339 h 440"/>
                <a:gd name="T66" fmla="*/ 46 w 440"/>
                <a:gd name="T67" fmla="*/ 357 h 440"/>
                <a:gd name="T68" fmla="*/ 82 w 440"/>
                <a:gd name="T69" fmla="*/ 393 h 440"/>
                <a:gd name="T70" fmla="*/ 100 w 440"/>
                <a:gd name="T71" fmla="*/ 395 h 440"/>
                <a:gd name="T72" fmla="*/ 156 w 440"/>
                <a:gd name="T73" fmla="*/ 358 h 440"/>
                <a:gd name="T74" fmla="*/ 168 w 440"/>
                <a:gd name="T75" fmla="*/ 363 h 440"/>
                <a:gd name="T76" fmla="*/ 180 w 440"/>
                <a:gd name="T77" fmla="*/ 428 h 440"/>
                <a:gd name="T78" fmla="*/ 194 w 440"/>
                <a:gd name="T79" fmla="*/ 440 h 440"/>
                <a:gd name="T80" fmla="*/ 245 w 440"/>
                <a:gd name="T81" fmla="*/ 440 h 440"/>
                <a:gd name="T82" fmla="*/ 259 w 440"/>
                <a:gd name="T83" fmla="*/ 428 h 440"/>
                <a:gd name="T84" fmla="*/ 271 w 440"/>
                <a:gd name="T85" fmla="*/ 363 h 440"/>
                <a:gd name="T86" fmla="*/ 283 w 440"/>
                <a:gd name="T87" fmla="*/ 358 h 440"/>
                <a:gd name="T88" fmla="*/ 339 w 440"/>
                <a:gd name="T89" fmla="*/ 395 h 440"/>
                <a:gd name="T90" fmla="*/ 357 w 440"/>
                <a:gd name="T91" fmla="*/ 393 h 440"/>
                <a:gd name="T92" fmla="*/ 393 w 440"/>
                <a:gd name="T93" fmla="*/ 357 h 440"/>
                <a:gd name="T94" fmla="*/ 395 w 440"/>
                <a:gd name="T95" fmla="*/ 339 h 440"/>
                <a:gd name="T96" fmla="*/ 357 w 440"/>
                <a:gd name="T97" fmla="*/ 283 h 440"/>
                <a:gd name="T98" fmla="*/ 362 w 440"/>
                <a:gd name="T99" fmla="*/ 271 h 440"/>
                <a:gd name="T100" fmla="*/ 428 w 440"/>
                <a:gd name="T101" fmla="*/ 259 h 440"/>
                <a:gd name="T102" fmla="*/ 440 w 440"/>
                <a:gd name="T103" fmla="*/ 245 h 440"/>
                <a:gd name="T104" fmla="*/ 440 w 440"/>
                <a:gd name="T105" fmla="*/ 194 h 440"/>
                <a:gd name="T106" fmla="*/ 428 w 440"/>
                <a:gd name="T107" fmla="*/ 18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0" h="440">
                  <a:moveTo>
                    <a:pt x="220" y="288"/>
                  </a:moveTo>
                  <a:cubicBezTo>
                    <a:pt x="182" y="288"/>
                    <a:pt x="152" y="258"/>
                    <a:pt x="152" y="220"/>
                  </a:cubicBezTo>
                  <a:cubicBezTo>
                    <a:pt x="152" y="182"/>
                    <a:pt x="182" y="152"/>
                    <a:pt x="220" y="152"/>
                  </a:cubicBezTo>
                  <a:cubicBezTo>
                    <a:pt x="258" y="152"/>
                    <a:pt x="288" y="182"/>
                    <a:pt x="288" y="220"/>
                  </a:cubicBezTo>
                  <a:cubicBezTo>
                    <a:pt x="288" y="258"/>
                    <a:pt x="258" y="288"/>
                    <a:pt x="220" y="288"/>
                  </a:cubicBezTo>
                  <a:close/>
                  <a:moveTo>
                    <a:pt x="428" y="180"/>
                  </a:moveTo>
                  <a:lnTo>
                    <a:pt x="362" y="168"/>
                  </a:lnTo>
                  <a:cubicBezTo>
                    <a:pt x="356" y="167"/>
                    <a:pt x="354" y="162"/>
                    <a:pt x="357" y="156"/>
                  </a:cubicBezTo>
                  <a:lnTo>
                    <a:pt x="395" y="101"/>
                  </a:lnTo>
                  <a:cubicBezTo>
                    <a:pt x="399" y="95"/>
                    <a:pt x="398" y="87"/>
                    <a:pt x="393" y="82"/>
                  </a:cubicBezTo>
                  <a:lnTo>
                    <a:pt x="357" y="46"/>
                  </a:lnTo>
                  <a:cubicBezTo>
                    <a:pt x="353" y="42"/>
                    <a:pt x="344" y="41"/>
                    <a:pt x="339" y="45"/>
                  </a:cubicBezTo>
                  <a:lnTo>
                    <a:pt x="283" y="82"/>
                  </a:lnTo>
                  <a:cubicBezTo>
                    <a:pt x="278" y="86"/>
                    <a:pt x="272" y="84"/>
                    <a:pt x="271" y="77"/>
                  </a:cubicBezTo>
                  <a:lnTo>
                    <a:pt x="259" y="11"/>
                  </a:lnTo>
                  <a:cubicBezTo>
                    <a:pt x="258" y="5"/>
                    <a:pt x="252" y="0"/>
                    <a:pt x="245" y="0"/>
                  </a:cubicBezTo>
                  <a:lnTo>
                    <a:pt x="194" y="0"/>
                  </a:lnTo>
                  <a:cubicBezTo>
                    <a:pt x="188" y="0"/>
                    <a:pt x="181" y="5"/>
                    <a:pt x="180" y="11"/>
                  </a:cubicBezTo>
                  <a:lnTo>
                    <a:pt x="168" y="77"/>
                  </a:lnTo>
                  <a:cubicBezTo>
                    <a:pt x="167" y="84"/>
                    <a:pt x="162" y="86"/>
                    <a:pt x="156" y="82"/>
                  </a:cubicBezTo>
                  <a:lnTo>
                    <a:pt x="100" y="45"/>
                  </a:lnTo>
                  <a:cubicBezTo>
                    <a:pt x="95" y="41"/>
                    <a:pt x="87" y="42"/>
                    <a:pt x="82" y="46"/>
                  </a:cubicBezTo>
                  <a:lnTo>
                    <a:pt x="46" y="82"/>
                  </a:lnTo>
                  <a:cubicBezTo>
                    <a:pt x="41" y="87"/>
                    <a:pt x="41" y="95"/>
                    <a:pt x="44" y="101"/>
                  </a:cubicBezTo>
                  <a:lnTo>
                    <a:pt x="82" y="156"/>
                  </a:lnTo>
                  <a:cubicBezTo>
                    <a:pt x="86" y="162"/>
                    <a:pt x="83" y="167"/>
                    <a:pt x="77" y="168"/>
                  </a:cubicBezTo>
                  <a:lnTo>
                    <a:pt x="11" y="180"/>
                  </a:lnTo>
                  <a:cubicBezTo>
                    <a:pt x="5" y="182"/>
                    <a:pt x="0" y="188"/>
                    <a:pt x="0" y="194"/>
                  </a:cubicBezTo>
                  <a:lnTo>
                    <a:pt x="0" y="245"/>
                  </a:lnTo>
                  <a:cubicBezTo>
                    <a:pt x="0" y="252"/>
                    <a:pt x="5" y="258"/>
                    <a:pt x="11" y="259"/>
                  </a:cubicBezTo>
                  <a:lnTo>
                    <a:pt x="77" y="271"/>
                  </a:lnTo>
                  <a:cubicBezTo>
                    <a:pt x="83" y="273"/>
                    <a:pt x="86" y="278"/>
                    <a:pt x="82" y="283"/>
                  </a:cubicBezTo>
                  <a:lnTo>
                    <a:pt x="44" y="339"/>
                  </a:lnTo>
                  <a:cubicBezTo>
                    <a:pt x="41" y="345"/>
                    <a:pt x="41" y="353"/>
                    <a:pt x="46" y="357"/>
                  </a:cubicBezTo>
                  <a:lnTo>
                    <a:pt x="82" y="393"/>
                  </a:lnTo>
                  <a:cubicBezTo>
                    <a:pt x="87" y="398"/>
                    <a:pt x="95" y="399"/>
                    <a:pt x="100" y="395"/>
                  </a:cubicBezTo>
                  <a:lnTo>
                    <a:pt x="156" y="358"/>
                  </a:lnTo>
                  <a:cubicBezTo>
                    <a:pt x="162" y="354"/>
                    <a:pt x="167" y="356"/>
                    <a:pt x="168" y="363"/>
                  </a:cubicBezTo>
                  <a:lnTo>
                    <a:pt x="180" y="428"/>
                  </a:lnTo>
                  <a:cubicBezTo>
                    <a:pt x="181" y="435"/>
                    <a:pt x="188" y="440"/>
                    <a:pt x="194" y="440"/>
                  </a:cubicBezTo>
                  <a:lnTo>
                    <a:pt x="245" y="440"/>
                  </a:lnTo>
                  <a:cubicBezTo>
                    <a:pt x="252" y="440"/>
                    <a:pt x="258" y="435"/>
                    <a:pt x="259" y="428"/>
                  </a:cubicBezTo>
                  <a:lnTo>
                    <a:pt x="271" y="363"/>
                  </a:lnTo>
                  <a:cubicBezTo>
                    <a:pt x="272" y="356"/>
                    <a:pt x="278" y="354"/>
                    <a:pt x="283" y="358"/>
                  </a:cubicBezTo>
                  <a:lnTo>
                    <a:pt x="339" y="395"/>
                  </a:lnTo>
                  <a:cubicBezTo>
                    <a:pt x="344" y="399"/>
                    <a:pt x="353" y="398"/>
                    <a:pt x="357" y="393"/>
                  </a:cubicBezTo>
                  <a:lnTo>
                    <a:pt x="393" y="357"/>
                  </a:lnTo>
                  <a:cubicBezTo>
                    <a:pt x="398" y="353"/>
                    <a:pt x="399" y="345"/>
                    <a:pt x="395" y="339"/>
                  </a:cubicBezTo>
                  <a:lnTo>
                    <a:pt x="357" y="283"/>
                  </a:lnTo>
                  <a:cubicBezTo>
                    <a:pt x="354" y="278"/>
                    <a:pt x="356" y="273"/>
                    <a:pt x="362" y="271"/>
                  </a:cubicBezTo>
                  <a:lnTo>
                    <a:pt x="428" y="259"/>
                  </a:lnTo>
                  <a:cubicBezTo>
                    <a:pt x="434" y="258"/>
                    <a:pt x="440" y="252"/>
                    <a:pt x="440" y="245"/>
                  </a:cubicBezTo>
                  <a:lnTo>
                    <a:pt x="440" y="194"/>
                  </a:lnTo>
                  <a:cubicBezTo>
                    <a:pt x="440" y="188"/>
                    <a:pt x="434" y="182"/>
                    <a:pt x="428"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sp>
          <p:nvSpPr>
            <p:cNvPr id="20" name="Freeform 12"/>
            <p:cNvSpPr>
              <a:spLocks noEditPoints="1"/>
            </p:cNvSpPr>
            <p:nvPr/>
          </p:nvSpPr>
          <p:spPr bwMode="auto">
            <a:xfrm>
              <a:off x="976313" y="4586288"/>
              <a:ext cx="325437" cy="323850"/>
            </a:xfrm>
            <a:custGeom>
              <a:avLst/>
              <a:gdLst>
                <a:gd name="T0" fmla="*/ 376 w 751"/>
                <a:gd name="T1" fmla="*/ 512 h 751"/>
                <a:gd name="T2" fmla="*/ 240 w 751"/>
                <a:gd name="T3" fmla="*/ 376 h 751"/>
                <a:gd name="T4" fmla="*/ 376 w 751"/>
                <a:gd name="T5" fmla="*/ 240 h 751"/>
                <a:gd name="T6" fmla="*/ 511 w 751"/>
                <a:gd name="T7" fmla="*/ 376 h 751"/>
                <a:gd name="T8" fmla="*/ 376 w 751"/>
                <a:gd name="T9" fmla="*/ 512 h 751"/>
                <a:gd name="T10" fmla="*/ 731 w 751"/>
                <a:gd name="T11" fmla="*/ 308 h 751"/>
                <a:gd name="T12" fmla="*/ 619 w 751"/>
                <a:gd name="T13" fmla="*/ 288 h 751"/>
                <a:gd name="T14" fmla="*/ 611 w 751"/>
                <a:gd name="T15" fmla="*/ 267 h 751"/>
                <a:gd name="T16" fmla="*/ 675 w 751"/>
                <a:gd name="T17" fmla="*/ 172 h 751"/>
                <a:gd name="T18" fmla="*/ 672 w 751"/>
                <a:gd name="T19" fmla="*/ 141 h 751"/>
                <a:gd name="T20" fmla="*/ 610 w 751"/>
                <a:gd name="T21" fmla="*/ 79 h 751"/>
                <a:gd name="T22" fmla="*/ 579 w 751"/>
                <a:gd name="T23" fmla="*/ 76 h 751"/>
                <a:gd name="T24" fmla="*/ 484 w 751"/>
                <a:gd name="T25" fmla="*/ 141 h 751"/>
                <a:gd name="T26" fmla="*/ 464 w 751"/>
                <a:gd name="T27" fmla="*/ 132 h 751"/>
                <a:gd name="T28" fmla="*/ 443 w 751"/>
                <a:gd name="T29" fmla="*/ 20 h 751"/>
                <a:gd name="T30" fmla="*/ 419 w 751"/>
                <a:gd name="T31" fmla="*/ 0 h 751"/>
                <a:gd name="T32" fmla="*/ 332 w 751"/>
                <a:gd name="T33" fmla="*/ 0 h 751"/>
                <a:gd name="T34" fmla="*/ 308 w 751"/>
                <a:gd name="T35" fmla="*/ 20 h 751"/>
                <a:gd name="T36" fmla="*/ 288 w 751"/>
                <a:gd name="T37" fmla="*/ 132 h 751"/>
                <a:gd name="T38" fmla="*/ 267 w 751"/>
                <a:gd name="T39" fmla="*/ 141 h 751"/>
                <a:gd name="T40" fmla="*/ 172 w 751"/>
                <a:gd name="T41" fmla="*/ 76 h 751"/>
                <a:gd name="T42" fmla="*/ 141 w 751"/>
                <a:gd name="T43" fmla="*/ 79 h 751"/>
                <a:gd name="T44" fmla="*/ 79 w 751"/>
                <a:gd name="T45" fmla="*/ 141 h 751"/>
                <a:gd name="T46" fmla="*/ 76 w 751"/>
                <a:gd name="T47" fmla="*/ 172 h 751"/>
                <a:gd name="T48" fmla="*/ 141 w 751"/>
                <a:gd name="T49" fmla="*/ 267 h 751"/>
                <a:gd name="T50" fmla="*/ 132 w 751"/>
                <a:gd name="T51" fmla="*/ 288 h 751"/>
                <a:gd name="T52" fmla="*/ 20 w 751"/>
                <a:gd name="T53" fmla="*/ 308 h 751"/>
                <a:gd name="T54" fmla="*/ 0 w 751"/>
                <a:gd name="T55" fmla="*/ 332 h 751"/>
                <a:gd name="T56" fmla="*/ 0 w 751"/>
                <a:gd name="T57" fmla="*/ 419 h 751"/>
                <a:gd name="T58" fmla="*/ 20 w 751"/>
                <a:gd name="T59" fmla="*/ 443 h 751"/>
                <a:gd name="T60" fmla="*/ 132 w 751"/>
                <a:gd name="T61" fmla="*/ 464 h 751"/>
                <a:gd name="T62" fmla="*/ 141 w 751"/>
                <a:gd name="T63" fmla="*/ 484 h 751"/>
                <a:gd name="T64" fmla="*/ 76 w 751"/>
                <a:gd name="T65" fmla="*/ 580 h 751"/>
                <a:gd name="T66" fmla="*/ 79 w 751"/>
                <a:gd name="T67" fmla="*/ 611 h 751"/>
                <a:gd name="T68" fmla="*/ 141 w 751"/>
                <a:gd name="T69" fmla="*/ 672 h 751"/>
                <a:gd name="T70" fmla="*/ 172 w 751"/>
                <a:gd name="T71" fmla="*/ 675 h 751"/>
                <a:gd name="T72" fmla="*/ 267 w 751"/>
                <a:gd name="T73" fmla="*/ 611 h 751"/>
                <a:gd name="T74" fmla="*/ 288 w 751"/>
                <a:gd name="T75" fmla="*/ 619 h 751"/>
                <a:gd name="T76" fmla="*/ 308 w 751"/>
                <a:gd name="T77" fmla="*/ 732 h 751"/>
                <a:gd name="T78" fmla="*/ 332 w 751"/>
                <a:gd name="T79" fmla="*/ 751 h 751"/>
                <a:gd name="T80" fmla="*/ 419 w 751"/>
                <a:gd name="T81" fmla="*/ 751 h 751"/>
                <a:gd name="T82" fmla="*/ 443 w 751"/>
                <a:gd name="T83" fmla="*/ 732 h 751"/>
                <a:gd name="T84" fmla="*/ 464 w 751"/>
                <a:gd name="T85" fmla="*/ 619 h 751"/>
                <a:gd name="T86" fmla="*/ 484 w 751"/>
                <a:gd name="T87" fmla="*/ 611 h 751"/>
                <a:gd name="T88" fmla="*/ 579 w 751"/>
                <a:gd name="T89" fmla="*/ 675 h 751"/>
                <a:gd name="T90" fmla="*/ 610 w 751"/>
                <a:gd name="T91" fmla="*/ 672 h 751"/>
                <a:gd name="T92" fmla="*/ 672 w 751"/>
                <a:gd name="T93" fmla="*/ 611 h 751"/>
                <a:gd name="T94" fmla="*/ 675 w 751"/>
                <a:gd name="T95" fmla="*/ 580 h 751"/>
                <a:gd name="T96" fmla="*/ 611 w 751"/>
                <a:gd name="T97" fmla="*/ 484 h 751"/>
                <a:gd name="T98" fmla="*/ 619 w 751"/>
                <a:gd name="T99" fmla="*/ 464 h 751"/>
                <a:gd name="T100" fmla="*/ 731 w 751"/>
                <a:gd name="T101" fmla="*/ 443 h 751"/>
                <a:gd name="T102" fmla="*/ 751 w 751"/>
                <a:gd name="T103" fmla="*/ 419 h 751"/>
                <a:gd name="T104" fmla="*/ 751 w 751"/>
                <a:gd name="T105" fmla="*/ 332 h 751"/>
                <a:gd name="T106" fmla="*/ 731 w 751"/>
                <a:gd name="T107" fmla="*/ 308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1" h="751">
                  <a:moveTo>
                    <a:pt x="376" y="512"/>
                  </a:moveTo>
                  <a:cubicBezTo>
                    <a:pt x="301" y="512"/>
                    <a:pt x="240" y="451"/>
                    <a:pt x="240" y="376"/>
                  </a:cubicBezTo>
                  <a:cubicBezTo>
                    <a:pt x="240" y="301"/>
                    <a:pt x="301" y="240"/>
                    <a:pt x="376" y="240"/>
                  </a:cubicBezTo>
                  <a:cubicBezTo>
                    <a:pt x="451" y="240"/>
                    <a:pt x="511" y="301"/>
                    <a:pt x="511" y="376"/>
                  </a:cubicBezTo>
                  <a:cubicBezTo>
                    <a:pt x="511" y="451"/>
                    <a:pt x="451" y="512"/>
                    <a:pt x="376" y="512"/>
                  </a:cubicBezTo>
                  <a:close/>
                  <a:moveTo>
                    <a:pt x="731" y="308"/>
                  </a:moveTo>
                  <a:lnTo>
                    <a:pt x="619" y="288"/>
                  </a:lnTo>
                  <a:cubicBezTo>
                    <a:pt x="608" y="286"/>
                    <a:pt x="604" y="277"/>
                    <a:pt x="611" y="267"/>
                  </a:cubicBezTo>
                  <a:lnTo>
                    <a:pt x="675" y="172"/>
                  </a:lnTo>
                  <a:cubicBezTo>
                    <a:pt x="681" y="163"/>
                    <a:pt x="680" y="149"/>
                    <a:pt x="672" y="141"/>
                  </a:cubicBezTo>
                  <a:lnTo>
                    <a:pt x="610" y="79"/>
                  </a:lnTo>
                  <a:cubicBezTo>
                    <a:pt x="602" y="72"/>
                    <a:pt x="589" y="70"/>
                    <a:pt x="579" y="76"/>
                  </a:cubicBezTo>
                  <a:lnTo>
                    <a:pt x="484" y="141"/>
                  </a:lnTo>
                  <a:cubicBezTo>
                    <a:pt x="475" y="147"/>
                    <a:pt x="466" y="143"/>
                    <a:pt x="464" y="132"/>
                  </a:cubicBezTo>
                  <a:lnTo>
                    <a:pt x="443" y="20"/>
                  </a:lnTo>
                  <a:cubicBezTo>
                    <a:pt x="441" y="9"/>
                    <a:pt x="430" y="0"/>
                    <a:pt x="419" y="0"/>
                  </a:cubicBezTo>
                  <a:lnTo>
                    <a:pt x="332" y="0"/>
                  </a:lnTo>
                  <a:cubicBezTo>
                    <a:pt x="321" y="0"/>
                    <a:pt x="310" y="9"/>
                    <a:pt x="308" y="20"/>
                  </a:cubicBezTo>
                  <a:lnTo>
                    <a:pt x="288" y="132"/>
                  </a:lnTo>
                  <a:cubicBezTo>
                    <a:pt x="286" y="143"/>
                    <a:pt x="276" y="147"/>
                    <a:pt x="267" y="141"/>
                  </a:cubicBezTo>
                  <a:lnTo>
                    <a:pt x="172" y="76"/>
                  </a:lnTo>
                  <a:cubicBezTo>
                    <a:pt x="163" y="70"/>
                    <a:pt x="149" y="72"/>
                    <a:pt x="141" y="79"/>
                  </a:cubicBezTo>
                  <a:lnTo>
                    <a:pt x="79" y="141"/>
                  </a:lnTo>
                  <a:cubicBezTo>
                    <a:pt x="71" y="149"/>
                    <a:pt x="70" y="163"/>
                    <a:pt x="76" y="172"/>
                  </a:cubicBezTo>
                  <a:lnTo>
                    <a:pt x="141" y="267"/>
                  </a:lnTo>
                  <a:cubicBezTo>
                    <a:pt x="147" y="277"/>
                    <a:pt x="143" y="286"/>
                    <a:pt x="132" y="288"/>
                  </a:cubicBezTo>
                  <a:lnTo>
                    <a:pt x="20" y="308"/>
                  </a:lnTo>
                  <a:cubicBezTo>
                    <a:pt x="9" y="310"/>
                    <a:pt x="0" y="321"/>
                    <a:pt x="0" y="332"/>
                  </a:cubicBezTo>
                  <a:lnTo>
                    <a:pt x="0" y="419"/>
                  </a:lnTo>
                  <a:cubicBezTo>
                    <a:pt x="0" y="431"/>
                    <a:pt x="9" y="441"/>
                    <a:pt x="20" y="443"/>
                  </a:cubicBezTo>
                  <a:lnTo>
                    <a:pt x="132" y="464"/>
                  </a:lnTo>
                  <a:cubicBezTo>
                    <a:pt x="143" y="466"/>
                    <a:pt x="147" y="475"/>
                    <a:pt x="141" y="484"/>
                  </a:cubicBezTo>
                  <a:lnTo>
                    <a:pt x="76" y="580"/>
                  </a:lnTo>
                  <a:cubicBezTo>
                    <a:pt x="70" y="589"/>
                    <a:pt x="71" y="603"/>
                    <a:pt x="79" y="611"/>
                  </a:cubicBezTo>
                  <a:lnTo>
                    <a:pt x="141" y="672"/>
                  </a:lnTo>
                  <a:cubicBezTo>
                    <a:pt x="149" y="680"/>
                    <a:pt x="163" y="681"/>
                    <a:pt x="172" y="675"/>
                  </a:cubicBezTo>
                  <a:lnTo>
                    <a:pt x="267" y="611"/>
                  </a:lnTo>
                  <a:cubicBezTo>
                    <a:pt x="276" y="605"/>
                    <a:pt x="286" y="609"/>
                    <a:pt x="288" y="619"/>
                  </a:cubicBezTo>
                  <a:lnTo>
                    <a:pt x="308" y="732"/>
                  </a:lnTo>
                  <a:cubicBezTo>
                    <a:pt x="310" y="742"/>
                    <a:pt x="321" y="751"/>
                    <a:pt x="332" y="751"/>
                  </a:cubicBezTo>
                  <a:lnTo>
                    <a:pt x="419" y="751"/>
                  </a:lnTo>
                  <a:cubicBezTo>
                    <a:pt x="430" y="751"/>
                    <a:pt x="441" y="742"/>
                    <a:pt x="443" y="732"/>
                  </a:cubicBezTo>
                  <a:lnTo>
                    <a:pt x="464" y="619"/>
                  </a:lnTo>
                  <a:cubicBezTo>
                    <a:pt x="466" y="609"/>
                    <a:pt x="475" y="605"/>
                    <a:pt x="484" y="611"/>
                  </a:cubicBezTo>
                  <a:lnTo>
                    <a:pt x="579" y="675"/>
                  </a:lnTo>
                  <a:cubicBezTo>
                    <a:pt x="589" y="681"/>
                    <a:pt x="602" y="680"/>
                    <a:pt x="610" y="672"/>
                  </a:cubicBezTo>
                  <a:lnTo>
                    <a:pt x="672" y="611"/>
                  </a:lnTo>
                  <a:cubicBezTo>
                    <a:pt x="680" y="603"/>
                    <a:pt x="681" y="589"/>
                    <a:pt x="675" y="580"/>
                  </a:cubicBezTo>
                  <a:lnTo>
                    <a:pt x="611" y="484"/>
                  </a:lnTo>
                  <a:cubicBezTo>
                    <a:pt x="604" y="475"/>
                    <a:pt x="608" y="466"/>
                    <a:pt x="619" y="464"/>
                  </a:cubicBezTo>
                  <a:lnTo>
                    <a:pt x="731" y="443"/>
                  </a:lnTo>
                  <a:cubicBezTo>
                    <a:pt x="742" y="441"/>
                    <a:pt x="751" y="431"/>
                    <a:pt x="751" y="419"/>
                  </a:cubicBezTo>
                  <a:lnTo>
                    <a:pt x="751" y="332"/>
                  </a:lnTo>
                  <a:cubicBezTo>
                    <a:pt x="751" y="321"/>
                    <a:pt x="742" y="310"/>
                    <a:pt x="731"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zh-CN" altLang="en-US">
                <a:latin typeface="+mn-lt"/>
                <a:ea typeface="+mn-ea"/>
              </a:endParaRPr>
            </a:p>
          </p:txBody>
        </p:sp>
      </p:grpSp>
    </p:spTree>
  </p:cSld>
  <p:clrMapOvr>
    <a:masterClrMapping/>
  </p:clrMapOvr>
  <p:transition spd="slow" advTm="397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300" fill="hold"/>
                                        <p:tgtEl>
                                          <p:spTgt spid="27"/>
                                        </p:tgtEl>
                                        <p:attrNameLst>
                                          <p:attrName>ppt_x</p:attrName>
                                        </p:attrNameLst>
                                      </p:cBhvr>
                                      <p:tavLst>
                                        <p:tav tm="0">
                                          <p:val>
                                            <p:strVal val="0-#ppt_w/2"/>
                                          </p:val>
                                        </p:tav>
                                        <p:tav tm="100000">
                                          <p:val>
                                            <p:strVal val="#ppt_x"/>
                                          </p:val>
                                        </p:tav>
                                      </p:tavLst>
                                    </p:anim>
                                    <p:anim calcmode="lin" valueType="num">
                                      <p:cBhvr additive="base">
                                        <p:cTn id="8" dur="3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7"/>
                                        </p:tgtEl>
                                        <p:attrNameLst>
                                          <p:attrName>style.visibility</p:attrName>
                                        </p:attrNameLst>
                                      </p:cBhvr>
                                      <p:to>
                                        <p:strVal val="visible"/>
                                      </p:to>
                                    </p:set>
                                    <p:anim calcmode="lin" valueType="num">
                                      <p:cBhvr>
                                        <p:cTn id="12"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77"/>
                                        </p:tgtEl>
                                        <p:attrNameLst>
                                          <p:attrName>ppt_y</p:attrName>
                                        </p:attrNameLst>
                                      </p:cBhvr>
                                      <p:tavLst>
                                        <p:tav tm="0">
                                          <p:val>
                                            <p:strVal val="#ppt_y"/>
                                          </p:val>
                                        </p:tav>
                                        <p:tav tm="100000">
                                          <p:val>
                                            <p:strVal val="#ppt_y"/>
                                          </p:val>
                                        </p:tav>
                                      </p:tavLst>
                                    </p:anim>
                                    <p:anim calcmode="lin" valueType="num">
                                      <p:cBhvr>
                                        <p:cTn id="14"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77"/>
                                        </p:tgtEl>
                                      </p:cBhvr>
                                    </p:animEffect>
                                  </p:childTnLst>
                                </p:cTn>
                              </p:par>
                            </p:childTnLst>
                          </p:cTn>
                        </p:par>
                        <p:par>
                          <p:cTn id="17" fill="hold">
                            <p:stCondLst>
                              <p:cond delay="1019"/>
                            </p:stCondLst>
                            <p:childTnLst>
                              <p:par>
                                <p:cTn id="18" presetID="6" presetClass="entr" presetSubtype="3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out)">
                                      <p:cBhvr>
                                        <p:cTn id="20" dur="1000"/>
                                        <p:tgtEl>
                                          <p:spTgt spid="8"/>
                                        </p:tgtEl>
                                      </p:cBhvr>
                                    </p:animEffect>
                                  </p:childTnLst>
                                </p:cTn>
                              </p:par>
                            </p:childTnLst>
                          </p:cTn>
                        </p:par>
                        <p:par>
                          <p:cTn id="21" fill="hold">
                            <p:stCondLst>
                              <p:cond delay="2019"/>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90"/>
                                          </p:val>
                                        </p:tav>
                                        <p:tav tm="100000">
                                          <p:val>
                                            <p:fltVal val="0"/>
                                          </p:val>
                                        </p:tav>
                                      </p:tavLst>
                                    </p:anim>
                                    <p:animEffect transition="in" filter="fade">
                                      <p:cBhvr>
                                        <p:cTn id="39" dur="500"/>
                                        <p:tgtEl>
                                          <p:spTgt spid="17"/>
                                        </p:tgtEl>
                                      </p:cBhvr>
                                    </p:animEffect>
                                  </p:childTnLst>
                                </p:cTn>
                              </p:par>
                            </p:childTnLst>
                          </p:cTn>
                        </p:par>
                        <p:par>
                          <p:cTn id="40" fill="hold">
                            <p:stCondLst>
                              <p:cond delay="2519"/>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3019"/>
                            </p:stCondLst>
                            <p:childTnLst>
                              <p:par>
                                <p:cTn id="52" presetID="31"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 calcmode="lin" valueType="num">
                                      <p:cBhvr>
                                        <p:cTn id="56" dur="500" fill="hold"/>
                                        <p:tgtEl>
                                          <p:spTgt spid="18"/>
                                        </p:tgtEl>
                                        <p:attrNameLst>
                                          <p:attrName>style.rotation</p:attrName>
                                        </p:attrNameLst>
                                      </p:cBhvr>
                                      <p:tavLst>
                                        <p:tav tm="0">
                                          <p:val>
                                            <p:fltVal val="90"/>
                                          </p:val>
                                        </p:tav>
                                        <p:tav tm="100000">
                                          <p:val>
                                            <p:fltVal val="0"/>
                                          </p:val>
                                        </p:tav>
                                      </p:tavLst>
                                    </p:anim>
                                    <p:animEffect transition="in" filter="fade">
                                      <p:cBhvr>
                                        <p:cTn id="57" dur="500"/>
                                        <p:tgtEl>
                                          <p:spTgt spid="18"/>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 calcmode="lin" valueType="num">
                                      <p:cBhvr>
                                        <p:cTn id="62" dur="500" fill="hold"/>
                                        <p:tgtEl>
                                          <p:spTgt spid="14"/>
                                        </p:tgtEl>
                                        <p:attrNameLst>
                                          <p:attrName>style.rotation</p:attrName>
                                        </p:attrNameLst>
                                      </p:cBhvr>
                                      <p:tavLst>
                                        <p:tav tm="0">
                                          <p:val>
                                            <p:fltVal val="90"/>
                                          </p:val>
                                        </p:tav>
                                        <p:tav tm="100000">
                                          <p:val>
                                            <p:fltVal val="0"/>
                                          </p:val>
                                        </p:tav>
                                      </p:tavLst>
                                    </p:anim>
                                    <p:animEffect transition="in" filter="fade">
                                      <p:cBhvr>
                                        <p:cTn id="63" dur="500"/>
                                        <p:tgtEl>
                                          <p:spTgt spid="14"/>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 calcmode="lin" valueType="num">
                                      <p:cBhvr>
                                        <p:cTn id="68" dur="500" fill="hold"/>
                                        <p:tgtEl>
                                          <p:spTgt spid="15"/>
                                        </p:tgtEl>
                                        <p:attrNameLst>
                                          <p:attrName>style.rotation</p:attrName>
                                        </p:attrNameLst>
                                      </p:cBhvr>
                                      <p:tavLst>
                                        <p:tav tm="0">
                                          <p:val>
                                            <p:fltVal val="90"/>
                                          </p:val>
                                        </p:tav>
                                        <p:tav tm="100000">
                                          <p:val>
                                            <p:fltVal val="0"/>
                                          </p:val>
                                        </p:tav>
                                      </p:tavLst>
                                    </p:anim>
                                    <p:animEffect transition="in" filter="fade">
                                      <p:cBhvr>
                                        <p:cTn id="69" dur="500"/>
                                        <p:tgtEl>
                                          <p:spTgt spid="15"/>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 calcmode="lin" valueType="num">
                                      <p:cBhvr>
                                        <p:cTn id="74" dur="500" fill="hold"/>
                                        <p:tgtEl>
                                          <p:spTgt spid="12"/>
                                        </p:tgtEl>
                                        <p:attrNameLst>
                                          <p:attrName>style.rotation</p:attrName>
                                        </p:attrNameLst>
                                      </p:cBhvr>
                                      <p:tavLst>
                                        <p:tav tm="0">
                                          <p:val>
                                            <p:fltVal val="90"/>
                                          </p:val>
                                        </p:tav>
                                        <p:tav tm="100000">
                                          <p:val>
                                            <p:fltVal val="0"/>
                                          </p:val>
                                        </p:tav>
                                      </p:tavLst>
                                    </p:anim>
                                    <p:animEffect transition="in" filter="fade">
                                      <p:cBhvr>
                                        <p:cTn id="75" dur="500"/>
                                        <p:tgtEl>
                                          <p:spTgt spid="12"/>
                                        </p:tgtEl>
                                      </p:cBhvr>
                                    </p:animEffect>
                                  </p:childTnLst>
                                </p:cTn>
                              </p:par>
                              <p:par>
                                <p:cTn id="76" presetID="31" presetClass="entr" presetSubtype="0" fill="hold" grpId="0" nodeType="with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fltVal val="0"/>
                                          </p:val>
                                        </p:tav>
                                        <p:tav tm="100000">
                                          <p:val>
                                            <p:strVal val="#ppt_h"/>
                                          </p:val>
                                        </p:tav>
                                      </p:tavLst>
                                    </p:anim>
                                    <p:anim calcmode="lin" valueType="num">
                                      <p:cBhvr>
                                        <p:cTn id="80" dur="500" fill="hold"/>
                                        <p:tgtEl>
                                          <p:spTgt spid="13"/>
                                        </p:tgtEl>
                                        <p:attrNameLst>
                                          <p:attrName>style.rotation</p:attrName>
                                        </p:attrNameLst>
                                      </p:cBhvr>
                                      <p:tavLst>
                                        <p:tav tm="0">
                                          <p:val>
                                            <p:fltVal val="90"/>
                                          </p:val>
                                        </p:tav>
                                        <p:tav tm="100000">
                                          <p:val>
                                            <p:fltVal val="0"/>
                                          </p:val>
                                        </p:tav>
                                      </p:tavLst>
                                    </p:anim>
                                    <p:animEffect transition="in" filter="fade">
                                      <p:cBhvr>
                                        <p:cTn id="81" dur="500"/>
                                        <p:tgtEl>
                                          <p:spTgt spid="13"/>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 calcmode="lin" valueType="num">
                                      <p:cBhvr>
                                        <p:cTn id="86" dur="500" fill="hold"/>
                                        <p:tgtEl>
                                          <p:spTgt spid="16"/>
                                        </p:tgtEl>
                                        <p:attrNameLst>
                                          <p:attrName>style.rotation</p:attrName>
                                        </p:attrNameLst>
                                      </p:cBhvr>
                                      <p:tavLst>
                                        <p:tav tm="0">
                                          <p:val>
                                            <p:fltVal val="90"/>
                                          </p:val>
                                        </p:tav>
                                        <p:tav tm="100000">
                                          <p:val>
                                            <p:fltVal val="0"/>
                                          </p:val>
                                        </p:tav>
                                      </p:tavLst>
                                    </p:anim>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7" grpId="0" animBg="1"/>
      <p:bldP spid="7" grpId="0" animBg="1"/>
      <p:bldP spid="8" grpId="0" animBg="1"/>
      <p:bldP spid="9" grpId="0" animBg="1"/>
      <p:bldP spid="10" grpId="0"/>
      <p:bldP spid="11" grpId="0"/>
      <p:bldP spid="12" grpId="0"/>
      <p:bldP spid="13" grpId="0"/>
      <p:bldP spid="14" grpId="0"/>
      <p:bldP spid="15" grpId="0"/>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6421190"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TextBox 6"/>
          <p:cNvSpPr txBox="1"/>
          <p:nvPr/>
        </p:nvSpPr>
        <p:spPr>
          <a:xfrm>
            <a:off x="4187059" y="2399272"/>
            <a:ext cx="5400600" cy="646331"/>
          </a:xfrm>
          <a:prstGeom prst="rect">
            <a:avLst/>
          </a:prstGeom>
          <a:noFill/>
        </p:spPr>
        <p:txBody>
          <a:bodyPr wrap="square" lIns="91428" tIns="45714" rIns="91428" bIns="45714"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三、不足之处及原因分析</a:t>
            </a:r>
            <a:endParaRPr lang="zh-CN" altLang="en-US" sz="3600" b="1" dirty="0">
              <a:solidFill>
                <a:srgbClr val="F8F8F8"/>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flipV="1">
            <a:off x="3754616" y="2276874"/>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6"/>
          <p:cNvSpPr/>
          <p:nvPr/>
        </p:nvSpPr>
        <p:spPr bwMode="auto">
          <a:xfrm flipH="1">
            <a:off x="8955" y="2165427"/>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5" name="Freeform 6"/>
          <p:cNvSpPr/>
          <p:nvPr/>
        </p:nvSpPr>
        <p:spPr bwMode="auto">
          <a:xfrm flipH="1">
            <a:off x="11162272" y="2165427"/>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grpSp>
        <p:nvGrpSpPr>
          <p:cNvPr id="47" name="组合 46"/>
          <p:cNvGrpSpPr/>
          <p:nvPr/>
        </p:nvGrpSpPr>
        <p:grpSpPr>
          <a:xfrm>
            <a:off x="4010152" y="3305425"/>
            <a:ext cx="2930284" cy="400111"/>
            <a:chOff x="3276600" y="3624263"/>
            <a:chExt cx="2340307" cy="319553"/>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9" name="Text Box 13"/>
            <p:cNvSpPr txBox="1">
              <a:spLocks noChangeArrowheads="1"/>
            </p:cNvSpPr>
            <p:nvPr/>
          </p:nvSpPr>
          <p:spPr bwMode="auto">
            <a:xfrm>
              <a:off x="3625850" y="3624263"/>
              <a:ext cx="199105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某些问题认识上不足</a:t>
              </a:r>
              <a:endParaRPr lang="zh-CN" altLang="en-US" sz="2000" dirty="0">
                <a:solidFill>
                  <a:srgbClr val="333333"/>
                </a:solidFill>
                <a:ea typeface="微软雅黑" panose="020B0503020204020204" pitchFamily="34" charset="-122"/>
              </a:endParaRPr>
            </a:p>
          </p:txBody>
        </p:sp>
      </p:grpSp>
      <p:grpSp>
        <p:nvGrpSpPr>
          <p:cNvPr id="52" name="组合 51"/>
          <p:cNvGrpSpPr/>
          <p:nvPr/>
        </p:nvGrpSpPr>
        <p:grpSpPr>
          <a:xfrm>
            <a:off x="4010153" y="3712978"/>
            <a:ext cx="3186765" cy="400111"/>
            <a:chOff x="3276600" y="3624263"/>
            <a:chExt cx="2545150" cy="319553"/>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4" name="Text Box 13"/>
            <p:cNvSpPr txBox="1">
              <a:spLocks noChangeArrowheads="1"/>
            </p:cNvSpPr>
            <p:nvPr/>
          </p:nvSpPr>
          <p:spPr bwMode="auto">
            <a:xfrm>
              <a:off x="3625850" y="3624263"/>
              <a:ext cx="2195900"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一些目标制定脱离实际</a:t>
              </a:r>
              <a:endParaRPr lang="zh-CN" altLang="en-US" sz="2000" dirty="0">
                <a:solidFill>
                  <a:srgbClr val="333333"/>
                </a:solidFill>
                <a:ea typeface="微软雅黑" panose="020B0503020204020204" pitchFamily="34" charset="-122"/>
              </a:endParaRPr>
            </a:p>
          </p:txBody>
        </p:sp>
      </p:grpSp>
      <p:grpSp>
        <p:nvGrpSpPr>
          <p:cNvPr id="57" name="组合 56"/>
          <p:cNvGrpSpPr/>
          <p:nvPr/>
        </p:nvGrpSpPr>
        <p:grpSpPr>
          <a:xfrm>
            <a:off x="4010151" y="4132078"/>
            <a:ext cx="2417322" cy="400111"/>
            <a:chOff x="3276600" y="3624263"/>
            <a:chExt cx="1930625" cy="319553"/>
          </a:xfrm>
        </p:grpSpPr>
        <p:grpSp>
          <p:nvGrpSpPr>
            <p:cNvPr id="58" name="Group 10"/>
            <p:cNvGrpSpPr/>
            <p:nvPr/>
          </p:nvGrpSpPr>
          <p:grpSpPr bwMode="auto">
            <a:xfrm>
              <a:off x="3276600" y="3649663"/>
              <a:ext cx="282575" cy="282575"/>
              <a:chOff x="0" y="0"/>
              <a:chExt cx="2494" cy="2494"/>
            </a:xfrm>
          </p:grpSpPr>
          <p:sp>
            <p:nvSpPr>
              <p:cNvPr id="6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6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9"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执行力有待加强</a:t>
              </a:r>
              <a:endParaRPr lang="zh-CN" altLang="en-US" sz="2000" dirty="0">
                <a:solidFill>
                  <a:srgbClr val="333333"/>
                </a:solidFill>
                <a:ea typeface="微软雅黑" panose="020B0503020204020204" pitchFamily="34" charset="-122"/>
              </a:endParaRPr>
            </a:p>
          </p:txBody>
        </p:sp>
      </p:grpSp>
      <p:grpSp>
        <p:nvGrpSpPr>
          <p:cNvPr id="62" name="组合 61"/>
          <p:cNvGrpSpPr/>
          <p:nvPr/>
        </p:nvGrpSpPr>
        <p:grpSpPr>
          <a:xfrm>
            <a:off x="7501056" y="3337230"/>
            <a:ext cx="2930284" cy="400111"/>
            <a:chOff x="3276600" y="3624263"/>
            <a:chExt cx="2340307" cy="319553"/>
          </a:xfrm>
        </p:grpSpPr>
        <p:grpSp>
          <p:nvGrpSpPr>
            <p:cNvPr id="63" name="Group 10"/>
            <p:cNvGrpSpPr/>
            <p:nvPr/>
          </p:nvGrpSpPr>
          <p:grpSpPr bwMode="auto">
            <a:xfrm>
              <a:off x="3276600" y="3649663"/>
              <a:ext cx="282575" cy="282575"/>
              <a:chOff x="0" y="0"/>
              <a:chExt cx="2494" cy="2494"/>
            </a:xfrm>
          </p:grpSpPr>
          <p:sp>
            <p:nvSpPr>
              <p:cNvPr id="6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66"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64" name="Text Box 13"/>
            <p:cNvSpPr txBox="1">
              <a:spLocks noChangeArrowheads="1"/>
            </p:cNvSpPr>
            <p:nvPr/>
          </p:nvSpPr>
          <p:spPr bwMode="auto">
            <a:xfrm>
              <a:off x="3625850" y="3624263"/>
              <a:ext cx="1991057"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对竞争对手分析不够</a:t>
              </a:r>
              <a:endParaRPr lang="zh-CN" altLang="en-US" sz="2000" dirty="0">
                <a:solidFill>
                  <a:srgbClr val="333333"/>
                </a:solidFill>
                <a:ea typeface="微软雅黑" panose="020B0503020204020204" pitchFamily="34" charset="-122"/>
              </a:endParaRPr>
            </a:p>
          </p:txBody>
        </p:sp>
      </p:grpSp>
      <p:grpSp>
        <p:nvGrpSpPr>
          <p:cNvPr id="67" name="组合 66"/>
          <p:cNvGrpSpPr/>
          <p:nvPr/>
        </p:nvGrpSpPr>
        <p:grpSpPr>
          <a:xfrm>
            <a:off x="7501061" y="3731965"/>
            <a:ext cx="2673804" cy="400111"/>
            <a:chOff x="3276600" y="3624263"/>
            <a:chExt cx="2135466" cy="319553"/>
          </a:xfrm>
        </p:grpSpPr>
        <p:grpSp>
          <p:nvGrpSpPr>
            <p:cNvPr id="68" name="Group 10"/>
            <p:cNvGrpSpPr/>
            <p:nvPr/>
          </p:nvGrpSpPr>
          <p:grpSpPr bwMode="auto">
            <a:xfrm>
              <a:off x="3276600" y="3649663"/>
              <a:ext cx="282575" cy="282575"/>
              <a:chOff x="0" y="0"/>
              <a:chExt cx="2494" cy="2494"/>
            </a:xfrm>
          </p:grpSpPr>
          <p:sp>
            <p:nvSpPr>
              <p:cNvPr id="7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7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69" name="Text Box 13"/>
            <p:cNvSpPr txBox="1">
              <a:spLocks noChangeArrowheads="1"/>
            </p:cNvSpPr>
            <p:nvPr/>
          </p:nvSpPr>
          <p:spPr bwMode="auto">
            <a:xfrm>
              <a:off x="3625850" y="3624263"/>
              <a:ext cx="1786216"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自身能力有待提高</a:t>
              </a:r>
              <a:endParaRPr lang="zh-CN" altLang="en-US" sz="2000" dirty="0">
                <a:solidFill>
                  <a:srgbClr val="333333"/>
                </a:solidFill>
                <a:ea typeface="微软雅黑" panose="020B0503020204020204" pitchFamily="34" charset="-122"/>
              </a:endParaRPr>
            </a:p>
          </p:txBody>
        </p:sp>
      </p:grpSp>
      <p:grpSp>
        <p:nvGrpSpPr>
          <p:cNvPr id="36" name="组合 35"/>
          <p:cNvGrpSpPr>
            <a:grpSpLocks noChangeAspect="1"/>
          </p:cNvGrpSpPr>
          <p:nvPr/>
        </p:nvGrpSpPr>
        <p:grpSpPr>
          <a:xfrm>
            <a:off x="1280874" y="2307031"/>
            <a:ext cx="2095406" cy="2124000"/>
            <a:chOff x="10019977" y="-551766"/>
            <a:chExt cx="2093913" cy="2122488"/>
          </a:xfrm>
          <a:solidFill>
            <a:schemeClr val="tx1"/>
          </a:solidFill>
        </p:grpSpPr>
        <p:sp>
          <p:nvSpPr>
            <p:cNvPr id="37" name="Freeform 6"/>
            <p:cNvSpPr>
              <a:spLocks noEditPoints="1"/>
            </p:cNvSpPr>
            <p:nvPr/>
          </p:nvSpPr>
          <p:spPr bwMode="auto">
            <a:xfrm>
              <a:off x="10019977" y="-5517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8" name="Freeform 6"/>
            <p:cNvSpPr>
              <a:spLocks noEditPoints="1"/>
            </p:cNvSpPr>
            <p:nvPr/>
          </p:nvSpPr>
          <p:spPr bwMode="auto">
            <a:xfrm>
              <a:off x="10357957" y="-215900"/>
              <a:ext cx="1417952" cy="1401540"/>
            </a:xfrm>
            <a:custGeom>
              <a:avLst/>
              <a:gdLst>
                <a:gd name="T0" fmla="*/ 675 w 1848"/>
                <a:gd name="T1" fmla="*/ 126 h 1848"/>
                <a:gd name="T2" fmla="*/ 286 w 1848"/>
                <a:gd name="T3" fmla="*/ 287 h 1848"/>
                <a:gd name="T4" fmla="*/ 126 w 1848"/>
                <a:gd name="T5" fmla="*/ 675 h 1848"/>
                <a:gd name="T6" fmla="*/ 286 w 1848"/>
                <a:gd name="T7" fmla="*/ 1064 h 1848"/>
                <a:gd name="T8" fmla="*/ 675 w 1848"/>
                <a:gd name="T9" fmla="*/ 1225 h 1848"/>
                <a:gd name="T10" fmla="*/ 1063 w 1848"/>
                <a:gd name="T11" fmla="*/ 1064 h 1848"/>
                <a:gd name="T12" fmla="*/ 1063 w 1848"/>
                <a:gd name="T13" fmla="*/ 287 h 1848"/>
                <a:gd name="T14" fmla="*/ 675 w 1848"/>
                <a:gd name="T15" fmla="*/ 126 h 1848"/>
                <a:gd name="T16" fmla="*/ 675 w 1848"/>
                <a:gd name="T17" fmla="*/ 1350 h 1848"/>
                <a:gd name="T18" fmla="*/ 198 w 1848"/>
                <a:gd name="T19" fmla="*/ 1153 h 1848"/>
                <a:gd name="T20" fmla="*/ 0 w 1848"/>
                <a:gd name="T21" fmla="*/ 675 h 1848"/>
                <a:gd name="T22" fmla="*/ 198 w 1848"/>
                <a:gd name="T23" fmla="*/ 198 h 1848"/>
                <a:gd name="T24" fmla="*/ 675 w 1848"/>
                <a:gd name="T25" fmla="*/ 0 h 1848"/>
                <a:gd name="T26" fmla="*/ 1152 w 1848"/>
                <a:gd name="T27" fmla="*/ 198 h 1848"/>
                <a:gd name="T28" fmla="*/ 1152 w 1848"/>
                <a:gd name="T29" fmla="*/ 1153 h 1848"/>
                <a:gd name="T30" fmla="*/ 675 w 1848"/>
                <a:gd name="T31" fmla="*/ 1350 h 1848"/>
                <a:gd name="T32" fmla="*/ 1261 w 1848"/>
                <a:gd name="T33" fmla="*/ 1068 h 1848"/>
                <a:gd name="T34" fmla="*/ 1261 w 1848"/>
                <a:gd name="T35" fmla="*/ 1153 h 1848"/>
                <a:gd name="T36" fmla="*/ 1153 w 1848"/>
                <a:gd name="T37" fmla="*/ 1261 h 1848"/>
                <a:gd name="T38" fmla="*/ 1067 w 1848"/>
                <a:gd name="T39" fmla="*/ 1261 h 1848"/>
                <a:gd name="T40" fmla="*/ 1063 w 1848"/>
                <a:gd name="T41" fmla="*/ 1257 h 1848"/>
                <a:gd name="T42" fmla="*/ 1063 w 1848"/>
                <a:gd name="T43" fmla="*/ 1172 h 1848"/>
                <a:gd name="T44" fmla="*/ 1171 w 1848"/>
                <a:gd name="T45" fmla="*/ 1064 h 1848"/>
                <a:gd name="T46" fmla="*/ 1257 w 1848"/>
                <a:gd name="T47" fmla="*/ 1064 h 1848"/>
                <a:gd name="T48" fmla="*/ 1261 w 1848"/>
                <a:gd name="T49" fmla="*/ 1068 h 1848"/>
                <a:gd name="T50" fmla="*/ 1401 w 1848"/>
                <a:gd name="T51" fmla="*/ 1250 h 1848"/>
                <a:gd name="T52" fmla="*/ 1401 w 1848"/>
                <a:gd name="T53" fmla="*/ 1401 h 1848"/>
                <a:gd name="T54" fmla="*/ 1250 w 1848"/>
                <a:gd name="T55" fmla="*/ 1401 h 1848"/>
                <a:gd name="T56" fmla="*/ 1250 w 1848"/>
                <a:gd name="T57" fmla="*/ 1250 h 1848"/>
                <a:gd name="T58" fmla="*/ 1401 w 1848"/>
                <a:gd name="T59" fmla="*/ 1250 h 1848"/>
                <a:gd name="T60" fmla="*/ 1827 w 1848"/>
                <a:gd name="T61" fmla="*/ 1655 h 1848"/>
                <a:gd name="T62" fmla="*/ 1823 w 1848"/>
                <a:gd name="T63" fmla="*/ 1736 h 1848"/>
                <a:gd name="T64" fmla="*/ 1736 w 1848"/>
                <a:gd name="T65" fmla="*/ 1823 h 1848"/>
                <a:gd name="T66" fmla="*/ 1654 w 1848"/>
                <a:gd name="T67" fmla="*/ 1827 h 1848"/>
                <a:gd name="T68" fmla="*/ 1396 w 1848"/>
                <a:gd name="T69" fmla="*/ 1569 h 1848"/>
                <a:gd name="T70" fmla="*/ 1400 w 1848"/>
                <a:gd name="T71" fmla="*/ 1487 h 1848"/>
                <a:gd name="T72" fmla="*/ 1487 w 1848"/>
                <a:gd name="T73" fmla="*/ 1400 h 1848"/>
                <a:gd name="T74" fmla="*/ 1568 w 1848"/>
                <a:gd name="T75" fmla="*/ 1396 h 1848"/>
                <a:gd name="T76" fmla="*/ 1827 w 1848"/>
                <a:gd name="T77" fmla="*/ 1655 h 1848"/>
                <a:gd name="T78" fmla="*/ 675 w 1848"/>
                <a:gd name="T79" fmla="*/ 270 h 1848"/>
                <a:gd name="T80" fmla="*/ 389 w 1848"/>
                <a:gd name="T81" fmla="*/ 389 h 1848"/>
                <a:gd name="T82" fmla="*/ 270 w 1848"/>
                <a:gd name="T83" fmla="*/ 675 h 1848"/>
                <a:gd name="T84" fmla="*/ 389 w 1848"/>
                <a:gd name="T85" fmla="*/ 962 h 1848"/>
                <a:gd name="T86" fmla="*/ 675 w 1848"/>
                <a:gd name="T87" fmla="*/ 1080 h 1848"/>
                <a:gd name="T88" fmla="*/ 961 w 1848"/>
                <a:gd name="T89" fmla="*/ 962 h 1848"/>
                <a:gd name="T90" fmla="*/ 961 w 1848"/>
                <a:gd name="T91" fmla="*/ 389 h 1848"/>
                <a:gd name="T92" fmla="*/ 675 w 1848"/>
                <a:gd name="T93" fmla="*/ 270 h 1848"/>
                <a:gd name="T94" fmla="*/ 675 w 1848"/>
                <a:gd name="T95" fmla="*/ 1164 h 1848"/>
                <a:gd name="T96" fmla="*/ 329 w 1848"/>
                <a:gd name="T97" fmla="*/ 1021 h 1848"/>
                <a:gd name="T98" fmla="*/ 186 w 1848"/>
                <a:gd name="T99" fmla="*/ 675 h 1848"/>
                <a:gd name="T100" fmla="*/ 329 w 1848"/>
                <a:gd name="T101" fmla="*/ 330 h 1848"/>
                <a:gd name="T102" fmla="*/ 675 w 1848"/>
                <a:gd name="T103" fmla="*/ 187 h 1848"/>
                <a:gd name="T104" fmla="*/ 1021 w 1848"/>
                <a:gd name="T105" fmla="*/ 330 h 1848"/>
                <a:gd name="T106" fmla="*/ 1021 w 1848"/>
                <a:gd name="T107" fmla="*/ 1021 h 1848"/>
                <a:gd name="T108" fmla="*/ 675 w 1848"/>
                <a:gd name="T109" fmla="*/ 1164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8" h="1848">
                  <a:moveTo>
                    <a:pt x="675" y="126"/>
                  </a:moveTo>
                  <a:cubicBezTo>
                    <a:pt x="528" y="126"/>
                    <a:pt x="390" y="183"/>
                    <a:pt x="286" y="287"/>
                  </a:cubicBezTo>
                  <a:cubicBezTo>
                    <a:pt x="183" y="391"/>
                    <a:pt x="126" y="529"/>
                    <a:pt x="126" y="675"/>
                  </a:cubicBezTo>
                  <a:cubicBezTo>
                    <a:pt x="126" y="822"/>
                    <a:pt x="183" y="960"/>
                    <a:pt x="286" y="1064"/>
                  </a:cubicBezTo>
                  <a:cubicBezTo>
                    <a:pt x="390" y="1168"/>
                    <a:pt x="528" y="1225"/>
                    <a:pt x="675" y="1225"/>
                  </a:cubicBezTo>
                  <a:cubicBezTo>
                    <a:pt x="822" y="1225"/>
                    <a:pt x="960" y="1168"/>
                    <a:pt x="1063" y="1064"/>
                  </a:cubicBezTo>
                  <a:cubicBezTo>
                    <a:pt x="1278" y="850"/>
                    <a:pt x="1278" y="501"/>
                    <a:pt x="1063" y="287"/>
                  </a:cubicBezTo>
                  <a:cubicBezTo>
                    <a:pt x="960" y="183"/>
                    <a:pt x="822" y="126"/>
                    <a:pt x="675" y="126"/>
                  </a:cubicBezTo>
                  <a:close/>
                  <a:moveTo>
                    <a:pt x="675" y="1350"/>
                  </a:moveTo>
                  <a:cubicBezTo>
                    <a:pt x="495" y="1350"/>
                    <a:pt x="325" y="1280"/>
                    <a:pt x="198" y="1153"/>
                  </a:cubicBezTo>
                  <a:cubicBezTo>
                    <a:pt x="70" y="1025"/>
                    <a:pt x="0" y="856"/>
                    <a:pt x="0" y="675"/>
                  </a:cubicBezTo>
                  <a:cubicBezTo>
                    <a:pt x="0" y="495"/>
                    <a:pt x="70" y="326"/>
                    <a:pt x="198" y="198"/>
                  </a:cubicBezTo>
                  <a:cubicBezTo>
                    <a:pt x="325" y="71"/>
                    <a:pt x="495" y="0"/>
                    <a:pt x="675" y="0"/>
                  </a:cubicBezTo>
                  <a:cubicBezTo>
                    <a:pt x="855" y="0"/>
                    <a:pt x="1025" y="71"/>
                    <a:pt x="1152" y="198"/>
                  </a:cubicBezTo>
                  <a:cubicBezTo>
                    <a:pt x="1415" y="461"/>
                    <a:pt x="1415" y="889"/>
                    <a:pt x="1152" y="1153"/>
                  </a:cubicBezTo>
                  <a:cubicBezTo>
                    <a:pt x="1025" y="1280"/>
                    <a:pt x="855" y="1350"/>
                    <a:pt x="675" y="1350"/>
                  </a:cubicBezTo>
                  <a:close/>
                  <a:moveTo>
                    <a:pt x="1261" y="1068"/>
                  </a:moveTo>
                  <a:cubicBezTo>
                    <a:pt x="1284" y="1091"/>
                    <a:pt x="1284" y="1130"/>
                    <a:pt x="1261" y="1153"/>
                  </a:cubicBezTo>
                  <a:lnTo>
                    <a:pt x="1153" y="1261"/>
                  </a:lnTo>
                  <a:cubicBezTo>
                    <a:pt x="1129" y="1285"/>
                    <a:pt x="1091" y="1285"/>
                    <a:pt x="1067" y="1261"/>
                  </a:cubicBezTo>
                  <a:lnTo>
                    <a:pt x="1063" y="1257"/>
                  </a:lnTo>
                  <a:cubicBezTo>
                    <a:pt x="1040" y="1234"/>
                    <a:pt x="1040" y="1195"/>
                    <a:pt x="1063" y="1172"/>
                  </a:cubicBezTo>
                  <a:lnTo>
                    <a:pt x="1171" y="1064"/>
                  </a:lnTo>
                  <a:cubicBezTo>
                    <a:pt x="1195" y="1040"/>
                    <a:pt x="1233" y="1040"/>
                    <a:pt x="1257" y="1064"/>
                  </a:cubicBezTo>
                  <a:lnTo>
                    <a:pt x="1261" y="1068"/>
                  </a:lnTo>
                  <a:close/>
                  <a:moveTo>
                    <a:pt x="1401" y="1250"/>
                  </a:moveTo>
                  <a:cubicBezTo>
                    <a:pt x="1442" y="1292"/>
                    <a:pt x="1442" y="1359"/>
                    <a:pt x="1401" y="1401"/>
                  </a:cubicBezTo>
                  <a:cubicBezTo>
                    <a:pt x="1359" y="1443"/>
                    <a:pt x="1291" y="1443"/>
                    <a:pt x="1250" y="1401"/>
                  </a:cubicBezTo>
                  <a:cubicBezTo>
                    <a:pt x="1208" y="1359"/>
                    <a:pt x="1208" y="1292"/>
                    <a:pt x="1250" y="1250"/>
                  </a:cubicBezTo>
                  <a:cubicBezTo>
                    <a:pt x="1291" y="1208"/>
                    <a:pt x="1359" y="1208"/>
                    <a:pt x="1401" y="1250"/>
                  </a:cubicBezTo>
                  <a:close/>
                  <a:moveTo>
                    <a:pt x="1827" y="1655"/>
                  </a:moveTo>
                  <a:cubicBezTo>
                    <a:pt x="1848" y="1676"/>
                    <a:pt x="1846" y="1713"/>
                    <a:pt x="1823" y="1736"/>
                  </a:cubicBezTo>
                  <a:lnTo>
                    <a:pt x="1736" y="1823"/>
                  </a:lnTo>
                  <a:cubicBezTo>
                    <a:pt x="1713" y="1847"/>
                    <a:pt x="1676" y="1848"/>
                    <a:pt x="1654" y="1827"/>
                  </a:cubicBezTo>
                  <a:lnTo>
                    <a:pt x="1396" y="1569"/>
                  </a:lnTo>
                  <a:cubicBezTo>
                    <a:pt x="1375" y="1547"/>
                    <a:pt x="1376" y="1511"/>
                    <a:pt x="1400" y="1487"/>
                  </a:cubicBezTo>
                  <a:lnTo>
                    <a:pt x="1487" y="1400"/>
                  </a:lnTo>
                  <a:cubicBezTo>
                    <a:pt x="1510" y="1377"/>
                    <a:pt x="1547" y="1375"/>
                    <a:pt x="1568" y="1396"/>
                  </a:cubicBezTo>
                  <a:lnTo>
                    <a:pt x="1827" y="1655"/>
                  </a:lnTo>
                  <a:close/>
                  <a:moveTo>
                    <a:pt x="675" y="270"/>
                  </a:moveTo>
                  <a:cubicBezTo>
                    <a:pt x="567" y="270"/>
                    <a:pt x="465" y="312"/>
                    <a:pt x="389" y="389"/>
                  </a:cubicBezTo>
                  <a:cubicBezTo>
                    <a:pt x="312" y="465"/>
                    <a:pt x="270" y="567"/>
                    <a:pt x="270" y="675"/>
                  </a:cubicBezTo>
                  <a:cubicBezTo>
                    <a:pt x="270" y="783"/>
                    <a:pt x="312" y="885"/>
                    <a:pt x="389" y="962"/>
                  </a:cubicBezTo>
                  <a:cubicBezTo>
                    <a:pt x="465" y="1038"/>
                    <a:pt x="567" y="1080"/>
                    <a:pt x="675" y="1080"/>
                  </a:cubicBezTo>
                  <a:cubicBezTo>
                    <a:pt x="783" y="1080"/>
                    <a:pt x="885" y="1038"/>
                    <a:pt x="961" y="962"/>
                  </a:cubicBezTo>
                  <a:cubicBezTo>
                    <a:pt x="1119" y="804"/>
                    <a:pt x="1119" y="547"/>
                    <a:pt x="961" y="389"/>
                  </a:cubicBezTo>
                  <a:cubicBezTo>
                    <a:pt x="885" y="312"/>
                    <a:pt x="783" y="270"/>
                    <a:pt x="675" y="270"/>
                  </a:cubicBezTo>
                  <a:close/>
                  <a:moveTo>
                    <a:pt x="675" y="1164"/>
                  </a:moveTo>
                  <a:cubicBezTo>
                    <a:pt x="544" y="1164"/>
                    <a:pt x="422" y="1113"/>
                    <a:pt x="329" y="1021"/>
                  </a:cubicBezTo>
                  <a:cubicBezTo>
                    <a:pt x="237" y="929"/>
                    <a:pt x="186" y="806"/>
                    <a:pt x="186" y="675"/>
                  </a:cubicBezTo>
                  <a:cubicBezTo>
                    <a:pt x="186" y="545"/>
                    <a:pt x="237" y="422"/>
                    <a:pt x="329" y="330"/>
                  </a:cubicBezTo>
                  <a:cubicBezTo>
                    <a:pt x="422" y="237"/>
                    <a:pt x="544" y="187"/>
                    <a:pt x="675" y="187"/>
                  </a:cubicBezTo>
                  <a:cubicBezTo>
                    <a:pt x="806" y="187"/>
                    <a:pt x="928" y="237"/>
                    <a:pt x="1021" y="330"/>
                  </a:cubicBezTo>
                  <a:cubicBezTo>
                    <a:pt x="1211" y="520"/>
                    <a:pt x="1211" y="830"/>
                    <a:pt x="1021" y="1021"/>
                  </a:cubicBezTo>
                  <a:cubicBezTo>
                    <a:pt x="928" y="1113"/>
                    <a:pt x="806" y="1164"/>
                    <a:pt x="675" y="116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spTree>
  </p:cSld>
  <p:clrMapOvr>
    <a:masterClrMapping/>
  </p:clrMapOvr>
  <p:transition spd="slow" advTm="5822">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par>
                          <p:cTn id="29" fill="hold">
                            <p:stCondLst>
                              <p:cond delay="4500"/>
                            </p:stCondLst>
                            <p:childTnLst>
                              <p:par>
                                <p:cTn id="30" presetID="2" presetClass="entr" presetSubtype="12" fill="hold"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0-#ppt_w/2"/>
                                          </p:val>
                                        </p:tav>
                                        <p:tav tm="100000">
                                          <p:val>
                                            <p:strVal val="#ppt_x"/>
                                          </p:val>
                                        </p:tav>
                                      </p:tavLst>
                                    </p:anim>
                                    <p:anim calcmode="lin" valueType="num">
                                      <p:cBhvr additive="base">
                                        <p:cTn id="33" dur="500" fill="hold"/>
                                        <p:tgtEl>
                                          <p:spTgt spid="47"/>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10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20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0-#ppt_w/2"/>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300"/>
                                  </p:stCondLst>
                                  <p:childTnLst>
                                    <p:set>
                                      <p:cBhvr>
                                        <p:cTn id="43" dur="1" fill="hold">
                                          <p:stCondLst>
                                            <p:cond delay="0"/>
                                          </p:stCondLst>
                                        </p:cTn>
                                        <p:tgtEl>
                                          <p:spTgt spid="62"/>
                                        </p:tgtEl>
                                        <p:attrNameLst>
                                          <p:attrName>style.visibility</p:attrName>
                                        </p:attrNameLst>
                                      </p:cBhvr>
                                      <p:to>
                                        <p:strVal val="visible"/>
                                      </p:to>
                                    </p:set>
                                    <p:anim calcmode="lin" valueType="num">
                                      <p:cBhvr additive="base">
                                        <p:cTn id="44" dur="500" fill="hold"/>
                                        <p:tgtEl>
                                          <p:spTgt spid="62"/>
                                        </p:tgtEl>
                                        <p:attrNameLst>
                                          <p:attrName>ppt_x</p:attrName>
                                        </p:attrNameLst>
                                      </p:cBhvr>
                                      <p:tavLst>
                                        <p:tav tm="0">
                                          <p:val>
                                            <p:strVal val="0-#ppt_w/2"/>
                                          </p:val>
                                        </p:tav>
                                        <p:tav tm="100000">
                                          <p:val>
                                            <p:strVal val="#ppt_x"/>
                                          </p:val>
                                        </p:tav>
                                      </p:tavLst>
                                    </p:anim>
                                    <p:anim calcmode="lin" valueType="num">
                                      <p:cBhvr additive="base">
                                        <p:cTn id="45" dur="500" fill="hold"/>
                                        <p:tgtEl>
                                          <p:spTgt spid="62"/>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40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500" fill="hold"/>
                                        <p:tgtEl>
                                          <p:spTgt spid="67"/>
                                        </p:tgtEl>
                                        <p:attrNameLst>
                                          <p:attrName>ppt_x</p:attrName>
                                        </p:attrNameLst>
                                      </p:cBhvr>
                                      <p:tavLst>
                                        <p:tav tm="0">
                                          <p:val>
                                            <p:strVal val="0-#ppt_w/2"/>
                                          </p:val>
                                        </p:tav>
                                        <p:tav tm="100000">
                                          <p:val>
                                            <p:strVal val="#ppt_x"/>
                                          </p:val>
                                        </p:tav>
                                      </p:tavLst>
                                    </p:anim>
                                    <p:anim calcmode="lin" valueType="num">
                                      <p:cBhvr additive="base">
                                        <p:cTn id="49"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Freeform 5"/>
          <p:cNvSpPr/>
          <p:nvPr/>
        </p:nvSpPr>
        <p:spPr bwMode="auto">
          <a:xfrm>
            <a:off x="4229101" y="658838"/>
            <a:ext cx="809626"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rgbClr val="2E2C2C"/>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lstStyle/>
          <a:p>
            <a:endParaRPr lang="zh-CN" altLang="en-US"/>
          </a:p>
        </p:txBody>
      </p:sp>
      <p:grpSp>
        <p:nvGrpSpPr>
          <p:cNvPr id="11" name="组合 10"/>
          <p:cNvGrpSpPr/>
          <p:nvPr/>
        </p:nvGrpSpPr>
        <p:grpSpPr>
          <a:xfrm>
            <a:off x="4936466" y="1169233"/>
            <a:ext cx="4833680" cy="648259"/>
            <a:chOff x="5526988" y="887716"/>
            <a:chExt cx="4833680" cy="648258"/>
          </a:xfrm>
          <a:solidFill>
            <a:schemeClr val="tx1"/>
          </a:solidFill>
        </p:grpSpPr>
        <p:sp>
          <p:nvSpPr>
            <p:cNvPr id="86"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9" name="TextBox 88"/>
          <p:cNvSpPr txBox="1"/>
          <p:nvPr/>
        </p:nvSpPr>
        <p:spPr>
          <a:xfrm>
            <a:off x="5232712" y="1248804"/>
            <a:ext cx="2518638" cy="492443"/>
          </a:xfrm>
          <a:prstGeom prst="rect">
            <a:avLst/>
          </a:prstGeom>
          <a:solidFill>
            <a:schemeClr val="tx1"/>
          </a:solidFill>
        </p:spPr>
        <p:txBody>
          <a:bodyPr wrap="none" lIns="91428" tIns="45714" rIns="91428" bIns="45714" rtlCol="0">
            <a:spAutoFit/>
          </a:bodyPr>
          <a:lstStyle/>
          <a:p>
            <a:r>
              <a:rPr lang="zh-CN" altLang="en-US" sz="2500" dirty="0">
                <a:solidFill>
                  <a:srgbClr val="F8F8F8"/>
                </a:solidFill>
                <a:latin typeface="+mn-ea"/>
                <a:ea typeface="+mn-ea"/>
              </a:rPr>
              <a:t>前阶段工作回顾</a:t>
            </a:r>
            <a:endParaRPr lang="zh-CN" altLang="en-US" sz="2500" dirty="0">
              <a:solidFill>
                <a:srgbClr val="F8F8F8"/>
              </a:solidFill>
              <a:latin typeface="+mn-ea"/>
              <a:ea typeface="+mn-ea"/>
            </a:endParaRPr>
          </a:p>
        </p:txBody>
      </p:sp>
      <p:sp>
        <p:nvSpPr>
          <p:cNvPr id="85" name="Oval 12"/>
          <p:cNvSpPr>
            <a:spLocks noChangeArrowheads="1"/>
          </p:cNvSpPr>
          <p:nvPr/>
        </p:nvSpPr>
        <p:spPr bwMode="auto">
          <a:xfrm>
            <a:off x="4298183" y="1134329"/>
            <a:ext cx="704773" cy="716409"/>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9" name="TextBox 8"/>
          <p:cNvSpPr txBox="1"/>
          <p:nvPr/>
        </p:nvSpPr>
        <p:spPr>
          <a:xfrm>
            <a:off x="4415567" y="1191980"/>
            <a:ext cx="470000" cy="646331"/>
          </a:xfrm>
          <a:prstGeom prst="rect">
            <a:avLst/>
          </a:prstGeom>
          <a:noFill/>
        </p:spPr>
        <p:txBody>
          <a:bodyPr wrap="none" lIns="91428" tIns="45714" rIns="91428" bIns="45714" rtlCol="0">
            <a:spAutoFit/>
          </a:bodyPr>
          <a:lstStyle/>
          <a:p>
            <a:r>
              <a:rPr lang="en-US" altLang="zh-CN" sz="3600" b="1" dirty="0">
                <a:solidFill>
                  <a:srgbClr val="F8F8F8"/>
                </a:solidFill>
                <a:latin typeface="+mn-ea"/>
                <a:ea typeface="+mn-ea"/>
              </a:rPr>
              <a:t>1</a:t>
            </a:r>
            <a:endParaRPr lang="zh-CN" altLang="en-US" sz="3600" b="1" dirty="0">
              <a:solidFill>
                <a:srgbClr val="F8F8F8"/>
              </a:solidFill>
              <a:latin typeface="+mn-ea"/>
              <a:ea typeface="+mn-ea"/>
            </a:endParaRPr>
          </a:p>
        </p:txBody>
      </p:sp>
      <p:grpSp>
        <p:nvGrpSpPr>
          <p:cNvPr id="106" name="组合 105"/>
          <p:cNvGrpSpPr/>
          <p:nvPr/>
        </p:nvGrpSpPr>
        <p:grpSpPr>
          <a:xfrm>
            <a:off x="5224497" y="2105337"/>
            <a:ext cx="4833680" cy="648259"/>
            <a:chOff x="5526988" y="887716"/>
            <a:chExt cx="4833680" cy="648258"/>
          </a:xfrm>
          <a:solidFill>
            <a:schemeClr val="tx1"/>
          </a:solidFill>
        </p:grpSpPr>
        <p:sp>
          <p:nvSpPr>
            <p:cNvPr id="107"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TextBox 108"/>
          <p:cNvSpPr txBox="1"/>
          <p:nvPr/>
        </p:nvSpPr>
        <p:spPr>
          <a:xfrm>
            <a:off x="5520744" y="2184908"/>
            <a:ext cx="2852063" cy="492443"/>
          </a:xfrm>
          <a:prstGeom prst="rect">
            <a:avLst/>
          </a:prstGeom>
          <a:solidFill>
            <a:schemeClr val="tx1"/>
          </a:solidFill>
        </p:spPr>
        <p:txBody>
          <a:bodyPr wrap="none" lIns="91428" tIns="45714" rIns="91428" bIns="45714" rtlCol="0">
            <a:spAutoFit/>
          </a:bodyPr>
          <a:lstStyle/>
          <a:p>
            <a:r>
              <a:rPr lang="zh-CN" altLang="en-US" sz="2500" dirty="0">
                <a:solidFill>
                  <a:srgbClr val="F8F8F8"/>
                </a:solidFill>
                <a:latin typeface="+mn-ea"/>
                <a:ea typeface="+mn-ea"/>
              </a:rPr>
              <a:t>取得的成绩及经验</a:t>
            </a:r>
            <a:endParaRPr lang="zh-CN" altLang="en-US" sz="2500" dirty="0">
              <a:solidFill>
                <a:srgbClr val="F8F8F8"/>
              </a:solidFill>
              <a:latin typeface="+mn-ea"/>
              <a:ea typeface="+mn-ea"/>
            </a:endParaRPr>
          </a:p>
        </p:txBody>
      </p:sp>
      <p:sp>
        <p:nvSpPr>
          <p:cNvPr id="111" name="Oval 12"/>
          <p:cNvSpPr>
            <a:spLocks noChangeArrowheads="1"/>
          </p:cNvSpPr>
          <p:nvPr/>
        </p:nvSpPr>
        <p:spPr bwMode="auto">
          <a:xfrm>
            <a:off x="4586215" y="2070433"/>
            <a:ext cx="704773" cy="716409"/>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12" name="TextBox 111"/>
          <p:cNvSpPr txBox="1"/>
          <p:nvPr/>
        </p:nvSpPr>
        <p:spPr>
          <a:xfrm>
            <a:off x="4703599" y="2128084"/>
            <a:ext cx="470000" cy="646331"/>
          </a:xfrm>
          <a:prstGeom prst="rect">
            <a:avLst/>
          </a:prstGeom>
          <a:noFill/>
        </p:spPr>
        <p:txBody>
          <a:bodyPr wrap="none" lIns="91428" tIns="45714" rIns="91428" bIns="45714" rtlCol="0">
            <a:spAutoFit/>
          </a:bodyPr>
          <a:lstStyle/>
          <a:p>
            <a:r>
              <a:rPr lang="en-US" altLang="zh-CN" sz="3600" b="1" dirty="0">
                <a:solidFill>
                  <a:srgbClr val="F8F8F8"/>
                </a:solidFill>
                <a:latin typeface="+mn-ea"/>
                <a:ea typeface="+mn-ea"/>
              </a:rPr>
              <a:t>2</a:t>
            </a:r>
            <a:endParaRPr lang="zh-CN" altLang="en-US" sz="3600" b="1" dirty="0">
              <a:solidFill>
                <a:srgbClr val="F8F8F8"/>
              </a:solidFill>
              <a:latin typeface="+mn-ea"/>
              <a:ea typeface="+mn-ea"/>
            </a:endParaRPr>
          </a:p>
        </p:txBody>
      </p:sp>
      <p:grpSp>
        <p:nvGrpSpPr>
          <p:cNvPr id="113" name="组合 112"/>
          <p:cNvGrpSpPr/>
          <p:nvPr/>
        </p:nvGrpSpPr>
        <p:grpSpPr>
          <a:xfrm>
            <a:off x="5296505" y="3124777"/>
            <a:ext cx="4833680" cy="648259"/>
            <a:chOff x="5526988" y="887716"/>
            <a:chExt cx="4833680" cy="648258"/>
          </a:xfrm>
          <a:solidFill>
            <a:schemeClr val="tx1"/>
          </a:solidFill>
        </p:grpSpPr>
        <p:sp>
          <p:nvSpPr>
            <p:cNvPr id="114"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6" name="TextBox 115"/>
          <p:cNvSpPr txBox="1"/>
          <p:nvPr/>
        </p:nvSpPr>
        <p:spPr>
          <a:xfrm>
            <a:off x="5592752" y="3204348"/>
            <a:ext cx="3185487" cy="492443"/>
          </a:xfrm>
          <a:prstGeom prst="rect">
            <a:avLst/>
          </a:prstGeom>
          <a:solidFill>
            <a:schemeClr val="tx1"/>
          </a:solidFill>
        </p:spPr>
        <p:txBody>
          <a:bodyPr wrap="none" lIns="91428" tIns="45714" rIns="91428" bIns="45714" rtlCol="0">
            <a:spAutoFit/>
          </a:bodyPr>
          <a:lstStyle/>
          <a:p>
            <a:r>
              <a:rPr lang="zh-CN" altLang="en-US" sz="2500" dirty="0">
                <a:solidFill>
                  <a:srgbClr val="F8F8F8"/>
                </a:solidFill>
                <a:latin typeface="+mn-ea"/>
                <a:ea typeface="+mn-ea"/>
              </a:rPr>
              <a:t>不足之处及原因分析</a:t>
            </a:r>
            <a:endParaRPr lang="zh-CN" altLang="en-US" sz="2500" dirty="0">
              <a:solidFill>
                <a:srgbClr val="F8F8F8"/>
              </a:solidFill>
              <a:latin typeface="+mn-ea"/>
              <a:ea typeface="+mn-ea"/>
            </a:endParaRPr>
          </a:p>
        </p:txBody>
      </p:sp>
      <p:sp>
        <p:nvSpPr>
          <p:cNvPr id="118" name="Oval 12"/>
          <p:cNvSpPr>
            <a:spLocks noChangeArrowheads="1"/>
          </p:cNvSpPr>
          <p:nvPr/>
        </p:nvSpPr>
        <p:spPr bwMode="auto">
          <a:xfrm>
            <a:off x="4658224" y="3089873"/>
            <a:ext cx="704773" cy="716409"/>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19" name="TextBox 118"/>
          <p:cNvSpPr txBox="1"/>
          <p:nvPr/>
        </p:nvSpPr>
        <p:spPr>
          <a:xfrm>
            <a:off x="4775607" y="3147524"/>
            <a:ext cx="470000" cy="646331"/>
          </a:xfrm>
          <a:prstGeom prst="rect">
            <a:avLst/>
          </a:prstGeom>
          <a:noFill/>
        </p:spPr>
        <p:txBody>
          <a:bodyPr wrap="none" lIns="91428" tIns="45714" rIns="91428" bIns="45714" rtlCol="0">
            <a:spAutoFit/>
          </a:bodyPr>
          <a:lstStyle/>
          <a:p>
            <a:r>
              <a:rPr lang="en-US" altLang="zh-CN" sz="3600" b="1" dirty="0">
                <a:solidFill>
                  <a:srgbClr val="F8F8F8"/>
                </a:solidFill>
                <a:latin typeface="+mn-ea"/>
                <a:ea typeface="+mn-ea"/>
              </a:rPr>
              <a:t>3</a:t>
            </a:r>
            <a:endParaRPr lang="zh-CN" altLang="en-US" sz="3600" b="1" dirty="0">
              <a:solidFill>
                <a:srgbClr val="F8F8F8"/>
              </a:solidFill>
              <a:latin typeface="+mn-ea"/>
              <a:ea typeface="+mn-ea"/>
            </a:endParaRPr>
          </a:p>
        </p:txBody>
      </p:sp>
      <p:grpSp>
        <p:nvGrpSpPr>
          <p:cNvPr id="120" name="组合 119"/>
          <p:cNvGrpSpPr/>
          <p:nvPr/>
        </p:nvGrpSpPr>
        <p:grpSpPr>
          <a:xfrm>
            <a:off x="5224497" y="4125233"/>
            <a:ext cx="4833680" cy="648259"/>
            <a:chOff x="5526988" y="887716"/>
            <a:chExt cx="4833680" cy="648258"/>
          </a:xfrm>
          <a:solidFill>
            <a:schemeClr val="tx1"/>
          </a:solidFill>
        </p:grpSpPr>
        <p:sp>
          <p:nvSpPr>
            <p:cNvPr id="121"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3" name="TextBox 122"/>
          <p:cNvSpPr txBox="1"/>
          <p:nvPr/>
        </p:nvSpPr>
        <p:spPr>
          <a:xfrm>
            <a:off x="5520744" y="4204801"/>
            <a:ext cx="2185213" cy="492443"/>
          </a:xfrm>
          <a:prstGeom prst="rect">
            <a:avLst/>
          </a:prstGeom>
          <a:solidFill>
            <a:schemeClr val="tx1"/>
          </a:solidFill>
        </p:spPr>
        <p:txBody>
          <a:bodyPr wrap="none" lIns="91428" tIns="45714" rIns="91428" bIns="45714" rtlCol="0">
            <a:spAutoFit/>
          </a:bodyPr>
          <a:lstStyle/>
          <a:p>
            <a:r>
              <a:rPr lang="zh-CN" altLang="en-US" sz="2500" dirty="0">
                <a:solidFill>
                  <a:srgbClr val="F8F8F8"/>
                </a:solidFill>
                <a:latin typeface="+mn-ea"/>
                <a:ea typeface="+mn-ea"/>
              </a:rPr>
              <a:t>当前形势分析</a:t>
            </a:r>
            <a:endParaRPr lang="zh-CN" altLang="en-US" sz="2500" dirty="0">
              <a:solidFill>
                <a:srgbClr val="F8F8F8"/>
              </a:solidFill>
              <a:latin typeface="+mn-ea"/>
              <a:ea typeface="+mn-ea"/>
            </a:endParaRPr>
          </a:p>
        </p:txBody>
      </p:sp>
      <p:sp>
        <p:nvSpPr>
          <p:cNvPr id="125" name="Oval 12"/>
          <p:cNvSpPr>
            <a:spLocks noChangeArrowheads="1"/>
          </p:cNvSpPr>
          <p:nvPr/>
        </p:nvSpPr>
        <p:spPr bwMode="auto">
          <a:xfrm>
            <a:off x="4586215" y="4090328"/>
            <a:ext cx="704773" cy="716409"/>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26" name="TextBox 125"/>
          <p:cNvSpPr txBox="1"/>
          <p:nvPr/>
        </p:nvSpPr>
        <p:spPr>
          <a:xfrm>
            <a:off x="4703599" y="4147977"/>
            <a:ext cx="470000" cy="646331"/>
          </a:xfrm>
          <a:prstGeom prst="rect">
            <a:avLst/>
          </a:prstGeom>
          <a:noFill/>
        </p:spPr>
        <p:txBody>
          <a:bodyPr wrap="none" lIns="91428" tIns="45714" rIns="91428" bIns="45714" rtlCol="0">
            <a:spAutoFit/>
          </a:bodyPr>
          <a:lstStyle/>
          <a:p>
            <a:r>
              <a:rPr lang="en-US" altLang="zh-CN" sz="3600" b="1" dirty="0">
                <a:solidFill>
                  <a:srgbClr val="F8F8F8"/>
                </a:solidFill>
                <a:latin typeface="+mn-ea"/>
                <a:ea typeface="+mn-ea"/>
              </a:rPr>
              <a:t>4</a:t>
            </a:r>
            <a:endParaRPr lang="zh-CN" altLang="en-US" sz="3600" b="1" dirty="0">
              <a:solidFill>
                <a:srgbClr val="F8F8F8"/>
              </a:solidFill>
              <a:latin typeface="+mn-ea"/>
              <a:ea typeface="+mn-ea"/>
            </a:endParaRPr>
          </a:p>
        </p:txBody>
      </p:sp>
      <p:grpSp>
        <p:nvGrpSpPr>
          <p:cNvPr id="127" name="组合 126"/>
          <p:cNvGrpSpPr/>
          <p:nvPr/>
        </p:nvGrpSpPr>
        <p:grpSpPr>
          <a:xfrm>
            <a:off x="4936466" y="5061336"/>
            <a:ext cx="4833680" cy="648259"/>
            <a:chOff x="5526988" y="887716"/>
            <a:chExt cx="4833680" cy="648258"/>
          </a:xfrm>
          <a:solidFill>
            <a:schemeClr val="tx1"/>
          </a:solidFill>
        </p:grpSpPr>
        <p:sp>
          <p:nvSpPr>
            <p:cNvPr id="128" name="Freeform 13"/>
            <p:cNvSpPr/>
            <p:nvPr/>
          </p:nvSpPr>
          <p:spPr bwMode="auto">
            <a:xfrm>
              <a:off x="5526988" y="887716"/>
              <a:ext cx="4833680" cy="648258"/>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5"/>
            <p:cNvSpPr>
              <a:spLocks noEditPoints="1"/>
            </p:cNvSpPr>
            <p:nvPr/>
          </p:nvSpPr>
          <p:spPr bwMode="auto">
            <a:xfrm>
              <a:off x="9853697" y="1070558"/>
              <a:ext cx="279250" cy="285899"/>
            </a:xfrm>
            <a:custGeom>
              <a:avLst/>
              <a:gdLst>
                <a:gd name="T0" fmla="*/ 224 w 411"/>
                <a:gd name="T1" fmla="*/ 346 h 411"/>
                <a:gd name="T2" fmla="*/ 193 w 411"/>
                <a:gd name="T3" fmla="*/ 320 h 411"/>
                <a:gd name="T4" fmla="*/ 272 w 411"/>
                <a:gd name="T5" fmla="*/ 227 h 411"/>
                <a:gd name="T6" fmla="*/ 67 w 411"/>
                <a:gd name="T7" fmla="*/ 227 h 411"/>
                <a:gd name="T8" fmla="*/ 67 w 411"/>
                <a:gd name="T9" fmla="*/ 183 h 411"/>
                <a:gd name="T10" fmla="*/ 272 w 411"/>
                <a:gd name="T11" fmla="*/ 183 h 411"/>
                <a:gd name="T12" fmla="*/ 193 w 411"/>
                <a:gd name="T13" fmla="*/ 91 h 411"/>
                <a:gd name="T14" fmla="*/ 224 w 411"/>
                <a:gd name="T15" fmla="*/ 64 h 411"/>
                <a:gd name="T16" fmla="*/ 345 w 411"/>
                <a:gd name="T17" fmla="*/ 205 h 411"/>
                <a:gd name="T18" fmla="*/ 224 w 411"/>
                <a:gd name="T19" fmla="*/ 346 h 411"/>
                <a:gd name="T20" fmla="*/ 206 w 411"/>
                <a:gd name="T21" fmla="*/ 0 h 411"/>
                <a:gd name="T22" fmla="*/ 411 w 411"/>
                <a:gd name="T23" fmla="*/ 205 h 411"/>
                <a:gd name="T24" fmla="*/ 206 w 411"/>
                <a:gd name="T25" fmla="*/ 411 h 411"/>
                <a:gd name="T26" fmla="*/ 0 w 411"/>
                <a:gd name="T27" fmla="*/ 205 h 411"/>
                <a:gd name="T28" fmla="*/ 206 w 411"/>
                <a:gd name="T29" fmla="*/ 0 h 411"/>
                <a:gd name="T30" fmla="*/ 206 w 411"/>
                <a:gd name="T31" fmla="*/ 26 h 411"/>
                <a:gd name="T32" fmla="*/ 385 w 411"/>
                <a:gd name="T33" fmla="*/ 205 h 411"/>
                <a:gd name="T34" fmla="*/ 206 w 411"/>
                <a:gd name="T35" fmla="*/ 385 h 411"/>
                <a:gd name="T36" fmla="*/ 27 w 411"/>
                <a:gd name="T37" fmla="*/ 205 h 411"/>
                <a:gd name="T38" fmla="*/ 206 w 411"/>
                <a:gd name="T39" fmla="*/ 26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1" h="411">
                  <a:moveTo>
                    <a:pt x="224" y="346"/>
                  </a:moveTo>
                  <a:lnTo>
                    <a:pt x="193" y="320"/>
                  </a:lnTo>
                  <a:lnTo>
                    <a:pt x="272" y="227"/>
                  </a:lnTo>
                  <a:lnTo>
                    <a:pt x="67" y="227"/>
                  </a:lnTo>
                  <a:lnTo>
                    <a:pt x="67" y="183"/>
                  </a:lnTo>
                  <a:lnTo>
                    <a:pt x="272" y="183"/>
                  </a:lnTo>
                  <a:lnTo>
                    <a:pt x="193" y="91"/>
                  </a:lnTo>
                  <a:lnTo>
                    <a:pt x="224" y="64"/>
                  </a:lnTo>
                  <a:lnTo>
                    <a:pt x="345" y="205"/>
                  </a:lnTo>
                  <a:lnTo>
                    <a:pt x="224" y="346"/>
                  </a:lnTo>
                  <a:close/>
                  <a:moveTo>
                    <a:pt x="206" y="0"/>
                  </a:moveTo>
                  <a:cubicBezTo>
                    <a:pt x="319" y="0"/>
                    <a:pt x="411" y="92"/>
                    <a:pt x="411" y="205"/>
                  </a:cubicBezTo>
                  <a:cubicBezTo>
                    <a:pt x="411" y="319"/>
                    <a:pt x="319" y="411"/>
                    <a:pt x="206" y="411"/>
                  </a:cubicBezTo>
                  <a:cubicBezTo>
                    <a:pt x="92" y="411"/>
                    <a:pt x="0" y="319"/>
                    <a:pt x="0" y="205"/>
                  </a:cubicBezTo>
                  <a:cubicBezTo>
                    <a:pt x="0" y="92"/>
                    <a:pt x="92" y="0"/>
                    <a:pt x="206" y="0"/>
                  </a:cubicBezTo>
                  <a:close/>
                  <a:moveTo>
                    <a:pt x="206" y="26"/>
                  </a:moveTo>
                  <a:cubicBezTo>
                    <a:pt x="305" y="26"/>
                    <a:pt x="385" y="106"/>
                    <a:pt x="385" y="205"/>
                  </a:cubicBezTo>
                  <a:cubicBezTo>
                    <a:pt x="385" y="304"/>
                    <a:pt x="305" y="385"/>
                    <a:pt x="206" y="385"/>
                  </a:cubicBezTo>
                  <a:cubicBezTo>
                    <a:pt x="107" y="385"/>
                    <a:pt x="27" y="304"/>
                    <a:pt x="27" y="205"/>
                  </a:cubicBezTo>
                  <a:cubicBezTo>
                    <a:pt x="27" y="106"/>
                    <a:pt x="107" y="26"/>
                    <a:pt x="206" y="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0" name="TextBox 129"/>
          <p:cNvSpPr txBox="1"/>
          <p:nvPr/>
        </p:nvSpPr>
        <p:spPr>
          <a:xfrm>
            <a:off x="5232712" y="5140905"/>
            <a:ext cx="2518638" cy="492443"/>
          </a:xfrm>
          <a:prstGeom prst="rect">
            <a:avLst/>
          </a:prstGeom>
          <a:solidFill>
            <a:schemeClr val="tx1"/>
          </a:solidFill>
        </p:spPr>
        <p:txBody>
          <a:bodyPr wrap="none" lIns="91428" tIns="45714" rIns="91428" bIns="45714" rtlCol="0">
            <a:spAutoFit/>
          </a:bodyPr>
          <a:lstStyle/>
          <a:p>
            <a:r>
              <a:rPr lang="zh-CN" altLang="en-US" sz="2500" dirty="0">
                <a:solidFill>
                  <a:srgbClr val="F8F8F8"/>
                </a:solidFill>
                <a:latin typeface="+mn-ea"/>
                <a:ea typeface="+mn-ea"/>
              </a:rPr>
              <a:t>下一步工作计划</a:t>
            </a:r>
            <a:endParaRPr lang="zh-CN" altLang="en-US" sz="2500" dirty="0">
              <a:solidFill>
                <a:srgbClr val="F8F8F8"/>
              </a:solidFill>
              <a:latin typeface="+mn-ea"/>
              <a:ea typeface="+mn-ea"/>
            </a:endParaRPr>
          </a:p>
        </p:txBody>
      </p:sp>
      <p:sp>
        <p:nvSpPr>
          <p:cNvPr id="132" name="Oval 12"/>
          <p:cNvSpPr>
            <a:spLocks noChangeArrowheads="1"/>
          </p:cNvSpPr>
          <p:nvPr/>
        </p:nvSpPr>
        <p:spPr bwMode="auto">
          <a:xfrm>
            <a:off x="4298183" y="5026432"/>
            <a:ext cx="704773" cy="716409"/>
          </a:xfrm>
          <a:prstGeom prst="ellipse">
            <a:avLst/>
          </a:prstGeom>
          <a:solidFill>
            <a:schemeClr val="tx1"/>
          </a:solidFill>
          <a:ln>
            <a:noFill/>
          </a:ln>
        </p:spPr>
        <p:txBody>
          <a:bodyPr vert="horz" wrap="square" lIns="91428" tIns="45714" rIns="91428" bIns="45714" numCol="1" anchor="t" anchorCtr="0" compatLnSpc="1"/>
          <a:lstStyle/>
          <a:p>
            <a:endParaRPr lang="zh-CN" altLang="en-US"/>
          </a:p>
        </p:txBody>
      </p:sp>
      <p:sp>
        <p:nvSpPr>
          <p:cNvPr id="133" name="TextBox 132"/>
          <p:cNvSpPr txBox="1"/>
          <p:nvPr/>
        </p:nvSpPr>
        <p:spPr>
          <a:xfrm>
            <a:off x="4415567" y="5084081"/>
            <a:ext cx="470000" cy="646331"/>
          </a:xfrm>
          <a:prstGeom prst="rect">
            <a:avLst/>
          </a:prstGeom>
          <a:noFill/>
        </p:spPr>
        <p:txBody>
          <a:bodyPr wrap="none" lIns="91428" tIns="45714" rIns="91428" bIns="45714" rtlCol="0">
            <a:spAutoFit/>
          </a:bodyPr>
          <a:lstStyle/>
          <a:p>
            <a:r>
              <a:rPr lang="en-US" altLang="zh-CN" sz="3600" b="1" dirty="0">
                <a:solidFill>
                  <a:srgbClr val="F8F8F8"/>
                </a:solidFill>
                <a:latin typeface="+mn-ea"/>
                <a:ea typeface="+mn-ea"/>
              </a:rPr>
              <a:t>5</a:t>
            </a:r>
            <a:endParaRPr lang="zh-CN" altLang="en-US" sz="3600" b="1" dirty="0">
              <a:solidFill>
                <a:srgbClr val="F8F8F8"/>
              </a:solidFill>
              <a:latin typeface="+mn-ea"/>
              <a:ea typeface="+mn-ea"/>
            </a:endParaRPr>
          </a:p>
        </p:txBody>
      </p:sp>
      <p:sp>
        <p:nvSpPr>
          <p:cNvPr id="52" name="Freeform 6"/>
          <p:cNvSpPr/>
          <p:nvPr/>
        </p:nvSpPr>
        <p:spPr bwMode="auto">
          <a:xfrm flipH="1">
            <a:off x="8955" y="2165427"/>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54" name="Freeform 6"/>
          <p:cNvSpPr/>
          <p:nvPr/>
        </p:nvSpPr>
        <p:spPr bwMode="auto">
          <a:xfrm flipH="1">
            <a:off x="11162272" y="2165427"/>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grpSp>
        <p:nvGrpSpPr>
          <p:cNvPr id="2" name="组合 1"/>
          <p:cNvGrpSpPr/>
          <p:nvPr/>
        </p:nvGrpSpPr>
        <p:grpSpPr>
          <a:xfrm>
            <a:off x="1371106" y="1840527"/>
            <a:ext cx="3048727" cy="3057872"/>
            <a:chOff x="1371105" y="1840526"/>
            <a:chExt cx="3048726" cy="3057872"/>
          </a:xfrm>
        </p:grpSpPr>
        <p:sp>
          <p:nvSpPr>
            <p:cNvPr id="7" name="Oval 5"/>
            <p:cNvSpPr>
              <a:spLocks noChangeArrowheads="1"/>
            </p:cNvSpPr>
            <p:nvPr/>
          </p:nvSpPr>
          <p:spPr bwMode="auto">
            <a:xfrm>
              <a:off x="1371105" y="1840526"/>
              <a:ext cx="3048726" cy="3057872"/>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5"/>
            <p:cNvSpPr>
              <a:spLocks noChangeArrowheads="1"/>
            </p:cNvSpPr>
            <p:nvPr/>
          </p:nvSpPr>
          <p:spPr bwMode="auto">
            <a:xfrm>
              <a:off x="1505539" y="1975363"/>
              <a:ext cx="2779858" cy="2788198"/>
            </a:xfrm>
            <a:prstGeom prst="ellipse">
              <a:avLst/>
            </a:prstGeom>
            <a:noFill/>
            <a:ln>
              <a:solidFill>
                <a:srgbClr val="F8F8F8"/>
              </a:solidFill>
              <a:prstDash val="dash"/>
            </a:ln>
          </p:spPr>
          <p:txBody>
            <a:bodyPr vert="horz" wrap="square" lIns="91440" tIns="45720" rIns="91440" bIns="45720" numCol="1" anchor="t" anchorCtr="0" compatLnSpc="1"/>
            <a:lstStyle/>
            <a:p>
              <a:endParaRPr lang="zh-CN" altLang="en-US"/>
            </a:p>
          </p:txBody>
        </p:sp>
      </p:grpSp>
      <p:sp>
        <p:nvSpPr>
          <p:cNvPr id="8" name="Freeform 6"/>
          <p:cNvSpPr>
            <a:spLocks noEditPoints="1"/>
          </p:cNvSpPr>
          <p:nvPr/>
        </p:nvSpPr>
        <p:spPr bwMode="auto">
          <a:xfrm>
            <a:off x="2349746" y="2111863"/>
            <a:ext cx="1089920" cy="1493876"/>
          </a:xfrm>
          <a:custGeom>
            <a:avLst/>
            <a:gdLst>
              <a:gd name="T0" fmla="*/ 250 w 1905"/>
              <a:gd name="T1" fmla="*/ 421 h 2600"/>
              <a:gd name="T2" fmla="*/ 211 w 1905"/>
              <a:gd name="T3" fmla="*/ 2600 h 2600"/>
              <a:gd name="T4" fmla="*/ 1905 w 1905"/>
              <a:gd name="T5" fmla="*/ 638 h 2600"/>
              <a:gd name="T6" fmla="*/ 1760 w 1905"/>
              <a:gd name="T7" fmla="*/ 684 h 2600"/>
              <a:gd name="T8" fmla="*/ 217 w 1905"/>
              <a:gd name="T9" fmla="*/ 2448 h 2600"/>
              <a:gd name="T10" fmla="*/ 824 w 1905"/>
              <a:gd name="T11" fmla="*/ 276 h 2600"/>
              <a:gd name="T12" fmla="*/ 1081 w 1905"/>
              <a:gd name="T13" fmla="*/ 276 h 2600"/>
              <a:gd name="T14" fmla="*/ 949 w 1905"/>
              <a:gd name="T15" fmla="*/ 414 h 2600"/>
              <a:gd name="T16" fmla="*/ 666 w 1905"/>
              <a:gd name="T17" fmla="*/ 283 h 2600"/>
              <a:gd name="T18" fmla="*/ 349 w 1905"/>
              <a:gd name="T19" fmla="*/ 658 h 2600"/>
              <a:gd name="T20" fmla="*/ 1556 w 1905"/>
              <a:gd name="T21" fmla="*/ 658 h 2600"/>
              <a:gd name="T22" fmla="*/ 1239 w 1905"/>
              <a:gd name="T23" fmla="*/ 283 h 2600"/>
              <a:gd name="T24" fmla="*/ 666 w 1905"/>
              <a:gd name="T25" fmla="*/ 283 h 2600"/>
              <a:gd name="T26" fmla="*/ 672 w 1905"/>
              <a:gd name="T27" fmla="*/ 1974 h 2600"/>
              <a:gd name="T28" fmla="*/ 461 w 1905"/>
              <a:gd name="T29" fmla="*/ 2033 h 2600"/>
              <a:gd name="T30" fmla="*/ 415 w 1905"/>
              <a:gd name="T31" fmla="*/ 2080 h 2600"/>
              <a:gd name="T32" fmla="*/ 672 w 1905"/>
              <a:gd name="T33" fmla="*/ 2099 h 2600"/>
              <a:gd name="T34" fmla="*/ 402 w 1905"/>
              <a:gd name="T35" fmla="*/ 2231 h 2600"/>
              <a:gd name="T36" fmla="*/ 738 w 1905"/>
              <a:gd name="T37" fmla="*/ 2066 h 2600"/>
              <a:gd name="T38" fmla="*/ 738 w 1905"/>
              <a:gd name="T39" fmla="*/ 1961 h 2600"/>
              <a:gd name="T40" fmla="*/ 336 w 1905"/>
              <a:gd name="T41" fmla="*/ 1981 h 2600"/>
              <a:gd name="T42" fmla="*/ 653 w 1905"/>
              <a:gd name="T43" fmla="*/ 2317 h 2600"/>
              <a:gd name="T44" fmla="*/ 653 w 1905"/>
              <a:gd name="T45" fmla="*/ 1020 h 2600"/>
              <a:gd name="T46" fmla="*/ 461 w 1905"/>
              <a:gd name="T47" fmla="*/ 1079 h 2600"/>
              <a:gd name="T48" fmla="*/ 527 w 1905"/>
              <a:gd name="T49" fmla="*/ 1250 h 2600"/>
              <a:gd name="T50" fmla="*/ 402 w 1905"/>
              <a:gd name="T51" fmla="*/ 1296 h 2600"/>
              <a:gd name="T52" fmla="*/ 653 w 1905"/>
              <a:gd name="T53" fmla="*/ 954 h 2600"/>
              <a:gd name="T54" fmla="*/ 336 w 1905"/>
              <a:gd name="T55" fmla="*/ 1290 h 2600"/>
              <a:gd name="T56" fmla="*/ 736 w 1905"/>
              <a:gd name="T57" fmla="*/ 1096 h 2600"/>
              <a:gd name="T58" fmla="*/ 732 w 1905"/>
              <a:gd name="T59" fmla="*/ 1007 h 2600"/>
              <a:gd name="T60" fmla="*/ 672 w 1905"/>
              <a:gd name="T61" fmla="*/ 1533 h 2600"/>
              <a:gd name="T62" fmla="*/ 415 w 1905"/>
              <a:gd name="T63" fmla="*/ 1599 h 2600"/>
              <a:gd name="T64" fmla="*/ 672 w 1905"/>
              <a:gd name="T65" fmla="*/ 1770 h 2600"/>
              <a:gd name="T66" fmla="*/ 737 w 1905"/>
              <a:gd name="T67" fmla="*/ 1484 h 2600"/>
              <a:gd name="T68" fmla="*/ 336 w 1905"/>
              <a:gd name="T69" fmla="*/ 1500 h 2600"/>
              <a:gd name="T70" fmla="*/ 672 w 1905"/>
              <a:gd name="T71" fmla="*/ 1836 h 2600"/>
              <a:gd name="T72" fmla="*/ 881 w 1905"/>
              <a:gd name="T73" fmla="*/ 1417 h 2600"/>
              <a:gd name="T74" fmla="*/ 995 w 1905"/>
              <a:gd name="T75" fmla="*/ 2205 h 2600"/>
              <a:gd name="T76" fmla="*/ 1530 w 1905"/>
              <a:gd name="T77" fmla="*/ 2040 h 2600"/>
              <a:gd name="T78" fmla="*/ 976 w 1905"/>
              <a:gd name="T79" fmla="*/ 2185 h 2600"/>
              <a:gd name="T80" fmla="*/ 1530 w 1905"/>
              <a:gd name="T81" fmla="*/ 1546 h 2600"/>
              <a:gd name="T82" fmla="*/ 976 w 1905"/>
              <a:gd name="T83" fmla="*/ 1250 h 2600"/>
              <a:gd name="T84" fmla="*/ 976 w 1905"/>
              <a:gd name="T85" fmla="*/ 1072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5" h="2600">
                <a:moveTo>
                  <a:pt x="145" y="684"/>
                </a:moveTo>
                <a:cubicBezTo>
                  <a:pt x="145" y="611"/>
                  <a:pt x="179" y="574"/>
                  <a:pt x="250" y="572"/>
                </a:cubicBezTo>
                <a:lnTo>
                  <a:pt x="250" y="421"/>
                </a:lnTo>
                <a:cubicBezTo>
                  <a:pt x="118" y="424"/>
                  <a:pt x="0" y="509"/>
                  <a:pt x="0" y="638"/>
                </a:cubicBezTo>
                <a:lnTo>
                  <a:pt x="0" y="2389"/>
                </a:lnTo>
                <a:cubicBezTo>
                  <a:pt x="0" y="2496"/>
                  <a:pt x="104" y="2600"/>
                  <a:pt x="211" y="2600"/>
                </a:cubicBezTo>
                <a:lnTo>
                  <a:pt x="1694" y="2600"/>
                </a:lnTo>
                <a:cubicBezTo>
                  <a:pt x="1801" y="2600"/>
                  <a:pt x="1905" y="2496"/>
                  <a:pt x="1905" y="2389"/>
                </a:cubicBezTo>
                <a:lnTo>
                  <a:pt x="1905" y="638"/>
                </a:lnTo>
                <a:cubicBezTo>
                  <a:pt x="1905" y="509"/>
                  <a:pt x="1787" y="424"/>
                  <a:pt x="1655" y="421"/>
                </a:cubicBezTo>
                <a:lnTo>
                  <a:pt x="1655" y="572"/>
                </a:lnTo>
                <a:cubicBezTo>
                  <a:pt x="1727" y="574"/>
                  <a:pt x="1760" y="611"/>
                  <a:pt x="1760" y="684"/>
                </a:cubicBezTo>
                <a:lnTo>
                  <a:pt x="1760" y="2343"/>
                </a:lnTo>
                <a:cubicBezTo>
                  <a:pt x="1760" y="2395"/>
                  <a:pt x="1738" y="2448"/>
                  <a:pt x="1688" y="2448"/>
                </a:cubicBezTo>
                <a:lnTo>
                  <a:pt x="217" y="2448"/>
                </a:lnTo>
                <a:cubicBezTo>
                  <a:pt x="161" y="2448"/>
                  <a:pt x="145" y="2388"/>
                  <a:pt x="145" y="2330"/>
                </a:cubicBezTo>
                <a:lnTo>
                  <a:pt x="145" y="684"/>
                </a:lnTo>
                <a:close/>
                <a:moveTo>
                  <a:pt x="824" y="276"/>
                </a:moveTo>
                <a:cubicBezTo>
                  <a:pt x="824" y="216"/>
                  <a:pt x="882" y="158"/>
                  <a:pt x="943" y="158"/>
                </a:cubicBezTo>
                <a:lnTo>
                  <a:pt x="962" y="158"/>
                </a:lnTo>
                <a:cubicBezTo>
                  <a:pt x="1023" y="158"/>
                  <a:pt x="1081" y="216"/>
                  <a:pt x="1081" y="276"/>
                </a:cubicBezTo>
                <a:lnTo>
                  <a:pt x="1081" y="289"/>
                </a:lnTo>
                <a:cubicBezTo>
                  <a:pt x="1081" y="356"/>
                  <a:pt x="1023" y="414"/>
                  <a:pt x="956" y="414"/>
                </a:cubicBezTo>
                <a:lnTo>
                  <a:pt x="949" y="414"/>
                </a:lnTo>
                <a:cubicBezTo>
                  <a:pt x="882" y="414"/>
                  <a:pt x="824" y="356"/>
                  <a:pt x="824" y="289"/>
                </a:cubicBezTo>
                <a:lnTo>
                  <a:pt x="824" y="276"/>
                </a:lnTo>
                <a:close/>
                <a:moveTo>
                  <a:pt x="666" y="283"/>
                </a:moveTo>
                <a:lnTo>
                  <a:pt x="455" y="283"/>
                </a:lnTo>
                <a:cubicBezTo>
                  <a:pt x="383" y="283"/>
                  <a:pt x="349" y="316"/>
                  <a:pt x="349" y="388"/>
                </a:cubicBezTo>
                <a:lnTo>
                  <a:pt x="349" y="658"/>
                </a:lnTo>
                <a:cubicBezTo>
                  <a:pt x="349" y="703"/>
                  <a:pt x="378" y="750"/>
                  <a:pt x="422" y="750"/>
                </a:cubicBezTo>
                <a:lnTo>
                  <a:pt x="1483" y="750"/>
                </a:lnTo>
                <a:cubicBezTo>
                  <a:pt x="1527" y="750"/>
                  <a:pt x="1556" y="703"/>
                  <a:pt x="1556" y="658"/>
                </a:cubicBezTo>
                <a:lnTo>
                  <a:pt x="1556" y="388"/>
                </a:lnTo>
                <a:cubicBezTo>
                  <a:pt x="1556" y="316"/>
                  <a:pt x="1523" y="283"/>
                  <a:pt x="1450" y="283"/>
                </a:cubicBezTo>
                <a:lnTo>
                  <a:pt x="1239" y="283"/>
                </a:lnTo>
                <a:cubicBezTo>
                  <a:pt x="1239" y="137"/>
                  <a:pt x="1116" y="0"/>
                  <a:pt x="976" y="0"/>
                </a:cubicBezTo>
                <a:lnTo>
                  <a:pt x="930" y="0"/>
                </a:lnTo>
                <a:cubicBezTo>
                  <a:pt x="790" y="0"/>
                  <a:pt x="666" y="137"/>
                  <a:pt x="666" y="283"/>
                </a:cubicBezTo>
                <a:close/>
                <a:moveTo>
                  <a:pt x="402" y="1994"/>
                </a:moveTo>
                <a:cubicBezTo>
                  <a:pt x="402" y="1979"/>
                  <a:pt x="407" y="1974"/>
                  <a:pt x="422" y="1974"/>
                </a:cubicBezTo>
                <a:lnTo>
                  <a:pt x="672" y="1974"/>
                </a:lnTo>
                <a:lnTo>
                  <a:pt x="672" y="1994"/>
                </a:lnTo>
                <a:cubicBezTo>
                  <a:pt x="672" y="2015"/>
                  <a:pt x="568" y="2075"/>
                  <a:pt x="547" y="2086"/>
                </a:cubicBezTo>
                <a:cubicBezTo>
                  <a:pt x="530" y="2071"/>
                  <a:pt x="490" y="2033"/>
                  <a:pt x="461" y="2033"/>
                </a:cubicBezTo>
                <a:lnTo>
                  <a:pt x="455" y="2033"/>
                </a:lnTo>
                <a:cubicBezTo>
                  <a:pt x="439" y="2033"/>
                  <a:pt x="415" y="2057"/>
                  <a:pt x="415" y="2073"/>
                </a:cubicBezTo>
                <a:lnTo>
                  <a:pt x="415" y="2080"/>
                </a:lnTo>
                <a:cubicBezTo>
                  <a:pt x="415" y="2097"/>
                  <a:pt x="508" y="2198"/>
                  <a:pt x="527" y="2198"/>
                </a:cubicBezTo>
                <a:lnTo>
                  <a:pt x="534" y="2198"/>
                </a:lnTo>
                <a:cubicBezTo>
                  <a:pt x="548" y="2198"/>
                  <a:pt x="651" y="2113"/>
                  <a:pt x="672" y="2099"/>
                </a:cubicBezTo>
                <a:cubicBezTo>
                  <a:pt x="672" y="2135"/>
                  <a:pt x="687" y="2251"/>
                  <a:pt x="653" y="2251"/>
                </a:cubicBezTo>
                <a:lnTo>
                  <a:pt x="422" y="2251"/>
                </a:lnTo>
                <a:cubicBezTo>
                  <a:pt x="407" y="2251"/>
                  <a:pt x="402" y="2246"/>
                  <a:pt x="402" y="2231"/>
                </a:cubicBezTo>
                <a:lnTo>
                  <a:pt x="402" y="1994"/>
                </a:lnTo>
                <a:close/>
                <a:moveTo>
                  <a:pt x="653" y="2317"/>
                </a:moveTo>
                <a:cubicBezTo>
                  <a:pt x="777" y="2317"/>
                  <a:pt x="731" y="2181"/>
                  <a:pt x="738" y="2066"/>
                </a:cubicBezTo>
                <a:cubicBezTo>
                  <a:pt x="742" y="2008"/>
                  <a:pt x="889" y="1956"/>
                  <a:pt x="903" y="1902"/>
                </a:cubicBezTo>
                <a:lnTo>
                  <a:pt x="883" y="1902"/>
                </a:lnTo>
                <a:cubicBezTo>
                  <a:pt x="839" y="1902"/>
                  <a:pt x="771" y="1944"/>
                  <a:pt x="738" y="1961"/>
                </a:cubicBezTo>
                <a:cubicBezTo>
                  <a:pt x="722" y="1936"/>
                  <a:pt x="707" y="1908"/>
                  <a:pt x="666" y="1908"/>
                </a:cubicBezTo>
                <a:lnTo>
                  <a:pt x="409" y="1908"/>
                </a:lnTo>
                <a:cubicBezTo>
                  <a:pt x="370" y="1908"/>
                  <a:pt x="336" y="1942"/>
                  <a:pt x="336" y="1981"/>
                </a:cubicBezTo>
                <a:lnTo>
                  <a:pt x="336" y="2244"/>
                </a:lnTo>
                <a:cubicBezTo>
                  <a:pt x="336" y="2289"/>
                  <a:pt x="376" y="2317"/>
                  <a:pt x="422" y="2317"/>
                </a:cubicBezTo>
                <a:lnTo>
                  <a:pt x="653" y="2317"/>
                </a:lnTo>
                <a:close/>
                <a:moveTo>
                  <a:pt x="402" y="1040"/>
                </a:moveTo>
                <a:cubicBezTo>
                  <a:pt x="402" y="1024"/>
                  <a:pt x="407" y="1020"/>
                  <a:pt x="422" y="1020"/>
                </a:cubicBezTo>
                <a:lnTo>
                  <a:pt x="653" y="1020"/>
                </a:lnTo>
                <a:cubicBezTo>
                  <a:pt x="668" y="1020"/>
                  <a:pt x="672" y="1024"/>
                  <a:pt x="672" y="1040"/>
                </a:cubicBezTo>
                <a:cubicBezTo>
                  <a:pt x="672" y="1056"/>
                  <a:pt x="560" y="1132"/>
                  <a:pt x="547" y="1132"/>
                </a:cubicBezTo>
                <a:cubicBezTo>
                  <a:pt x="534" y="1132"/>
                  <a:pt x="500" y="1079"/>
                  <a:pt x="461" y="1079"/>
                </a:cubicBezTo>
                <a:cubicBezTo>
                  <a:pt x="443" y="1079"/>
                  <a:pt x="415" y="1100"/>
                  <a:pt x="415" y="1119"/>
                </a:cubicBezTo>
                <a:lnTo>
                  <a:pt x="415" y="1125"/>
                </a:lnTo>
                <a:cubicBezTo>
                  <a:pt x="415" y="1151"/>
                  <a:pt x="506" y="1239"/>
                  <a:pt x="527" y="1250"/>
                </a:cubicBezTo>
                <a:lnTo>
                  <a:pt x="672" y="1145"/>
                </a:lnTo>
                <a:lnTo>
                  <a:pt x="672" y="1296"/>
                </a:lnTo>
                <a:lnTo>
                  <a:pt x="402" y="1296"/>
                </a:lnTo>
                <a:lnTo>
                  <a:pt x="402" y="1040"/>
                </a:lnTo>
                <a:close/>
                <a:moveTo>
                  <a:pt x="732" y="1007"/>
                </a:moveTo>
                <a:cubicBezTo>
                  <a:pt x="724" y="972"/>
                  <a:pt x="694" y="954"/>
                  <a:pt x="653" y="954"/>
                </a:cubicBezTo>
                <a:lnTo>
                  <a:pt x="422" y="954"/>
                </a:lnTo>
                <a:cubicBezTo>
                  <a:pt x="376" y="954"/>
                  <a:pt x="336" y="982"/>
                  <a:pt x="336" y="1026"/>
                </a:cubicBezTo>
                <a:lnTo>
                  <a:pt x="336" y="1290"/>
                </a:lnTo>
                <a:cubicBezTo>
                  <a:pt x="336" y="1328"/>
                  <a:pt x="370" y="1362"/>
                  <a:pt x="409" y="1362"/>
                </a:cubicBezTo>
                <a:lnTo>
                  <a:pt x="666" y="1362"/>
                </a:lnTo>
                <a:cubicBezTo>
                  <a:pt x="769" y="1362"/>
                  <a:pt x="738" y="1199"/>
                  <a:pt x="736" y="1096"/>
                </a:cubicBezTo>
                <a:lnTo>
                  <a:pt x="903" y="954"/>
                </a:lnTo>
                <a:cubicBezTo>
                  <a:pt x="903" y="954"/>
                  <a:pt x="891" y="947"/>
                  <a:pt x="890" y="947"/>
                </a:cubicBezTo>
                <a:cubicBezTo>
                  <a:pt x="825" y="947"/>
                  <a:pt x="772" y="1003"/>
                  <a:pt x="732" y="1007"/>
                </a:cubicBezTo>
                <a:close/>
                <a:moveTo>
                  <a:pt x="402" y="1500"/>
                </a:moveTo>
                <a:lnTo>
                  <a:pt x="672" y="1500"/>
                </a:lnTo>
                <a:lnTo>
                  <a:pt x="672" y="1533"/>
                </a:lnTo>
                <a:lnTo>
                  <a:pt x="547" y="1612"/>
                </a:lnTo>
                <a:lnTo>
                  <a:pt x="464" y="1550"/>
                </a:lnTo>
                <a:cubicBezTo>
                  <a:pt x="441" y="1563"/>
                  <a:pt x="415" y="1569"/>
                  <a:pt x="415" y="1599"/>
                </a:cubicBezTo>
                <a:cubicBezTo>
                  <a:pt x="415" y="1619"/>
                  <a:pt x="509" y="1724"/>
                  <a:pt x="527" y="1724"/>
                </a:cubicBezTo>
                <a:cubicBezTo>
                  <a:pt x="558" y="1724"/>
                  <a:pt x="638" y="1634"/>
                  <a:pt x="672" y="1625"/>
                </a:cubicBezTo>
                <a:lnTo>
                  <a:pt x="672" y="1770"/>
                </a:lnTo>
                <a:lnTo>
                  <a:pt x="402" y="1770"/>
                </a:lnTo>
                <a:lnTo>
                  <a:pt x="402" y="1500"/>
                </a:lnTo>
                <a:close/>
                <a:moveTo>
                  <a:pt x="737" y="1484"/>
                </a:moveTo>
                <a:cubicBezTo>
                  <a:pt x="725" y="1462"/>
                  <a:pt x="710" y="1434"/>
                  <a:pt x="672" y="1434"/>
                </a:cubicBezTo>
                <a:lnTo>
                  <a:pt x="402" y="1434"/>
                </a:lnTo>
                <a:cubicBezTo>
                  <a:pt x="369" y="1434"/>
                  <a:pt x="336" y="1467"/>
                  <a:pt x="336" y="1500"/>
                </a:cubicBezTo>
                <a:lnTo>
                  <a:pt x="336" y="1770"/>
                </a:lnTo>
                <a:cubicBezTo>
                  <a:pt x="336" y="1803"/>
                  <a:pt x="369" y="1836"/>
                  <a:pt x="402" y="1836"/>
                </a:cubicBezTo>
                <a:lnTo>
                  <a:pt x="672" y="1836"/>
                </a:lnTo>
                <a:cubicBezTo>
                  <a:pt x="768" y="1836"/>
                  <a:pt x="738" y="1667"/>
                  <a:pt x="736" y="1570"/>
                </a:cubicBezTo>
                <a:lnTo>
                  <a:pt x="903" y="1429"/>
                </a:lnTo>
                <a:lnTo>
                  <a:pt x="881" y="1417"/>
                </a:lnTo>
                <a:lnTo>
                  <a:pt x="737" y="1484"/>
                </a:lnTo>
                <a:close/>
                <a:moveTo>
                  <a:pt x="976" y="2185"/>
                </a:moveTo>
                <a:cubicBezTo>
                  <a:pt x="976" y="2200"/>
                  <a:pt x="980" y="2205"/>
                  <a:pt x="995" y="2205"/>
                </a:cubicBezTo>
                <a:lnTo>
                  <a:pt x="1510" y="2205"/>
                </a:lnTo>
                <a:cubicBezTo>
                  <a:pt x="1525" y="2205"/>
                  <a:pt x="1530" y="2200"/>
                  <a:pt x="1530" y="2185"/>
                </a:cubicBezTo>
                <a:lnTo>
                  <a:pt x="1530" y="2040"/>
                </a:lnTo>
                <a:cubicBezTo>
                  <a:pt x="1530" y="2025"/>
                  <a:pt x="1525" y="2020"/>
                  <a:pt x="1510" y="2020"/>
                </a:cubicBezTo>
                <a:lnTo>
                  <a:pt x="976" y="2020"/>
                </a:lnTo>
                <a:lnTo>
                  <a:pt x="976" y="2185"/>
                </a:lnTo>
                <a:close/>
                <a:moveTo>
                  <a:pt x="976" y="1724"/>
                </a:moveTo>
                <a:lnTo>
                  <a:pt x="1530" y="1724"/>
                </a:lnTo>
                <a:lnTo>
                  <a:pt x="1530" y="1546"/>
                </a:lnTo>
                <a:lnTo>
                  <a:pt x="976" y="1546"/>
                </a:lnTo>
                <a:lnTo>
                  <a:pt x="976" y="1724"/>
                </a:lnTo>
                <a:close/>
                <a:moveTo>
                  <a:pt x="976" y="1250"/>
                </a:moveTo>
                <a:lnTo>
                  <a:pt x="1378" y="1250"/>
                </a:lnTo>
                <a:lnTo>
                  <a:pt x="1378" y="1072"/>
                </a:lnTo>
                <a:lnTo>
                  <a:pt x="976" y="1072"/>
                </a:lnTo>
                <a:lnTo>
                  <a:pt x="976" y="125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p>
        </p:txBody>
      </p:sp>
      <p:sp>
        <p:nvSpPr>
          <p:cNvPr id="48" name="TextBox 47"/>
          <p:cNvSpPr txBox="1"/>
          <p:nvPr/>
        </p:nvSpPr>
        <p:spPr>
          <a:xfrm>
            <a:off x="2374412" y="4035919"/>
            <a:ext cx="1042114" cy="523220"/>
          </a:xfrm>
          <a:prstGeom prst="rect">
            <a:avLst/>
          </a:prstGeom>
          <a:noFill/>
        </p:spPr>
        <p:txBody>
          <a:bodyPr wrap="square" lIns="91428" tIns="45714" rIns="91428" bIns="45714" rtlCol="0">
            <a:spAutoFit/>
          </a:bodyPr>
          <a:lstStyle/>
          <a:p>
            <a:pPr algn="dist"/>
            <a:r>
              <a:rPr lang="zh-CN" altLang="en-US" sz="2800" dirty="0">
                <a:solidFill>
                  <a:srgbClr val="F8F8F8"/>
                </a:solidFill>
                <a:latin typeface="+mn-ea"/>
                <a:ea typeface="+mn-ea"/>
              </a:rPr>
              <a:t>目录</a:t>
            </a:r>
            <a:endParaRPr lang="zh-CN" altLang="en-US" sz="2800" dirty="0">
              <a:solidFill>
                <a:srgbClr val="F8F8F8"/>
              </a:solidFill>
              <a:latin typeface="+mn-ea"/>
              <a:ea typeface="+mn-ea"/>
            </a:endParaRPr>
          </a:p>
        </p:txBody>
      </p:sp>
      <p:sp>
        <p:nvSpPr>
          <p:cNvPr id="50" name="TextBox 49"/>
          <p:cNvSpPr txBox="1"/>
          <p:nvPr/>
        </p:nvSpPr>
        <p:spPr>
          <a:xfrm>
            <a:off x="2304763" y="3701224"/>
            <a:ext cx="1181389" cy="369320"/>
          </a:xfrm>
          <a:prstGeom prst="rect">
            <a:avLst/>
          </a:prstGeom>
          <a:noFill/>
        </p:spPr>
        <p:txBody>
          <a:bodyPr wrap="none" lIns="91428" tIns="45714" rIns="91428" bIns="45714" rtlCol="0">
            <a:spAutoFit/>
          </a:bodyPr>
          <a:lstStyle/>
          <a:p>
            <a:r>
              <a:rPr lang="en-US" altLang="zh-CN" dirty="0" smtClean="0">
                <a:solidFill>
                  <a:srgbClr val="F8F8F8"/>
                </a:solidFill>
                <a:latin typeface="+mn-ea"/>
                <a:ea typeface="+mn-ea"/>
              </a:rPr>
              <a:t>Contents</a:t>
            </a:r>
            <a:endParaRPr lang="zh-CN" altLang="en-US" dirty="0">
              <a:solidFill>
                <a:srgbClr val="F8F8F8"/>
              </a:solidFill>
              <a:latin typeface="+mn-ea"/>
              <a:ea typeface="+mn-ea"/>
            </a:endParaRPr>
          </a:p>
        </p:txBody>
      </p:sp>
      <p:sp>
        <p:nvSpPr>
          <p:cNvPr id="60" name="Freeform 6"/>
          <p:cNvSpPr/>
          <p:nvPr/>
        </p:nvSpPr>
        <p:spPr bwMode="auto">
          <a:xfrm flipH="1">
            <a:off x="0" y="2165427"/>
            <a:ext cx="256778"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Tree>
    <p:custDataLst>
      <p:tags r:id="rId2"/>
    </p:custDataLst>
  </p:cSld>
  <p:clrMapOvr>
    <a:masterClrMapping/>
  </p:clrMapOvr>
  <p:transition spd="slow" advTm="1001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600"/>
                                        <p:tgtEl>
                                          <p:spTgt spid="5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1000"/>
                                        <p:tgtEl>
                                          <p:spTgt spid="2"/>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1000"/>
                                        <p:tgtEl>
                                          <p:spTgt spid="8"/>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8"/>
                                        </p:tgtEl>
                                        <p:attrNameLst>
                                          <p:attrName>ppt_y</p:attrName>
                                        </p:attrNameLst>
                                      </p:cBhvr>
                                      <p:tavLst>
                                        <p:tav tm="0">
                                          <p:val>
                                            <p:strVal val="#ppt_y"/>
                                          </p:val>
                                        </p:tav>
                                        <p:tav tm="100000">
                                          <p:val>
                                            <p:strVal val="#ppt_y"/>
                                          </p:val>
                                        </p:tav>
                                      </p:tavLst>
                                    </p:anim>
                                    <p:anim calcmode="lin" valueType="num">
                                      <p:cBhvr>
                                        <p:cTn id="21"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8"/>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0"/>
                                        </p:tgtEl>
                                        <p:attrNameLst>
                                          <p:attrName>ppt_y</p:attrName>
                                        </p:attrNameLst>
                                      </p:cBhvr>
                                      <p:tavLst>
                                        <p:tav tm="0">
                                          <p:val>
                                            <p:strVal val="#ppt_y"/>
                                          </p:val>
                                        </p:tav>
                                        <p:tav tm="100000">
                                          <p:val>
                                            <p:strVal val="#ppt_y"/>
                                          </p:val>
                                        </p:tav>
                                      </p:tavLst>
                                    </p:anim>
                                    <p:anim calcmode="lin" valueType="num">
                                      <p:cBhvr>
                                        <p:cTn id="28"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3449"/>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3949"/>
                            </p:stCondLst>
                            <p:childTnLst>
                              <p:par>
                                <p:cTn id="39" presetID="1" presetClass="entr" presetSubtype="0"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childTnLst>
                                </p:cTn>
                              </p:par>
                              <p:par>
                                <p:cTn id="41" presetID="56" presetClass="path" presetSubtype="0" accel="50000" decel="50000" fill="hold" grpId="1" nodeType="withEffect">
                                  <p:stCondLst>
                                    <p:cond delay="0"/>
                                  </p:stCondLst>
                                  <p:childTnLst>
                                    <p:animMotion origin="layout" path="M -0.14098 0.28492 L -9.16428E-7 -1.30435E-6 " pathEditMode="relative" rAng="0" ptsTypes="AA">
                                      <p:cBhvr>
                                        <p:cTn id="42" dur="500" fill="hold"/>
                                        <p:tgtEl>
                                          <p:spTgt spid="85"/>
                                        </p:tgtEl>
                                        <p:attrNameLst>
                                          <p:attrName>ppt_x</p:attrName>
                                          <p:attrName>ppt_y</p:attrName>
                                        </p:attrNameLst>
                                      </p:cBhvr>
                                      <p:rCtr x="7042" y="-14246"/>
                                    </p:animMotion>
                                  </p:childTnLst>
                                </p:cTn>
                              </p:par>
                              <p:par>
                                <p:cTn id="43" presetID="1" presetClass="entr" presetSubtype="0" fill="hold" grpId="0" nodeType="withEffect">
                                  <p:stCondLst>
                                    <p:cond delay="200"/>
                                  </p:stCondLst>
                                  <p:childTnLst>
                                    <p:set>
                                      <p:cBhvr>
                                        <p:cTn id="44" dur="1" fill="hold">
                                          <p:stCondLst>
                                            <p:cond delay="0"/>
                                          </p:stCondLst>
                                        </p:cTn>
                                        <p:tgtEl>
                                          <p:spTgt spid="111"/>
                                        </p:tgtEl>
                                        <p:attrNameLst>
                                          <p:attrName>style.visibility</p:attrName>
                                        </p:attrNameLst>
                                      </p:cBhvr>
                                      <p:to>
                                        <p:strVal val="visible"/>
                                      </p:to>
                                    </p:set>
                                  </p:childTnLst>
                                </p:cTn>
                              </p:par>
                              <p:par>
                                <p:cTn id="45" presetID="56" presetClass="path" presetSubtype="0" accel="50000" decel="50000" fill="hold" grpId="1" nodeType="withEffect">
                                  <p:stCondLst>
                                    <p:cond delay="200"/>
                                  </p:stCondLst>
                                  <p:childTnLst>
                                    <p:animMotion origin="layout" path="M -0.16467 0.1487 L -2.66337E-6 2.22942E-6 " pathEditMode="relative" rAng="0" ptsTypes="AA">
                                      <p:cBhvr>
                                        <p:cTn id="46" dur="500" fill="hold"/>
                                        <p:tgtEl>
                                          <p:spTgt spid="111"/>
                                        </p:tgtEl>
                                        <p:attrNameLst>
                                          <p:attrName>ppt_x</p:attrName>
                                          <p:attrName>ppt_y</p:attrName>
                                        </p:attrNameLst>
                                      </p:cBhvr>
                                      <p:rCtr x="8227" y="-7447"/>
                                    </p:animMotion>
                                  </p:childTnLst>
                                </p:cTn>
                              </p:par>
                              <p:par>
                                <p:cTn id="47" presetID="1" presetClass="entr" presetSubtype="0" fill="hold" grpId="0" nodeType="withEffect">
                                  <p:stCondLst>
                                    <p:cond delay="400"/>
                                  </p:stCondLst>
                                  <p:childTnLst>
                                    <p:set>
                                      <p:cBhvr>
                                        <p:cTn id="48" dur="1" fill="hold">
                                          <p:stCondLst>
                                            <p:cond delay="0"/>
                                          </p:stCondLst>
                                        </p:cTn>
                                        <p:tgtEl>
                                          <p:spTgt spid="118"/>
                                        </p:tgtEl>
                                        <p:attrNameLst>
                                          <p:attrName>style.visibility</p:attrName>
                                        </p:attrNameLst>
                                      </p:cBhvr>
                                      <p:to>
                                        <p:strVal val="visible"/>
                                      </p:to>
                                    </p:set>
                                  </p:childTnLst>
                                </p:cTn>
                              </p:par>
                              <p:par>
                                <p:cTn id="49" presetID="56" presetClass="path" presetSubtype="0" accel="50000" decel="50000" fill="hold" grpId="1" nodeType="withEffect">
                                  <p:stCondLst>
                                    <p:cond delay="400"/>
                                  </p:stCondLst>
                                  <p:childTnLst>
                                    <p:animMotion origin="layout" path="M -0.17053 -2.67345E-6 L -5.12887E-7 -2.67345E-6 " pathEditMode="relative" rAng="0" ptsTypes="AA">
                                      <p:cBhvr>
                                        <p:cTn id="50" dur="500" fill="hold"/>
                                        <p:tgtEl>
                                          <p:spTgt spid="118"/>
                                        </p:tgtEl>
                                        <p:attrNameLst>
                                          <p:attrName>ppt_x</p:attrName>
                                          <p:attrName>ppt_y</p:attrName>
                                        </p:attrNameLst>
                                      </p:cBhvr>
                                      <p:rCtr x="8526" y="0"/>
                                    </p:animMotion>
                                  </p:childTnLst>
                                </p:cTn>
                              </p:par>
                              <p:par>
                                <p:cTn id="51" presetID="1" presetClass="entr" presetSubtype="0" fill="hold" grpId="0" nodeType="withEffect">
                                  <p:stCondLst>
                                    <p:cond delay="600"/>
                                  </p:stCondLst>
                                  <p:childTnLst>
                                    <p:set>
                                      <p:cBhvr>
                                        <p:cTn id="52" dur="1" fill="hold">
                                          <p:stCondLst>
                                            <p:cond delay="0"/>
                                          </p:stCondLst>
                                        </p:cTn>
                                        <p:tgtEl>
                                          <p:spTgt spid="125"/>
                                        </p:tgtEl>
                                        <p:attrNameLst>
                                          <p:attrName>style.visibility</p:attrName>
                                        </p:attrNameLst>
                                      </p:cBhvr>
                                      <p:to>
                                        <p:strVal val="visible"/>
                                      </p:to>
                                    </p:set>
                                  </p:childTnLst>
                                </p:cTn>
                              </p:par>
                              <p:par>
                                <p:cTn id="53" presetID="56" presetClass="path" presetSubtype="0" accel="50000" decel="50000" fill="hold" grpId="1" nodeType="withEffect">
                                  <p:stCondLst>
                                    <p:cond delay="600"/>
                                  </p:stCondLst>
                                  <p:childTnLst>
                                    <p:animMotion origin="layout" path="M -0.16467 -0.1457 L -2.66337E-6 -1.10083E-6 " pathEditMode="relative" rAng="0" ptsTypes="AA">
                                      <p:cBhvr>
                                        <p:cTn id="54" dur="500" fill="hold"/>
                                        <p:tgtEl>
                                          <p:spTgt spid="125"/>
                                        </p:tgtEl>
                                        <p:attrNameLst>
                                          <p:attrName>ppt_x</p:attrName>
                                          <p:attrName>ppt_y</p:attrName>
                                        </p:attrNameLst>
                                      </p:cBhvr>
                                      <p:rCtr x="8227" y="7285"/>
                                    </p:animMotion>
                                  </p:childTnLst>
                                </p:cTn>
                              </p:par>
                              <p:par>
                                <p:cTn id="55" presetID="1" presetClass="entr" presetSubtype="0" fill="hold" grpId="0" nodeType="withEffect">
                                  <p:stCondLst>
                                    <p:cond delay="800"/>
                                  </p:stCondLst>
                                  <p:childTnLst>
                                    <p:set>
                                      <p:cBhvr>
                                        <p:cTn id="56" dur="1" fill="hold">
                                          <p:stCondLst>
                                            <p:cond delay="0"/>
                                          </p:stCondLst>
                                        </p:cTn>
                                        <p:tgtEl>
                                          <p:spTgt spid="132"/>
                                        </p:tgtEl>
                                        <p:attrNameLst>
                                          <p:attrName>style.visibility</p:attrName>
                                        </p:attrNameLst>
                                      </p:cBhvr>
                                      <p:to>
                                        <p:strVal val="visible"/>
                                      </p:to>
                                    </p:set>
                                  </p:childTnLst>
                                </p:cTn>
                              </p:par>
                              <p:par>
                                <p:cTn id="57" presetID="56" presetClass="path" presetSubtype="0" accel="50000" decel="50000" fill="hold" grpId="1" nodeType="withEffect">
                                  <p:stCondLst>
                                    <p:cond delay="800"/>
                                  </p:stCondLst>
                                  <p:childTnLst>
                                    <p:animMotion origin="layout" path="M -0.14098 -0.28215 L -9.16428E-7 1.16559E-6 " pathEditMode="relative" rAng="0" ptsTypes="AA">
                                      <p:cBhvr>
                                        <p:cTn id="58" dur="500" fill="hold"/>
                                        <p:tgtEl>
                                          <p:spTgt spid="132"/>
                                        </p:tgtEl>
                                        <p:attrNameLst>
                                          <p:attrName>ppt_x</p:attrName>
                                          <p:attrName>ppt_y</p:attrName>
                                        </p:attrNameLst>
                                      </p:cBhvr>
                                      <p:rCtr x="7042" y="14107"/>
                                    </p:animMotion>
                                  </p:childTnLst>
                                </p:cTn>
                              </p:par>
                            </p:childTnLst>
                          </p:cTn>
                        </p:par>
                        <p:par>
                          <p:cTn id="59" fill="hold">
                            <p:stCondLst>
                              <p:cond delay="3949"/>
                            </p:stCondLst>
                            <p:childTnLst>
                              <p:par>
                                <p:cTn id="60" presetID="31"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300" fill="hold"/>
                                        <p:tgtEl>
                                          <p:spTgt spid="9"/>
                                        </p:tgtEl>
                                        <p:attrNameLst>
                                          <p:attrName>ppt_w</p:attrName>
                                        </p:attrNameLst>
                                      </p:cBhvr>
                                      <p:tavLst>
                                        <p:tav tm="0">
                                          <p:val>
                                            <p:fltVal val="0"/>
                                          </p:val>
                                        </p:tav>
                                        <p:tav tm="100000">
                                          <p:val>
                                            <p:strVal val="#ppt_w"/>
                                          </p:val>
                                        </p:tav>
                                      </p:tavLst>
                                    </p:anim>
                                    <p:anim calcmode="lin" valueType="num">
                                      <p:cBhvr>
                                        <p:cTn id="63" dur="300" fill="hold"/>
                                        <p:tgtEl>
                                          <p:spTgt spid="9"/>
                                        </p:tgtEl>
                                        <p:attrNameLst>
                                          <p:attrName>ppt_h</p:attrName>
                                        </p:attrNameLst>
                                      </p:cBhvr>
                                      <p:tavLst>
                                        <p:tav tm="0">
                                          <p:val>
                                            <p:fltVal val="0"/>
                                          </p:val>
                                        </p:tav>
                                        <p:tav tm="100000">
                                          <p:val>
                                            <p:strVal val="#ppt_h"/>
                                          </p:val>
                                        </p:tav>
                                      </p:tavLst>
                                    </p:anim>
                                    <p:anim calcmode="lin" valueType="num">
                                      <p:cBhvr>
                                        <p:cTn id="64" dur="300" fill="hold"/>
                                        <p:tgtEl>
                                          <p:spTgt spid="9"/>
                                        </p:tgtEl>
                                        <p:attrNameLst>
                                          <p:attrName>style.rotation</p:attrName>
                                        </p:attrNameLst>
                                      </p:cBhvr>
                                      <p:tavLst>
                                        <p:tav tm="0">
                                          <p:val>
                                            <p:fltVal val="90"/>
                                          </p:val>
                                        </p:tav>
                                        <p:tav tm="100000">
                                          <p:val>
                                            <p:fltVal val="0"/>
                                          </p:val>
                                        </p:tav>
                                      </p:tavLst>
                                    </p:anim>
                                    <p:animEffect transition="in" filter="fade">
                                      <p:cBhvr>
                                        <p:cTn id="65" dur="300"/>
                                        <p:tgtEl>
                                          <p:spTgt spid="9"/>
                                        </p:tgtEl>
                                      </p:cBhvr>
                                    </p:animEffect>
                                  </p:childTnLst>
                                </p:cTn>
                              </p:par>
                            </p:childTnLst>
                          </p:cTn>
                        </p:par>
                        <p:par>
                          <p:cTn id="66" fill="hold">
                            <p:stCondLst>
                              <p:cond delay="4449"/>
                            </p:stCondLst>
                            <p:childTnLst>
                              <p:par>
                                <p:cTn id="67" presetID="22" presetClass="entr" presetSubtype="8"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animEffect transition="in" filter="wipe(left)">
                                      <p:cBhvr>
                                        <p:cTn id="72" dur="500"/>
                                        <p:tgtEl>
                                          <p:spTgt spid="89"/>
                                        </p:tgtEl>
                                      </p:cBhvr>
                                    </p:animEffect>
                                  </p:childTnLst>
                                </p:cTn>
                              </p:par>
                            </p:childTnLst>
                          </p:cTn>
                        </p:par>
                        <p:par>
                          <p:cTn id="73" fill="hold">
                            <p:stCondLst>
                              <p:cond delay="4949"/>
                            </p:stCondLst>
                            <p:childTnLst>
                              <p:par>
                                <p:cTn id="74" presetID="31" presetClass="entr" presetSubtype="0" fill="hold" grpId="0" nodeType="afterEffect">
                                  <p:stCondLst>
                                    <p:cond delay="0"/>
                                  </p:stCondLst>
                                  <p:childTnLst>
                                    <p:set>
                                      <p:cBhvr>
                                        <p:cTn id="75" dur="1" fill="hold">
                                          <p:stCondLst>
                                            <p:cond delay="0"/>
                                          </p:stCondLst>
                                        </p:cTn>
                                        <p:tgtEl>
                                          <p:spTgt spid="112"/>
                                        </p:tgtEl>
                                        <p:attrNameLst>
                                          <p:attrName>style.visibility</p:attrName>
                                        </p:attrNameLst>
                                      </p:cBhvr>
                                      <p:to>
                                        <p:strVal val="visible"/>
                                      </p:to>
                                    </p:set>
                                    <p:anim calcmode="lin" valueType="num">
                                      <p:cBhvr>
                                        <p:cTn id="76" dur="300" fill="hold"/>
                                        <p:tgtEl>
                                          <p:spTgt spid="112"/>
                                        </p:tgtEl>
                                        <p:attrNameLst>
                                          <p:attrName>ppt_w</p:attrName>
                                        </p:attrNameLst>
                                      </p:cBhvr>
                                      <p:tavLst>
                                        <p:tav tm="0">
                                          <p:val>
                                            <p:fltVal val="0"/>
                                          </p:val>
                                        </p:tav>
                                        <p:tav tm="100000">
                                          <p:val>
                                            <p:strVal val="#ppt_w"/>
                                          </p:val>
                                        </p:tav>
                                      </p:tavLst>
                                    </p:anim>
                                    <p:anim calcmode="lin" valueType="num">
                                      <p:cBhvr>
                                        <p:cTn id="77" dur="300" fill="hold"/>
                                        <p:tgtEl>
                                          <p:spTgt spid="112"/>
                                        </p:tgtEl>
                                        <p:attrNameLst>
                                          <p:attrName>ppt_h</p:attrName>
                                        </p:attrNameLst>
                                      </p:cBhvr>
                                      <p:tavLst>
                                        <p:tav tm="0">
                                          <p:val>
                                            <p:fltVal val="0"/>
                                          </p:val>
                                        </p:tav>
                                        <p:tav tm="100000">
                                          <p:val>
                                            <p:strVal val="#ppt_h"/>
                                          </p:val>
                                        </p:tav>
                                      </p:tavLst>
                                    </p:anim>
                                    <p:anim calcmode="lin" valueType="num">
                                      <p:cBhvr>
                                        <p:cTn id="78" dur="300" fill="hold"/>
                                        <p:tgtEl>
                                          <p:spTgt spid="112"/>
                                        </p:tgtEl>
                                        <p:attrNameLst>
                                          <p:attrName>style.rotation</p:attrName>
                                        </p:attrNameLst>
                                      </p:cBhvr>
                                      <p:tavLst>
                                        <p:tav tm="0">
                                          <p:val>
                                            <p:fltVal val="90"/>
                                          </p:val>
                                        </p:tav>
                                        <p:tav tm="100000">
                                          <p:val>
                                            <p:fltVal val="0"/>
                                          </p:val>
                                        </p:tav>
                                      </p:tavLst>
                                    </p:anim>
                                    <p:animEffect transition="in" filter="fade">
                                      <p:cBhvr>
                                        <p:cTn id="79" dur="300"/>
                                        <p:tgtEl>
                                          <p:spTgt spid="112"/>
                                        </p:tgtEl>
                                      </p:cBhvr>
                                    </p:animEffect>
                                  </p:childTnLst>
                                </p:cTn>
                              </p:par>
                            </p:childTnLst>
                          </p:cTn>
                        </p:par>
                        <p:par>
                          <p:cTn id="80" fill="hold">
                            <p:stCondLst>
                              <p:cond delay="5449"/>
                            </p:stCondLst>
                            <p:childTnLst>
                              <p:par>
                                <p:cTn id="81" presetID="22" presetClass="entr" presetSubtype="8" fill="hold" nodeType="afterEffect">
                                  <p:stCondLst>
                                    <p:cond delay="0"/>
                                  </p:stCondLst>
                                  <p:childTnLst>
                                    <p:set>
                                      <p:cBhvr>
                                        <p:cTn id="82" dur="1" fill="hold">
                                          <p:stCondLst>
                                            <p:cond delay="0"/>
                                          </p:stCondLst>
                                        </p:cTn>
                                        <p:tgtEl>
                                          <p:spTgt spid="106"/>
                                        </p:tgtEl>
                                        <p:attrNameLst>
                                          <p:attrName>style.visibility</p:attrName>
                                        </p:attrNameLst>
                                      </p:cBhvr>
                                      <p:to>
                                        <p:strVal val="visible"/>
                                      </p:to>
                                    </p:set>
                                    <p:animEffect transition="in" filter="wipe(left)">
                                      <p:cBhvr>
                                        <p:cTn id="83" dur="500"/>
                                        <p:tgtEl>
                                          <p:spTgt spid="10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wipe(left)">
                                      <p:cBhvr>
                                        <p:cTn id="86" dur="500"/>
                                        <p:tgtEl>
                                          <p:spTgt spid="109"/>
                                        </p:tgtEl>
                                      </p:cBhvr>
                                    </p:animEffect>
                                  </p:childTnLst>
                                </p:cTn>
                              </p:par>
                            </p:childTnLst>
                          </p:cTn>
                        </p:par>
                        <p:par>
                          <p:cTn id="87" fill="hold">
                            <p:stCondLst>
                              <p:cond delay="5949"/>
                            </p:stCondLst>
                            <p:childTnLst>
                              <p:par>
                                <p:cTn id="88" presetID="31" presetClass="entr" presetSubtype="0"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 calcmode="lin" valueType="num">
                                      <p:cBhvr>
                                        <p:cTn id="90" dur="300" fill="hold"/>
                                        <p:tgtEl>
                                          <p:spTgt spid="119"/>
                                        </p:tgtEl>
                                        <p:attrNameLst>
                                          <p:attrName>ppt_w</p:attrName>
                                        </p:attrNameLst>
                                      </p:cBhvr>
                                      <p:tavLst>
                                        <p:tav tm="0">
                                          <p:val>
                                            <p:fltVal val="0"/>
                                          </p:val>
                                        </p:tav>
                                        <p:tav tm="100000">
                                          <p:val>
                                            <p:strVal val="#ppt_w"/>
                                          </p:val>
                                        </p:tav>
                                      </p:tavLst>
                                    </p:anim>
                                    <p:anim calcmode="lin" valueType="num">
                                      <p:cBhvr>
                                        <p:cTn id="91" dur="300" fill="hold"/>
                                        <p:tgtEl>
                                          <p:spTgt spid="119"/>
                                        </p:tgtEl>
                                        <p:attrNameLst>
                                          <p:attrName>ppt_h</p:attrName>
                                        </p:attrNameLst>
                                      </p:cBhvr>
                                      <p:tavLst>
                                        <p:tav tm="0">
                                          <p:val>
                                            <p:fltVal val="0"/>
                                          </p:val>
                                        </p:tav>
                                        <p:tav tm="100000">
                                          <p:val>
                                            <p:strVal val="#ppt_h"/>
                                          </p:val>
                                        </p:tav>
                                      </p:tavLst>
                                    </p:anim>
                                    <p:anim calcmode="lin" valueType="num">
                                      <p:cBhvr>
                                        <p:cTn id="92" dur="300" fill="hold"/>
                                        <p:tgtEl>
                                          <p:spTgt spid="119"/>
                                        </p:tgtEl>
                                        <p:attrNameLst>
                                          <p:attrName>style.rotation</p:attrName>
                                        </p:attrNameLst>
                                      </p:cBhvr>
                                      <p:tavLst>
                                        <p:tav tm="0">
                                          <p:val>
                                            <p:fltVal val="90"/>
                                          </p:val>
                                        </p:tav>
                                        <p:tav tm="100000">
                                          <p:val>
                                            <p:fltVal val="0"/>
                                          </p:val>
                                        </p:tav>
                                      </p:tavLst>
                                    </p:anim>
                                    <p:animEffect transition="in" filter="fade">
                                      <p:cBhvr>
                                        <p:cTn id="93" dur="300"/>
                                        <p:tgtEl>
                                          <p:spTgt spid="119"/>
                                        </p:tgtEl>
                                      </p:cBhvr>
                                    </p:animEffect>
                                  </p:childTnLst>
                                </p:cTn>
                              </p:par>
                            </p:childTnLst>
                          </p:cTn>
                        </p:par>
                        <p:par>
                          <p:cTn id="94" fill="hold">
                            <p:stCondLst>
                              <p:cond delay="6449"/>
                            </p:stCondLst>
                            <p:childTnLst>
                              <p:par>
                                <p:cTn id="95" presetID="22" presetClass="entr" presetSubtype="8" fill="hold" nodeType="afterEffect">
                                  <p:stCondLst>
                                    <p:cond delay="0"/>
                                  </p:stCondLst>
                                  <p:childTnLst>
                                    <p:set>
                                      <p:cBhvr>
                                        <p:cTn id="96" dur="1" fill="hold">
                                          <p:stCondLst>
                                            <p:cond delay="0"/>
                                          </p:stCondLst>
                                        </p:cTn>
                                        <p:tgtEl>
                                          <p:spTgt spid="113"/>
                                        </p:tgtEl>
                                        <p:attrNameLst>
                                          <p:attrName>style.visibility</p:attrName>
                                        </p:attrNameLst>
                                      </p:cBhvr>
                                      <p:to>
                                        <p:strVal val="visible"/>
                                      </p:to>
                                    </p:set>
                                    <p:animEffect transition="in" filter="wipe(left)">
                                      <p:cBhvr>
                                        <p:cTn id="97" dur="500"/>
                                        <p:tgtEl>
                                          <p:spTgt spid="11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16"/>
                                        </p:tgtEl>
                                        <p:attrNameLst>
                                          <p:attrName>style.visibility</p:attrName>
                                        </p:attrNameLst>
                                      </p:cBhvr>
                                      <p:to>
                                        <p:strVal val="visible"/>
                                      </p:to>
                                    </p:set>
                                    <p:animEffect transition="in" filter="wipe(left)">
                                      <p:cBhvr>
                                        <p:cTn id="100" dur="500"/>
                                        <p:tgtEl>
                                          <p:spTgt spid="116"/>
                                        </p:tgtEl>
                                      </p:cBhvr>
                                    </p:animEffect>
                                  </p:childTnLst>
                                </p:cTn>
                              </p:par>
                            </p:childTnLst>
                          </p:cTn>
                        </p:par>
                        <p:par>
                          <p:cTn id="101" fill="hold">
                            <p:stCondLst>
                              <p:cond delay="6949"/>
                            </p:stCondLst>
                            <p:childTnLst>
                              <p:par>
                                <p:cTn id="102" presetID="31" presetClass="entr" presetSubtype="0" fill="hold" grpId="0" nodeType="afterEffect">
                                  <p:stCondLst>
                                    <p:cond delay="0"/>
                                  </p:stCondLst>
                                  <p:childTnLst>
                                    <p:set>
                                      <p:cBhvr>
                                        <p:cTn id="103" dur="1" fill="hold">
                                          <p:stCondLst>
                                            <p:cond delay="0"/>
                                          </p:stCondLst>
                                        </p:cTn>
                                        <p:tgtEl>
                                          <p:spTgt spid="126"/>
                                        </p:tgtEl>
                                        <p:attrNameLst>
                                          <p:attrName>style.visibility</p:attrName>
                                        </p:attrNameLst>
                                      </p:cBhvr>
                                      <p:to>
                                        <p:strVal val="visible"/>
                                      </p:to>
                                    </p:set>
                                    <p:anim calcmode="lin" valueType="num">
                                      <p:cBhvr>
                                        <p:cTn id="104" dur="300" fill="hold"/>
                                        <p:tgtEl>
                                          <p:spTgt spid="126"/>
                                        </p:tgtEl>
                                        <p:attrNameLst>
                                          <p:attrName>ppt_w</p:attrName>
                                        </p:attrNameLst>
                                      </p:cBhvr>
                                      <p:tavLst>
                                        <p:tav tm="0">
                                          <p:val>
                                            <p:fltVal val="0"/>
                                          </p:val>
                                        </p:tav>
                                        <p:tav tm="100000">
                                          <p:val>
                                            <p:strVal val="#ppt_w"/>
                                          </p:val>
                                        </p:tav>
                                      </p:tavLst>
                                    </p:anim>
                                    <p:anim calcmode="lin" valueType="num">
                                      <p:cBhvr>
                                        <p:cTn id="105" dur="300" fill="hold"/>
                                        <p:tgtEl>
                                          <p:spTgt spid="126"/>
                                        </p:tgtEl>
                                        <p:attrNameLst>
                                          <p:attrName>ppt_h</p:attrName>
                                        </p:attrNameLst>
                                      </p:cBhvr>
                                      <p:tavLst>
                                        <p:tav tm="0">
                                          <p:val>
                                            <p:fltVal val="0"/>
                                          </p:val>
                                        </p:tav>
                                        <p:tav tm="100000">
                                          <p:val>
                                            <p:strVal val="#ppt_h"/>
                                          </p:val>
                                        </p:tav>
                                      </p:tavLst>
                                    </p:anim>
                                    <p:anim calcmode="lin" valueType="num">
                                      <p:cBhvr>
                                        <p:cTn id="106" dur="300" fill="hold"/>
                                        <p:tgtEl>
                                          <p:spTgt spid="126"/>
                                        </p:tgtEl>
                                        <p:attrNameLst>
                                          <p:attrName>style.rotation</p:attrName>
                                        </p:attrNameLst>
                                      </p:cBhvr>
                                      <p:tavLst>
                                        <p:tav tm="0">
                                          <p:val>
                                            <p:fltVal val="90"/>
                                          </p:val>
                                        </p:tav>
                                        <p:tav tm="100000">
                                          <p:val>
                                            <p:fltVal val="0"/>
                                          </p:val>
                                        </p:tav>
                                      </p:tavLst>
                                    </p:anim>
                                    <p:animEffect transition="in" filter="fade">
                                      <p:cBhvr>
                                        <p:cTn id="107" dur="300"/>
                                        <p:tgtEl>
                                          <p:spTgt spid="126"/>
                                        </p:tgtEl>
                                      </p:cBhvr>
                                    </p:animEffect>
                                  </p:childTnLst>
                                </p:cTn>
                              </p:par>
                            </p:childTnLst>
                          </p:cTn>
                        </p:par>
                        <p:par>
                          <p:cTn id="108" fill="hold">
                            <p:stCondLst>
                              <p:cond delay="7449"/>
                            </p:stCondLst>
                            <p:childTnLst>
                              <p:par>
                                <p:cTn id="109" presetID="22" presetClass="entr" presetSubtype="8" fill="hold" nodeType="after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wipe(left)">
                                      <p:cBhvr>
                                        <p:cTn id="111" dur="500"/>
                                        <p:tgtEl>
                                          <p:spTgt spid="12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123"/>
                                        </p:tgtEl>
                                        <p:attrNameLst>
                                          <p:attrName>style.visibility</p:attrName>
                                        </p:attrNameLst>
                                      </p:cBhvr>
                                      <p:to>
                                        <p:strVal val="visible"/>
                                      </p:to>
                                    </p:set>
                                    <p:animEffect transition="in" filter="wipe(left)">
                                      <p:cBhvr>
                                        <p:cTn id="114" dur="500"/>
                                        <p:tgtEl>
                                          <p:spTgt spid="123"/>
                                        </p:tgtEl>
                                      </p:cBhvr>
                                    </p:animEffect>
                                  </p:childTnLst>
                                </p:cTn>
                              </p:par>
                            </p:childTnLst>
                          </p:cTn>
                        </p:par>
                        <p:par>
                          <p:cTn id="115" fill="hold">
                            <p:stCondLst>
                              <p:cond delay="7949"/>
                            </p:stCondLst>
                            <p:childTnLst>
                              <p:par>
                                <p:cTn id="116" presetID="31" presetClass="entr" presetSubtype="0" fill="hold" grpId="0" nodeType="afterEffect">
                                  <p:stCondLst>
                                    <p:cond delay="0"/>
                                  </p:stCondLst>
                                  <p:childTnLst>
                                    <p:set>
                                      <p:cBhvr>
                                        <p:cTn id="117" dur="1" fill="hold">
                                          <p:stCondLst>
                                            <p:cond delay="0"/>
                                          </p:stCondLst>
                                        </p:cTn>
                                        <p:tgtEl>
                                          <p:spTgt spid="133"/>
                                        </p:tgtEl>
                                        <p:attrNameLst>
                                          <p:attrName>style.visibility</p:attrName>
                                        </p:attrNameLst>
                                      </p:cBhvr>
                                      <p:to>
                                        <p:strVal val="visible"/>
                                      </p:to>
                                    </p:set>
                                    <p:anim calcmode="lin" valueType="num">
                                      <p:cBhvr>
                                        <p:cTn id="118" dur="300" fill="hold"/>
                                        <p:tgtEl>
                                          <p:spTgt spid="133"/>
                                        </p:tgtEl>
                                        <p:attrNameLst>
                                          <p:attrName>ppt_w</p:attrName>
                                        </p:attrNameLst>
                                      </p:cBhvr>
                                      <p:tavLst>
                                        <p:tav tm="0">
                                          <p:val>
                                            <p:fltVal val="0"/>
                                          </p:val>
                                        </p:tav>
                                        <p:tav tm="100000">
                                          <p:val>
                                            <p:strVal val="#ppt_w"/>
                                          </p:val>
                                        </p:tav>
                                      </p:tavLst>
                                    </p:anim>
                                    <p:anim calcmode="lin" valueType="num">
                                      <p:cBhvr>
                                        <p:cTn id="119" dur="300" fill="hold"/>
                                        <p:tgtEl>
                                          <p:spTgt spid="133"/>
                                        </p:tgtEl>
                                        <p:attrNameLst>
                                          <p:attrName>ppt_h</p:attrName>
                                        </p:attrNameLst>
                                      </p:cBhvr>
                                      <p:tavLst>
                                        <p:tav tm="0">
                                          <p:val>
                                            <p:fltVal val="0"/>
                                          </p:val>
                                        </p:tav>
                                        <p:tav tm="100000">
                                          <p:val>
                                            <p:strVal val="#ppt_h"/>
                                          </p:val>
                                        </p:tav>
                                      </p:tavLst>
                                    </p:anim>
                                    <p:anim calcmode="lin" valueType="num">
                                      <p:cBhvr>
                                        <p:cTn id="120" dur="300" fill="hold"/>
                                        <p:tgtEl>
                                          <p:spTgt spid="133"/>
                                        </p:tgtEl>
                                        <p:attrNameLst>
                                          <p:attrName>style.rotation</p:attrName>
                                        </p:attrNameLst>
                                      </p:cBhvr>
                                      <p:tavLst>
                                        <p:tav tm="0">
                                          <p:val>
                                            <p:fltVal val="90"/>
                                          </p:val>
                                        </p:tav>
                                        <p:tav tm="100000">
                                          <p:val>
                                            <p:fltVal val="0"/>
                                          </p:val>
                                        </p:tav>
                                      </p:tavLst>
                                    </p:anim>
                                    <p:animEffect transition="in" filter="fade">
                                      <p:cBhvr>
                                        <p:cTn id="121" dur="300"/>
                                        <p:tgtEl>
                                          <p:spTgt spid="133"/>
                                        </p:tgtEl>
                                      </p:cBhvr>
                                    </p:animEffect>
                                  </p:childTnLst>
                                </p:cTn>
                              </p:par>
                            </p:childTnLst>
                          </p:cTn>
                        </p:par>
                        <p:par>
                          <p:cTn id="122" fill="hold">
                            <p:stCondLst>
                              <p:cond delay="8449"/>
                            </p:stCondLst>
                            <p:childTnLst>
                              <p:par>
                                <p:cTn id="123" presetID="22" presetClass="entr" presetSubtype="8" fill="hold" nodeType="afterEffect">
                                  <p:stCondLst>
                                    <p:cond delay="0"/>
                                  </p:stCondLst>
                                  <p:childTnLst>
                                    <p:set>
                                      <p:cBhvr>
                                        <p:cTn id="124" dur="1" fill="hold">
                                          <p:stCondLst>
                                            <p:cond delay="0"/>
                                          </p:stCondLst>
                                        </p:cTn>
                                        <p:tgtEl>
                                          <p:spTgt spid="127"/>
                                        </p:tgtEl>
                                        <p:attrNameLst>
                                          <p:attrName>style.visibility</p:attrName>
                                        </p:attrNameLst>
                                      </p:cBhvr>
                                      <p:to>
                                        <p:strVal val="visible"/>
                                      </p:to>
                                    </p:set>
                                    <p:animEffect transition="in" filter="wipe(left)">
                                      <p:cBhvr>
                                        <p:cTn id="125" dur="500"/>
                                        <p:tgtEl>
                                          <p:spTgt spid="127"/>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130"/>
                                        </p:tgtEl>
                                        <p:attrNameLst>
                                          <p:attrName>style.visibility</p:attrName>
                                        </p:attrNameLst>
                                      </p:cBhvr>
                                      <p:to>
                                        <p:strVal val="visible"/>
                                      </p:to>
                                    </p:set>
                                    <p:animEffect transition="in" filter="wipe(left)">
                                      <p:cBhvr>
                                        <p:cTn id="128"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9" grpId="0" animBg="1"/>
      <p:bldP spid="85" grpId="0" animBg="1"/>
      <p:bldP spid="85" grpId="1" animBg="1"/>
      <p:bldP spid="9" grpId="0"/>
      <p:bldP spid="109" grpId="0" animBg="1"/>
      <p:bldP spid="111" grpId="0" animBg="1"/>
      <p:bldP spid="111" grpId="1" animBg="1"/>
      <p:bldP spid="112" grpId="0"/>
      <p:bldP spid="116" grpId="0" animBg="1"/>
      <p:bldP spid="118" grpId="0" animBg="1"/>
      <p:bldP spid="118" grpId="1" animBg="1"/>
      <p:bldP spid="119" grpId="0"/>
      <p:bldP spid="123" grpId="0" animBg="1"/>
      <p:bldP spid="125" grpId="0" animBg="1"/>
      <p:bldP spid="125" grpId="1" animBg="1"/>
      <p:bldP spid="126" grpId="0"/>
      <p:bldP spid="130" grpId="0" animBg="1"/>
      <p:bldP spid="132" grpId="0" animBg="1"/>
      <p:bldP spid="132" grpId="1" animBg="1"/>
      <p:bldP spid="133" grpId="0"/>
      <p:bldP spid="52" grpId="0" animBg="1"/>
      <p:bldP spid="54" grpId="0" animBg="1"/>
      <p:bldP spid="8" grpId="0" animBg="1"/>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77" name="TextBox 76"/>
          <p:cNvSpPr txBox="1"/>
          <p:nvPr/>
        </p:nvSpPr>
        <p:spPr>
          <a:xfrm>
            <a:off x="477742" y="159025"/>
            <a:ext cx="2492966" cy="369320"/>
          </a:xfrm>
          <a:prstGeom prst="rect">
            <a:avLst/>
          </a:prstGeom>
          <a:noFill/>
        </p:spPr>
        <p:txBody>
          <a:bodyPr wrap="none" lIns="91428" tIns="45714" rIns="91428" bIns="45714"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部分问题主观认识不足</a:t>
            </a: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58" name="Freeform 5"/>
          <p:cNvSpPr/>
          <p:nvPr/>
        </p:nvSpPr>
        <p:spPr bwMode="auto">
          <a:xfrm>
            <a:off x="7256916" y="659878"/>
            <a:ext cx="4582988" cy="5001372"/>
          </a:xfrm>
          <a:custGeom>
            <a:avLst/>
            <a:gdLst>
              <a:gd name="T0" fmla="*/ 17752 w 17752"/>
              <a:gd name="T1" fmla="*/ 18550 h 18550"/>
              <a:gd name="T2" fmla="*/ 16834 w 17752"/>
              <a:gd name="T3" fmla="*/ 18494 h 18550"/>
              <a:gd name="T4" fmla="*/ 15927 w 17752"/>
              <a:gd name="T5" fmla="*/ 18393 h 18550"/>
              <a:gd name="T6" fmla="*/ 15034 w 17752"/>
              <a:gd name="T7" fmla="*/ 18251 h 18550"/>
              <a:gd name="T8" fmla="*/ 14158 w 17752"/>
              <a:gd name="T9" fmla="*/ 18064 h 18550"/>
              <a:gd name="T10" fmla="*/ 13295 w 17752"/>
              <a:gd name="T11" fmla="*/ 17838 h 18550"/>
              <a:gd name="T12" fmla="*/ 12451 w 17752"/>
              <a:gd name="T13" fmla="*/ 17571 h 18550"/>
              <a:gd name="T14" fmla="*/ 11625 w 17752"/>
              <a:gd name="T15" fmla="*/ 17265 h 18550"/>
              <a:gd name="T16" fmla="*/ 10818 w 17752"/>
              <a:gd name="T17" fmla="*/ 16922 h 18550"/>
              <a:gd name="T18" fmla="*/ 10031 w 17752"/>
              <a:gd name="T19" fmla="*/ 16541 h 18550"/>
              <a:gd name="T20" fmla="*/ 9264 w 17752"/>
              <a:gd name="T21" fmla="*/ 16126 h 18550"/>
              <a:gd name="T22" fmla="*/ 8521 w 17752"/>
              <a:gd name="T23" fmla="*/ 15675 h 18550"/>
              <a:gd name="T24" fmla="*/ 7801 w 17752"/>
              <a:gd name="T25" fmla="*/ 15190 h 18550"/>
              <a:gd name="T26" fmla="*/ 7106 w 17752"/>
              <a:gd name="T27" fmla="*/ 14674 h 18550"/>
              <a:gd name="T28" fmla="*/ 6436 w 17752"/>
              <a:gd name="T29" fmla="*/ 14126 h 18550"/>
              <a:gd name="T30" fmla="*/ 5793 w 17752"/>
              <a:gd name="T31" fmla="*/ 13547 h 18550"/>
              <a:gd name="T32" fmla="*/ 5178 w 17752"/>
              <a:gd name="T33" fmla="*/ 12940 h 18550"/>
              <a:gd name="T34" fmla="*/ 4591 w 17752"/>
              <a:gd name="T35" fmla="*/ 12304 h 18550"/>
              <a:gd name="T36" fmla="*/ 4035 w 17752"/>
              <a:gd name="T37" fmla="*/ 11642 h 18550"/>
              <a:gd name="T38" fmla="*/ 3509 w 17752"/>
              <a:gd name="T39" fmla="*/ 10954 h 18550"/>
              <a:gd name="T40" fmla="*/ 3017 w 17752"/>
              <a:gd name="T41" fmla="*/ 10241 h 18550"/>
              <a:gd name="T42" fmla="*/ 2556 w 17752"/>
              <a:gd name="T43" fmla="*/ 9503 h 18550"/>
              <a:gd name="T44" fmla="*/ 2131 w 17752"/>
              <a:gd name="T45" fmla="*/ 8743 h 18550"/>
              <a:gd name="T46" fmla="*/ 1740 w 17752"/>
              <a:gd name="T47" fmla="*/ 7961 h 18550"/>
              <a:gd name="T48" fmla="*/ 1387 w 17752"/>
              <a:gd name="T49" fmla="*/ 7160 h 18550"/>
              <a:gd name="T50" fmla="*/ 1070 w 17752"/>
              <a:gd name="T51" fmla="*/ 6338 h 18550"/>
              <a:gd name="T52" fmla="*/ 793 w 17752"/>
              <a:gd name="T53" fmla="*/ 5499 h 18550"/>
              <a:gd name="T54" fmla="*/ 555 w 17752"/>
              <a:gd name="T55" fmla="*/ 4642 h 18550"/>
              <a:gd name="T56" fmla="*/ 358 w 17752"/>
              <a:gd name="T57" fmla="*/ 3768 h 18550"/>
              <a:gd name="T58" fmla="*/ 203 w 17752"/>
              <a:gd name="T59" fmla="*/ 2880 h 18550"/>
              <a:gd name="T60" fmla="*/ 90 w 17752"/>
              <a:gd name="T61" fmla="*/ 1978 h 18550"/>
              <a:gd name="T62" fmla="*/ 23 w 17752"/>
              <a:gd name="T63" fmla="*/ 1062 h 18550"/>
              <a:gd name="T64" fmla="*/ 0 w 17752"/>
              <a:gd name="T65" fmla="*/ 136 h 18550"/>
              <a:gd name="T66" fmla="*/ 0 w 17752"/>
              <a:gd name="T67" fmla="*/ 101 h 18550"/>
              <a:gd name="T68" fmla="*/ 1 w 17752"/>
              <a:gd name="T69" fmla="*/ 67 h 18550"/>
              <a:gd name="T70" fmla="*/ 1 w 17752"/>
              <a:gd name="T71" fmla="*/ 34 h 18550"/>
              <a:gd name="T72" fmla="*/ 1 w 17752"/>
              <a:gd name="T73" fmla="*/ 0 h 18550"/>
              <a:gd name="T74" fmla="*/ 17752 w 17752"/>
              <a:gd name="T75" fmla="*/ 0 h 18550"/>
              <a:gd name="T76" fmla="*/ 17752 w 17752"/>
              <a:gd name="T77" fmla="*/ 18550 h 18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52" h="18550">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a:blip r:embed="rId1"/>
            <a:stretch>
              <a:fillRect/>
            </a:stretch>
          </a:blipFill>
          <a:ln>
            <a:noFill/>
          </a:ln>
        </p:spPr>
        <p:txBody>
          <a:bodyPr vert="horz" wrap="square" lIns="91428" tIns="45714" rIns="91428" bIns="45714" numCol="1" anchor="t" anchorCtr="0" compatLnSpc="1"/>
          <a:lstStyle/>
          <a:p>
            <a:endParaRPr lang="zh-CN" altLang="en-US"/>
          </a:p>
        </p:txBody>
      </p:sp>
      <p:grpSp>
        <p:nvGrpSpPr>
          <p:cNvPr id="59" name="Group 8"/>
          <p:cNvGrpSpPr/>
          <p:nvPr/>
        </p:nvGrpSpPr>
        <p:grpSpPr bwMode="auto">
          <a:xfrm>
            <a:off x="6360567" y="758598"/>
            <a:ext cx="1500478" cy="1500479"/>
            <a:chOff x="0" y="0"/>
            <a:chExt cx="2101515" cy="2101515"/>
          </a:xfrm>
        </p:grpSpPr>
        <p:sp>
          <p:nvSpPr>
            <p:cNvPr id="60"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1"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62" name="Group 8"/>
          <p:cNvGrpSpPr/>
          <p:nvPr/>
        </p:nvGrpSpPr>
        <p:grpSpPr bwMode="auto">
          <a:xfrm>
            <a:off x="7196915" y="2936719"/>
            <a:ext cx="1500478" cy="1500479"/>
            <a:chOff x="0" y="0"/>
            <a:chExt cx="2101515" cy="2101515"/>
          </a:xfrm>
        </p:grpSpPr>
        <p:sp>
          <p:nvSpPr>
            <p:cNvPr id="63" name="椭圆 3"/>
            <p:cNvSpPr>
              <a:spLocks noChangeArrowheads="1"/>
            </p:cNvSpPr>
            <p:nvPr/>
          </p:nvSpPr>
          <p:spPr bwMode="auto">
            <a:xfrm>
              <a:off x="0" y="0"/>
              <a:ext cx="2101515" cy="210151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4"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65" name="Group 8"/>
          <p:cNvGrpSpPr/>
          <p:nvPr/>
        </p:nvGrpSpPr>
        <p:grpSpPr bwMode="auto">
          <a:xfrm>
            <a:off x="8875568" y="4650971"/>
            <a:ext cx="1500478" cy="1500479"/>
            <a:chOff x="0" y="0"/>
            <a:chExt cx="2101515" cy="2101515"/>
          </a:xfrm>
        </p:grpSpPr>
        <p:sp>
          <p:nvSpPr>
            <p:cNvPr id="66" name="椭圆 3"/>
            <p:cNvSpPr>
              <a:spLocks noChangeArrowheads="1"/>
            </p:cNvSpPr>
            <p:nvPr/>
          </p:nvSpPr>
          <p:spPr bwMode="auto">
            <a:xfrm>
              <a:off x="0" y="0"/>
              <a:ext cx="2101515" cy="210151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68" name="弧形 67"/>
          <p:cNvSpPr/>
          <p:nvPr/>
        </p:nvSpPr>
        <p:spPr bwMode="auto">
          <a:xfrm>
            <a:off x="6710449" y="1340684"/>
            <a:ext cx="1656184" cy="1656184"/>
          </a:xfrm>
          <a:prstGeom prst="arc">
            <a:avLst>
              <a:gd name="adj1" fmla="val 5989544"/>
              <a:gd name="adj2" fmla="val 10739822"/>
            </a:avLst>
          </a:prstGeom>
          <a:noFill/>
          <a:ln w="12700" cap="flat" cmpd="sng" algn="ctr">
            <a:solidFill>
              <a:schemeClr val="accent1"/>
            </a:solidFill>
            <a:prstDash val="solid"/>
            <a:round/>
            <a:headEnd type="triangl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69" name="弧形 68"/>
          <p:cNvSpPr/>
          <p:nvPr/>
        </p:nvSpPr>
        <p:spPr bwMode="auto">
          <a:xfrm>
            <a:off x="7972534" y="3525572"/>
            <a:ext cx="1656184" cy="1656184"/>
          </a:xfrm>
          <a:prstGeom prst="arc">
            <a:avLst>
              <a:gd name="adj1" fmla="val 5417681"/>
              <a:gd name="adj2" fmla="val 9956679"/>
            </a:avLst>
          </a:prstGeom>
          <a:noFill/>
          <a:ln w="12700" cap="flat" cmpd="sng" algn="ctr">
            <a:solidFill>
              <a:schemeClr val="accent1"/>
            </a:solidFill>
            <a:prstDash val="solid"/>
            <a:round/>
            <a:headEnd type="triangl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70" name="TextBox 69"/>
          <p:cNvSpPr txBox="1"/>
          <p:nvPr/>
        </p:nvSpPr>
        <p:spPr>
          <a:xfrm>
            <a:off x="6530431" y="1185669"/>
            <a:ext cx="1214830" cy="646319"/>
          </a:xfrm>
          <a:prstGeom prst="rect">
            <a:avLst/>
          </a:prstGeom>
          <a:noFill/>
        </p:spPr>
        <p:txBody>
          <a:bodyPr wrap="square" lIns="91428" tIns="45714" rIns="91428" bIns="45714" rtlCol="0">
            <a:spAutoFit/>
          </a:bodyPr>
          <a:lstStyle/>
          <a:p>
            <a:pPr algn="ctr"/>
            <a:r>
              <a:rPr lang="zh-CN" altLang="en-US" dirty="0" smtClean="0">
                <a:solidFill>
                  <a:srgbClr val="F8F8F8"/>
                </a:solidFill>
                <a:latin typeface="+mn-ea"/>
                <a:ea typeface="+mn-ea"/>
              </a:rPr>
              <a:t>部分问题认识不足</a:t>
            </a:r>
            <a:endParaRPr lang="zh-CN" altLang="en-US" dirty="0">
              <a:solidFill>
                <a:srgbClr val="F8F8F8"/>
              </a:solidFill>
              <a:latin typeface="+mn-ea"/>
              <a:ea typeface="+mn-ea"/>
            </a:endParaRPr>
          </a:p>
        </p:txBody>
      </p:sp>
      <p:sp>
        <p:nvSpPr>
          <p:cNvPr id="71" name="TextBox 70"/>
          <p:cNvSpPr txBox="1"/>
          <p:nvPr/>
        </p:nvSpPr>
        <p:spPr>
          <a:xfrm>
            <a:off x="7417069" y="3259155"/>
            <a:ext cx="1180178" cy="923318"/>
          </a:xfrm>
          <a:prstGeom prst="rect">
            <a:avLst/>
          </a:prstGeom>
          <a:noFill/>
        </p:spPr>
        <p:txBody>
          <a:bodyPr wrap="square" lIns="91428" tIns="45714" rIns="91428" bIns="45714" rtlCol="0">
            <a:spAutoFit/>
          </a:bodyPr>
          <a:lstStyle/>
          <a:p>
            <a:pPr algn="ctr"/>
            <a:r>
              <a:rPr lang="zh-CN" altLang="en-US" dirty="0" smtClean="0">
                <a:solidFill>
                  <a:srgbClr val="F8F8F8"/>
                </a:solidFill>
                <a:latin typeface="+mn-ea"/>
                <a:ea typeface="+mn-ea"/>
              </a:rPr>
              <a:t>行动迟缓甚至没有行动</a:t>
            </a:r>
            <a:endParaRPr lang="zh-CN" altLang="en-US" dirty="0">
              <a:solidFill>
                <a:srgbClr val="F8F8F8"/>
              </a:solidFill>
              <a:latin typeface="+mn-ea"/>
              <a:ea typeface="+mn-ea"/>
            </a:endParaRPr>
          </a:p>
        </p:txBody>
      </p:sp>
      <p:sp>
        <p:nvSpPr>
          <p:cNvPr id="72" name="TextBox 71"/>
          <p:cNvSpPr txBox="1"/>
          <p:nvPr/>
        </p:nvSpPr>
        <p:spPr>
          <a:xfrm>
            <a:off x="8957811" y="4939543"/>
            <a:ext cx="1200968" cy="923318"/>
          </a:xfrm>
          <a:prstGeom prst="rect">
            <a:avLst/>
          </a:prstGeom>
          <a:noFill/>
        </p:spPr>
        <p:txBody>
          <a:bodyPr wrap="square" lIns="91428" tIns="45714" rIns="91428" bIns="45714" rtlCol="0">
            <a:spAutoFit/>
          </a:bodyPr>
          <a:lstStyle/>
          <a:p>
            <a:pPr algn="ctr"/>
            <a:r>
              <a:rPr lang="zh-CN" altLang="en-US" dirty="0" smtClean="0">
                <a:solidFill>
                  <a:srgbClr val="F8F8F8"/>
                </a:solidFill>
                <a:latin typeface="+mn-ea"/>
                <a:ea typeface="+mn-ea"/>
              </a:rPr>
              <a:t>导致被动给对手留有空间</a:t>
            </a:r>
            <a:endParaRPr lang="zh-CN" altLang="en-US" dirty="0">
              <a:solidFill>
                <a:srgbClr val="F8F8F8"/>
              </a:solidFill>
              <a:latin typeface="+mn-ea"/>
              <a:ea typeface="+mn-ea"/>
            </a:endParaRPr>
          </a:p>
        </p:txBody>
      </p:sp>
      <p:sp>
        <p:nvSpPr>
          <p:cNvPr id="73" name="TextBox 72"/>
          <p:cNvSpPr txBox="1"/>
          <p:nvPr/>
        </p:nvSpPr>
        <p:spPr>
          <a:xfrm>
            <a:off x="913807" y="5171539"/>
            <a:ext cx="7899323" cy="923318"/>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这里输入简要您的文字或列举事例</a:t>
            </a:r>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列举事例</a:t>
            </a:r>
            <a:endParaRPr lang="zh-CN" altLang="en-US" dirty="0">
              <a:solidFill>
                <a:schemeClr val="tx2"/>
              </a:solidFill>
              <a:latin typeface="+mn-ea"/>
              <a:ea typeface="+mn-ea"/>
            </a:endParaRPr>
          </a:p>
          <a:p>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a:t>
            </a:r>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列举事例</a:t>
            </a:r>
            <a:endParaRPr lang="zh-CN" altLang="en-US" dirty="0">
              <a:solidFill>
                <a:schemeClr val="tx2"/>
              </a:solidFill>
              <a:latin typeface="+mn-ea"/>
              <a:ea typeface="+mn-ea"/>
            </a:endParaRPr>
          </a:p>
          <a:p>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a:t>
            </a:r>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a:t>
            </a:r>
            <a:endParaRPr lang="zh-CN" altLang="en-US" dirty="0">
              <a:solidFill>
                <a:schemeClr val="tx2"/>
              </a:solidFill>
              <a:latin typeface="+mn-ea"/>
              <a:ea typeface="+mn-ea"/>
            </a:endParaRPr>
          </a:p>
        </p:txBody>
      </p:sp>
      <p:sp>
        <p:nvSpPr>
          <p:cNvPr id="74" name="TextBox 73"/>
          <p:cNvSpPr txBox="1"/>
          <p:nvPr/>
        </p:nvSpPr>
        <p:spPr>
          <a:xfrm>
            <a:off x="913805" y="3110746"/>
            <a:ext cx="6008216" cy="1200316"/>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这里输入简要您的文字或列举事例</a:t>
            </a:r>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事例这里</a:t>
            </a:r>
            <a:r>
              <a:rPr lang="zh-CN" altLang="en-US" dirty="0">
                <a:solidFill>
                  <a:schemeClr val="tx2"/>
                </a:solidFill>
                <a:latin typeface="+mn-ea"/>
                <a:ea typeface="+mn-ea"/>
              </a:rPr>
              <a:t>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a:t>
            </a:r>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事例这里</a:t>
            </a:r>
            <a:r>
              <a:rPr lang="zh-CN" altLang="en-US" dirty="0">
                <a:solidFill>
                  <a:schemeClr val="tx2"/>
                </a:solidFill>
                <a:latin typeface="+mn-ea"/>
                <a:ea typeface="+mn-ea"/>
              </a:rPr>
              <a:t>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a:t>
            </a:r>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a:t>
            </a:r>
            <a:endParaRPr lang="zh-CN" altLang="en-US" dirty="0">
              <a:solidFill>
                <a:schemeClr val="tx2"/>
              </a:solidFill>
              <a:latin typeface="+mn-ea"/>
              <a:ea typeface="+mn-ea"/>
            </a:endParaRPr>
          </a:p>
        </p:txBody>
      </p:sp>
      <p:sp>
        <p:nvSpPr>
          <p:cNvPr id="75" name="TextBox 74"/>
          <p:cNvSpPr txBox="1"/>
          <p:nvPr/>
        </p:nvSpPr>
        <p:spPr>
          <a:xfrm>
            <a:off x="913808" y="1281943"/>
            <a:ext cx="5272143" cy="923318"/>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这里输入简要您的文字或列举事例</a:t>
            </a:r>
            <a:r>
              <a:rPr lang="zh-CN" altLang="en-US" dirty="0">
                <a:solidFill>
                  <a:schemeClr val="tx2"/>
                </a:solidFill>
                <a:latin typeface="+mn-ea"/>
                <a:ea typeface="+mn-ea"/>
              </a:rPr>
              <a:t>这里输入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事例这里</a:t>
            </a:r>
            <a:r>
              <a:rPr lang="zh-CN" altLang="en-US" dirty="0">
                <a:solidFill>
                  <a:schemeClr val="tx2"/>
                </a:solidFill>
                <a:latin typeface="+mn-ea"/>
                <a:ea typeface="+mn-ea"/>
              </a:rPr>
              <a:t>输入</a:t>
            </a:r>
            <a:r>
              <a:rPr lang="zh-CN" altLang="en-US" dirty="0" smtClean="0">
                <a:solidFill>
                  <a:schemeClr val="tx2"/>
                </a:solidFill>
                <a:latin typeface="+mn-ea"/>
                <a:ea typeface="+mn-ea"/>
              </a:rPr>
              <a:t>简要您的文字或</a:t>
            </a:r>
            <a:r>
              <a:rPr lang="zh-CN" altLang="en-US" dirty="0">
                <a:solidFill>
                  <a:schemeClr val="tx2"/>
                </a:solidFill>
                <a:latin typeface="+mn-ea"/>
                <a:ea typeface="+mn-ea"/>
              </a:rPr>
              <a:t>列举</a:t>
            </a:r>
            <a:r>
              <a:rPr lang="zh-CN" altLang="en-US" dirty="0" smtClean="0">
                <a:solidFill>
                  <a:schemeClr val="tx2"/>
                </a:solidFill>
                <a:latin typeface="+mn-ea"/>
                <a:ea typeface="+mn-ea"/>
              </a:rPr>
              <a:t>事例</a:t>
            </a:r>
            <a:r>
              <a:rPr lang="zh-CN" altLang="en-US" dirty="0">
                <a:solidFill>
                  <a:schemeClr val="tx2"/>
                </a:solidFill>
                <a:latin typeface="+mn-ea"/>
                <a:ea typeface="+mn-ea"/>
              </a:rPr>
              <a:t>这里</a:t>
            </a:r>
            <a:r>
              <a:rPr lang="zh-CN" altLang="en-US" dirty="0" smtClean="0">
                <a:solidFill>
                  <a:schemeClr val="tx2"/>
                </a:solidFill>
                <a:latin typeface="+mn-ea"/>
                <a:ea typeface="+mn-ea"/>
              </a:rPr>
              <a:t>输入</a:t>
            </a:r>
            <a:endParaRPr lang="zh-CN" altLang="en-US" dirty="0">
              <a:solidFill>
                <a:schemeClr val="tx2"/>
              </a:solidFill>
              <a:latin typeface="+mn-ea"/>
              <a:ea typeface="+mn-ea"/>
            </a:endParaRPr>
          </a:p>
        </p:txBody>
      </p:sp>
      <p:sp>
        <p:nvSpPr>
          <p:cNvPr id="76" name="Freeform 6"/>
          <p:cNvSpPr/>
          <p:nvPr/>
        </p:nvSpPr>
        <p:spPr bwMode="auto">
          <a:xfrm flipH="1">
            <a:off x="2" y="2165427"/>
            <a:ext cx="266892"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Tree>
  </p:cSld>
  <p:clrMapOvr>
    <a:masterClrMapping/>
  </p:clrMapOvr>
  <p:transition spd="slow" advTm="752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outHorizontal)">
                                      <p:cBhvr>
                                        <p:cTn id="7" dur="500"/>
                                        <p:tgtEl>
                                          <p:spTgt spid="8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63" presetClass="path" presetSubtype="0" accel="50000" decel="50000" fill="hold" grpId="1" nodeType="withEffect">
                                  <p:stCondLst>
                                    <p:cond delay="0"/>
                                  </p:stCondLst>
                                  <p:childTnLst>
                                    <p:animMotion origin="layout" path="M -0.98855 3.7037E-6 L -2.10095E-6 3.7037E-6 " pathEditMode="relative" rAng="0" ptsTypes="AA">
                                      <p:cBhvr>
                                        <p:cTn id="12" dur="1000" fill="hold"/>
                                        <p:tgtEl>
                                          <p:spTgt spid="84"/>
                                        </p:tgtEl>
                                        <p:attrNameLst>
                                          <p:attrName>ppt_x</p:attrName>
                                          <p:attrName>ppt_y</p:attrName>
                                        </p:attrNameLst>
                                      </p:cBhvr>
                                      <p:rCtr x="49421" y="0"/>
                                    </p:animMotion>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300" fill="hold"/>
                                        <p:tgtEl>
                                          <p:spTgt spid="4"/>
                                        </p:tgtEl>
                                        <p:attrNameLst>
                                          <p:attrName>ppt_x</p:attrName>
                                        </p:attrNameLst>
                                      </p:cBhvr>
                                      <p:tavLst>
                                        <p:tav tm="0">
                                          <p:val>
                                            <p:strVal val="0-#ppt_w/2"/>
                                          </p:val>
                                        </p:tav>
                                        <p:tav tm="100000">
                                          <p:val>
                                            <p:strVal val="#ppt_x"/>
                                          </p:val>
                                        </p:tav>
                                      </p:tavLst>
                                    </p:anim>
                                    <p:anim calcmode="lin" valueType="num">
                                      <p:cBhvr additive="base">
                                        <p:cTn id="17" dur="3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7"/>
                                        </p:tgtEl>
                                        <p:attrNameLst>
                                          <p:attrName>style.visibility</p:attrName>
                                        </p:attrNameLst>
                                      </p:cBhvr>
                                      <p:to>
                                        <p:strVal val="visible"/>
                                      </p:to>
                                    </p:set>
                                    <p:anim calcmode="lin" valueType="num">
                                      <p:cBhvr>
                                        <p:cTn id="21"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2" dur="400" fill="hold"/>
                                        <p:tgtEl>
                                          <p:spTgt spid="77"/>
                                        </p:tgtEl>
                                        <p:attrNameLst>
                                          <p:attrName>ppt_y</p:attrName>
                                        </p:attrNameLst>
                                      </p:cBhvr>
                                      <p:tavLst>
                                        <p:tav tm="0">
                                          <p:val>
                                            <p:strVal val="#ppt_y"/>
                                          </p:val>
                                        </p:tav>
                                        <p:tav tm="100000">
                                          <p:val>
                                            <p:strVal val="#ppt_y"/>
                                          </p:val>
                                        </p:tav>
                                      </p:tavLst>
                                    </p:anim>
                                    <p:anim calcmode="lin" valueType="num">
                                      <p:cBhvr>
                                        <p:cTn id="23"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4"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400" tmFilter="0,0; .5, 1; 1, 1"/>
                                        <p:tgtEl>
                                          <p:spTgt spid="77"/>
                                        </p:tgtEl>
                                      </p:cBhvr>
                                    </p:animEffect>
                                  </p:childTnLst>
                                </p:cTn>
                              </p:par>
                            </p:childTnLst>
                          </p:cTn>
                        </p:par>
                        <p:par>
                          <p:cTn id="26" fill="hold">
                            <p:stCondLst>
                              <p:cond delay="2559"/>
                            </p:stCondLst>
                            <p:childTnLst>
                              <p:par>
                                <p:cTn id="27" presetID="47"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anim calcmode="lin" valueType="num">
                                      <p:cBhvr>
                                        <p:cTn id="30" dur="1000" fill="hold"/>
                                        <p:tgtEl>
                                          <p:spTgt spid="58"/>
                                        </p:tgtEl>
                                        <p:attrNameLst>
                                          <p:attrName>ppt_x</p:attrName>
                                        </p:attrNameLst>
                                      </p:cBhvr>
                                      <p:tavLst>
                                        <p:tav tm="0">
                                          <p:val>
                                            <p:strVal val="#ppt_x"/>
                                          </p:val>
                                        </p:tav>
                                        <p:tav tm="100000">
                                          <p:val>
                                            <p:strVal val="#ppt_x"/>
                                          </p:val>
                                        </p:tav>
                                      </p:tavLst>
                                    </p:anim>
                                    <p:anim calcmode="lin" valueType="num">
                                      <p:cBhvr>
                                        <p:cTn id="31" dur="1000" fill="hold"/>
                                        <p:tgtEl>
                                          <p:spTgt spid="58"/>
                                        </p:tgtEl>
                                        <p:attrNameLst>
                                          <p:attrName>ppt_y</p:attrName>
                                        </p:attrNameLst>
                                      </p:cBhvr>
                                      <p:tavLst>
                                        <p:tav tm="0">
                                          <p:val>
                                            <p:strVal val="#ppt_y-.1"/>
                                          </p:val>
                                        </p:tav>
                                        <p:tav tm="100000">
                                          <p:val>
                                            <p:strVal val="#ppt_y"/>
                                          </p:val>
                                        </p:tav>
                                      </p:tavLst>
                                    </p:anim>
                                  </p:childTnLst>
                                </p:cTn>
                              </p:par>
                            </p:childTnLst>
                          </p:cTn>
                        </p:par>
                        <p:par>
                          <p:cTn id="32" fill="hold">
                            <p:stCondLst>
                              <p:cond delay="3559"/>
                            </p:stCondLst>
                            <p:childTnLst>
                              <p:par>
                                <p:cTn id="33" presetID="21" presetClass="entr" presetSubtype="1"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heel(1)">
                                      <p:cBhvr>
                                        <p:cTn id="35" dur="500"/>
                                        <p:tgtEl>
                                          <p:spTgt spid="59"/>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wheel(1)">
                                      <p:cBhvr>
                                        <p:cTn id="38" dur="500"/>
                                        <p:tgtEl>
                                          <p:spTgt spid="70"/>
                                        </p:tgtEl>
                                      </p:cBhvr>
                                    </p:animEffect>
                                  </p:childTnLst>
                                </p:cTn>
                              </p:par>
                            </p:childTnLst>
                          </p:cTn>
                        </p:par>
                        <p:par>
                          <p:cTn id="39" fill="hold">
                            <p:stCondLst>
                              <p:cond delay="4059"/>
                            </p:stCondLst>
                            <p:childTnLst>
                              <p:par>
                                <p:cTn id="40" presetID="22" presetClass="entr" presetSubtype="2" fill="hold" grpId="0" nodeType="after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right)">
                                      <p:cBhvr>
                                        <p:cTn id="42" dur="400"/>
                                        <p:tgtEl>
                                          <p:spTgt spid="75"/>
                                        </p:tgtEl>
                                      </p:cBhvr>
                                    </p:animEffect>
                                  </p:childTnLst>
                                </p:cTn>
                              </p:par>
                            </p:childTnLst>
                          </p:cTn>
                        </p:par>
                        <p:par>
                          <p:cTn id="43" fill="hold">
                            <p:stCondLst>
                              <p:cond delay="4559"/>
                            </p:stCondLst>
                            <p:childTnLst>
                              <p:par>
                                <p:cTn id="44" presetID="22" presetClass="entr" presetSubtype="1"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up)">
                                      <p:cBhvr>
                                        <p:cTn id="46" dur="500"/>
                                        <p:tgtEl>
                                          <p:spTgt spid="68"/>
                                        </p:tgtEl>
                                      </p:cBhvr>
                                    </p:animEffect>
                                  </p:childTnLst>
                                </p:cTn>
                              </p:par>
                            </p:childTnLst>
                          </p:cTn>
                        </p:par>
                        <p:par>
                          <p:cTn id="47" fill="hold">
                            <p:stCondLst>
                              <p:cond delay="5059"/>
                            </p:stCondLst>
                            <p:childTnLst>
                              <p:par>
                                <p:cTn id="48" presetID="21" presetClass="entr" presetSubtype="1"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transition="in" filter="wheel(1)">
                                      <p:cBhvr>
                                        <p:cTn id="50" dur="500"/>
                                        <p:tgtEl>
                                          <p:spTgt spid="71"/>
                                        </p:tgtEl>
                                      </p:cBhvr>
                                    </p:animEffect>
                                  </p:childTnLst>
                                </p:cTn>
                              </p:par>
                              <p:par>
                                <p:cTn id="51" presetID="21" presetClass="entr" presetSubtype="1"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heel(1)">
                                      <p:cBhvr>
                                        <p:cTn id="53" dur="500"/>
                                        <p:tgtEl>
                                          <p:spTgt spid="62"/>
                                        </p:tgtEl>
                                      </p:cBhvr>
                                    </p:animEffect>
                                  </p:childTnLst>
                                </p:cTn>
                              </p:par>
                            </p:childTnLst>
                          </p:cTn>
                        </p:par>
                        <p:par>
                          <p:cTn id="54" fill="hold">
                            <p:stCondLst>
                              <p:cond delay="5559"/>
                            </p:stCondLst>
                            <p:childTnLst>
                              <p:par>
                                <p:cTn id="55" presetID="22" presetClass="entr" presetSubtype="2" fill="hold" grpId="0" nodeType="after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wipe(right)">
                                      <p:cBhvr>
                                        <p:cTn id="57" dur="400"/>
                                        <p:tgtEl>
                                          <p:spTgt spid="74"/>
                                        </p:tgtEl>
                                      </p:cBhvr>
                                    </p:animEffect>
                                  </p:childTnLst>
                                </p:cTn>
                              </p:par>
                            </p:childTnLst>
                          </p:cTn>
                        </p:par>
                        <p:par>
                          <p:cTn id="58" fill="hold">
                            <p:stCondLst>
                              <p:cond delay="6059"/>
                            </p:stCondLst>
                            <p:childTnLst>
                              <p:par>
                                <p:cTn id="59" presetID="22" presetClass="entr" presetSubtype="1" fill="hold" grpId="0"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500"/>
                                        <p:tgtEl>
                                          <p:spTgt spid="69"/>
                                        </p:tgtEl>
                                      </p:cBhvr>
                                    </p:animEffect>
                                  </p:childTnLst>
                                </p:cTn>
                              </p:par>
                            </p:childTnLst>
                          </p:cTn>
                        </p:par>
                        <p:par>
                          <p:cTn id="62" fill="hold">
                            <p:stCondLst>
                              <p:cond delay="6559"/>
                            </p:stCondLst>
                            <p:childTnLst>
                              <p:par>
                                <p:cTn id="63" presetID="21" presetClass="entr" presetSubtype="1"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wheel(1)">
                                      <p:cBhvr>
                                        <p:cTn id="65" dur="500"/>
                                        <p:tgtEl>
                                          <p:spTgt spid="72"/>
                                        </p:tgtEl>
                                      </p:cBhvr>
                                    </p:animEffect>
                                  </p:childTnLst>
                                </p:cTn>
                              </p:par>
                              <p:par>
                                <p:cTn id="66" presetID="21" presetClass="entr" presetSubtype="1"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heel(1)">
                                      <p:cBhvr>
                                        <p:cTn id="68" dur="500"/>
                                        <p:tgtEl>
                                          <p:spTgt spid="65"/>
                                        </p:tgtEl>
                                      </p:cBhvr>
                                    </p:animEffect>
                                  </p:childTnLst>
                                </p:cTn>
                              </p:par>
                            </p:childTnLst>
                          </p:cTn>
                        </p:par>
                        <p:par>
                          <p:cTn id="69" fill="hold">
                            <p:stCondLst>
                              <p:cond delay="7059"/>
                            </p:stCondLst>
                            <p:childTnLst>
                              <p:par>
                                <p:cTn id="70" presetID="22" presetClass="entr" presetSubtype="2" fill="hold" grpId="0" nodeType="after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wipe(right)">
                                      <p:cBhvr>
                                        <p:cTn id="72" dur="4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83" grpId="0" animBg="1"/>
      <p:bldP spid="4" grpId="0" animBg="1"/>
      <p:bldP spid="58" grpId="0" animBg="1"/>
      <p:bldP spid="68" grpId="0" animBg="1"/>
      <p:bldP spid="69" grpId="0" animBg="1"/>
      <p:bldP spid="70" grpId="0"/>
      <p:bldP spid="71" grpId="0"/>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77" name="TextBox 76"/>
          <p:cNvSpPr txBox="1"/>
          <p:nvPr/>
        </p:nvSpPr>
        <p:spPr>
          <a:xfrm>
            <a:off x="477742" y="159025"/>
            <a:ext cx="2492966" cy="369320"/>
          </a:xfrm>
          <a:prstGeom prst="rect">
            <a:avLst/>
          </a:prstGeom>
          <a:noFill/>
        </p:spPr>
        <p:txBody>
          <a:bodyPr wrap="none" lIns="91428" tIns="45714" rIns="91428" bIns="45714"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部分计划制定脱离现实</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22" name="Freeform 6"/>
          <p:cNvSpPr/>
          <p:nvPr/>
        </p:nvSpPr>
        <p:spPr bwMode="auto">
          <a:xfrm>
            <a:off x="612556" y="1412778"/>
            <a:ext cx="4138908" cy="4938068"/>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bg1"/>
          </a:solidFill>
          <a:ln>
            <a:noFill/>
          </a:ln>
        </p:spPr>
        <p:txBody>
          <a:bodyPr vert="horz" wrap="square" lIns="91428" tIns="45714" rIns="91428" bIns="45714" numCol="1" anchor="t" anchorCtr="0" compatLnSpc="1"/>
          <a:lstStyle/>
          <a:p>
            <a:endParaRPr lang="zh-CN" altLang="en-US"/>
          </a:p>
        </p:txBody>
      </p:sp>
      <p:sp>
        <p:nvSpPr>
          <p:cNvPr id="23" name="Freeform 6"/>
          <p:cNvSpPr/>
          <p:nvPr/>
        </p:nvSpPr>
        <p:spPr bwMode="auto">
          <a:xfrm>
            <a:off x="4005404" y="3107806"/>
            <a:ext cx="2740007" cy="3269060"/>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tx1"/>
          </a:solidFill>
          <a:ln>
            <a:noFill/>
          </a:ln>
        </p:spPr>
        <p:txBody>
          <a:bodyPr vert="horz" wrap="square" lIns="91428" tIns="45714" rIns="91428" bIns="45714" numCol="1" anchor="t" anchorCtr="0" compatLnSpc="1"/>
          <a:lstStyle/>
          <a:p>
            <a:endParaRPr lang="zh-CN" altLang="en-US"/>
          </a:p>
        </p:txBody>
      </p:sp>
      <p:sp>
        <p:nvSpPr>
          <p:cNvPr id="24" name="椭圆 23"/>
          <p:cNvSpPr/>
          <p:nvPr/>
        </p:nvSpPr>
        <p:spPr bwMode="auto">
          <a:xfrm>
            <a:off x="3829127" y="1700808"/>
            <a:ext cx="936104" cy="936104"/>
          </a:xfrm>
          <a:prstGeom prst="ellipse">
            <a:avLst/>
          </a:prstGeom>
          <a:solidFill>
            <a:schemeClr val="tx2"/>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5" name="椭圆 24"/>
          <p:cNvSpPr/>
          <p:nvPr/>
        </p:nvSpPr>
        <p:spPr bwMode="auto">
          <a:xfrm>
            <a:off x="6171416" y="3429000"/>
            <a:ext cx="782712" cy="782712"/>
          </a:xfrm>
          <a:prstGeom prst="ellipse">
            <a:avLst/>
          </a:prstGeom>
          <a:solidFill>
            <a:schemeClr val="tx2"/>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6" name="TextBox 25"/>
          <p:cNvSpPr txBox="1"/>
          <p:nvPr/>
        </p:nvSpPr>
        <p:spPr>
          <a:xfrm>
            <a:off x="3829949" y="1891863"/>
            <a:ext cx="952505" cy="553999"/>
          </a:xfrm>
          <a:prstGeom prst="rect">
            <a:avLst/>
          </a:prstGeom>
          <a:noFill/>
        </p:spPr>
        <p:txBody>
          <a:bodyPr wrap="none" lIns="91428" tIns="45714" rIns="91428" bIns="45714" rtlCol="0">
            <a:spAutoFit/>
          </a:bodyPr>
          <a:lstStyle/>
          <a:p>
            <a:r>
              <a:rPr lang="en-US" altLang="zh-CN" sz="2900" dirty="0">
                <a:solidFill>
                  <a:srgbClr val="F8F8F8"/>
                </a:solidFill>
              </a:rPr>
              <a:t>75%</a:t>
            </a:r>
            <a:endParaRPr lang="zh-CN" altLang="en-US" sz="2900" dirty="0">
              <a:solidFill>
                <a:srgbClr val="F8F8F8"/>
              </a:solidFill>
            </a:endParaRPr>
          </a:p>
        </p:txBody>
      </p:sp>
      <p:sp>
        <p:nvSpPr>
          <p:cNvPr id="27" name="TextBox 26"/>
          <p:cNvSpPr txBox="1"/>
          <p:nvPr/>
        </p:nvSpPr>
        <p:spPr>
          <a:xfrm>
            <a:off x="6188038" y="3589525"/>
            <a:ext cx="646307" cy="369320"/>
          </a:xfrm>
          <a:prstGeom prst="rect">
            <a:avLst/>
          </a:prstGeom>
          <a:noFill/>
        </p:spPr>
        <p:txBody>
          <a:bodyPr wrap="none" lIns="91428" tIns="45714" rIns="91428" bIns="45714" rtlCol="0">
            <a:spAutoFit/>
          </a:bodyPr>
          <a:lstStyle/>
          <a:p>
            <a:r>
              <a:rPr lang="en-US" altLang="zh-CN" dirty="0">
                <a:solidFill>
                  <a:srgbClr val="F8F8F8"/>
                </a:solidFill>
              </a:rPr>
              <a:t>34%</a:t>
            </a:r>
            <a:endParaRPr lang="zh-CN" altLang="en-US" dirty="0">
              <a:solidFill>
                <a:srgbClr val="F8F8F8"/>
              </a:solidFill>
            </a:endParaRPr>
          </a:p>
        </p:txBody>
      </p:sp>
      <p:sp>
        <p:nvSpPr>
          <p:cNvPr id="28" name="TextBox 27"/>
          <p:cNvSpPr txBox="1"/>
          <p:nvPr/>
        </p:nvSpPr>
        <p:spPr>
          <a:xfrm>
            <a:off x="2179310" y="1933039"/>
            <a:ext cx="1005403" cy="584775"/>
          </a:xfrm>
          <a:prstGeom prst="rect">
            <a:avLst/>
          </a:prstGeom>
          <a:noFill/>
        </p:spPr>
        <p:txBody>
          <a:bodyPr wrap="none" lIns="91428" tIns="45714" rIns="91428" bIns="45714" rtlCol="0">
            <a:spAutoFit/>
          </a:bodyPr>
          <a:lstStyle/>
          <a:p>
            <a:r>
              <a:rPr lang="zh-CN" altLang="en-US" sz="3200" dirty="0">
                <a:solidFill>
                  <a:srgbClr val="F8F8F8"/>
                </a:solidFill>
                <a:latin typeface="+mj-ea"/>
                <a:ea typeface="+mj-ea"/>
              </a:rPr>
              <a:t>目标</a:t>
            </a:r>
            <a:endParaRPr lang="zh-CN" altLang="en-US" sz="3200" dirty="0">
              <a:solidFill>
                <a:srgbClr val="F8F8F8"/>
              </a:solidFill>
              <a:latin typeface="+mj-ea"/>
              <a:ea typeface="+mj-ea"/>
            </a:endParaRPr>
          </a:p>
        </p:txBody>
      </p:sp>
      <p:sp>
        <p:nvSpPr>
          <p:cNvPr id="29" name="TextBox 28"/>
          <p:cNvSpPr txBox="1"/>
          <p:nvPr/>
        </p:nvSpPr>
        <p:spPr>
          <a:xfrm>
            <a:off x="1273847" y="2690788"/>
            <a:ext cx="2611611" cy="1754314"/>
          </a:xfrm>
          <a:prstGeom prst="rect">
            <a:avLst/>
          </a:prstGeom>
          <a:noFill/>
        </p:spPr>
        <p:txBody>
          <a:bodyPr wrap="square" lIns="91428" tIns="45714" rIns="91428" bIns="45714" rtlCol="0">
            <a:spAutoFit/>
          </a:bodyPr>
          <a:lstStyle/>
          <a:p>
            <a:pPr algn="ctr"/>
            <a:r>
              <a:rPr lang="zh-CN" altLang="en-US" dirty="0" smtClean="0">
                <a:solidFill>
                  <a:srgbClr val="F8F8F8"/>
                </a:solidFill>
                <a:latin typeface="+mn-ea"/>
                <a:ea typeface="+mn-ea"/>
              </a:rPr>
              <a:t>请输入您的文字对目标进行说明</a:t>
            </a:r>
            <a:r>
              <a:rPr lang="zh-CN" altLang="en-US" dirty="0">
                <a:solidFill>
                  <a:srgbClr val="F8F8F8"/>
                </a:solidFill>
                <a:latin typeface="+mn-ea"/>
                <a:ea typeface="+mn-ea"/>
              </a:rPr>
              <a:t>请输入您的文字对目标进行</a:t>
            </a:r>
            <a:r>
              <a:rPr lang="zh-CN" altLang="en-US" dirty="0" smtClean="0">
                <a:solidFill>
                  <a:srgbClr val="F8F8F8"/>
                </a:solidFill>
                <a:latin typeface="+mn-ea"/>
                <a:ea typeface="+mn-ea"/>
              </a:rPr>
              <a:t>说明请</a:t>
            </a:r>
            <a:r>
              <a:rPr lang="zh-CN" altLang="en-US" dirty="0">
                <a:solidFill>
                  <a:srgbClr val="F8F8F8"/>
                </a:solidFill>
                <a:latin typeface="+mn-ea"/>
                <a:ea typeface="+mn-ea"/>
              </a:rPr>
              <a:t>输入您的文字对目标进行说明</a:t>
            </a:r>
            <a:endParaRPr lang="zh-CN" altLang="en-US" dirty="0">
              <a:solidFill>
                <a:srgbClr val="F8F8F8"/>
              </a:solidFill>
              <a:latin typeface="+mn-ea"/>
              <a:ea typeface="+mn-ea"/>
            </a:endParaRPr>
          </a:p>
          <a:p>
            <a:pPr algn="ctr"/>
            <a:endParaRPr lang="zh-CN" altLang="en-US" dirty="0">
              <a:solidFill>
                <a:srgbClr val="F8F8F8"/>
              </a:solidFill>
              <a:latin typeface="+mn-ea"/>
              <a:ea typeface="+mn-ea"/>
            </a:endParaRPr>
          </a:p>
        </p:txBody>
      </p:sp>
      <p:sp>
        <p:nvSpPr>
          <p:cNvPr id="30" name="TextBox 29"/>
          <p:cNvSpPr txBox="1"/>
          <p:nvPr/>
        </p:nvSpPr>
        <p:spPr>
          <a:xfrm>
            <a:off x="4932617" y="3469739"/>
            <a:ext cx="1005403" cy="584775"/>
          </a:xfrm>
          <a:prstGeom prst="rect">
            <a:avLst/>
          </a:prstGeom>
          <a:noFill/>
        </p:spPr>
        <p:txBody>
          <a:bodyPr wrap="none" lIns="91428" tIns="45714" rIns="91428" bIns="45714" rtlCol="0">
            <a:spAutoFit/>
          </a:bodyPr>
          <a:lstStyle/>
          <a:p>
            <a:r>
              <a:rPr lang="zh-CN" altLang="en-US" sz="3200" dirty="0">
                <a:solidFill>
                  <a:srgbClr val="F8F8F8"/>
                </a:solidFill>
                <a:latin typeface="+mj-ea"/>
                <a:ea typeface="+mj-ea"/>
              </a:rPr>
              <a:t>实际</a:t>
            </a:r>
            <a:endParaRPr lang="zh-CN" altLang="en-US" sz="3200" dirty="0">
              <a:solidFill>
                <a:srgbClr val="F8F8F8"/>
              </a:solidFill>
              <a:latin typeface="+mj-ea"/>
              <a:ea typeface="+mj-ea"/>
            </a:endParaRPr>
          </a:p>
        </p:txBody>
      </p:sp>
      <p:sp>
        <p:nvSpPr>
          <p:cNvPr id="31" name="TextBox 30"/>
          <p:cNvSpPr txBox="1"/>
          <p:nvPr/>
        </p:nvSpPr>
        <p:spPr>
          <a:xfrm>
            <a:off x="4231871" y="4265589"/>
            <a:ext cx="2406895" cy="646319"/>
          </a:xfrm>
          <a:prstGeom prst="rect">
            <a:avLst/>
          </a:prstGeom>
          <a:noFill/>
        </p:spPr>
        <p:txBody>
          <a:bodyPr wrap="square" lIns="91428" tIns="45714" rIns="91428" bIns="45714" rtlCol="0">
            <a:spAutoFit/>
          </a:bodyPr>
          <a:lstStyle/>
          <a:p>
            <a:pPr algn="ctr"/>
            <a:r>
              <a:rPr lang="zh-CN" altLang="en-US" dirty="0" smtClean="0">
                <a:solidFill>
                  <a:srgbClr val="F8F8F8"/>
                </a:solidFill>
                <a:latin typeface="+mn-ea"/>
                <a:ea typeface="+mn-ea"/>
              </a:rPr>
              <a:t>请输入您的</a:t>
            </a:r>
            <a:r>
              <a:rPr lang="zh-CN" altLang="en-US" smtClean="0">
                <a:solidFill>
                  <a:srgbClr val="F8F8F8"/>
                </a:solidFill>
                <a:latin typeface="+mn-ea"/>
                <a:ea typeface="+mn-ea"/>
              </a:rPr>
              <a:t>文字对实际情况进行说明</a:t>
            </a:r>
            <a:endParaRPr lang="zh-CN" altLang="en-US" dirty="0">
              <a:solidFill>
                <a:srgbClr val="F8F8F8"/>
              </a:solidFill>
              <a:latin typeface="+mn-ea"/>
              <a:ea typeface="+mn-ea"/>
            </a:endParaRPr>
          </a:p>
        </p:txBody>
      </p:sp>
      <p:sp>
        <p:nvSpPr>
          <p:cNvPr id="32" name="TextBox 31"/>
          <p:cNvSpPr txBox="1"/>
          <p:nvPr/>
        </p:nvSpPr>
        <p:spPr>
          <a:xfrm>
            <a:off x="4946255" y="1609874"/>
            <a:ext cx="5734190" cy="646319"/>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请输入您的文字</a:t>
            </a:r>
            <a:r>
              <a:rPr lang="zh-CN" altLang="en-US" dirty="0">
                <a:solidFill>
                  <a:schemeClr val="tx2"/>
                </a:solidFill>
                <a:latin typeface="+mn-ea"/>
                <a:ea typeface="+mn-ea"/>
              </a:rPr>
              <a:t>请输入您的</a:t>
            </a:r>
            <a:r>
              <a:rPr lang="zh-CN" altLang="en-US" dirty="0" smtClean="0">
                <a:solidFill>
                  <a:schemeClr val="tx2"/>
                </a:solidFill>
                <a:latin typeface="+mn-ea"/>
                <a:ea typeface="+mn-ea"/>
              </a:rPr>
              <a:t>文字请</a:t>
            </a:r>
            <a:r>
              <a:rPr lang="zh-CN" altLang="en-US" dirty="0">
                <a:solidFill>
                  <a:schemeClr val="tx2"/>
                </a:solidFill>
                <a:latin typeface="+mn-ea"/>
                <a:ea typeface="+mn-ea"/>
              </a:rPr>
              <a:t>输入您的</a:t>
            </a:r>
            <a:r>
              <a:rPr lang="zh-CN" altLang="en-US" dirty="0" smtClean="0">
                <a:solidFill>
                  <a:schemeClr val="tx2"/>
                </a:solidFill>
                <a:latin typeface="+mn-ea"/>
                <a:ea typeface="+mn-ea"/>
              </a:rPr>
              <a:t>文字</a:t>
            </a:r>
            <a:r>
              <a:rPr lang="zh-CN" altLang="en-US" dirty="0">
                <a:solidFill>
                  <a:schemeClr val="tx2"/>
                </a:solidFill>
                <a:latin typeface="+mn-ea"/>
                <a:ea typeface="+mn-ea"/>
              </a:rPr>
              <a:t>请输入您的</a:t>
            </a:r>
            <a:r>
              <a:rPr lang="zh-CN" altLang="en-US" dirty="0" smtClean="0">
                <a:solidFill>
                  <a:schemeClr val="tx2"/>
                </a:solidFill>
                <a:latin typeface="+mn-ea"/>
                <a:ea typeface="+mn-ea"/>
              </a:rPr>
              <a:t>文字</a:t>
            </a:r>
            <a:r>
              <a:rPr lang="zh-CN" altLang="en-US" dirty="0">
                <a:solidFill>
                  <a:schemeClr val="tx2"/>
                </a:solidFill>
                <a:latin typeface="+mn-ea"/>
                <a:ea typeface="+mn-ea"/>
              </a:rPr>
              <a:t>请输入您的</a:t>
            </a:r>
            <a:r>
              <a:rPr lang="zh-CN" altLang="en-US" dirty="0" smtClean="0">
                <a:solidFill>
                  <a:schemeClr val="tx2"/>
                </a:solidFill>
                <a:latin typeface="+mn-ea"/>
                <a:ea typeface="+mn-ea"/>
              </a:rPr>
              <a:t>文字</a:t>
            </a:r>
            <a:endParaRPr lang="zh-CN" altLang="en-US" dirty="0">
              <a:solidFill>
                <a:schemeClr val="tx2"/>
              </a:solidFill>
              <a:latin typeface="+mn-ea"/>
              <a:ea typeface="+mn-ea"/>
            </a:endParaRPr>
          </a:p>
        </p:txBody>
      </p:sp>
      <p:sp>
        <p:nvSpPr>
          <p:cNvPr id="33" name="TextBox 32"/>
          <p:cNvSpPr txBox="1"/>
          <p:nvPr/>
        </p:nvSpPr>
        <p:spPr>
          <a:xfrm>
            <a:off x="7800660" y="3438673"/>
            <a:ext cx="2879785" cy="1200316"/>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请输入您的文字</a:t>
            </a:r>
            <a:r>
              <a:rPr lang="zh-CN" altLang="en-US" dirty="0">
                <a:solidFill>
                  <a:schemeClr val="tx2"/>
                </a:solidFill>
                <a:latin typeface="+mn-ea"/>
                <a:ea typeface="+mn-ea"/>
              </a:rPr>
              <a:t>请输入您的</a:t>
            </a:r>
            <a:r>
              <a:rPr lang="zh-CN" altLang="en-US" dirty="0" smtClean="0">
                <a:solidFill>
                  <a:schemeClr val="tx2"/>
                </a:solidFill>
                <a:latin typeface="+mn-ea"/>
                <a:ea typeface="+mn-ea"/>
              </a:rPr>
              <a:t>文字请</a:t>
            </a:r>
            <a:r>
              <a:rPr lang="zh-CN" altLang="en-US" dirty="0">
                <a:solidFill>
                  <a:schemeClr val="tx2"/>
                </a:solidFill>
                <a:latin typeface="+mn-ea"/>
                <a:ea typeface="+mn-ea"/>
              </a:rPr>
              <a:t>输入您的</a:t>
            </a:r>
            <a:r>
              <a:rPr lang="zh-CN" altLang="en-US" dirty="0" smtClean="0">
                <a:solidFill>
                  <a:schemeClr val="tx2"/>
                </a:solidFill>
                <a:latin typeface="+mn-ea"/>
                <a:ea typeface="+mn-ea"/>
              </a:rPr>
              <a:t>文字</a:t>
            </a:r>
            <a:r>
              <a:rPr lang="zh-CN" altLang="en-US" dirty="0">
                <a:solidFill>
                  <a:schemeClr val="tx2"/>
                </a:solidFill>
                <a:latin typeface="+mn-ea"/>
                <a:ea typeface="+mn-ea"/>
              </a:rPr>
              <a:t>请输入您的</a:t>
            </a:r>
            <a:r>
              <a:rPr lang="zh-CN" altLang="en-US" dirty="0" smtClean="0">
                <a:solidFill>
                  <a:schemeClr val="tx2"/>
                </a:solidFill>
                <a:latin typeface="+mn-ea"/>
                <a:ea typeface="+mn-ea"/>
              </a:rPr>
              <a:t>文字</a:t>
            </a:r>
            <a:r>
              <a:rPr lang="zh-CN" altLang="en-US" dirty="0">
                <a:solidFill>
                  <a:schemeClr val="tx2"/>
                </a:solidFill>
                <a:latin typeface="+mn-ea"/>
                <a:ea typeface="+mn-ea"/>
              </a:rPr>
              <a:t>请输入您的</a:t>
            </a:r>
            <a:r>
              <a:rPr lang="zh-CN" altLang="en-US" dirty="0" smtClean="0">
                <a:solidFill>
                  <a:schemeClr val="tx2"/>
                </a:solidFill>
                <a:latin typeface="+mn-ea"/>
                <a:ea typeface="+mn-ea"/>
              </a:rPr>
              <a:t>文字</a:t>
            </a:r>
            <a:endParaRPr lang="zh-CN" altLang="en-US" dirty="0">
              <a:solidFill>
                <a:schemeClr val="tx2"/>
              </a:solidFill>
              <a:latin typeface="+mn-ea"/>
              <a:ea typeface="+mn-ea"/>
            </a:endParaRPr>
          </a:p>
        </p:txBody>
      </p:sp>
    </p:spTree>
  </p:cSld>
  <p:clrMapOvr>
    <a:masterClrMapping/>
  </p:clrMapOvr>
  <p:transition spd="slow" advTm="8675">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0.98855 3.7037E-6 L 2.46E-6 3.7037E-6 " pathEditMode="relative" rAng="0" ptsTypes="AA">
                                      <p:cBhvr>
                                        <p:cTn id="8" dur="1000" fill="hold"/>
                                        <p:tgtEl>
                                          <p:spTgt spid="83"/>
                                        </p:tgtEl>
                                        <p:attrNameLst>
                                          <p:attrName>ppt_x</p:attrName>
                                          <p:attrName>ppt_y</p:attrName>
                                        </p:attrNameLst>
                                      </p:cBhvr>
                                      <p:rCtr x="-49434"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2059"/>
                            </p:stCondLst>
                            <p:childTnLst>
                              <p:par>
                                <p:cTn id="23" presetID="26"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435">
                                          <p:stCondLst>
                                            <p:cond delay="0"/>
                                          </p:stCondLst>
                                        </p:cTn>
                                        <p:tgtEl>
                                          <p:spTgt spid="22"/>
                                        </p:tgtEl>
                                      </p:cBhvr>
                                    </p:animEffect>
                                    <p:anim calcmode="lin" valueType="num">
                                      <p:cBhvr>
                                        <p:cTn id="26"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29"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30"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31" dur="20">
                                          <p:stCondLst>
                                            <p:cond delay="487"/>
                                          </p:stCondLst>
                                        </p:cTn>
                                        <p:tgtEl>
                                          <p:spTgt spid="22"/>
                                        </p:tgtEl>
                                      </p:cBhvr>
                                      <p:to x="100000" y="60000"/>
                                    </p:animScale>
                                    <p:animScale>
                                      <p:cBhvr>
                                        <p:cTn id="32" dur="124" decel="50000">
                                          <p:stCondLst>
                                            <p:cond delay="507"/>
                                          </p:stCondLst>
                                        </p:cTn>
                                        <p:tgtEl>
                                          <p:spTgt spid="22"/>
                                        </p:tgtEl>
                                      </p:cBhvr>
                                      <p:to x="100000" y="100000"/>
                                    </p:animScale>
                                    <p:animScale>
                                      <p:cBhvr>
                                        <p:cTn id="33" dur="20">
                                          <p:stCondLst>
                                            <p:cond delay="984"/>
                                          </p:stCondLst>
                                        </p:cTn>
                                        <p:tgtEl>
                                          <p:spTgt spid="22"/>
                                        </p:tgtEl>
                                      </p:cBhvr>
                                      <p:to x="100000" y="80000"/>
                                    </p:animScale>
                                    <p:animScale>
                                      <p:cBhvr>
                                        <p:cTn id="34" dur="124" decel="50000">
                                          <p:stCondLst>
                                            <p:cond delay="1004"/>
                                          </p:stCondLst>
                                        </p:cTn>
                                        <p:tgtEl>
                                          <p:spTgt spid="22"/>
                                        </p:tgtEl>
                                      </p:cBhvr>
                                      <p:to x="100000" y="100000"/>
                                    </p:animScale>
                                    <p:animScale>
                                      <p:cBhvr>
                                        <p:cTn id="35" dur="20">
                                          <p:stCondLst>
                                            <p:cond delay="1231"/>
                                          </p:stCondLst>
                                        </p:cTn>
                                        <p:tgtEl>
                                          <p:spTgt spid="22"/>
                                        </p:tgtEl>
                                      </p:cBhvr>
                                      <p:to x="100000" y="90000"/>
                                    </p:animScale>
                                    <p:animScale>
                                      <p:cBhvr>
                                        <p:cTn id="36" dur="124" decel="50000">
                                          <p:stCondLst>
                                            <p:cond delay="1251"/>
                                          </p:stCondLst>
                                        </p:cTn>
                                        <p:tgtEl>
                                          <p:spTgt spid="22"/>
                                        </p:tgtEl>
                                      </p:cBhvr>
                                      <p:to x="100000" y="100000"/>
                                    </p:animScale>
                                    <p:animScale>
                                      <p:cBhvr>
                                        <p:cTn id="37" dur="20">
                                          <p:stCondLst>
                                            <p:cond delay="1356"/>
                                          </p:stCondLst>
                                        </p:cTn>
                                        <p:tgtEl>
                                          <p:spTgt spid="22"/>
                                        </p:tgtEl>
                                      </p:cBhvr>
                                      <p:to x="100000" y="95000"/>
                                    </p:animScale>
                                    <p:animScale>
                                      <p:cBhvr>
                                        <p:cTn id="38" dur="124" decel="50000">
                                          <p:stCondLst>
                                            <p:cond delay="1376"/>
                                          </p:stCondLst>
                                        </p:cTn>
                                        <p:tgtEl>
                                          <p:spTgt spid="22"/>
                                        </p:tgtEl>
                                      </p:cBhvr>
                                      <p:to x="100000" y="100000"/>
                                    </p:animScale>
                                  </p:childTnLst>
                                </p:cTn>
                              </p:par>
                              <p:par>
                                <p:cTn id="39" presetID="26" presetClass="entr" presetSubtype="0" fill="hold" grpId="0" nodeType="with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435">
                                          <p:stCondLst>
                                            <p:cond delay="0"/>
                                          </p:stCondLst>
                                        </p:cTn>
                                        <p:tgtEl>
                                          <p:spTgt spid="23"/>
                                        </p:tgtEl>
                                      </p:cBhvr>
                                    </p:animEffect>
                                    <p:anim calcmode="lin" valueType="num">
                                      <p:cBhvr>
                                        <p:cTn id="42" dur="1367"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3" dur="498"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4" dur="498" tmFilter="0, 0; 0.125,0.2665; 0.25,0.4; 0.375,0.465; 0.5,0.5;  0.625,0.535; 0.75,0.6; 0.875,0.7335; 1,1">
                                          <p:stCondLst>
                                            <p:cond delay="498"/>
                                          </p:stCondLst>
                                        </p:cTn>
                                        <p:tgtEl>
                                          <p:spTgt spid="23"/>
                                        </p:tgtEl>
                                        <p:attrNameLst>
                                          <p:attrName>ppt_y</p:attrName>
                                        </p:attrNameLst>
                                      </p:cBhvr>
                                      <p:tavLst>
                                        <p:tav tm="0" fmla="#ppt_y-sin(pi*$)/9">
                                          <p:val>
                                            <p:fltVal val="0"/>
                                          </p:val>
                                        </p:tav>
                                        <p:tav tm="100000">
                                          <p:val>
                                            <p:fltVal val="1"/>
                                          </p:val>
                                        </p:tav>
                                      </p:tavLst>
                                    </p:anim>
                                    <p:anim calcmode="lin" valueType="num">
                                      <p:cBhvr>
                                        <p:cTn id="45" dur="249" tmFilter="0, 0; 0.125,0.2665; 0.25,0.4; 0.375,0.465; 0.5,0.5;  0.625,0.535; 0.75,0.6; 0.875,0.7335; 1,1">
                                          <p:stCondLst>
                                            <p:cond delay="993"/>
                                          </p:stCondLst>
                                        </p:cTn>
                                        <p:tgtEl>
                                          <p:spTgt spid="23"/>
                                        </p:tgtEl>
                                        <p:attrNameLst>
                                          <p:attrName>ppt_y</p:attrName>
                                        </p:attrNameLst>
                                      </p:cBhvr>
                                      <p:tavLst>
                                        <p:tav tm="0" fmla="#ppt_y-sin(pi*$)/27">
                                          <p:val>
                                            <p:fltVal val="0"/>
                                          </p:val>
                                        </p:tav>
                                        <p:tav tm="100000">
                                          <p:val>
                                            <p:fltVal val="1"/>
                                          </p:val>
                                        </p:tav>
                                      </p:tavLst>
                                    </p:anim>
                                    <p:anim calcmode="lin" valueType="num">
                                      <p:cBhvr>
                                        <p:cTn id="46" dur="123" tmFilter="0, 0; 0.125,0.2665; 0.25,0.4; 0.375,0.465; 0.5,0.5;  0.625,0.535; 0.75,0.6; 0.875,0.7335; 1,1">
                                          <p:stCondLst>
                                            <p:cond delay="1242"/>
                                          </p:stCondLst>
                                        </p:cTn>
                                        <p:tgtEl>
                                          <p:spTgt spid="23"/>
                                        </p:tgtEl>
                                        <p:attrNameLst>
                                          <p:attrName>ppt_y</p:attrName>
                                        </p:attrNameLst>
                                      </p:cBhvr>
                                      <p:tavLst>
                                        <p:tav tm="0" fmla="#ppt_y-sin(pi*$)/81">
                                          <p:val>
                                            <p:fltVal val="0"/>
                                          </p:val>
                                        </p:tav>
                                        <p:tav tm="100000">
                                          <p:val>
                                            <p:fltVal val="1"/>
                                          </p:val>
                                        </p:tav>
                                      </p:tavLst>
                                    </p:anim>
                                    <p:animScale>
                                      <p:cBhvr>
                                        <p:cTn id="47" dur="20">
                                          <p:stCondLst>
                                            <p:cond delay="487"/>
                                          </p:stCondLst>
                                        </p:cTn>
                                        <p:tgtEl>
                                          <p:spTgt spid="23"/>
                                        </p:tgtEl>
                                      </p:cBhvr>
                                      <p:to x="100000" y="60000"/>
                                    </p:animScale>
                                    <p:animScale>
                                      <p:cBhvr>
                                        <p:cTn id="48" dur="124" decel="50000">
                                          <p:stCondLst>
                                            <p:cond delay="507"/>
                                          </p:stCondLst>
                                        </p:cTn>
                                        <p:tgtEl>
                                          <p:spTgt spid="23"/>
                                        </p:tgtEl>
                                      </p:cBhvr>
                                      <p:to x="100000" y="100000"/>
                                    </p:animScale>
                                    <p:animScale>
                                      <p:cBhvr>
                                        <p:cTn id="49" dur="20">
                                          <p:stCondLst>
                                            <p:cond delay="984"/>
                                          </p:stCondLst>
                                        </p:cTn>
                                        <p:tgtEl>
                                          <p:spTgt spid="23"/>
                                        </p:tgtEl>
                                      </p:cBhvr>
                                      <p:to x="100000" y="80000"/>
                                    </p:animScale>
                                    <p:animScale>
                                      <p:cBhvr>
                                        <p:cTn id="50" dur="124" decel="50000">
                                          <p:stCondLst>
                                            <p:cond delay="1004"/>
                                          </p:stCondLst>
                                        </p:cTn>
                                        <p:tgtEl>
                                          <p:spTgt spid="23"/>
                                        </p:tgtEl>
                                      </p:cBhvr>
                                      <p:to x="100000" y="100000"/>
                                    </p:animScale>
                                    <p:animScale>
                                      <p:cBhvr>
                                        <p:cTn id="51" dur="20">
                                          <p:stCondLst>
                                            <p:cond delay="1231"/>
                                          </p:stCondLst>
                                        </p:cTn>
                                        <p:tgtEl>
                                          <p:spTgt spid="23"/>
                                        </p:tgtEl>
                                      </p:cBhvr>
                                      <p:to x="100000" y="90000"/>
                                    </p:animScale>
                                    <p:animScale>
                                      <p:cBhvr>
                                        <p:cTn id="52" dur="124" decel="50000">
                                          <p:stCondLst>
                                            <p:cond delay="1251"/>
                                          </p:stCondLst>
                                        </p:cTn>
                                        <p:tgtEl>
                                          <p:spTgt spid="23"/>
                                        </p:tgtEl>
                                      </p:cBhvr>
                                      <p:to x="100000" y="100000"/>
                                    </p:animScale>
                                    <p:animScale>
                                      <p:cBhvr>
                                        <p:cTn id="53" dur="20">
                                          <p:stCondLst>
                                            <p:cond delay="1356"/>
                                          </p:stCondLst>
                                        </p:cTn>
                                        <p:tgtEl>
                                          <p:spTgt spid="23"/>
                                        </p:tgtEl>
                                      </p:cBhvr>
                                      <p:to x="100000" y="95000"/>
                                    </p:animScale>
                                    <p:animScale>
                                      <p:cBhvr>
                                        <p:cTn id="54" dur="124" decel="50000">
                                          <p:stCondLst>
                                            <p:cond delay="1376"/>
                                          </p:stCondLst>
                                        </p:cTn>
                                        <p:tgtEl>
                                          <p:spTgt spid="23"/>
                                        </p:tgtEl>
                                      </p:cBhvr>
                                      <p:to x="100000" y="100000"/>
                                    </p:animScale>
                                  </p:childTnLst>
                                </p:cTn>
                              </p:par>
                            </p:childTnLst>
                          </p:cTn>
                        </p:par>
                        <p:par>
                          <p:cTn id="55" fill="hold">
                            <p:stCondLst>
                              <p:cond delay="3559"/>
                            </p:stCondLst>
                            <p:childTnLst>
                              <p:par>
                                <p:cTn id="56" presetID="31"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 calcmode="lin" valueType="num">
                                      <p:cBhvr>
                                        <p:cTn id="60" dur="500" fill="hold"/>
                                        <p:tgtEl>
                                          <p:spTgt spid="28"/>
                                        </p:tgtEl>
                                        <p:attrNameLst>
                                          <p:attrName>style.rotation</p:attrName>
                                        </p:attrNameLst>
                                      </p:cBhvr>
                                      <p:tavLst>
                                        <p:tav tm="0">
                                          <p:val>
                                            <p:fltVal val="90"/>
                                          </p:val>
                                        </p:tav>
                                        <p:tav tm="100000">
                                          <p:val>
                                            <p:fltVal val="0"/>
                                          </p:val>
                                        </p:tav>
                                      </p:tavLst>
                                    </p:anim>
                                    <p:animEffect transition="in" filter="fade">
                                      <p:cBhvr>
                                        <p:cTn id="61" dur="500"/>
                                        <p:tgtEl>
                                          <p:spTgt spid="28"/>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fltVal val="0"/>
                                          </p:val>
                                        </p:tav>
                                        <p:tav tm="100000">
                                          <p:val>
                                            <p:strVal val="#ppt_h"/>
                                          </p:val>
                                        </p:tav>
                                      </p:tavLst>
                                    </p:anim>
                                    <p:anim calcmode="lin" valueType="num">
                                      <p:cBhvr>
                                        <p:cTn id="66" dur="500" fill="hold"/>
                                        <p:tgtEl>
                                          <p:spTgt spid="29"/>
                                        </p:tgtEl>
                                        <p:attrNameLst>
                                          <p:attrName>style.rotation</p:attrName>
                                        </p:attrNameLst>
                                      </p:cBhvr>
                                      <p:tavLst>
                                        <p:tav tm="0">
                                          <p:val>
                                            <p:fltVal val="90"/>
                                          </p:val>
                                        </p:tav>
                                        <p:tav tm="100000">
                                          <p:val>
                                            <p:fltVal val="0"/>
                                          </p:val>
                                        </p:tav>
                                      </p:tavLst>
                                    </p:anim>
                                    <p:animEffect transition="in" filter="fade">
                                      <p:cBhvr>
                                        <p:cTn id="67" dur="500"/>
                                        <p:tgtEl>
                                          <p:spTgt spid="29"/>
                                        </p:tgtEl>
                                      </p:cBhvr>
                                    </p:animEffect>
                                  </p:childTnLst>
                                </p:cTn>
                              </p:par>
                            </p:childTnLst>
                          </p:cTn>
                        </p:par>
                        <p:par>
                          <p:cTn id="68" fill="hold">
                            <p:stCondLst>
                              <p:cond delay="4059"/>
                            </p:stCondLst>
                            <p:childTnLst>
                              <p:par>
                                <p:cTn id="69" presetID="5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Scale>
                                      <p:cBhvr>
                                        <p:cTn id="7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24"/>
                                        </p:tgtEl>
                                        <p:attrNameLst>
                                          <p:attrName>ppt_x</p:attrName>
                                          <p:attrName>ppt_y</p:attrName>
                                        </p:attrNameLst>
                                      </p:cBhvr>
                                    </p:animMotion>
                                    <p:animEffect transition="in" filter="fade">
                                      <p:cBhvr>
                                        <p:cTn id="73" dur="1000"/>
                                        <p:tgtEl>
                                          <p:spTgt spid="24"/>
                                        </p:tgtEl>
                                      </p:cBhvr>
                                    </p:animEffect>
                                  </p:childTnLst>
                                </p:cTn>
                              </p:par>
                              <p:par>
                                <p:cTn id="74" presetID="5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Scale>
                                      <p:cBhvr>
                                        <p:cTn id="76"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26"/>
                                        </p:tgtEl>
                                        <p:attrNameLst>
                                          <p:attrName>ppt_x</p:attrName>
                                          <p:attrName>ppt_y</p:attrName>
                                        </p:attrNameLst>
                                      </p:cBhvr>
                                    </p:animMotion>
                                    <p:animEffect transition="in" filter="fade">
                                      <p:cBhvr>
                                        <p:cTn id="78" dur="1000"/>
                                        <p:tgtEl>
                                          <p:spTgt spid="26"/>
                                        </p:tgtEl>
                                      </p:cBhvr>
                                    </p:animEffect>
                                  </p:childTnLst>
                                </p:cTn>
                              </p:par>
                            </p:childTnLst>
                          </p:cTn>
                        </p:par>
                        <p:par>
                          <p:cTn id="79" fill="hold">
                            <p:stCondLst>
                              <p:cond delay="5059"/>
                            </p:stCondLst>
                            <p:childTnLst>
                              <p:par>
                                <p:cTn id="80" presetID="22" presetClass="entr" presetSubtype="2"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right)">
                                      <p:cBhvr>
                                        <p:cTn id="82" dur="500"/>
                                        <p:tgtEl>
                                          <p:spTgt spid="32"/>
                                        </p:tgtEl>
                                      </p:cBhvr>
                                    </p:animEffect>
                                  </p:childTnLst>
                                </p:cTn>
                              </p:par>
                            </p:childTnLst>
                          </p:cTn>
                        </p:par>
                        <p:par>
                          <p:cTn id="83" fill="hold">
                            <p:stCondLst>
                              <p:cond delay="5559"/>
                            </p:stCondLst>
                            <p:childTnLst>
                              <p:par>
                                <p:cTn id="84" presetID="31"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ppt_w</p:attrName>
                                        </p:attrNameLst>
                                      </p:cBhvr>
                                      <p:tavLst>
                                        <p:tav tm="0">
                                          <p:val>
                                            <p:fltVal val="0"/>
                                          </p:val>
                                        </p:tav>
                                        <p:tav tm="100000">
                                          <p:val>
                                            <p:strVal val="#ppt_w"/>
                                          </p:val>
                                        </p:tav>
                                      </p:tavLst>
                                    </p:anim>
                                    <p:anim calcmode="lin" valueType="num">
                                      <p:cBhvr>
                                        <p:cTn id="87" dur="500" fill="hold"/>
                                        <p:tgtEl>
                                          <p:spTgt spid="30"/>
                                        </p:tgtEl>
                                        <p:attrNameLst>
                                          <p:attrName>ppt_h</p:attrName>
                                        </p:attrNameLst>
                                      </p:cBhvr>
                                      <p:tavLst>
                                        <p:tav tm="0">
                                          <p:val>
                                            <p:fltVal val="0"/>
                                          </p:val>
                                        </p:tav>
                                        <p:tav tm="100000">
                                          <p:val>
                                            <p:strVal val="#ppt_h"/>
                                          </p:val>
                                        </p:tav>
                                      </p:tavLst>
                                    </p:anim>
                                    <p:anim calcmode="lin" valueType="num">
                                      <p:cBhvr>
                                        <p:cTn id="88" dur="500" fill="hold"/>
                                        <p:tgtEl>
                                          <p:spTgt spid="30"/>
                                        </p:tgtEl>
                                        <p:attrNameLst>
                                          <p:attrName>style.rotation</p:attrName>
                                        </p:attrNameLst>
                                      </p:cBhvr>
                                      <p:tavLst>
                                        <p:tav tm="0">
                                          <p:val>
                                            <p:fltVal val="90"/>
                                          </p:val>
                                        </p:tav>
                                        <p:tav tm="100000">
                                          <p:val>
                                            <p:fltVal val="0"/>
                                          </p:val>
                                        </p:tav>
                                      </p:tavLst>
                                    </p:anim>
                                    <p:animEffect transition="in" filter="fade">
                                      <p:cBhvr>
                                        <p:cTn id="89" dur="500"/>
                                        <p:tgtEl>
                                          <p:spTgt spid="30"/>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ppt_w</p:attrName>
                                        </p:attrNameLst>
                                      </p:cBhvr>
                                      <p:tavLst>
                                        <p:tav tm="0">
                                          <p:val>
                                            <p:fltVal val="0"/>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anim calcmode="lin" valueType="num">
                                      <p:cBhvr>
                                        <p:cTn id="94" dur="500" fill="hold"/>
                                        <p:tgtEl>
                                          <p:spTgt spid="31"/>
                                        </p:tgtEl>
                                        <p:attrNameLst>
                                          <p:attrName>style.rotation</p:attrName>
                                        </p:attrNameLst>
                                      </p:cBhvr>
                                      <p:tavLst>
                                        <p:tav tm="0">
                                          <p:val>
                                            <p:fltVal val="90"/>
                                          </p:val>
                                        </p:tav>
                                        <p:tav tm="100000">
                                          <p:val>
                                            <p:fltVal val="0"/>
                                          </p:val>
                                        </p:tav>
                                      </p:tavLst>
                                    </p:anim>
                                    <p:animEffect transition="in" filter="fade">
                                      <p:cBhvr>
                                        <p:cTn id="95" dur="500"/>
                                        <p:tgtEl>
                                          <p:spTgt spid="31"/>
                                        </p:tgtEl>
                                      </p:cBhvr>
                                    </p:animEffect>
                                  </p:childTnLst>
                                </p:cTn>
                              </p:par>
                            </p:childTnLst>
                          </p:cTn>
                        </p:par>
                        <p:par>
                          <p:cTn id="96" fill="hold">
                            <p:stCondLst>
                              <p:cond delay="6059"/>
                            </p:stCondLst>
                            <p:childTnLst>
                              <p:par>
                                <p:cTn id="97" presetID="52"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Scale>
                                      <p:cBhvr>
                                        <p:cTn id="99"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25"/>
                                        </p:tgtEl>
                                        <p:attrNameLst>
                                          <p:attrName>ppt_x</p:attrName>
                                          <p:attrName>ppt_y</p:attrName>
                                        </p:attrNameLst>
                                      </p:cBhvr>
                                    </p:animMotion>
                                    <p:animEffect transition="in" filter="fade">
                                      <p:cBhvr>
                                        <p:cTn id="101" dur="1000"/>
                                        <p:tgtEl>
                                          <p:spTgt spid="25"/>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27"/>
                                        </p:tgtEl>
                                        <p:attrNameLst>
                                          <p:attrName>style.visibility</p:attrName>
                                        </p:attrNameLst>
                                      </p:cBhvr>
                                      <p:to>
                                        <p:strVal val="visible"/>
                                      </p:to>
                                    </p:set>
                                    <p:animScale>
                                      <p:cBhvr>
                                        <p:cTn id="104"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27"/>
                                        </p:tgtEl>
                                        <p:attrNameLst>
                                          <p:attrName>ppt_x</p:attrName>
                                          <p:attrName>ppt_y</p:attrName>
                                        </p:attrNameLst>
                                      </p:cBhvr>
                                    </p:animMotion>
                                    <p:animEffect transition="in" filter="fade">
                                      <p:cBhvr>
                                        <p:cTn id="106" dur="1000"/>
                                        <p:tgtEl>
                                          <p:spTgt spid="27"/>
                                        </p:tgtEl>
                                      </p:cBhvr>
                                    </p:animEffect>
                                  </p:childTnLst>
                                </p:cTn>
                              </p:par>
                            </p:childTnLst>
                          </p:cTn>
                        </p:par>
                        <p:par>
                          <p:cTn id="107" fill="hold">
                            <p:stCondLst>
                              <p:cond delay="7059"/>
                            </p:stCondLst>
                            <p:childTnLst>
                              <p:par>
                                <p:cTn id="108" presetID="22" presetClass="entr" presetSubtype="2"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wipe(right)">
                                      <p:cBhvr>
                                        <p:cTn id="1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77" grpId="0"/>
      <p:bldP spid="4"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77" name="TextBox 76"/>
          <p:cNvSpPr txBox="1"/>
          <p:nvPr/>
        </p:nvSpPr>
        <p:spPr>
          <a:xfrm>
            <a:off x="477742" y="159025"/>
            <a:ext cx="1800469" cy="369320"/>
          </a:xfrm>
          <a:prstGeom prst="rect">
            <a:avLst/>
          </a:prstGeom>
          <a:noFill/>
        </p:spPr>
        <p:txBody>
          <a:bodyPr wrap="none" lIns="91428" tIns="45714" rIns="91428" bIns="45714" rtlCol="0">
            <a:spAutoFit/>
          </a:bodyPr>
          <a:lstStyle/>
          <a:p>
            <a:r>
              <a:rPr lang="zh-CN" altLang="en-US" dirty="0">
                <a:solidFill>
                  <a:srgbClr val="4D4D4D"/>
                </a:solidFill>
                <a:latin typeface="微软雅黑" panose="020B0503020204020204" pitchFamily="34" charset="-122"/>
                <a:ea typeface="微软雅黑" panose="020B0503020204020204" pitchFamily="34" charset="-122"/>
              </a:rPr>
              <a:t>执力行有待加强</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等腰三角形 2"/>
          <p:cNvSpPr/>
          <p:nvPr/>
        </p:nvSpPr>
        <p:spPr bwMode="auto">
          <a:xfrm rot="3036074">
            <a:off x="1049417" y="1351030"/>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1"/>
          </a:solidFill>
          <a:ln>
            <a:noFill/>
          </a:ln>
        </p:spPr>
        <p:txBody>
          <a:bodyPr wrap="none" lIns="91428" tIns="45714" rIns="91428" bIns="45714"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237663" y="1869627"/>
            <a:ext cx="697627" cy="400111"/>
          </a:xfrm>
          <a:prstGeom prst="rect">
            <a:avLst/>
          </a:prstGeom>
          <a:solidFill>
            <a:schemeClr val="tx1"/>
          </a:solidFill>
          <a:ln>
            <a:noFill/>
          </a:ln>
        </p:spPr>
        <p:txBody>
          <a:bodyPr wrap="none" lIns="91428" tIns="45714" rIns="91428" bIns="45714"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smtClean="0"/>
              <a:t>问题一：</a:t>
            </a:r>
            <a:endParaRPr lang="en-US" altLang="zh-CN" dirty="0" smtClean="0"/>
          </a:p>
          <a:p>
            <a:r>
              <a:rPr lang="zh-CN" altLang="en-US" dirty="0" smtClean="0"/>
              <a:t>不想做</a:t>
            </a:r>
            <a:endParaRPr lang="zh-CN" altLang="en-US" dirty="0"/>
          </a:p>
        </p:txBody>
      </p:sp>
      <p:cxnSp>
        <p:nvCxnSpPr>
          <p:cNvPr id="9" name="直接连接符 8"/>
          <p:cNvCxnSpPr/>
          <p:nvPr/>
        </p:nvCxnSpPr>
        <p:spPr bwMode="auto">
          <a:xfrm>
            <a:off x="2329736" y="1405359"/>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2615908" y="1545403"/>
            <a:ext cx="5040560" cy="923318"/>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这里输入您的文字内容</a:t>
            </a:r>
            <a:r>
              <a:rPr lang="zh-CN" altLang="en-US" dirty="0">
                <a:solidFill>
                  <a:schemeClr val="tx2"/>
                </a:solidFill>
                <a:latin typeface="+mn-ea"/>
                <a:ea typeface="+mn-ea"/>
              </a:rPr>
              <a:t>这里输入您的文字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a:t>
            </a:r>
            <a:endParaRPr lang="zh-CN" altLang="en-US" dirty="0">
              <a:solidFill>
                <a:schemeClr val="tx2"/>
              </a:solidFill>
              <a:latin typeface="+mn-ea"/>
              <a:ea typeface="+mn-ea"/>
            </a:endParaRPr>
          </a:p>
        </p:txBody>
      </p:sp>
      <p:sp>
        <p:nvSpPr>
          <p:cNvPr id="12" name="等腰三角形 2"/>
          <p:cNvSpPr/>
          <p:nvPr/>
        </p:nvSpPr>
        <p:spPr bwMode="auto">
          <a:xfrm rot="3036074">
            <a:off x="2059350" y="2947818"/>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solidFill>
          <a:ln>
            <a:noFill/>
          </a:ln>
        </p:spPr>
        <p:txBody>
          <a:bodyPr wrap="none" lIns="91428" tIns="45714" rIns="91428" bIns="45714"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247599" y="3466415"/>
            <a:ext cx="697627" cy="400111"/>
          </a:xfrm>
          <a:prstGeom prst="rect">
            <a:avLst/>
          </a:prstGeom>
          <a:solidFill>
            <a:schemeClr val="bg1"/>
          </a:solidFill>
          <a:ln>
            <a:noFill/>
          </a:ln>
        </p:spPr>
        <p:txBody>
          <a:bodyPr wrap="none" lIns="91428" tIns="45714" rIns="91428" bIns="45714"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smtClean="0"/>
              <a:t>问题二：</a:t>
            </a:r>
            <a:endParaRPr lang="en-US" altLang="zh-CN" dirty="0" smtClean="0"/>
          </a:p>
          <a:p>
            <a:r>
              <a:rPr lang="zh-CN" altLang="en-US" dirty="0" smtClean="0"/>
              <a:t>不会做</a:t>
            </a:r>
            <a:endParaRPr lang="zh-CN" altLang="en-US" dirty="0"/>
          </a:p>
        </p:txBody>
      </p:sp>
      <p:cxnSp>
        <p:nvCxnSpPr>
          <p:cNvPr id="14" name="直接连接符 13"/>
          <p:cNvCxnSpPr/>
          <p:nvPr/>
        </p:nvCxnSpPr>
        <p:spPr bwMode="auto">
          <a:xfrm>
            <a:off x="3339671" y="3002147"/>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625843" y="3142191"/>
            <a:ext cx="4174642" cy="923318"/>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这里输入您的文字内容</a:t>
            </a:r>
            <a:r>
              <a:rPr lang="zh-CN" altLang="en-US" dirty="0">
                <a:solidFill>
                  <a:schemeClr val="tx2"/>
                </a:solidFill>
                <a:latin typeface="+mn-ea"/>
                <a:ea typeface="+mn-ea"/>
              </a:rPr>
              <a:t>这里输入您的文字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a:t>
            </a:r>
            <a:endParaRPr lang="zh-CN" altLang="en-US" dirty="0">
              <a:solidFill>
                <a:schemeClr val="tx2"/>
              </a:solidFill>
              <a:latin typeface="+mn-ea"/>
              <a:ea typeface="+mn-ea"/>
            </a:endParaRPr>
          </a:p>
        </p:txBody>
      </p:sp>
      <p:sp>
        <p:nvSpPr>
          <p:cNvPr id="17" name="等腰三角形 2"/>
          <p:cNvSpPr/>
          <p:nvPr/>
        </p:nvSpPr>
        <p:spPr bwMode="auto">
          <a:xfrm rot="3036074">
            <a:off x="1345332" y="4744802"/>
            <a:ext cx="1152128" cy="1333073"/>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tx2"/>
          </a:solidFill>
          <a:ln>
            <a:noFill/>
          </a:ln>
        </p:spPr>
        <p:txBody>
          <a:bodyPr wrap="none" lIns="91428" tIns="45714" rIns="91428" bIns="45714" anchor="ctr"/>
          <a:lstStyle/>
          <a:p>
            <a:pPr algn="ctr"/>
            <a:endParaRPr lang="zh-CN" altLang="en-US" sz="2000" kern="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533579" y="5263398"/>
            <a:ext cx="697627" cy="400111"/>
          </a:xfrm>
          <a:prstGeom prst="rect">
            <a:avLst/>
          </a:prstGeom>
          <a:solidFill>
            <a:schemeClr val="tx2"/>
          </a:solidFill>
          <a:ln>
            <a:noFill/>
          </a:ln>
        </p:spPr>
        <p:txBody>
          <a:bodyPr wrap="none" lIns="91428" tIns="45714" rIns="91428" bIns="45714"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dirty="0" smtClean="0"/>
              <a:t>问题三：</a:t>
            </a:r>
            <a:endParaRPr lang="en-US" altLang="zh-CN" dirty="0" smtClean="0"/>
          </a:p>
          <a:p>
            <a:r>
              <a:rPr lang="zh-CN" altLang="en-US" dirty="0" smtClean="0"/>
              <a:t>做不好</a:t>
            </a:r>
            <a:endParaRPr lang="zh-CN" altLang="en-US" dirty="0"/>
          </a:p>
        </p:txBody>
      </p:sp>
      <p:cxnSp>
        <p:nvCxnSpPr>
          <p:cNvPr id="19" name="直接连接符 18"/>
          <p:cNvCxnSpPr/>
          <p:nvPr/>
        </p:nvCxnSpPr>
        <p:spPr bwMode="auto">
          <a:xfrm>
            <a:off x="2625652" y="4763265"/>
            <a:ext cx="0" cy="1296144"/>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2911827" y="4949674"/>
            <a:ext cx="4672637" cy="923318"/>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这里输入您的文字内容</a:t>
            </a:r>
            <a:r>
              <a:rPr lang="zh-CN" altLang="en-US" dirty="0">
                <a:solidFill>
                  <a:schemeClr val="tx2"/>
                </a:solidFill>
                <a:latin typeface="+mn-ea"/>
                <a:ea typeface="+mn-ea"/>
              </a:rPr>
              <a:t>这里输入您的文字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内容这里</a:t>
            </a:r>
            <a:r>
              <a:rPr lang="zh-CN" altLang="en-US" dirty="0">
                <a:solidFill>
                  <a:schemeClr val="tx2"/>
                </a:solidFill>
                <a:latin typeface="+mn-ea"/>
                <a:ea typeface="+mn-ea"/>
              </a:rPr>
              <a:t>输入您的文字</a:t>
            </a:r>
            <a:r>
              <a:rPr lang="zh-CN" altLang="en-US" dirty="0" smtClean="0">
                <a:solidFill>
                  <a:schemeClr val="tx2"/>
                </a:solidFill>
                <a:latin typeface="+mn-ea"/>
                <a:ea typeface="+mn-ea"/>
              </a:rPr>
              <a:t>内容</a:t>
            </a:r>
            <a:endParaRPr lang="zh-CN" altLang="en-US" dirty="0">
              <a:solidFill>
                <a:schemeClr val="tx2"/>
              </a:solidFill>
              <a:latin typeface="+mn-ea"/>
              <a:ea typeface="+mn-ea"/>
            </a:endParaRPr>
          </a:p>
        </p:txBody>
      </p:sp>
      <p:sp>
        <p:nvSpPr>
          <p:cNvPr id="16" name="Freeform 11"/>
          <p:cNvSpPr/>
          <p:nvPr/>
        </p:nvSpPr>
        <p:spPr bwMode="auto">
          <a:xfrm>
            <a:off x="7856541" y="1012827"/>
            <a:ext cx="1831975" cy="2611439"/>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1"/>
            <a:stretch>
              <a:fillRect/>
            </a:stretch>
          </a:blipFill>
          <a:ln>
            <a:noFill/>
          </a:ln>
        </p:spPr>
        <p:txBody>
          <a:bodyPr vert="horz" wrap="square" lIns="91428" tIns="45714" rIns="91428" bIns="45714" numCol="1" anchor="t" anchorCtr="0" compatLnSpc="1"/>
          <a:lstStyle/>
          <a:p>
            <a:endParaRPr lang="zh-CN" altLang="en-US"/>
          </a:p>
        </p:txBody>
      </p:sp>
      <p:sp>
        <p:nvSpPr>
          <p:cNvPr id="22" name="Freeform 12"/>
          <p:cNvSpPr/>
          <p:nvPr/>
        </p:nvSpPr>
        <p:spPr bwMode="auto">
          <a:xfrm>
            <a:off x="9793288" y="1012827"/>
            <a:ext cx="1830387" cy="2611439"/>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2"/>
            <a:stretch>
              <a:fillRect/>
            </a:stretch>
          </a:blipFill>
          <a:ln>
            <a:noFill/>
          </a:ln>
        </p:spPr>
        <p:txBody>
          <a:bodyPr vert="horz" wrap="square" lIns="91428" tIns="45714" rIns="91428" bIns="45714" numCol="1" anchor="t" anchorCtr="0" compatLnSpc="1"/>
          <a:lstStyle/>
          <a:p>
            <a:endParaRPr lang="zh-CN" altLang="en-US"/>
          </a:p>
        </p:txBody>
      </p:sp>
      <p:sp>
        <p:nvSpPr>
          <p:cNvPr id="23" name="Freeform 13"/>
          <p:cNvSpPr/>
          <p:nvPr/>
        </p:nvSpPr>
        <p:spPr bwMode="auto">
          <a:xfrm>
            <a:off x="9793288" y="3722690"/>
            <a:ext cx="1830387" cy="2611439"/>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6">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3"/>
            <a:stretch>
              <a:fillRect/>
            </a:stretch>
          </a:blipFill>
          <a:ln>
            <a:noFill/>
          </a:ln>
        </p:spPr>
        <p:txBody>
          <a:bodyPr vert="horz" wrap="square" lIns="91428" tIns="45714" rIns="91428" bIns="45714" numCol="1" anchor="t" anchorCtr="0" compatLnSpc="1"/>
          <a:lstStyle/>
          <a:p>
            <a:endParaRPr lang="zh-CN" altLang="en-US"/>
          </a:p>
        </p:txBody>
      </p:sp>
      <p:sp>
        <p:nvSpPr>
          <p:cNvPr id="24" name="Freeform 14"/>
          <p:cNvSpPr/>
          <p:nvPr/>
        </p:nvSpPr>
        <p:spPr bwMode="auto">
          <a:xfrm>
            <a:off x="7856541" y="3722690"/>
            <a:ext cx="1831975" cy="2611439"/>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6">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4"/>
            <a:stretch>
              <a:fillRect/>
            </a:stretch>
          </a:blipFill>
          <a:ln>
            <a:noFill/>
          </a:ln>
        </p:spPr>
        <p:txBody>
          <a:bodyPr vert="horz" wrap="square" lIns="91428" tIns="45714" rIns="91428" bIns="45714" numCol="1" anchor="t" anchorCtr="0" compatLnSpc="1"/>
          <a:lstStyle/>
          <a:p>
            <a:endParaRPr lang="zh-CN" altLang="en-US"/>
          </a:p>
        </p:txBody>
      </p:sp>
    </p:spTree>
  </p:cSld>
  <p:clrMapOvr>
    <a:masterClrMapping/>
  </p:clrMapOvr>
  <p:transition spd="slow" advTm="8069">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6"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90">
                                              <p:stCondLst>
                                                <p:cond delay="0"/>
                                              </p:stCondLst>
                                            </p:cTn>
                                            <p:tgtEl>
                                              <p:spTgt spid="8"/>
                                            </p:tgtEl>
                                          </p:cBhvr>
                                        </p:animEffect>
                                        <p:anim calcmode="lin" valueType="num">
                                          <p:cBhvr>
                                            <p:cTn id="2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gtEl>
                                          </p:cBhvr>
                                          <p:to x="100000" y="60000"/>
                                        </p:animScale>
                                        <p:animScale>
                                          <p:cBhvr>
                                            <p:cTn id="32" dur="83" decel="50000">
                                              <p:stCondLst>
                                                <p:cond delay="338"/>
                                              </p:stCondLst>
                                            </p:cTn>
                                            <p:tgtEl>
                                              <p:spTgt spid="8"/>
                                            </p:tgtEl>
                                          </p:cBhvr>
                                          <p:to x="100000" y="100000"/>
                                        </p:animScale>
                                        <p:animScale>
                                          <p:cBhvr>
                                            <p:cTn id="33" dur="13">
                                              <p:stCondLst>
                                                <p:cond delay="656"/>
                                              </p:stCondLst>
                                            </p:cTn>
                                            <p:tgtEl>
                                              <p:spTgt spid="8"/>
                                            </p:tgtEl>
                                          </p:cBhvr>
                                          <p:to x="100000" y="80000"/>
                                        </p:animScale>
                                        <p:animScale>
                                          <p:cBhvr>
                                            <p:cTn id="34" dur="83" decel="50000">
                                              <p:stCondLst>
                                                <p:cond delay="669"/>
                                              </p:stCondLst>
                                            </p:cTn>
                                            <p:tgtEl>
                                              <p:spTgt spid="8"/>
                                            </p:tgtEl>
                                          </p:cBhvr>
                                          <p:to x="100000" y="100000"/>
                                        </p:animScale>
                                        <p:animScale>
                                          <p:cBhvr>
                                            <p:cTn id="35" dur="13">
                                              <p:stCondLst>
                                                <p:cond delay="821"/>
                                              </p:stCondLst>
                                            </p:cTn>
                                            <p:tgtEl>
                                              <p:spTgt spid="8"/>
                                            </p:tgtEl>
                                          </p:cBhvr>
                                          <p:to x="100000" y="90000"/>
                                        </p:animScale>
                                        <p:animScale>
                                          <p:cBhvr>
                                            <p:cTn id="36" dur="83" decel="50000">
                                              <p:stCondLst>
                                                <p:cond delay="834"/>
                                              </p:stCondLst>
                                            </p:cTn>
                                            <p:tgtEl>
                                              <p:spTgt spid="8"/>
                                            </p:tgtEl>
                                          </p:cBhvr>
                                          <p:to x="100000" y="100000"/>
                                        </p:animScale>
                                        <p:animScale>
                                          <p:cBhvr>
                                            <p:cTn id="37" dur="13">
                                              <p:stCondLst>
                                                <p:cond delay="904"/>
                                              </p:stCondLst>
                                            </p:cTn>
                                            <p:tgtEl>
                                              <p:spTgt spid="8"/>
                                            </p:tgtEl>
                                          </p:cBhvr>
                                          <p:to x="100000" y="95000"/>
                                        </p:animScale>
                                        <p:animScale>
                                          <p:cBhvr>
                                            <p:cTn id="38" dur="83" decel="50000">
                                              <p:stCondLst>
                                                <p:cond delay="917"/>
                                              </p:stCondLst>
                                            </p:cTn>
                                            <p:tgtEl>
                                              <p:spTgt spid="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290">
                                              <p:stCondLst>
                                                <p:cond delay="0"/>
                                              </p:stCondLst>
                                            </p:cTn>
                                            <p:tgtEl>
                                              <p:spTgt spid="7"/>
                                            </p:tgtEl>
                                          </p:cBhvr>
                                        </p:animEffect>
                                        <p:anim calcmode="lin" valueType="num">
                                          <p:cBhvr>
                                            <p:cTn id="4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7" dur="13">
                                              <p:stCondLst>
                                                <p:cond delay="325"/>
                                              </p:stCondLst>
                                            </p:cTn>
                                            <p:tgtEl>
                                              <p:spTgt spid="7"/>
                                            </p:tgtEl>
                                          </p:cBhvr>
                                          <p:to x="100000" y="60000"/>
                                        </p:animScale>
                                        <p:animScale>
                                          <p:cBhvr>
                                            <p:cTn id="48" dur="83" decel="50000">
                                              <p:stCondLst>
                                                <p:cond delay="338"/>
                                              </p:stCondLst>
                                            </p:cTn>
                                            <p:tgtEl>
                                              <p:spTgt spid="7"/>
                                            </p:tgtEl>
                                          </p:cBhvr>
                                          <p:to x="100000" y="100000"/>
                                        </p:animScale>
                                        <p:animScale>
                                          <p:cBhvr>
                                            <p:cTn id="49" dur="13">
                                              <p:stCondLst>
                                                <p:cond delay="656"/>
                                              </p:stCondLst>
                                            </p:cTn>
                                            <p:tgtEl>
                                              <p:spTgt spid="7"/>
                                            </p:tgtEl>
                                          </p:cBhvr>
                                          <p:to x="100000" y="80000"/>
                                        </p:animScale>
                                        <p:animScale>
                                          <p:cBhvr>
                                            <p:cTn id="50" dur="83" decel="50000">
                                              <p:stCondLst>
                                                <p:cond delay="669"/>
                                              </p:stCondLst>
                                            </p:cTn>
                                            <p:tgtEl>
                                              <p:spTgt spid="7"/>
                                            </p:tgtEl>
                                          </p:cBhvr>
                                          <p:to x="100000" y="100000"/>
                                        </p:animScale>
                                        <p:animScale>
                                          <p:cBhvr>
                                            <p:cTn id="51" dur="13">
                                              <p:stCondLst>
                                                <p:cond delay="821"/>
                                              </p:stCondLst>
                                            </p:cTn>
                                            <p:tgtEl>
                                              <p:spTgt spid="7"/>
                                            </p:tgtEl>
                                          </p:cBhvr>
                                          <p:to x="100000" y="90000"/>
                                        </p:animScale>
                                        <p:animScale>
                                          <p:cBhvr>
                                            <p:cTn id="52" dur="83" decel="50000">
                                              <p:stCondLst>
                                                <p:cond delay="834"/>
                                              </p:stCondLst>
                                            </p:cTn>
                                            <p:tgtEl>
                                              <p:spTgt spid="7"/>
                                            </p:tgtEl>
                                          </p:cBhvr>
                                          <p:to x="100000" y="100000"/>
                                        </p:animScale>
                                        <p:animScale>
                                          <p:cBhvr>
                                            <p:cTn id="53" dur="13">
                                              <p:stCondLst>
                                                <p:cond delay="904"/>
                                              </p:stCondLst>
                                            </p:cTn>
                                            <p:tgtEl>
                                              <p:spTgt spid="7"/>
                                            </p:tgtEl>
                                          </p:cBhvr>
                                          <p:to x="100000" y="95000"/>
                                        </p:animScale>
                                        <p:animScale>
                                          <p:cBhvr>
                                            <p:cTn id="54" dur="83" decel="50000">
                                              <p:stCondLst>
                                                <p:cond delay="917"/>
                                              </p:stCondLst>
                                            </p:cTn>
                                            <p:tgtEl>
                                              <p:spTgt spid="7"/>
                                            </p:tgtEl>
                                          </p:cBhvr>
                                          <p:to x="100000" y="100000"/>
                                        </p:animScale>
                                      </p:childTnLst>
                                    </p:cTn>
                                  </p:par>
                                </p:childTnLst>
                              </p:cTn>
                            </p:par>
                            <p:par>
                              <p:cTn id="55" fill="hold">
                                <p:stCondLst>
                                  <p:cond delay="2940"/>
                                </p:stCondLst>
                                <p:childTnLst>
                                  <p:par>
                                    <p:cTn id="56" presetID="16" presetClass="entr" presetSubtype="4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outHorizontal)">
                                          <p:cBhvr>
                                            <p:cTn id="58" dur="500"/>
                                            <p:tgtEl>
                                              <p:spTgt spid="9"/>
                                            </p:tgtEl>
                                          </p:cBhvr>
                                        </p:animEffect>
                                      </p:childTnLst>
                                    </p:cTn>
                                  </p:par>
                                </p:childTnLst>
                              </p:cTn>
                            </p:par>
                            <p:par>
                              <p:cTn id="59" fill="hold">
                                <p:stCondLst>
                                  <p:cond delay="344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300"/>
                                            <p:tgtEl>
                                              <p:spTgt spid="10"/>
                                            </p:tgtEl>
                                          </p:cBhvr>
                                        </p:animEffect>
                                      </p:childTnLst>
                                    </p:cTn>
                                  </p:par>
                                </p:childTnLst>
                              </p:cTn>
                            </p:par>
                            <p:par>
                              <p:cTn id="63" fill="hold">
                                <p:stCondLst>
                                  <p:cond delay="3940"/>
                                </p:stCondLst>
                                <p:childTnLst>
                                  <p:par>
                                    <p:cTn id="64" presetID="26"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290">
                                              <p:stCondLst>
                                                <p:cond delay="0"/>
                                              </p:stCondLst>
                                            </p:cTn>
                                            <p:tgtEl>
                                              <p:spTgt spid="13"/>
                                            </p:tgtEl>
                                          </p:cBhvr>
                                        </p:animEffect>
                                        <p:anim calcmode="lin" valueType="num">
                                          <p:cBhvr>
                                            <p:cTn id="67"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2" dur="13">
                                              <p:stCondLst>
                                                <p:cond delay="325"/>
                                              </p:stCondLst>
                                            </p:cTn>
                                            <p:tgtEl>
                                              <p:spTgt spid="13"/>
                                            </p:tgtEl>
                                          </p:cBhvr>
                                          <p:to x="100000" y="60000"/>
                                        </p:animScale>
                                        <p:animScale>
                                          <p:cBhvr>
                                            <p:cTn id="73" dur="83" decel="50000">
                                              <p:stCondLst>
                                                <p:cond delay="338"/>
                                              </p:stCondLst>
                                            </p:cTn>
                                            <p:tgtEl>
                                              <p:spTgt spid="13"/>
                                            </p:tgtEl>
                                          </p:cBhvr>
                                          <p:to x="100000" y="100000"/>
                                        </p:animScale>
                                        <p:animScale>
                                          <p:cBhvr>
                                            <p:cTn id="74" dur="13">
                                              <p:stCondLst>
                                                <p:cond delay="656"/>
                                              </p:stCondLst>
                                            </p:cTn>
                                            <p:tgtEl>
                                              <p:spTgt spid="13"/>
                                            </p:tgtEl>
                                          </p:cBhvr>
                                          <p:to x="100000" y="80000"/>
                                        </p:animScale>
                                        <p:animScale>
                                          <p:cBhvr>
                                            <p:cTn id="75" dur="83" decel="50000">
                                              <p:stCondLst>
                                                <p:cond delay="669"/>
                                              </p:stCondLst>
                                            </p:cTn>
                                            <p:tgtEl>
                                              <p:spTgt spid="13"/>
                                            </p:tgtEl>
                                          </p:cBhvr>
                                          <p:to x="100000" y="100000"/>
                                        </p:animScale>
                                        <p:animScale>
                                          <p:cBhvr>
                                            <p:cTn id="76" dur="13">
                                              <p:stCondLst>
                                                <p:cond delay="821"/>
                                              </p:stCondLst>
                                            </p:cTn>
                                            <p:tgtEl>
                                              <p:spTgt spid="13"/>
                                            </p:tgtEl>
                                          </p:cBhvr>
                                          <p:to x="100000" y="90000"/>
                                        </p:animScale>
                                        <p:animScale>
                                          <p:cBhvr>
                                            <p:cTn id="77" dur="83" decel="50000">
                                              <p:stCondLst>
                                                <p:cond delay="834"/>
                                              </p:stCondLst>
                                            </p:cTn>
                                            <p:tgtEl>
                                              <p:spTgt spid="13"/>
                                            </p:tgtEl>
                                          </p:cBhvr>
                                          <p:to x="100000" y="100000"/>
                                        </p:animScale>
                                        <p:animScale>
                                          <p:cBhvr>
                                            <p:cTn id="78" dur="13">
                                              <p:stCondLst>
                                                <p:cond delay="904"/>
                                              </p:stCondLst>
                                            </p:cTn>
                                            <p:tgtEl>
                                              <p:spTgt spid="13"/>
                                            </p:tgtEl>
                                          </p:cBhvr>
                                          <p:to x="100000" y="95000"/>
                                        </p:animScale>
                                        <p:animScale>
                                          <p:cBhvr>
                                            <p:cTn id="79" dur="83" decel="50000">
                                              <p:stCondLst>
                                                <p:cond delay="917"/>
                                              </p:stCondLst>
                                            </p:cTn>
                                            <p:tgtEl>
                                              <p:spTgt spid="13"/>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290">
                                              <p:stCondLst>
                                                <p:cond delay="0"/>
                                              </p:stCondLst>
                                            </p:cTn>
                                            <p:tgtEl>
                                              <p:spTgt spid="12"/>
                                            </p:tgtEl>
                                          </p:cBhvr>
                                        </p:animEffect>
                                        <p:anim calcmode="lin" valueType="num">
                                          <p:cBhvr>
                                            <p:cTn id="8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88" dur="13">
                                              <p:stCondLst>
                                                <p:cond delay="325"/>
                                              </p:stCondLst>
                                            </p:cTn>
                                            <p:tgtEl>
                                              <p:spTgt spid="12"/>
                                            </p:tgtEl>
                                          </p:cBhvr>
                                          <p:to x="100000" y="60000"/>
                                        </p:animScale>
                                        <p:animScale>
                                          <p:cBhvr>
                                            <p:cTn id="89" dur="83" decel="50000">
                                              <p:stCondLst>
                                                <p:cond delay="338"/>
                                              </p:stCondLst>
                                            </p:cTn>
                                            <p:tgtEl>
                                              <p:spTgt spid="12"/>
                                            </p:tgtEl>
                                          </p:cBhvr>
                                          <p:to x="100000" y="100000"/>
                                        </p:animScale>
                                        <p:animScale>
                                          <p:cBhvr>
                                            <p:cTn id="90" dur="13">
                                              <p:stCondLst>
                                                <p:cond delay="656"/>
                                              </p:stCondLst>
                                            </p:cTn>
                                            <p:tgtEl>
                                              <p:spTgt spid="12"/>
                                            </p:tgtEl>
                                          </p:cBhvr>
                                          <p:to x="100000" y="80000"/>
                                        </p:animScale>
                                        <p:animScale>
                                          <p:cBhvr>
                                            <p:cTn id="91" dur="83" decel="50000">
                                              <p:stCondLst>
                                                <p:cond delay="669"/>
                                              </p:stCondLst>
                                            </p:cTn>
                                            <p:tgtEl>
                                              <p:spTgt spid="12"/>
                                            </p:tgtEl>
                                          </p:cBhvr>
                                          <p:to x="100000" y="100000"/>
                                        </p:animScale>
                                        <p:animScale>
                                          <p:cBhvr>
                                            <p:cTn id="92" dur="13">
                                              <p:stCondLst>
                                                <p:cond delay="821"/>
                                              </p:stCondLst>
                                            </p:cTn>
                                            <p:tgtEl>
                                              <p:spTgt spid="12"/>
                                            </p:tgtEl>
                                          </p:cBhvr>
                                          <p:to x="100000" y="90000"/>
                                        </p:animScale>
                                        <p:animScale>
                                          <p:cBhvr>
                                            <p:cTn id="93" dur="83" decel="50000">
                                              <p:stCondLst>
                                                <p:cond delay="834"/>
                                              </p:stCondLst>
                                            </p:cTn>
                                            <p:tgtEl>
                                              <p:spTgt spid="12"/>
                                            </p:tgtEl>
                                          </p:cBhvr>
                                          <p:to x="100000" y="100000"/>
                                        </p:animScale>
                                        <p:animScale>
                                          <p:cBhvr>
                                            <p:cTn id="94" dur="13">
                                              <p:stCondLst>
                                                <p:cond delay="904"/>
                                              </p:stCondLst>
                                            </p:cTn>
                                            <p:tgtEl>
                                              <p:spTgt spid="12"/>
                                            </p:tgtEl>
                                          </p:cBhvr>
                                          <p:to x="100000" y="95000"/>
                                        </p:animScale>
                                        <p:animScale>
                                          <p:cBhvr>
                                            <p:cTn id="95" dur="83" decel="50000">
                                              <p:stCondLst>
                                                <p:cond delay="917"/>
                                              </p:stCondLst>
                                            </p:cTn>
                                            <p:tgtEl>
                                              <p:spTgt spid="12"/>
                                            </p:tgtEl>
                                          </p:cBhvr>
                                          <p:to x="100000" y="100000"/>
                                        </p:animScale>
                                      </p:childTnLst>
                                    </p:cTn>
                                  </p:par>
                                </p:childTnLst>
                              </p:cTn>
                            </p:par>
                            <p:par>
                              <p:cTn id="96" fill="hold">
                                <p:stCondLst>
                                  <p:cond delay="4940"/>
                                </p:stCondLst>
                                <p:childTnLst>
                                  <p:par>
                                    <p:cTn id="97" presetID="16" presetClass="entr" presetSubtype="42"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barn(outHorizontal)">
                                          <p:cBhvr>
                                            <p:cTn id="99" dur="500"/>
                                            <p:tgtEl>
                                              <p:spTgt spid="14"/>
                                            </p:tgtEl>
                                          </p:cBhvr>
                                        </p:animEffect>
                                      </p:childTnLst>
                                    </p:cTn>
                                  </p:par>
                                </p:childTnLst>
                              </p:cTn>
                            </p:par>
                            <p:par>
                              <p:cTn id="100" fill="hold">
                                <p:stCondLst>
                                  <p:cond delay="5440"/>
                                </p:stCondLst>
                                <p:childTnLst>
                                  <p:par>
                                    <p:cTn id="101" presetID="22" presetClass="entr" presetSubtype="8"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left)">
                                          <p:cBhvr>
                                            <p:cTn id="103" dur="300"/>
                                            <p:tgtEl>
                                              <p:spTgt spid="15"/>
                                            </p:tgtEl>
                                          </p:cBhvr>
                                        </p:animEffect>
                                      </p:childTnLst>
                                    </p:cTn>
                                  </p:par>
                                </p:childTnLst>
                              </p:cTn>
                            </p:par>
                            <p:par>
                              <p:cTn id="104" fill="hold">
                                <p:stCondLst>
                                  <p:cond delay="5940"/>
                                </p:stCondLst>
                                <p:childTnLst>
                                  <p:par>
                                    <p:cTn id="105" presetID="26"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290">
                                              <p:stCondLst>
                                                <p:cond delay="0"/>
                                              </p:stCondLst>
                                            </p:cTn>
                                            <p:tgtEl>
                                              <p:spTgt spid="18"/>
                                            </p:tgtEl>
                                          </p:cBhvr>
                                        </p:animEffect>
                                        <p:anim calcmode="lin" valueType="num">
                                          <p:cBhvr>
                                            <p:cTn id="10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13" dur="13">
                                              <p:stCondLst>
                                                <p:cond delay="325"/>
                                              </p:stCondLst>
                                            </p:cTn>
                                            <p:tgtEl>
                                              <p:spTgt spid="18"/>
                                            </p:tgtEl>
                                          </p:cBhvr>
                                          <p:to x="100000" y="60000"/>
                                        </p:animScale>
                                        <p:animScale>
                                          <p:cBhvr>
                                            <p:cTn id="114" dur="83" decel="50000">
                                              <p:stCondLst>
                                                <p:cond delay="338"/>
                                              </p:stCondLst>
                                            </p:cTn>
                                            <p:tgtEl>
                                              <p:spTgt spid="18"/>
                                            </p:tgtEl>
                                          </p:cBhvr>
                                          <p:to x="100000" y="100000"/>
                                        </p:animScale>
                                        <p:animScale>
                                          <p:cBhvr>
                                            <p:cTn id="115" dur="13">
                                              <p:stCondLst>
                                                <p:cond delay="656"/>
                                              </p:stCondLst>
                                            </p:cTn>
                                            <p:tgtEl>
                                              <p:spTgt spid="18"/>
                                            </p:tgtEl>
                                          </p:cBhvr>
                                          <p:to x="100000" y="80000"/>
                                        </p:animScale>
                                        <p:animScale>
                                          <p:cBhvr>
                                            <p:cTn id="116" dur="83" decel="50000">
                                              <p:stCondLst>
                                                <p:cond delay="669"/>
                                              </p:stCondLst>
                                            </p:cTn>
                                            <p:tgtEl>
                                              <p:spTgt spid="18"/>
                                            </p:tgtEl>
                                          </p:cBhvr>
                                          <p:to x="100000" y="100000"/>
                                        </p:animScale>
                                        <p:animScale>
                                          <p:cBhvr>
                                            <p:cTn id="117" dur="13">
                                              <p:stCondLst>
                                                <p:cond delay="821"/>
                                              </p:stCondLst>
                                            </p:cTn>
                                            <p:tgtEl>
                                              <p:spTgt spid="18"/>
                                            </p:tgtEl>
                                          </p:cBhvr>
                                          <p:to x="100000" y="90000"/>
                                        </p:animScale>
                                        <p:animScale>
                                          <p:cBhvr>
                                            <p:cTn id="118" dur="83" decel="50000">
                                              <p:stCondLst>
                                                <p:cond delay="834"/>
                                              </p:stCondLst>
                                            </p:cTn>
                                            <p:tgtEl>
                                              <p:spTgt spid="18"/>
                                            </p:tgtEl>
                                          </p:cBhvr>
                                          <p:to x="100000" y="100000"/>
                                        </p:animScale>
                                        <p:animScale>
                                          <p:cBhvr>
                                            <p:cTn id="119" dur="13">
                                              <p:stCondLst>
                                                <p:cond delay="904"/>
                                              </p:stCondLst>
                                            </p:cTn>
                                            <p:tgtEl>
                                              <p:spTgt spid="18"/>
                                            </p:tgtEl>
                                          </p:cBhvr>
                                          <p:to x="100000" y="95000"/>
                                        </p:animScale>
                                        <p:animScale>
                                          <p:cBhvr>
                                            <p:cTn id="120" dur="83" decel="50000">
                                              <p:stCondLst>
                                                <p:cond delay="917"/>
                                              </p:stCondLst>
                                            </p:cTn>
                                            <p:tgtEl>
                                              <p:spTgt spid="18"/>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ipe(down)">
                                          <p:cBhvr>
                                            <p:cTn id="123" dur="290">
                                              <p:stCondLst>
                                                <p:cond delay="0"/>
                                              </p:stCondLst>
                                            </p:cTn>
                                            <p:tgtEl>
                                              <p:spTgt spid="17"/>
                                            </p:tgtEl>
                                          </p:cBhvr>
                                        </p:animEffect>
                                        <p:anim calcmode="lin" valueType="num">
                                          <p:cBhvr>
                                            <p:cTn id="124"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29" dur="13">
                                              <p:stCondLst>
                                                <p:cond delay="325"/>
                                              </p:stCondLst>
                                            </p:cTn>
                                            <p:tgtEl>
                                              <p:spTgt spid="17"/>
                                            </p:tgtEl>
                                          </p:cBhvr>
                                          <p:to x="100000" y="60000"/>
                                        </p:animScale>
                                        <p:animScale>
                                          <p:cBhvr>
                                            <p:cTn id="130" dur="83" decel="50000">
                                              <p:stCondLst>
                                                <p:cond delay="338"/>
                                              </p:stCondLst>
                                            </p:cTn>
                                            <p:tgtEl>
                                              <p:spTgt spid="17"/>
                                            </p:tgtEl>
                                          </p:cBhvr>
                                          <p:to x="100000" y="100000"/>
                                        </p:animScale>
                                        <p:animScale>
                                          <p:cBhvr>
                                            <p:cTn id="131" dur="13">
                                              <p:stCondLst>
                                                <p:cond delay="656"/>
                                              </p:stCondLst>
                                            </p:cTn>
                                            <p:tgtEl>
                                              <p:spTgt spid="17"/>
                                            </p:tgtEl>
                                          </p:cBhvr>
                                          <p:to x="100000" y="80000"/>
                                        </p:animScale>
                                        <p:animScale>
                                          <p:cBhvr>
                                            <p:cTn id="132" dur="83" decel="50000">
                                              <p:stCondLst>
                                                <p:cond delay="669"/>
                                              </p:stCondLst>
                                            </p:cTn>
                                            <p:tgtEl>
                                              <p:spTgt spid="17"/>
                                            </p:tgtEl>
                                          </p:cBhvr>
                                          <p:to x="100000" y="100000"/>
                                        </p:animScale>
                                        <p:animScale>
                                          <p:cBhvr>
                                            <p:cTn id="133" dur="13">
                                              <p:stCondLst>
                                                <p:cond delay="821"/>
                                              </p:stCondLst>
                                            </p:cTn>
                                            <p:tgtEl>
                                              <p:spTgt spid="17"/>
                                            </p:tgtEl>
                                          </p:cBhvr>
                                          <p:to x="100000" y="90000"/>
                                        </p:animScale>
                                        <p:animScale>
                                          <p:cBhvr>
                                            <p:cTn id="134" dur="83" decel="50000">
                                              <p:stCondLst>
                                                <p:cond delay="834"/>
                                              </p:stCondLst>
                                            </p:cTn>
                                            <p:tgtEl>
                                              <p:spTgt spid="17"/>
                                            </p:tgtEl>
                                          </p:cBhvr>
                                          <p:to x="100000" y="100000"/>
                                        </p:animScale>
                                        <p:animScale>
                                          <p:cBhvr>
                                            <p:cTn id="135" dur="13">
                                              <p:stCondLst>
                                                <p:cond delay="904"/>
                                              </p:stCondLst>
                                            </p:cTn>
                                            <p:tgtEl>
                                              <p:spTgt spid="17"/>
                                            </p:tgtEl>
                                          </p:cBhvr>
                                          <p:to x="100000" y="95000"/>
                                        </p:animScale>
                                        <p:animScale>
                                          <p:cBhvr>
                                            <p:cTn id="136" dur="83" decel="50000">
                                              <p:stCondLst>
                                                <p:cond delay="917"/>
                                              </p:stCondLst>
                                            </p:cTn>
                                            <p:tgtEl>
                                              <p:spTgt spid="17"/>
                                            </p:tgtEl>
                                          </p:cBhvr>
                                          <p:to x="100000" y="100000"/>
                                        </p:animScale>
                                      </p:childTnLst>
                                    </p:cTn>
                                  </p:par>
                                </p:childTnLst>
                              </p:cTn>
                            </p:par>
                            <p:par>
                              <p:cTn id="137" fill="hold">
                                <p:stCondLst>
                                  <p:cond delay="6940"/>
                                </p:stCondLst>
                                <p:childTnLst>
                                  <p:par>
                                    <p:cTn id="138" presetID="16" presetClass="entr" presetSubtype="42" fill="hold" nodeType="after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barn(outHorizontal)">
                                          <p:cBhvr>
                                            <p:cTn id="140" dur="500"/>
                                            <p:tgtEl>
                                              <p:spTgt spid="19"/>
                                            </p:tgtEl>
                                          </p:cBhvr>
                                        </p:animEffect>
                                      </p:childTnLst>
                                    </p:cTn>
                                  </p:par>
                                </p:childTnLst>
                              </p:cTn>
                            </p:par>
                            <p:par>
                              <p:cTn id="141" fill="hold">
                                <p:stCondLst>
                                  <p:cond delay="7440"/>
                                </p:stCondLst>
                                <p:childTnLst>
                                  <p:par>
                                    <p:cTn id="142" presetID="22" presetClass="entr" presetSubtype="8" fill="hold" grpId="0" nodeType="after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wipe(left)">
                                          <p:cBhvr>
                                            <p:cTn id="144" dur="300"/>
                                            <p:tgtEl>
                                              <p:spTgt spid="20"/>
                                            </p:tgtEl>
                                          </p:cBhvr>
                                        </p:animEffect>
                                      </p:childTnLst>
                                    </p:cTn>
                                  </p:par>
                                  <p:par>
                                    <p:cTn id="145" presetID="2" presetClass="entr" presetSubtype="12" fill="hold" grpId="0" nodeType="withEffect" p14:presetBounceEnd="20000">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14:bounceEnd="20000">
                                          <p:cBhvr additive="base">
                                            <p:cTn id="147" dur="500" fill="hold"/>
                                            <p:tgtEl>
                                              <p:spTgt spid="22"/>
                                            </p:tgtEl>
                                            <p:attrNameLst>
                                              <p:attrName>ppt_x</p:attrName>
                                            </p:attrNameLst>
                                          </p:cBhvr>
                                          <p:tavLst>
                                            <p:tav tm="0">
                                              <p:val>
                                                <p:strVal val="0-#ppt_w/2"/>
                                              </p:val>
                                            </p:tav>
                                            <p:tav tm="100000">
                                              <p:val>
                                                <p:strVal val="#ppt_x"/>
                                              </p:val>
                                            </p:tav>
                                          </p:tavLst>
                                        </p:anim>
                                        <p:anim calcmode="lin" valueType="num" p14:bounceEnd="20000">
                                          <p:cBhvr additive="base">
                                            <p:cTn id="148" dur="500" fill="hold"/>
                                            <p:tgtEl>
                                              <p:spTgt spid="22"/>
                                            </p:tgtEl>
                                            <p:attrNameLst>
                                              <p:attrName>ppt_y</p:attrName>
                                            </p:attrNameLst>
                                          </p:cBhvr>
                                          <p:tavLst>
                                            <p:tav tm="0">
                                              <p:val>
                                                <p:strVal val="1+#ppt_h/2"/>
                                              </p:val>
                                            </p:tav>
                                            <p:tav tm="100000">
                                              <p:val>
                                                <p:strVal val="#ppt_y"/>
                                              </p:val>
                                            </p:tav>
                                          </p:tavLst>
                                        </p:anim>
                                      </p:childTnLst>
                                    </p:cTn>
                                  </p:par>
                                  <p:par>
                                    <p:cTn id="149" presetID="2" presetClass="entr" presetSubtype="6" fill="hold" grpId="0" nodeType="withEffect" p14:presetBounceEnd="20000">
                                      <p:stCondLst>
                                        <p:cond delay="0"/>
                                      </p:stCondLst>
                                      <p:childTnLst>
                                        <p:set>
                                          <p:cBhvr>
                                            <p:cTn id="150" dur="1" fill="hold">
                                              <p:stCondLst>
                                                <p:cond delay="0"/>
                                              </p:stCondLst>
                                            </p:cTn>
                                            <p:tgtEl>
                                              <p:spTgt spid="16"/>
                                            </p:tgtEl>
                                            <p:attrNameLst>
                                              <p:attrName>style.visibility</p:attrName>
                                            </p:attrNameLst>
                                          </p:cBhvr>
                                          <p:to>
                                            <p:strVal val="visible"/>
                                          </p:to>
                                        </p:set>
                                        <p:anim calcmode="lin" valueType="num" p14:bounceEnd="20000">
                                          <p:cBhvr additive="base">
                                            <p:cTn id="151" dur="50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152" dur="500" fill="hold"/>
                                            <p:tgtEl>
                                              <p:spTgt spid="16"/>
                                            </p:tgtEl>
                                            <p:attrNameLst>
                                              <p:attrName>ppt_y</p:attrName>
                                            </p:attrNameLst>
                                          </p:cBhvr>
                                          <p:tavLst>
                                            <p:tav tm="0">
                                              <p:val>
                                                <p:strVal val="1+#ppt_h/2"/>
                                              </p:val>
                                            </p:tav>
                                            <p:tav tm="100000">
                                              <p:val>
                                                <p:strVal val="#ppt_y"/>
                                              </p:val>
                                            </p:tav>
                                          </p:tavLst>
                                        </p:anim>
                                      </p:childTnLst>
                                    </p:cTn>
                                  </p:par>
                                  <p:par>
                                    <p:cTn id="153" presetID="2" presetClass="entr" presetSubtype="3" fill="hold" grpId="0" nodeType="withEffect" p14:presetBounceEnd="20000">
                                      <p:stCondLst>
                                        <p:cond delay="0"/>
                                      </p:stCondLst>
                                      <p:childTnLst>
                                        <p:set>
                                          <p:cBhvr>
                                            <p:cTn id="154" dur="1" fill="hold">
                                              <p:stCondLst>
                                                <p:cond delay="0"/>
                                              </p:stCondLst>
                                            </p:cTn>
                                            <p:tgtEl>
                                              <p:spTgt spid="24"/>
                                            </p:tgtEl>
                                            <p:attrNameLst>
                                              <p:attrName>style.visibility</p:attrName>
                                            </p:attrNameLst>
                                          </p:cBhvr>
                                          <p:to>
                                            <p:strVal val="visible"/>
                                          </p:to>
                                        </p:set>
                                        <p:anim calcmode="lin" valueType="num" p14:bounceEnd="20000">
                                          <p:cBhvr additive="base">
                                            <p:cTn id="155" dur="50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56" dur="500" fill="hold"/>
                                            <p:tgtEl>
                                              <p:spTgt spid="24"/>
                                            </p:tgtEl>
                                            <p:attrNameLst>
                                              <p:attrName>ppt_y</p:attrName>
                                            </p:attrNameLst>
                                          </p:cBhvr>
                                          <p:tavLst>
                                            <p:tav tm="0">
                                              <p:val>
                                                <p:strVal val="0-#ppt_h/2"/>
                                              </p:val>
                                            </p:tav>
                                            <p:tav tm="100000">
                                              <p:val>
                                                <p:strVal val="#ppt_y"/>
                                              </p:val>
                                            </p:tav>
                                          </p:tavLst>
                                        </p:anim>
                                      </p:childTnLst>
                                    </p:cTn>
                                  </p:par>
                                  <p:par>
                                    <p:cTn id="157" presetID="2" presetClass="entr" presetSubtype="9" fill="hold" grpId="0" nodeType="withEffect" p14:presetBounceEnd="20000">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14:bounceEnd="20000">
                                          <p:cBhvr additive="base">
                                            <p:cTn id="159" dur="500" fill="hold"/>
                                            <p:tgtEl>
                                              <p:spTgt spid="23"/>
                                            </p:tgtEl>
                                            <p:attrNameLst>
                                              <p:attrName>ppt_x</p:attrName>
                                            </p:attrNameLst>
                                          </p:cBhvr>
                                          <p:tavLst>
                                            <p:tav tm="0">
                                              <p:val>
                                                <p:strVal val="0-#ppt_w/2"/>
                                              </p:val>
                                            </p:tav>
                                            <p:tav tm="100000">
                                              <p:val>
                                                <p:strVal val="#ppt_x"/>
                                              </p:val>
                                            </p:tav>
                                          </p:tavLst>
                                        </p:anim>
                                        <p:anim calcmode="lin" valueType="num" p14:bounceEnd="20000">
                                          <p:cBhvr additive="base">
                                            <p:cTn id="1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7" grpId="0" animBg="1"/>
          <p:bldP spid="8" grpId="0" animBg="1"/>
          <p:bldP spid="10" grpId="0"/>
          <p:bldP spid="12" grpId="0" animBg="1"/>
          <p:bldP spid="13" grpId="0" animBg="1"/>
          <p:bldP spid="15" grpId="0"/>
          <p:bldP spid="17" grpId="0" animBg="1"/>
          <p:bldP spid="18" grpId="0" animBg="1"/>
          <p:bldP spid="20" grpId="0"/>
          <p:bldP spid="16" grpId="0" animBg="1"/>
          <p:bldP spid="22" grpId="0" animBg="1"/>
          <p:bldP spid="23" grpId="0" animBg="1"/>
          <p:bldP spid="2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6"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290">
                                              <p:stCondLst>
                                                <p:cond delay="0"/>
                                              </p:stCondLst>
                                            </p:cTn>
                                            <p:tgtEl>
                                              <p:spTgt spid="8"/>
                                            </p:tgtEl>
                                          </p:cBhvr>
                                        </p:animEffect>
                                        <p:anim calcmode="lin" valueType="num">
                                          <p:cBhvr>
                                            <p:cTn id="26"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31" dur="13">
                                              <p:stCondLst>
                                                <p:cond delay="325"/>
                                              </p:stCondLst>
                                            </p:cTn>
                                            <p:tgtEl>
                                              <p:spTgt spid="8"/>
                                            </p:tgtEl>
                                          </p:cBhvr>
                                          <p:to x="100000" y="60000"/>
                                        </p:animScale>
                                        <p:animScale>
                                          <p:cBhvr>
                                            <p:cTn id="32" dur="83" decel="50000">
                                              <p:stCondLst>
                                                <p:cond delay="338"/>
                                              </p:stCondLst>
                                            </p:cTn>
                                            <p:tgtEl>
                                              <p:spTgt spid="8"/>
                                            </p:tgtEl>
                                          </p:cBhvr>
                                          <p:to x="100000" y="100000"/>
                                        </p:animScale>
                                        <p:animScale>
                                          <p:cBhvr>
                                            <p:cTn id="33" dur="13">
                                              <p:stCondLst>
                                                <p:cond delay="656"/>
                                              </p:stCondLst>
                                            </p:cTn>
                                            <p:tgtEl>
                                              <p:spTgt spid="8"/>
                                            </p:tgtEl>
                                          </p:cBhvr>
                                          <p:to x="100000" y="80000"/>
                                        </p:animScale>
                                        <p:animScale>
                                          <p:cBhvr>
                                            <p:cTn id="34" dur="83" decel="50000">
                                              <p:stCondLst>
                                                <p:cond delay="669"/>
                                              </p:stCondLst>
                                            </p:cTn>
                                            <p:tgtEl>
                                              <p:spTgt spid="8"/>
                                            </p:tgtEl>
                                          </p:cBhvr>
                                          <p:to x="100000" y="100000"/>
                                        </p:animScale>
                                        <p:animScale>
                                          <p:cBhvr>
                                            <p:cTn id="35" dur="13">
                                              <p:stCondLst>
                                                <p:cond delay="821"/>
                                              </p:stCondLst>
                                            </p:cTn>
                                            <p:tgtEl>
                                              <p:spTgt spid="8"/>
                                            </p:tgtEl>
                                          </p:cBhvr>
                                          <p:to x="100000" y="90000"/>
                                        </p:animScale>
                                        <p:animScale>
                                          <p:cBhvr>
                                            <p:cTn id="36" dur="83" decel="50000">
                                              <p:stCondLst>
                                                <p:cond delay="834"/>
                                              </p:stCondLst>
                                            </p:cTn>
                                            <p:tgtEl>
                                              <p:spTgt spid="8"/>
                                            </p:tgtEl>
                                          </p:cBhvr>
                                          <p:to x="100000" y="100000"/>
                                        </p:animScale>
                                        <p:animScale>
                                          <p:cBhvr>
                                            <p:cTn id="37" dur="13">
                                              <p:stCondLst>
                                                <p:cond delay="904"/>
                                              </p:stCondLst>
                                            </p:cTn>
                                            <p:tgtEl>
                                              <p:spTgt spid="8"/>
                                            </p:tgtEl>
                                          </p:cBhvr>
                                          <p:to x="100000" y="95000"/>
                                        </p:animScale>
                                        <p:animScale>
                                          <p:cBhvr>
                                            <p:cTn id="38" dur="83" decel="50000">
                                              <p:stCondLst>
                                                <p:cond delay="917"/>
                                              </p:stCondLst>
                                            </p:cTn>
                                            <p:tgtEl>
                                              <p:spTgt spid="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290">
                                              <p:stCondLst>
                                                <p:cond delay="0"/>
                                              </p:stCondLst>
                                            </p:cTn>
                                            <p:tgtEl>
                                              <p:spTgt spid="7"/>
                                            </p:tgtEl>
                                          </p:cBhvr>
                                        </p:animEffect>
                                        <p:anim calcmode="lin" valueType="num">
                                          <p:cBhvr>
                                            <p:cTn id="4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47" dur="13">
                                              <p:stCondLst>
                                                <p:cond delay="325"/>
                                              </p:stCondLst>
                                            </p:cTn>
                                            <p:tgtEl>
                                              <p:spTgt spid="7"/>
                                            </p:tgtEl>
                                          </p:cBhvr>
                                          <p:to x="100000" y="60000"/>
                                        </p:animScale>
                                        <p:animScale>
                                          <p:cBhvr>
                                            <p:cTn id="48" dur="83" decel="50000">
                                              <p:stCondLst>
                                                <p:cond delay="338"/>
                                              </p:stCondLst>
                                            </p:cTn>
                                            <p:tgtEl>
                                              <p:spTgt spid="7"/>
                                            </p:tgtEl>
                                          </p:cBhvr>
                                          <p:to x="100000" y="100000"/>
                                        </p:animScale>
                                        <p:animScale>
                                          <p:cBhvr>
                                            <p:cTn id="49" dur="13">
                                              <p:stCondLst>
                                                <p:cond delay="656"/>
                                              </p:stCondLst>
                                            </p:cTn>
                                            <p:tgtEl>
                                              <p:spTgt spid="7"/>
                                            </p:tgtEl>
                                          </p:cBhvr>
                                          <p:to x="100000" y="80000"/>
                                        </p:animScale>
                                        <p:animScale>
                                          <p:cBhvr>
                                            <p:cTn id="50" dur="83" decel="50000">
                                              <p:stCondLst>
                                                <p:cond delay="669"/>
                                              </p:stCondLst>
                                            </p:cTn>
                                            <p:tgtEl>
                                              <p:spTgt spid="7"/>
                                            </p:tgtEl>
                                          </p:cBhvr>
                                          <p:to x="100000" y="100000"/>
                                        </p:animScale>
                                        <p:animScale>
                                          <p:cBhvr>
                                            <p:cTn id="51" dur="13">
                                              <p:stCondLst>
                                                <p:cond delay="821"/>
                                              </p:stCondLst>
                                            </p:cTn>
                                            <p:tgtEl>
                                              <p:spTgt spid="7"/>
                                            </p:tgtEl>
                                          </p:cBhvr>
                                          <p:to x="100000" y="90000"/>
                                        </p:animScale>
                                        <p:animScale>
                                          <p:cBhvr>
                                            <p:cTn id="52" dur="83" decel="50000">
                                              <p:stCondLst>
                                                <p:cond delay="834"/>
                                              </p:stCondLst>
                                            </p:cTn>
                                            <p:tgtEl>
                                              <p:spTgt spid="7"/>
                                            </p:tgtEl>
                                          </p:cBhvr>
                                          <p:to x="100000" y="100000"/>
                                        </p:animScale>
                                        <p:animScale>
                                          <p:cBhvr>
                                            <p:cTn id="53" dur="13">
                                              <p:stCondLst>
                                                <p:cond delay="904"/>
                                              </p:stCondLst>
                                            </p:cTn>
                                            <p:tgtEl>
                                              <p:spTgt spid="7"/>
                                            </p:tgtEl>
                                          </p:cBhvr>
                                          <p:to x="100000" y="95000"/>
                                        </p:animScale>
                                        <p:animScale>
                                          <p:cBhvr>
                                            <p:cTn id="54" dur="83" decel="50000">
                                              <p:stCondLst>
                                                <p:cond delay="917"/>
                                              </p:stCondLst>
                                            </p:cTn>
                                            <p:tgtEl>
                                              <p:spTgt spid="7"/>
                                            </p:tgtEl>
                                          </p:cBhvr>
                                          <p:to x="100000" y="100000"/>
                                        </p:animScale>
                                      </p:childTnLst>
                                    </p:cTn>
                                  </p:par>
                                </p:childTnLst>
                              </p:cTn>
                            </p:par>
                            <p:par>
                              <p:cTn id="55" fill="hold">
                                <p:stCondLst>
                                  <p:cond delay="2940"/>
                                </p:stCondLst>
                                <p:childTnLst>
                                  <p:par>
                                    <p:cTn id="56" presetID="16" presetClass="entr" presetSubtype="4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outHorizontal)">
                                          <p:cBhvr>
                                            <p:cTn id="58" dur="500"/>
                                            <p:tgtEl>
                                              <p:spTgt spid="9"/>
                                            </p:tgtEl>
                                          </p:cBhvr>
                                        </p:animEffect>
                                      </p:childTnLst>
                                    </p:cTn>
                                  </p:par>
                                </p:childTnLst>
                              </p:cTn>
                            </p:par>
                            <p:par>
                              <p:cTn id="59" fill="hold">
                                <p:stCondLst>
                                  <p:cond delay="3440"/>
                                </p:stCondLst>
                                <p:childTnLst>
                                  <p:par>
                                    <p:cTn id="60" presetID="22" presetClass="entr" presetSubtype="8"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left)">
                                          <p:cBhvr>
                                            <p:cTn id="62" dur="300"/>
                                            <p:tgtEl>
                                              <p:spTgt spid="10"/>
                                            </p:tgtEl>
                                          </p:cBhvr>
                                        </p:animEffect>
                                      </p:childTnLst>
                                    </p:cTn>
                                  </p:par>
                                </p:childTnLst>
                              </p:cTn>
                            </p:par>
                            <p:par>
                              <p:cTn id="63" fill="hold">
                                <p:stCondLst>
                                  <p:cond delay="3940"/>
                                </p:stCondLst>
                                <p:childTnLst>
                                  <p:par>
                                    <p:cTn id="64" presetID="26"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290">
                                              <p:stCondLst>
                                                <p:cond delay="0"/>
                                              </p:stCondLst>
                                            </p:cTn>
                                            <p:tgtEl>
                                              <p:spTgt spid="13"/>
                                            </p:tgtEl>
                                          </p:cBhvr>
                                        </p:animEffect>
                                        <p:anim calcmode="lin" valueType="num">
                                          <p:cBhvr>
                                            <p:cTn id="67"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8"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9"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70"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71"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72" dur="13">
                                              <p:stCondLst>
                                                <p:cond delay="325"/>
                                              </p:stCondLst>
                                            </p:cTn>
                                            <p:tgtEl>
                                              <p:spTgt spid="13"/>
                                            </p:tgtEl>
                                          </p:cBhvr>
                                          <p:to x="100000" y="60000"/>
                                        </p:animScale>
                                        <p:animScale>
                                          <p:cBhvr>
                                            <p:cTn id="73" dur="83" decel="50000">
                                              <p:stCondLst>
                                                <p:cond delay="338"/>
                                              </p:stCondLst>
                                            </p:cTn>
                                            <p:tgtEl>
                                              <p:spTgt spid="13"/>
                                            </p:tgtEl>
                                          </p:cBhvr>
                                          <p:to x="100000" y="100000"/>
                                        </p:animScale>
                                        <p:animScale>
                                          <p:cBhvr>
                                            <p:cTn id="74" dur="13">
                                              <p:stCondLst>
                                                <p:cond delay="656"/>
                                              </p:stCondLst>
                                            </p:cTn>
                                            <p:tgtEl>
                                              <p:spTgt spid="13"/>
                                            </p:tgtEl>
                                          </p:cBhvr>
                                          <p:to x="100000" y="80000"/>
                                        </p:animScale>
                                        <p:animScale>
                                          <p:cBhvr>
                                            <p:cTn id="75" dur="83" decel="50000">
                                              <p:stCondLst>
                                                <p:cond delay="669"/>
                                              </p:stCondLst>
                                            </p:cTn>
                                            <p:tgtEl>
                                              <p:spTgt spid="13"/>
                                            </p:tgtEl>
                                          </p:cBhvr>
                                          <p:to x="100000" y="100000"/>
                                        </p:animScale>
                                        <p:animScale>
                                          <p:cBhvr>
                                            <p:cTn id="76" dur="13">
                                              <p:stCondLst>
                                                <p:cond delay="821"/>
                                              </p:stCondLst>
                                            </p:cTn>
                                            <p:tgtEl>
                                              <p:spTgt spid="13"/>
                                            </p:tgtEl>
                                          </p:cBhvr>
                                          <p:to x="100000" y="90000"/>
                                        </p:animScale>
                                        <p:animScale>
                                          <p:cBhvr>
                                            <p:cTn id="77" dur="83" decel="50000">
                                              <p:stCondLst>
                                                <p:cond delay="834"/>
                                              </p:stCondLst>
                                            </p:cTn>
                                            <p:tgtEl>
                                              <p:spTgt spid="13"/>
                                            </p:tgtEl>
                                          </p:cBhvr>
                                          <p:to x="100000" y="100000"/>
                                        </p:animScale>
                                        <p:animScale>
                                          <p:cBhvr>
                                            <p:cTn id="78" dur="13">
                                              <p:stCondLst>
                                                <p:cond delay="904"/>
                                              </p:stCondLst>
                                            </p:cTn>
                                            <p:tgtEl>
                                              <p:spTgt spid="13"/>
                                            </p:tgtEl>
                                          </p:cBhvr>
                                          <p:to x="100000" y="95000"/>
                                        </p:animScale>
                                        <p:animScale>
                                          <p:cBhvr>
                                            <p:cTn id="79" dur="83" decel="50000">
                                              <p:stCondLst>
                                                <p:cond delay="917"/>
                                              </p:stCondLst>
                                            </p:cTn>
                                            <p:tgtEl>
                                              <p:spTgt spid="13"/>
                                            </p:tgtEl>
                                          </p:cBhvr>
                                          <p:to x="100000" y="100000"/>
                                        </p:animScale>
                                      </p:childTnLst>
                                    </p:cTn>
                                  </p:par>
                                  <p:par>
                                    <p:cTn id="80" presetID="26" presetClass="entr" presetSubtype="0" fill="hold" grpId="0"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290">
                                              <p:stCondLst>
                                                <p:cond delay="0"/>
                                              </p:stCondLst>
                                            </p:cTn>
                                            <p:tgtEl>
                                              <p:spTgt spid="12"/>
                                            </p:tgtEl>
                                          </p:cBhvr>
                                        </p:animEffect>
                                        <p:anim calcmode="lin" valueType="num">
                                          <p:cBhvr>
                                            <p:cTn id="8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8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8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88" dur="13">
                                              <p:stCondLst>
                                                <p:cond delay="325"/>
                                              </p:stCondLst>
                                            </p:cTn>
                                            <p:tgtEl>
                                              <p:spTgt spid="12"/>
                                            </p:tgtEl>
                                          </p:cBhvr>
                                          <p:to x="100000" y="60000"/>
                                        </p:animScale>
                                        <p:animScale>
                                          <p:cBhvr>
                                            <p:cTn id="89" dur="83" decel="50000">
                                              <p:stCondLst>
                                                <p:cond delay="338"/>
                                              </p:stCondLst>
                                            </p:cTn>
                                            <p:tgtEl>
                                              <p:spTgt spid="12"/>
                                            </p:tgtEl>
                                          </p:cBhvr>
                                          <p:to x="100000" y="100000"/>
                                        </p:animScale>
                                        <p:animScale>
                                          <p:cBhvr>
                                            <p:cTn id="90" dur="13">
                                              <p:stCondLst>
                                                <p:cond delay="656"/>
                                              </p:stCondLst>
                                            </p:cTn>
                                            <p:tgtEl>
                                              <p:spTgt spid="12"/>
                                            </p:tgtEl>
                                          </p:cBhvr>
                                          <p:to x="100000" y="80000"/>
                                        </p:animScale>
                                        <p:animScale>
                                          <p:cBhvr>
                                            <p:cTn id="91" dur="83" decel="50000">
                                              <p:stCondLst>
                                                <p:cond delay="669"/>
                                              </p:stCondLst>
                                            </p:cTn>
                                            <p:tgtEl>
                                              <p:spTgt spid="12"/>
                                            </p:tgtEl>
                                          </p:cBhvr>
                                          <p:to x="100000" y="100000"/>
                                        </p:animScale>
                                        <p:animScale>
                                          <p:cBhvr>
                                            <p:cTn id="92" dur="13">
                                              <p:stCondLst>
                                                <p:cond delay="821"/>
                                              </p:stCondLst>
                                            </p:cTn>
                                            <p:tgtEl>
                                              <p:spTgt spid="12"/>
                                            </p:tgtEl>
                                          </p:cBhvr>
                                          <p:to x="100000" y="90000"/>
                                        </p:animScale>
                                        <p:animScale>
                                          <p:cBhvr>
                                            <p:cTn id="93" dur="83" decel="50000">
                                              <p:stCondLst>
                                                <p:cond delay="834"/>
                                              </p:stCondLst>
                                            </p:cTn>
                                            <p:tgtEl>
                                              <p:spTgt spid="12"/>
                                            </p:tgtEl>
                                          </p:cBhvr>
                                          <p:to x="100000" y="100000"/>
                                        </p:animScale>
                                        <p:animScale>
                                          <p:cBhvr>
                                            <p:cTn id="94" dur="13">
                                              <p:stCondLst>
                                                <p:cond delay="904"/>
                                              </p:stCondLst>
                                            </p:cTn>
                                            <p:tgtEl>
                                              <p:spTgt spid="12"/>
                                            </p:tgtEl>
                                          </p:cBhvr>
                                          <p:to x="100000" y="95000"/>
                                        </p:animScale>
                                        <p:animScale>
                                          <p:cBhvr>
                                            <p:cTn id="95" dur="83" decel="50000">
                                              <p:stCondLst>
                                                <p:cond delay="917"/>
                                              </p:stCondLst>
                                            </p:cTn>
                                            <p:tgtEl>
                                              <p:spTgt spid="12"/>
                                            </p:tgtEl>
                                          </p:cBhvr>
                                          <p:to x="100000" y="100000"/>
                                        </p:animScale>
                                      </p:childTnLst>
                                    </p:cTn>
                                  </p:par>
                                </p:childTnLst>
                              </p:cTn>
                            </p:par>
                            <p:par>
                              <p:cTn id="96" fill="hold">
                                <p:stCondLst>
                                  <p:cond delay="4940"/>
                                </p:stCondLst>
                                <p:childTnLst>
                                  <p:par>
                                    <p:cTn id="97" presetID="16" presetClass="entr" presetSubtype="42"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barn(outHorizontal)">
                                          <p:cBhvr>
                                            <p:cTn id="99" dur="500"/>
                                            <p:tgtEl>
                                              <p:spTgt spid="14"/>
                                            </p:tgtEl>
                                          </p:cBhvr>
                                        </p:animEffect>
                                      </p:childTnLst>
                                    </p:cTn>
                                  </p:par>
                                </p:childTnLst>
                              </p:cTn>
                            </p:par>
                            <p:par>
                              <p:cTn id="100" fill="hold">
                                <p:stCondLst>
                                  <p:cond delay="5440"/>
                                </p:stCondLst>
                                <p:childTnLst>
                                  <p:par>
                                    <p:cTn id="101" presetID="22" presetClass="entr" presetSubtype="8" fill="hold" grpId="0" nodeType="after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wipe(left)">
                                          <p:cBhvr>
                                            <p:cTn id="103" dur="300"/>
                                            <p:tgtEl>
                                              <p:spTgt spid="15"/>
                                            </p:tgtEl>
                                          </p:cBhvr>
                                        </p:animEffect>
                                      </p:childTnLst>
                                    </p:cTn>
                                  </p:par>
                                </p:childTnLst>
                              </p:cTn>
                            </p:par>
                            <p:par>
                              <p:cTn id="104" fill="hold">
                                <p:stCondLst>
                                  <p:cond delay="5940"/>
                                </p:stCondLst>
                                <p:childTnLst>
                                  <p:par>
                                    <p:cTn id="105" presetID="26" presetClass="entr" presetSubtype="0"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down)">
                                          <p:cBhvr>
                                            <p:cTn id="107" dur="290">
                                              <p:stCondLst>
                                                <p:cond delay="0"/>
                                              </p:stCondLst>
                                            </p:cTn>
                                            <p:tgtEl>
                                              <p:spTgt spid="18"/>
                                            </p:tgtEl>
                                          </p:cBhvr>
                                        </p:animEffect>
                                        <p:anim calcmode="lin" valueType="num">
                                          <p:cBhvr>
                                            <p:cTn id="10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13" dur="13">
                                              <p:stCondLst>
                                                <p:cond delay="325"/>
                                              </p:stCondLst>
                                            </p:cTn>
                                            <p:tgtEl>
                                              <p:spTgt spid="18"/>
                                            </p:tgtEl>
                                          </p:cBhvr>
                                          <p:to x="100000" y="60000"/>
                                        </p:animScale>
                                        <p:animScale>
                                          <p:cBhvr>
                                            <p:cTn id="114" dur="83" decel="50000">
                                              <p:stCondLst>
                                                <p:cond delay="338"/>
                                              </p:stCondLst>
                                            </p:cTn>
                                            <p:tgtEl>
                                              <p:spTgt spid="18"/>
                                            </p:tgtEl>
                                          </p:cBhvr>
                                          <p:to x="100000" y="100000"/>
                                        </p:animScale>
                                        <p:animScale>
                                          <p:cBhvr>
                                            <p:cTn id="115" dur="13">
                                              <p:stCondLst>
                                                <p:cond delay="656"/>
                                              </p:stCondLst>
                                            </p:cTn>
                                            <p:tgtEl>
                                              <p:spTgt spid="18"/>
                                            </p:tgtEl>
                                          </p:cBhvr>
                                          <p:to x="100000" y="80000"/>
                                        </p:animScale>
                                        <p:animScale>
                                          <p:cBhvr>
                                            <p:cTn id="116" dur="83" decel="50000">
                                              <p:stCondLst>
                                                <p:cond delay="669"/>
                                              </p:stCondLst>
                                            </p:cTn>
                                            <p:tgtEl>
                                              <p:spTgt spid="18"/>
                                            </p:tgtEl>
                                          </p:cBhvr>
                                          <p:to x="100000" y="100000"/>
                                        </p:animScale>
                                        <p:animScale>
                                          <p:cBhvr>
                                            <p:cTn id="117" dur="13">
                                              <p:stCondLst>
                                                <p:cond delay="821"/>
                                              </p:stCondLst>
                                            </p:cTn>
                                            <p:tgtEl>
                                              <p:spTgt spid="18"/>
                                            </p:tgtEl>
                                          </p:cBhvr>
                                          <p:to x="100000" y="90000"/>
                                        </p:animScale>
                                        <p:animScale>
                                          <p:cBhvr>
                                            <p:cTn id="118" dur="83" decel="50000">
                                              <p:stCondLst>
                                                <p:cond delay="834"/>
                                              </p:stCondLst>
                                            </p:cTn>
                                            <p:tgtEl>
                                              <p:spTgt spid="18"/>
                                            </p:tgtEl>
                                          </p:cBhvr>
                                          <p:to x="100000" y="100000"/>
                                        </p:animScale>
                                        <p:animScale>
                                          <p:cBhvr>
                                            <p:cTn id="119" dur="13">
                                              <p:stCondLst>
                                                <p:cond delay="904"/>
                                              </p:stCondLst>
                                            </p:cTn>
                                            <p:tgtEl>
                                              <p:spTgt spid="18"/>
                                            </p:tgtEl>
                                          </p:cBhvr>
                                          <p:to x="100000" y="95000"/>
                                        </p:animScale>
                                        <p:animScale>
                                          <p:cBhvr>
                                            <p:cTn id="120" dur="83" decel="50000">
                                              <p:stCondLst>
                                                <p:cond delay="917"/>
                                              </p:stCondLst>
                                            </p:cTn>
                                            <p:tgtEl>
                                              <p:spTgt spid="18"/>
                                            </p:tgtEl>
                                          </p:cBhvr>
                                          <p:to x="100000" y="100000"/>
                                        </p:animScale>
                                      </p:childTnLst>
                                    </p:cTn>
                                  </p:par>
                                  <p:par>
                                    <p:cTn id="121" presetID="26" presetClass="entr" presetSubtype="0" fill="hold" grpId="0" nodeType="withEffect">
                                      <p:stCondLst>
                                        <p:cond delay="0"/>
                                      </p:stCondLst>
                                      <p:childTnLst>
                                        <p:set>
                                          <p:cBhvr>
                                            <p:cTn id="122" dur="1" fill="hold">
                                              <p:stCondLst>
                                                <p:cond delay="0"/>
                                              </p:stCondLst>
                                            </p:cTn>
                                            <p:tgtEl>
                                              <p:spTgt spid="17"/>
                                            </p:tgtEl>
                                            <p:attrNameLst>
                                              <p:attrName>style.visibility</p:attrName>
                                            </p:attrNameLst>
                                          </p:cBhvr>
                                          <p:to>
                                            <p:strVal val="visible"/>
                                          </p:to>
                                        </p:set>
                                        <p:animEffect transition="in" filter="wipe(down)">
                                          <p:cBhvr>
                                            <p:cTn id="123" dur="290">
                                              <p:stCondLst>
                                                <p:cond delay="0"/>
                                              </p:stCondLst>
                                            </p:cTn>
                                            <p:tgtEl>
                                              <p:spTgt spid="17"/>
                                            </p:tgtEl>
                                          </p:cBhvr>
                                        </p:animEffect>
                                        <p:anim calcmode="lin" valueType="num">
                                          <p:cBhvr>
                                            <p:cTn id="124"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129" dur="13">
                                              <p:stCondLst>
                                                <p:cond delay="325"/>
                                              </p:stCondLst>
                                            </p:cTn>
                                            <p:tgtEl>
                                              <p:spTgt spid="17"/>
                                            </p:tgtEl>
                                          </p:cBhvr>
                                          <p:to x="100000" y="60000"/>
                                        </p:animScale>
                                        <p:animScale>
                                          <p:cBhvr>
                                            <p:cTn id="130" dur="83" decel="50000">
                                              <p:stCondLst>
                                                <p:cond delay="338"/>
                                              </p:stCondLst>
                                            </p:cTn>
                                            <p:tgtEl>
                                              <p:spTgt spid="17"/>
                                            </p:tgtEl>
                                          </p:cBhvr>
                                          <p:to x="100000" y="100000"/>
                                        </p:animScale>
                                        <p:animScale>
                                          <p:cBhvr>
                                            <p:cTn id="131" dur="13">
                                              <p:stCondLst>
                                                <p:cond delay="656"/>
                                              </p:stCondLst>
                                            </p:cTn>
                                            <p:tgtEl>
                                              <p:spTgt spid="17"/>
                                            </p:tgtEl>
                                          </p:cBhvr>
                                          <p:to x="100000" y="80000"/>
                                        </p:animScale>
                                        <p:animScale>
                                          <p:cBhvr>
                                            <p:cTn id="132" dur="83" decel="50000">
                                              <p:stCondLst>
                                                <p:cond delay="669"/>
                                              </p:stCondLst>
                                            </p:cTn>
                                            <p:tgtEl>
                                              <p:spTgt spid="17"/>
                                            </p:tgtEl>
                                          </p:cBhvr>
                                          <p:to x="100000" y="100000"/>
                                        </p:animScale>
                                        <p:animScale>
                                          <p:cBhvr>
                                            <p:cTn id="133" dur="13">
                                              <p:stCondLst>
                                                <p:cond delay="821"/>
                                              </p:stCondLst>
                                            </p:cTn>
                                            <p:tgtEl>
                                              <p:spTgt spid="17"/>
                                            </p:tgtEl>
                                          </p:cBhvr>
                                          <p:to x="100000" y="90000"/>
                                        </p:animScale>
                                        <p:animScale>
                                          <p:cBhvr>
                                            <p:cTn id="134" dur="83" decel="50000">
                                              <p:stCondLst>
                                                <p:cond delay="834"/>
                                              </p:stCondLst>
                                            </p:cTn>
                                            <p:tgtEl>
                                              <p:spTgt spid="17"/>
                                            </p:tgtEl>
                                          </p:cBhvr>
                                          <p:to x="100000" y="100000"/>
                                        </p:animScale>
                                        <p:animScale>
                                          <p:cBhvr>
                                            <p:cTn id="135" dur="13">
                                              <p:stCondLst>
                                                <p:cond delay="904"/>
                                              </p:stCondLst>
                                            </p:cTn>
                                            <p:tgtEl>
                                              <p:spTgt spid="17"/>
                                            </p:tgtEl>
                                          </p:cBhvr>
                                          <p:to x="100000" y="95000"/>
                                        </p:animScale>
                                        <p:animScale>
                                          <p:cBhvr>
                                            <p:cTn id="136" dur="83" decel="50000">
                                              <p:stCondLst>
                                                <p:cond delay="917"/>
                                              </p:stCondLst>
                                            </p:cTn>
                                            <p:tgtEl>
                                              <p:spTgt spid="17"/>
                                            </p:tgtEl>
                                          </p:cBhvr>
                                          <p:to x="100000" y="100000"/>
                                        </p:animScale>
                                      </p:childTnLst>
                                    </p:cTn>
                                  </p:par>
                                </p:childTnLst>
                              </p:cTn>
                            </p:par>
                            <p:par>
                              <p:cTn id="137" fill="hold">
                                <p:stCondLst>
                                  <p:cond delay="6940"/>
                                </p:stCondLst>
                                <p:childTnLst>
                                  <p:par>
                                    <p:cTn id="138" presetID="16" presetClass="entr" presetSubtype="42" fill="hold" nodeType="after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barn(outHorizontal)">
                                          <p:cBhvr>
                                            <p:cTn id="140" dur="500"/>
                                            <p:tgtEl>
                                              <p:spTgt spid="19"/>
                                            </p:tgtEl>
                                          </p:cBhvr>
                                        </p:animEffect>
                                      </p:childTnLst>
                                    </p:cTn>
                                  </p:par>
                                </p:childTnLst>
                              </p:cTn>
                            </p:par>
                            <p:par>
                              <p:cTn id="141" fill="hold">
                                <p:stCondLst>
                                  <p:cond delay="7440"/>
                                </p:stCondLst>
                                <p:childTnLst>
                                  <p:par>
                                    <p:cTn id="142" presetID="22" presetClass="entr" presetSubtype="8" fill="hold" grpId="0" nodeType="after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wipe(left)">
                                          <p:cBhvr>
                                            <p:cTn id="144" dur="300"/>
                                            <p:tgtEl>
                                              <p:spTgt spid="20"/>
                                            </p:tgtEl>
                                          </p:cBhvr>
                                        </p:animEffect>
                                      </p:childTnLst>
                                    </p:cTn>
                                  </p:par>
                                  <p:par>
                                    <p:cTn id="145" presetID="2" presetClass="entr" presetSubtype="12" fill="hold" grpId="0" nodeType="withEffect">
                                      <p:stCondLst>
                                        <p:cond delay="0"/>
                                      </p:stCondLst>
                                      <p:childTnLst>
                                        <p:set>
                                          <p:cBhvr>
                                            <p:cTn id="146" dur="1" fill="hold">
                                              <p:stCondLst>
                                                <p:cond delay="0"/>
                                              </p:stCondLst>
                                            </p:cTn>
                                            <p:tgtEl>
                                              <p:spTgt spid="22"/>
                                            </p:tgtEl>
                                            <p:attrNameLst>
                                              <p:attrName>style.visibility</p:attrName>
                                            </p:attrNameLst>
                                          </p:cBhvr>
                                          <p:to>
                                            <p:strVal val="visible"/>
                                          </p:to>
                                        </p:set>
                                        <p:anim calcmode="lin" valueType="num">
                                          <p:cBhvr additive="base">
                                            <p:cTn id="147" dur="500" fill="hold"/>
                                            <p:tgtEl>
                                              <p:spTgt spid="22"/>
                                            </p:tgtEl>
                                            <p:attrNameLst>
                                              <p:attrName>ppt_x</p:attrName>
                                            </p:attrNameLst>
                                          </p:cBhvr>
                                          <p:tavLst>
                                            <p:tav tm="0">
                                              <p:val>
                                                <p:strVal val="0-#ppt_w/2"/>
                                              </p:val>
                                            </p:tav>
                                            <p:tav tm="100000">
                                              <p:val>
                                                <p:strVal val="#ppt_x"/>
                                              </p:val>
                                            </p:tav>
                                          </p:tavLst>
                                        </p:anim>
                                        <p:anim calcmode="lin" valueType="num">
                                          <p:cBhvr additive="base">
                                            <p:cTn id="148" dur="500" fill="hold"/>
                                            <p:tgtEl>
                                              <p:spTgt spid="22"/>
                                            </p:tgtEl>
                                            <p:attrNameLst>
                                              <p:attrName>ppt_y</p:attrName>
                                            </p:attrNameLst>
                                          </p:cBhvr>
                                          <p:tavLst>
                                            <p:tav tm="0">
                                              <p:val>
                                                <p:strVal val="1+#ppt_h/2"/>
                                              </p:val>
                                            </p:tav>
                                            <p:tav tm="100000">
                                              <p:val>
                                                <p:strVal val="#ppt_y"/>
                                              </p:val>
                                            </p:tav>
                                          </p:tavLst>
                                        </p:anim>
                                      </p:childTnLst>
                                    </p:cTn>
                                  </p:par>
                                  <p:par>
                                    <p:cTn id="149" presetID="2" presetClass="entr" presetSubtype="6" fill="hold" grpId="0" nodeType="withEffect">
                                      <p:stCondLst>
                                        <p:cond delay="0"/>
                                      </p:stCondLst>
                                      <p:childTnLst>
                                        <p:set>
                                          <p:cBhvr>
                                            <p:cTn id="150" dur="1" fill="hold">
                                              <p:stCondLst>
                                                <p:cond delay="0"/>
                                              </p:stCondLst>
                                            </p:cTn>
                                            <p:tgtEl>
                                              <p:spTgt spid="16"/>
                                            </p:tgtEl>
                                            <p:attrNameLst>
                                              <p:attrName>style.visibility</p:attrName>
                                            </p:attrNameLst>
                                          </p:cBhvr>
                                          <p:to>
                                            <p:strVal val="visible"/>
                                          </p:to>
                                        </p:set>
                                        <p:anim calcmode="lin" valueType="num">
                                          <p:cBhvr additive="base">
                                            <p:cTn id="151" dur="500" fill="hold"/>
                                            <p:tgtEl>
                                              <p:spTgt spid="16"/>
                                            </p:tgtEl>
                                            <p:attrNameLst>
                                              <p:attrName>ppt_x</p:attrName>
                                            </p:attrNameLst>
                                          </p:cBhvr>
                                          <p:tavLst>
                                            <p:tav tm="0">
                                              <p:val>
                                                <p:strVal val="1+#ppt_w/2"/>
                                              </p:val>
                                            </p:tav>
                                            <p:tav tm="100000">
                                              <p:val>
                                                <p:strVal val="#ppt_x"/>
                                              </p:val>
                                            </p:tav>
                                          </p:tavLst>
                                        </p:anim>
                                        <p:anim calcmode="lin" valueType="num">
                                          <p:cBhvr additive="base">
                                            <p:cTn id="152" dur="500" fill="hold"/>
                                            <p:tgtEl>
                                              <p:spTgt spid="16"/>
                                            </p:tgtEl>
                                            <p:attrNameLst>
                                              <p:attrName>ppt_y</p:attrName>
                                            </p:attrNameLst>
                                          </p:cBhvr>
                                          <p:tavLst>
                                            <p:tav tm="0">
                                              <p:val>
                                                <p:strVal val="1+#ppt_h/2"/>
                                              </p:val>
                                            </p:tav>
                                            <p:tav tm="100000">
                                              <p:val>
                                                <p:strVal val="#ppt_y"/>
                                              </p:val>
                                            </p:tav>
                                          </p:tavLst>
                                        </p:anim>
                                      </p:childTnLst>
                                    </p:cTn>
                                  </p:par>
                                  <p:par>
                                    <p:cTn id="153" presetID="2" presetClass="entr" presetSubtype="3" fill="hold" grpId="0" nodeType="withEffect">
                                      <p:stCondLst>
                                        <p:cond delay="0"/>
                                      </p:stCondLst>
                                      <p:childTnLst>
                                        <p:set>
                                          <p:cBhvr>
                                            <p:cTn id="154" dur="1" fill="hold">
                                              <p:stCondLst>
                                                <p:cond delay="0"/>
                                              </p:stCondLst>
                                            </p:cTn>
                                            <p:tgtEl>
                                              <p:spTgt spid="24"/>
                                            </p:tgtEl>
                                            <p:attrNameLst>
                                              <p:attrName>style.visibility</p:attrName>
                                            </p:attrNameLst>
                                          </p:cBhvr>
                                          <p:to>
                                            <p:strVal val="visible"/>
                                          </p:to>
                                        </p:set>
                                        <p:anim calcmode="lin" valueType="num">
                                          <p:cBhvr additive="base">
                                            <p:cTn id="155" dur="500" fill="hold"/>
                                            <p:tgtEl>
                                              <p:spTgt spid="24"/>
                                            </p:tgtEl>
                                            <p:attrNameLst>
                                              <p:attrName>ppt_x</p:attrName>
                                            </p:attrNameLst>
                                          </p:cBhvr>
                                          <p:tavLst>
                                            <p:tav tm="0">
                                              <p:val>
                                                <p:strVal val="1+#ppt_w/2"/>
                                              </p:val>
                                            </p:tav>
                                            <p:tav tm="100000">
                                              <p:val>
                                                <p:strVal val="#ppt_x"/>
                                              </p:val>
                                            </p:tav>
                                          </p:tavLst>
                                        </p:anim>
                                        <p:anim calcmode="lin" valueType="num">
                                          <p:cBhvr additive="base">
                                            <p:cTn id="156" dur="500" fill="hold"/>
                                            <p:tgtEl>
                                              <p:spTgt spid="24"/>
                                            </p:tgtEl>
                                            <p:attrNameLst>
                                              <p:attrName>ppt_y</p:attrName>
                                            </p:attrNameLst>
                                          </p:cBhvr>
                                          <p:tavLst>
                                            <p:tav tm="0">
                                              <p:val>
                                                <p:strVal val="0-#ppt_h/2"/>
                                              </p:val>
                                            </p:tav>
                                            <p:tav tm="100000">
                                              <p:val>
                                                <p:strVal val="#ppt_y"/>
                                              </p:val>
                                            </p:tav>
                                          </p:tavLst>
                                        </p:anim>
                                      </p:childTnLst>
                                    </p:cTn>
                                  </p:par>
                                  <p:par>
                                    <p:cTn id="157" presetID="2" presetClass="entr" presetSubtype="9" fill="hold" grpId="0" nodeType="withEffect">
                                      <p:stCondLst>
                                        <p:cond delay="0"/>
                                      </p:stCondLst>
                                      <p:childTnLst>
                                        <p:set>
                                          <p:cBhvr>
                                            <p:cTn id="158" dur="1" fill="hold">
                                              <p:stCondLst>
                                                <p:cond delay="0"/>
                                              </p:stCondLst>
                                            </p:cTn>
                                            <p:tgtEl>
                                              <p:spTgt spid="23"/>
                                            </p:tgtEl>
                                            <p:attrNameLst>
                                              <p:attrName>style.visibility</p:attrName>
                                            </p:attrNameLst>
                                          </p:cBhvr>
                                          <p:to>
                                            <p:strVal val="visible"/>
                                          </p:to>
                                        </p:set>
                                        <p:anim calcmode="lin" valueType="num">
                                          <p:cBhvr additive="base">
                                            <p:cTn id="159" dur="500" fill="hold"/>
                                            <p:tgtEl>
                                              <p:spTgt spid="23"/>
                                            </p:tgtEl>
                                            <p:attrNameLst>
                                              <p:attrName>ppt_x</p:attrName>
                                            </p:attrNameLst>
                                          </p:cBhvr>
                                          <p:tavLst>
                                            <p:tav tm="0">
                                              <p:val>
                                                <p:strVal val="0-#ppt_w/2"/>
                                              </p:val>
                                            </p:tav>
                                            <p:tav tm="100000">
                                              <p:val>
                                                <p:strVal val="#ppt_x"/>
                                              </p:val>
                                            </p:tav>
                                          </p:tavLst>
                                        </p:anim>
                                        <p:anim calcmode="lin" valueType="num">
                                          <p:cBhvr additive="base">
                                            <p:cTn id="1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7" grpId="0" animBg="1"/>
          <p:bldP spid="8" grpId="0" animBg="1"/>
          <p:bldP spid="10" grpId="0"/>
          <p:bldP spid="12" grpId="0" animBg="1"/>
          <p:bldP spid="13" grpId="0" animBg="1"/>
          <p:bldP spid="15" grpId="0"/>
          <p:bldP spid="17" grpId="0" animBg="1"/>
          <p:bldP spid="18" grpId="0" animBg="1"/>
          <p:bldP spid="20" grpId="0"/>
          <p:bldP spid="16" grpId="0" animBg="1"/>
          <p:bldP spid="22" grpId="0" animBg="1"/>
          <p:bldP spid="23" grpId="0" animBg="1"/>
          <p:bldP spid="2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77" name="TextBox 76"/>
          <p:cNvSpPr txBox="1"/>
          <p:nvPr/>
        </p:nvSpPr>
        <p:spPr>
          <a:xfrm>
            <a:off x="477742" y="159025"/>
            <a:ext cx="2262134" cy="369320"/>
          </a:xfrm>
          <a:prstGeom prst="rect">
            <a:avLst/>
          </a:prstGeom>
          <a:noFill/>
        </p:spPr>
        <p:txBody>
          <a:bodyPr wrap="none" lIns="91428" tIns="45714" rIns="91428" bIns="45714" rtlCol="0">
            <a:spAutoFit/>
          </a:bodyPr>
          <a:lstStyle/>
          <a:p>
            <a:r>
              <a:rPr lang="zh-CN" altLang="en-US" dirty="0">
                <a:solidFill>
                  <a:srgbClr val="333333"/>
                </a:solidFill>
                <a:latin typeface="微软雅黑" panose="020B0503020204020204" pitchFamily="34" charset="-122"/>
                <a:ea typeface="微软雅黑" panose="020B0503020204020204" pitchFamily="34" charset="-122"/>
              </a:rPr>
              <a:t>对竞争对手分析不够</a:t>
            </a:r>
            <a:endParaRPr lang="zh-CN" altLang="en-US" dirty="0">
              <a:solidFill>
                <a:srgbClr val="333333"/>
              </a:solidFill>
              <a:latin typeface="微软雅黑" panose="020B0503020204020204" pitchFamily="34" charset="-122"/>
              <a:ea typeface="微软雅黑" panose="020B0503020204020204" pitchFamily="34" charset="-122"/>
            </a:endParaRPr>
          </a:p>
        </p:txBody>
      </p:sp>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6" name="Freeform 15"/>
          <p:cNvSpPr/>
          <p:nvPr/>
        </p:nvSpPr>
        <p:spPr bwMode="auto">
          <a:xfrm>
            <a:off x="4306752" y="17390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1"/>
          </a:solidFill>
          <a:ln>
            <a:noFill/>
          </a:ln>
        </p:spPr>
        <p:txBody>
          <a:bodyPr vert="horz" wrap="square" lIns="91428" tIns="45714" rIns="91428" bIns="45714" numCol="1" anchor="t" anchorCtr="0" compatLnSpc="1"/>
          <a:lstStyle/>
          <a:p>
            <a:endParaRPr lang="zh-CN" altLang="en-US">
              <a:effectLst>
                <a:outerShdw blurRad="50800" dist="38100" dir="2700000" algn="tl" rotWithShape="0">
                  <a:prstClr val="black">
                    <a:alpha val="40000"/>
                  </a:prstClr>
                </a:outerShdw>
              </a:effectLst>
            </a:endParaRPr>
          </a:p>
        </p:txBody>
      </p:sp>
      <p:pic>
        <p:nvPicPr>
          <p:cNvPr id="7"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rot="16200000" flipH="1">
            <a:off x="1530511" y="3596196"/>
            <a:ext cx="5822204" cy="29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rot="5400000">
            <a:off x="4513635" y="3597062"/>
            <a:ext cx="5822201" cy="29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5"/>
          <p:cNvSpPr/>
          <p:nvPr/>
        </p:nvSpPr>
        <p:spPr bwMode="auto">
          <a:xfrm>
            <a:off x="4306752" y="39234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2"/>
          </a:solidFill>
          <a:ln>
            <a:noFill/>
          </a:ln>
        </p:spPr>
        <p:txBody>
          <a:bodyPr vert="horz" wrap="square" lIns="91428" tIns="45714" rIns="91428" bIns="45714" numCol="1" anchor="t" anchorCtr="0" compatLnSpc="1"/>
          <a:lstStyle/>
          <a:p>
            <a:endParaRPr lang="zh-CN" altLang="en-US">
              <a:effectLst>
                <a:outerShdw blurRad="50800" dist="38100" dir="2700000" algn="tl" rotWithShape="0">
                  <a:prstClr val="black">
                    <a:alpha val="40000"/>
                  </a:prstClr>
                </a:outerShdw>
              </a:effectLst>
            </a:endParaRPr>
          </a:p>
        </p:txBody>
      </p:sp>
      <p:sp>
        <p:nvSpPr>
          <p:cNvPr id="10" name="Freeform 15"/>
          <p:cNvSpPr/>
          <p:nvPr/>
        </p:nvSpPr>
        <p:spPr bwMode="auto">
          <a:xfrm flipH="1">
            <a:off x="6066258" y="17390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1"/>
          </a:solidFill>
          <a:ln>
            <a:noFill/>
          </a:ln>
        </p:spPr>
        <p:txBody>
          <a:bodyPr vert="horz" wrap="square" lIns="91428" tIns="45714" rIns="91428" bIns="45714" numCol="1" anchor="t" anchorCtr="0" compatLnSpc="1"/>
          <a:lstStyle/>
          <a:p>
            <a:endParaRPr lang="zh-CN" altLang="en-US">
              <a:effectLst>
                <a:outerShdw blurRad="50800" dist="38100" dir="2700000" algn="tl" rotWithShape="0">
                  <a:prstClr val="black">
                    <a:alpha val="40000"/>
                  </a:prstClr>
                </a:outerShdw>
              </a:effectLst>
            </a:endParaRPr>
          </a:p>
        </p:txBody>
      </p:sp>
      <p:sp>
        <p:nvSpPr>
          <p:cNvPr id="11" name="Freeform 15"/>
          <p:cNvSpPr/>
          <p:nvPr/>
        </p:nvSpPr>
        <p:spPr bwMode="auto">
          <a:xfrm flipH="1">
            <a:off x="6066258" y="3923477"/>
            <a:ext cx="1503599" cy="2011240"/>
          </a:xfrm>
          <a:custGeom>
            <a:avLst/>
            <a:gdLst>
              <a:gd name="T0" fmla="*/ 0 w 4668"/>
              <a:gd name="T1" fmla="*/ 1562 h 6244"/>
              <a:gd name="T2" fmla="*/ 1684 w 4668"/>
              <a:gd name="T3" fmla="*/ 1567 h 6244"/>
              <a:gd name="T4" fmla="*/ 1908 w 4668"/>
              <a:gd name="T5" fmla="*/ 1603 h 6244"/>
              <a:gd name="T6" fmla="*/ 2121 w 4668"/>
              <a:gd name="T7" fmla="*/ 1670 h 6244"/>
              <a:gd name="T8" fmla="*/ 2321 w 4668"/>
              <a:gd name="T9" fmla="*/ 1766 h 6244"/>
              <a:gd name="T10" fmla="*/ 2503 w 4668"/>
              <a:gd name="T11" fmla="*/ 1887 h 6244"/>
              <a:gd name="T12" fmla="*/ 2667 w 4668"/>
              <a:gd name="T13" fmla="*/ 2034 h 6244"/>
              <a:gd name="T14" fmla="*/ 2808 w 4668"/>
              <a:gd name="T15" fmla="*/ 2202 h 6244"/>
              <a:gd name="T16" fmla="*/ 2925 w 4668"/>
              <a:gd name="T17" fmla="*/ 2390 h 6244"/>
              <a:gd name="T18" fmla="*/ 3016 w 4668"/>
              <a:gd name="T19" fmla="*/ 2594 h 6244"/>
              <a:gd name="T20" fmla="*/ 3077 w 4668"/>
              <a:gd name="T21" fmla="*/ 2813 h 6244"/>
              <a:gd name="T22" fmla="*/ 3106 w 4668"/>
              <a:gd name="T23" fmla="*/ 3044 h 6244"/>
              <a:gd name="T24" fmla="*/ 3100 w 4668"/>
              <a:gd name="T25" fmla="*/ 3282 h 6244"/>
              <a:gd name="T26" fmla="*/ 3059 w 4668"/>
              <a:gd name="T27" fmla="*/ 3510 h 6244"/>
              <a:gd name="T28" fmla="*/ 2986 w 4668"/>
              <a:gd name="T29" fmla="*/ 3727 h 6244"/>
              <a:gd name="T30" fmla="*/ 2883 w 4668"/>
              <a:gd name="T31" fmla="*/ 3929 h 6244"/>
              <a:gd name="T32" fmla="*/ 2754 w 4668"/>
              <a:gd name="T33" fmla="*/ 4112 h 6244"/>
              <a:gd name="T34" fmla="*/ 2600 w 4668"/>
              <a:gd name="T35" fmla="*/ 4275 h 6244"/>
              <a:gd name="T36" fmla="*/ 2422 w 4668"/>
              <a:gd name="T37" fmla="*/ 4415 h 6244"/>
              <a:gd name="T38" fmla="*/ 2226 w 4668"/>
              <a:gd name="T39" fmla="*/ 4528 h 6244"/>
              <a:gd name="T40" fmla="*/ 2013 w 4668"/>
              <a:gd name="T41" fmla="*/ 4612 h 6244"/>
              <a:gd name="T42" fmla="*/ 1785 w 4668"/>
              <a:gd name="T43" fmla="*/ 4665 h 6244"/>
              <a:gd name="T44" fmla="*/ 1601 w 4668"/>
              <a:gd name="T45" fmla="*/ 4682 h 6244"/>
              <a:gd name="T46" fmla="*/ 1529 w 4668"/>
              <a:gd name="T47" fmla="*/ 4682 h 6244"/>
              <a:gd name="T48" fmla="*/ 1529 w 4668"/>
              <a:gd name="T49" fmla="*/ 6244 h 6244"/>
              <a:gd name="T50" fmla="*/ 1594 w 4668"/>
              <a:gd name="T51" fmla="*/ 6244 h 6244"/>
              <a:gd name="T52" fmla="*/ 1660 w 4668"/>
              <a:gd name="T53" fmla="*/ 6242 h 6244"/>
              <a:gd name="T54" fmla="*/ 1864 w 4668"/>
              <a:gd name="T55" fmla="*/ 6228 h 6244"/>
              <a:gd name="T56" fmla="*/ 2330 w 4668"/>
              <a:gd name="T57" fmla="*/ 6145 h 6244"/>
              <a:gd name="T58" fmla="*/ 2766 w 4668"/>
              <a:gd name="T59" fmla="*/ 5997 h 6244"/>
              <a:gd name="T60" fmla="*/ 3171 w 4668"/>
              <a:gd name="T61" fmla="*/ 5789 h 6244"/>
              <a:gd name="T62" fmla="*/ 3538 w 4668"/>
              <a:gd name="T63" fmla="*/ 5526 h 6244"/>
              <a:gd name="T64" fmla="*/ 3862 w 4668"/>
              <a:gd name="T65" fmla="*/ 5216 h 6244"/>
              <a:gd name="T66" fmla="*/ 4138 w 4668"/>
              <a:gd name="T67" fmla="*/ 4862 h 6244"/>
              <a:gd name="T68" fmla="*/ 4363 w 4668"/>
              <a:gd name="T69" fmla="*/ 4470 h 6244"/>
              <a:gd name="T70" fmla="*/ 4529 w 4668"/>
              <a:gd name="T71" fmla="*/ 4046 h 6244"/>
              <a:gd name="T72" fmla="*/ 4633 w 4668"/>
              <a:gd name="T73" fmla="*/ 3596 h 6244"/>
              <a:gd name="T74" fmla="*/ 4668 w 4668"/>
              <a:gd name="T75" fmla="*/ 3125 h 6244"/>
              <a:gd name="T76" fmla="*/ 4634 w 4668"/>
              <a:gd name="T77" fmla="*/ 2655 h 6244"/>
              <a:gd name="T78" fmla="*/ 4533 w 4668"/>
              <a:gd name="T79" fmla="*/ 2210 h 6244"/>
              <a:gd name="T80" fmla="*/ 4373 w 4668"/>
              <a:gd name="T81" fmla="*/ 1794 h 6244"/>
              <a:gd name="T82" fmla="*/ 4156 w 4668"/>
              <a:gd name="T83" fmla="*/ 1408 h 6244"/>
              <a:gd name="T84" fmla="*/ 3891 w 4668"/>
              <a:gd name="T85" fmla="*/ 1059 h 6244"/>
              <a:gd name="T86" fmla="*/ 3579 w 4668"/>
              <a:gd name="T87" fmla="*/ 752 h 6244"/>
              <a:gd name="T88" fmla="*/ 3228 w 4668"/>
              <a:gd name="T89" fmla="*/ 491 h 6244"/>
              <a:gd name="T90" fmla="*/ 2843 w 4668"/>
              <a:gd name="T91" fmla="*/ 281 h 6244"/>
              <a:gd name="T92" fmla="*/ 2428 w 4668"/>
              <a:gd name="T93" fmla="*/ 126 h 6244"/>
              <a:gd name="T94" fmla="*/ 1988 w 4668"/>
              <a:gd name="T95" fmla="*/ 30 h 6244"/>
              <a:gd name="T96" fmla="*/ 1529 w 4668"/>
              <a:gd name="T97" fmla="*/ 0 h 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68" h="6244">
                <a:moveTo>
                  <a:pt x="1529" y="0"/>
                </a:moveTo>
                <a:lnTo>
                  <a:pt x="0" y="0"/>
                </a:lnTo>
                <a:lnTo>
                  <a:pt x="0" y="1562"/>
                </a:lnTo>
                <a:lnTo>
                  <a:pt x="1529" y="1562"/>
                </a:lnTo>
                <a:lnTo>
                  <a:pt x="1607" y="1562"/>
                </a:lnTo>
                <a:lnTo>
                  <a:pt x="1684" y="1567"/>
                </a:lnTo>
                <a:lnTo>
                  <a:pt x="1760" y="1575"/>
                </a:lnTo>
                <a:lnTo>
                  <a:pt x="1834" y="1587"/>
                </a:lnTo>
                <a:lnTo>
                  <a:pt x="1908" y="1603"/>
                </a:lnTo>
                <a:lnTo>
                  <a:pt x="1980" y="1622"/>
                </a:lnTo>
                <a:lnTo>
                  <a:pt x="2052" y="1644"/>
                </a:lnTo>
                <a:lnTo>
                  <a:pt x="2121" y="1670"/>
                </a:lnTo>
                <a:lnTo>
                  <a:pt x="2189" y="1699"/>
                </a:lnTo>
                <a:lnTo>
                  <a:pt x="2256" y="1731"/>
                </a:lnTo>
                <a:lnTo>
                  <a:pt x="2321" y="1766"/>
                </a:lnTo>
                <a:lnTo>
                  <a:pt x="2383" y="1804"/>
                </a:lnTo>
                <a:lnTo>
                  <a:pt x="2445" y="1844"/>
                </a:lnTo>
                <a:lnTo>
                  <a:pt x="2503" y="1887"/>
                </a:lnTo>
                <a:lnTo>
                  <a:pt x="2560" y="1934"/>
                </a:lnTo>
                <a:lnTo>
                  <a:pt x="2614" y="1983"/>
                </a:lnTo>
                <a:lnTo>
                  <a:pt x="2667" y="2034"/>
                </a:lnTo>
                <a:lnTo>
                  <a:pt x="2716" y="2088"/>
                </a:lnTo>
                <a:lnTo>
                  <a:pt x="2764" y="2144"/>
                </a:lnTo>
                <a:lnTo>
                  <a:pt x="2808" y="2202"/>
                </a:lnTo>
                <a:lnTo>
                  <a:pt x="2850" y="2263"/>
                </a:lnTo>
                <a:lnTo>
                  <a:pt x="2890" y="2325"/>
                </a:lnTo>
                <a:lnTo>
                  <a:pt x="2925" y="2390"/>
                </a:lnTo>
                <a:lnTo>
                  <a:pt x="2959" y="2456"/>
                </a:lnTo>
                <a:lnTo>
                  <a:pt x="2989" y="2524"/>
                </a:lnTo>
                <a:lnTo>
                  <a:pt x="3016" y="2594"/>
                </a:lnTo>
                <a:lnTo>
                  <a:pt x="3039" y="2664"/>
                </a:lnTo>
                <a:lnTo>
                  <a:pt x="3061" y="2738"/>
                </a:lnTo>
                <a:lnTo>
                  <a:pt x="3077" y="2813"/>
                </a:lnTo>
                <a:lnTo>
                  <a:pt x="3091" y="2888"/>
                </a:lnTo>
                <a:lnTo>
                  <a:pt x="3100" y="2966"/>
                </a:lnTo>
                <a:lnTo>
                  <a:pt x="3106" y="3044"/>
                </a:lnTo>
                <a:lnTo>
                  <a:pt x="3107" y="3124"/>
                </a:lnTo>
                <a:lnTo>
                  <a:pt x="3106" y="3203"/>
                </a:lnTo>
                <a:lnTo>
                  <a:pt x="3100" y="3282"/>
                </a:lnTo>
                <a:lnTo>
                  <a:pt x="3090" y="3360"/>
                </a:lnTo>
                <a:lnTo>
                  <a:pt x="3076" y="3436"/>
                </a:lnTo>
                <a:lnTo>
                  <a:pt x="3059" y="3510"/>
                </a:lnTo>
                <a:lnTo>
                  <a:pt x="3038" y="3584"/>
                </a:lnTo>
                <a:lnTo>
                  <a:pt x="3014" y="3657"/>
                </a:lnTo>
                <a:lnTo>
                  <a:pt x="2986" y="3727"/>
                </a:lnTo>
                <a:lnTo>
                  <a:pt x="2955" y="3796"/>
                </a:lnTo>
                <a:lnTo>
                  <a:pt x="2921" y="3863"/>
                </a:lnTo>
                <a:lnTo>
                  <a:pt x="2883" y="3929"/>
                </a:lnTo>
                <a:lnTo>
                  <a:pt x="2843" y="3992"/>
                </a:lnTo>
                <a:lnTo>
                  <a:pt x="2799" y="4053"/>
                </a:lnTo>
                <a:lnTo>
                  <a:pt x="2754" y="4112"/>
                </a:lnTo>
                <a:lnTo>
                  <a:pt x="2705" y="4169"/>
                </a:lnTo>
                <a:lnTo>
                  <a:pt x="2653" y="4224"/>
                </a:lnTo>
                <a:lnTo>
                  <a:pt x="2600" y="4275"/>
                </a:lnTo>
                <a:lnTo>
                  <a:pt x="2543" y="4324"/>
                </a:lnTo>
                <a:lnTo>
                  <a:pt x="2484" y="4371"/>
                </a:lnTo>
                <a:lnTo>
                  <a:pt x="2422" y="4415"/>
                </a:lnTo>
                <a:lnTo>
                  <a:pt x="2359" y="4456"/>
                </a:lnTo>
                <a:lnTo>
                  <a:pt x="2294" y="4494"/>
                </a:lnTo>
                <a:lnTo>
                  <a:pt x="2226" y="4528"/>
                </a:lnTo>
                <a:lnTo>
                  <a:pt x="2157" y="4560"/>
                </a:lnTo>
                <a:lnTo>
                  <a:pt x="2085" y="4588"/>
                </a:lnTo>
                <a:lnTo>
                  <a:pt x="2013" y="4612"/>
                </a:lnTo>
                <a:lnTo>
                  <a:pt x="1938" y="4633"/>
                </a:lnTo>
                <a:lnTo>
                  <a:pt x="1862" y="4651"/>
                </a:lnTo>
                <a:lnTo>
                  <a:pt x="1785" y="4665"/>
                </a:lnTo>
                <a:lnTo>
                  <a:pt x="1706" y="4675"/>
                </a:lnTo>
                <a:lnTo>
                  <a:pt x="1626" y="4681"/>
                </a:lnTo>
                <a:lnTo>
                  <a:pt x="1601" y="4682"/>
                </a:lnTo>
                <a:lnTo>
                  <a:pt x="1577" y="4682"/>
                </a:lnTo>
                <a:lnTo>
                  <a:pt x="1553" y="4682"/>
                </a:lnTo>
                <a:lnTo>
                  <a:pt x="1529" y="4682"/>
                </a:lnTo>
                <a:lnTo>
                  <a:pt x="0" y="4682"/>
                </a:lnTo>
                <a:lnTo>
                  <a:pt x="0" y="6244"/>
                </a:lnTo>
                <a:lnTo>
                  <a:pt x="1529" y="6244"/>
                </a:lnTo>
                <a:lnTo>
                  <a:pt x="1551" y="6244"/>
                </a:lnTo>
                <a:lnTo>
                  <a:pt x="1572" y="6244"/>
                </a:lnTo>
                <a:lnTo>
                  <a:pt x="1594" y="6244"/>
                </a:lnTo>
                <a:lnTo>
                  <a:pt x="1617" y="6243"/>
                </a:lnTo>
                <a:lnTo>
                  <a:pt x="1638" y="6243"/>
                </a:lnTo>
                <a:lnTo>
                  <a:pt x="1660" y="6242"/>
                </a:lnTo>
                <a:lnTo>
                  <a:pt x="1683" y="6241"/>
                </a:lnTo>
                <a:lnTo>
                  <a:pt x="1704" y="6241"/>
                </a:lnTo>
                <a:lnTo>
                  <a:pt x="1864" y="6228"/>
                </a:lnTo>
                <a:lnTo>
                  <a:pt x="2022" y="6208"/>
                </a:lnTo>
                <a:lnTo>
                  <a:pt x="2177" y="6180"/>
                </a:lnTo>
                <a:lnTo>
                  <a:pt x="2330" y="6145"/>
                </a:lnTo>
                <a:lnTo>
                  <a:pt x="2478" y="6102"/>
                </a:lnTo>
                <a:lnTo>
                  <a:pt x="2624" y="6053"/>
                </a:lnTo>
                <a:lnTo>
                  <a:pt x="2766" y="5997"/>
                </a:lnTo>
                <a:lnTo>
                  <a:pt x="2905" y="5934"/>
                </a:lnTo>
                <a:lnTo>
                  <a:pt x="3040" y="5864"/>
                </a:lnTo>
                <a:lnTo>
                  <a:pt x="3171" y="5789"/>
                </a:lnTo>
                <a:lnTo>
                  <a:pt x="3297" y="5707"/>
                </a:lnTo>
                <a:lnTo>
                  <a:pt x="3420" y="5620"/>
                </a:lnTo>
                <a:lnTo>
                  <a:pt x="3538" y="5526"/>
                </a:lnTo>
                <a:lnTo>
                  <a:pt x="3651" y="5428"/>
                </a:lnTo>
                <a:lnTo>
                  <a:pt x="3759" y="5324"/>
                </a:lnTo>
                <a:lnTo>
                  <a:pt x="3862" y="5216"/>
                </a:lnTo>
                <a:lnTo>
                  <a:pt x="3960" y="5102"/>
                </a:lnTo>
                <a:lnTo>
                  <a:pt x="4052" y="4984"/>
                </a:lnTo>
                <a:lnTo>
                  <a:pt x="4138" y="4862"/>
                </a:lnTo>
                <a:lnTo>
                  <a:pt x="4220" y="4735"/>
                </a:lnTo>
                <a:lnTo>
                  <a:pt x="4295" y="4604"/>
                </a:lnTo>
                <a:lnTo>
                  <a:pt x="4363" y="4470"/>
                </a:lnTo>
                <a:lnTo>
                  <a:pt x="4425" y="4332"/>
                </a:lnTo>
                <a:lnTo>
                  <a:pt x="4480" y="4191"/>
                </a:lnTo>
                <a:lnTo>
                  <a:pt x="4529" y="4046"/>
                </a:lnTo>
                <a:lnTo>
                  <a:pt x="4570" y="3899"/>
                </a:lnTo>
                <a:lnTo>
                  <a:pt x="4605" y="3749"/>
                </a:lnTo>
                <a:lnTo>
                  <a:pt x="4633" y="3596"/>
                </a:lnTo>
                <a:lnTo>
                  <a:pt x="4652" y="3441"/>
                </a:lnTo>
                <a:lnTo>
                  <a:pt x="4664" y="3285"/>
                </a:lnTo>
                <a:lnTo>
                  <a:pt x="4668" y="3125"/>
                </a:lnTo>
                <a:lnTo>
                  <a:pt x="4664" y="2965"/>
                </a:lnTo>
                <a:lnTo>
                  <a:pt x="4653" y="2809"/>
                </a:lnTo>
                <a:lnTo>
                  <a:pt x="4634" y="2655"/>
                </a:lnTo>
                <a:lnTo>
                  <a:pt x="4607" y="2505"/>
                </a:lnTo>
                <a:lnTo>
                  <a:pt x="4573" y="2356"/>
                </a:lnTo>
                <a:lnTo>
                  <a:pt x="4533" y="2210"/>
                </a:lnTo>
                <a:lnTo>
                  <a:pt x="4485" y="2068"/>
                </a:lnTo>
                <a:lnTo>
                  <a:pt x="4432" y="1929"/>
                </a:lnTo>
                <a:lnTo>
                  <a:pt x="4373" y="1794"/>
                </a:lnTo>
                <a:lnTo>
                  <a:pt x="4306" y="1661"/>
                </a:lnTo>
                <a:lnTo>
                  <a:pt x="4234" y="1533"/>
                </a:lnTo>
                <a:lnTo>
                  <a:pt x="4156" y="1408"/>
                </a:lnTo>
                <a:lnTo>
                  <a:pt x="4072" y="1288"/>
                </a:lnTo>
                <a:lnTo>
                  <a:pt x="3984" y="1171"/>
                </a:lnTo>
                <a:lnTo>
                  <a:pt x="3891" y="1059"/>
                </a:lnTo>
                <a:lnTo>
                  <a:pt x="3791" y="952"/>
                </a:lnTo>
                <a:lnTo>
                  <a:pt x="3688" y="849"/>
                </a:lnTo>
                <a:lnTo>
                  <a:pt x="3579" y="752"/>
                </a:lnTo>
                <a:lnTo>
                  <a:pt x="3467" y="660"/>
                </a:lnTo>
                <a:lnTo>
                  <a:pt x="3349" y="573"/>
                </a:lnTo>
                <a:lnTo>
                  <a:pt x="3228" y="491"/>
                </a:lnTo>
                <a:lnTo>
                  <a:pt x="3103" y="415"/>
                </a:lnTo>
                <a:lnTo>
                  <a:pt x="2975" y="345"/>
                </a:lnTo>
                <a:lnTo>
                  <a:pt x="2843" y="281"/>
                </a:lnTo>
                <a:lnTo>
                  <a:pt x="2707" y="223"/>
                </a:lnTo>
                <a:lnTo>
                  <a:pt x="2568" y="171"/>
                </a:lnTo>
                <a:lnTo>
                  <a:pt x="2428" y="126"/>
                </a:lnTo>
                <a:lnTo>
                  <a:pt x="2283" y="87"/>
                </a:lnTo>
                <a:lnTo>
                  <a:pt x="2137" y="56"/>
                </a:lnTo>
                <a:lnTo>
                  <a:pt x="1988" y="30"/>
                </a:lnTo>
                <a:lnTo>
                  <a:pt x="1837" y="13"/>
                </a:lnTo>
                <a:lnTo>
                  <a:pt x="1684" y="2"/>
                </a:lnTo>
                <a:lnTo>
                  <a:pt x="1529" y="0"/>
                </a:lnTo>
                <a:close/>
              </a:path>
            </a:pathLst>
          </a:custGeom>
          <a:solidFill>
            <a:schemeClr val="tx2"/>
          </a:solidFill>
          <a:ln>
            <a:noFill/>
          </a:ln>
        </p:spPr>
        <p:txBody>
          <a:bodyPr vert="horz" wrap="square" lIns="91428" tIns="45714" rIns="91428" bIns="45714" numCol="1" anchor="t" anchorCtr="0" compatLnSpc="1"/>
          <a:lstStyle/>
          <a:p>
            <a:endParaRPr lang="zh-CN" altLang="en-US">
              <a:effectLst>
                <a:outerShdw blurRad="50800" dist="38100" dir="2700000" algn="tl" rotWithShape="0">
                  <a:prstClr val="black">
                    <a:alpha val="40000"/>
                  </a:prstClr>
                </a:outerShdw>
              </a:effectLst>
            </a:endParaRPr>
          </a:p>
        </p:txBody>
      </p:sp>
      <p:sp>
        <p:nvSpPr>
          <p:cNvPr id="12" name="TextBox 11"/>
          <p:cNvSpPr txBox="1"/>
          <p:nvPr/>
        </p:nvSpPr>
        <p:spPr>
          <a:xfrm>
            <a:off x="2255686" y="1835532"/>
            <a:ext cx="1800469" cy="369320"/>
          </a:xfrm>
          <a:prstGeom prst="rect">
            <a:avLst/>
          </a:prstGeom>
          <a:noFill/>
        </p:spPr>
        <p:txBody>
          <a:bodyPr wrap="none" lIns="91428" tIns="45714" rIns="91428" bIns="45714" rtlCol="0">
            <a:spAutoFit/>
          </a:bodyPr>
          <a:lstStyle/>
          <a:p>
            <a:r>
              <a:rPr lang="zh-CN" altLang="en-US" b="1" dirty="0" smtClean="0">
                <a:solidFill>
                  <a:schemeClr val="tx2"/>
                </a:solidFill>
                <a:latin typeface="+mj-ea"/>
                <a:ea typeface="+mj-ea"/>
              </a:rPr>
              <a:t>请输入您的标</a:t>
            </a:r>
            <a:r>
              <a:rPr lang="zh-CN" altLang="en-US" b="1" dirty="0">
                <a:solidFill>
                  <a:schemeClr val="tx2"/>
                </a:solidFill>
                <a:latin typeface="+mj-ea"/>
                <a:ea typeface="+mj-ea"/>
              </a:rPr>
              <a:t>题</a:t>
            </a:r>
            <a:endParaRPr lang="zh-CN" altLang="en-US" b="1" dirty="0">
              <a:solidFill>
                <a:schemeClr val="tx2"/>
              </a:solidFill>
              <a:latin typeface="+mj-ea"/>
              <a:ea typeface="+mj-ea"/>
            </a:endParaRPr>
          </a:p>
        </p:txBody>
      </p:sp>
      <p:sp>
        <p:nvSpPr>
          <p:cNvPr id="13" name="TextBox 12"/>
          <p:cNvSpPr txBox="1"/>
          <p:nvPr/>
        </p:nvSpPr>
        <p:spPr>
          <a:xfrm>
            <a:off x="2255687" y="2165499"/>
            <a:ext cx="2039937" cy="1323439"/>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a:p>
            <a:endParaRPr lang="zh-CN" altLang="en-US" sz="1600" dirty="0">
              <a:solidFill>
                <a:schemeClr val="tx2"/>
              </a:solidFill>
              <a:latin typeface="+mn-ea"/>
              <a:ea typeface="+mn-ea"/>
            </a:endParaRPr>
          </a:p>
        </p:txBody>
      </p:sp>
      <p:sp>
        <p:nvSpPr>
          <p:cNvPr id="14" name="TextBox 13"/>
          <p:cNvSpPr txBox="1"/>
          <p:nvPr/>
        </p:nvSpPr>
        <p:spPr>
          <a:xfrm>
            <a:off x="4441613" y="2421533"/>
            <a:ext cx="755335" cy="646331"/>
          </a:xfrm>
          <a:prstGeom prst="rect">
            <a:avLst/>
          </a:prstGeom>
          <a:noFill/>
        </p:spPr>
        <p:txBody>
          <a:bodyPr wrap="none" lIns="91428" tIns="45714" rIns="91428" bIns="45714" rtlCol="0">
            <a:spAutoFit/>
          </a:bodyPr>
          <a:lstStyle/>
          <a:p>
            <a:r>
              <a:rPr lang="en-US" altLang="zh-CN" sz="3600" b="1" dirty="0">
                <a:solidFill>
                  <a:schemeClr val="tx2"/>
                </a:solidFill>
                <a:latin typeface="+mj-ea"/>
                <a:ea typeface="+mj-ea"/>
              </a:rPr>
              <a:t>01</a:t>
            </a:r>
            <a:endParaRPr lang="zh-CN" altLang="en-US" sz="3600" b="1" dirty="0">
              <a:solidFill>
                <a:schemeClr val="tx2"/>
              </a:solidFill>
              <a:latin typeface="+mj-ea"/>
              <a:ea typeface="+mj-ea"/>
            </a:endParaRPr>
          </a:p>
        </p:txBody>
      </p:sp>
      <p:sp>
        <p:nvSpPr>
          <p:cNvPr id="15" name="TextBox 14"/>
          <p:cNvSpPr txBox="1"/>
          <p:nvPr/>
        </p:nvSpPr>
        <p:spPr>
          <a:xfrm>
            <a:off x="6727611" y="2421533"/>
            <a:ext cx="755335" cy="646331"/>
          </a:xfrm>
          <a:prstGeom prst="rect">
            <a:avLst/>
          </a:prstGeom>
          <a:noFill/>
        </p:spPr>
        <p:txBody>
          <a:bodyPr wrap="none" lIns="91428" tIns="45714" rIns="91428" bIns="45714" rtlCol="0">
            <a:spAutoFit/>
          </a:bodyPr>
          <a:lstStyle/>
          <a:p>
            <a:r>
              <a:rPr lang="en-US" altLang="zh-CN" sz="3600" b="1" dirty="0">
                <a:solidFill>
                  <a:schemeClr val="tx2"/>
                </a:solidFill>
                <a:latin typeface="+mj-ea"/>
                <a:ea typeface="+mj-ea"/>
              </a:rPr>
              <a:t>02</a:t>
            </a:r>
            <a:endParaRPr lang="zh-CN" altLang="en-US" sz="3600" b="1" dirty="0">
              <a:solidFill>
                <a:schemeClr val="tx2"/>
              </a:solidFill>
              <a:latin typeface="+mj-ea"/>
              <a:ea typeface="+mj-ea"/>
            </a:endParaRPr>
          </a:p>
        </p:txBody>
      </p:sp>
      <p:sp>
        <p:nvSpPr>
          <p:cNvPr id="16" name="TextBox 15"/>
          <p:cNvSpPr txBox="1"/>
          <p:nvPr/>
        </p:nvSpPr>
        <p:spPr>
          <a:xfrm>
            <a:off x="4441613" y="4631333"/>
            <a:ext cx="755335" cy="646331"/>
          </a:xfrm>
          <a:prstGeom prst="rect">
            <a:avLst/>
          </a:prstGeom>
          <a:noFill/>
        </p:spPr>
        <p:txBody>
          <a:bodyPr wrap="none" lIns="91428" tIns="45714" rIns="91428" bIns="45714" rtlCol="0">
            <a:spAutoFit/>
          </a:bodyPr>
          <a:lstStyle/>
          <a:p>
            <a:r>
              <a:rPr lang="en-US" altLang="zh-CN" sz="3600" b="1" dirty="0">
                <a:solidFill>
                  <a:schemeClr val="tx2"/>
                </a:solidFill>
                <a:latin typeface="+mj-ea"/>
                <a:ea typeface="+mj-ea"/>
              </a:rPr>
              <a:t>03</a:t>
            </a:r>
            <a:endParaRPr lang="zh-CN" altLang="en-US" sz="3600" b="1" dirty="0">
              <a:solidFill>
                <a:schemeClr val="tx2"/>
              </a:solidFill>
              <a:latin typeface="+mj-ea"/>
              <a:ea typeface="+mj-ea"/>
            </a:endParaRPr>
          </a:p>
        </p:txBody>
      </p:sp>
      <p:sp>
        <p:nvSpPr>
          <p:cNvPr id="17" name="TextBox 16"/>
          <p:cNvSpPr txBox="1"/>
          <p:nvPr/>
        </p:nvSpPr>
        <p:spPr>
          <a:xfrm>
            <a:off x="6727611" y="4631333"/>
            <a:ext cx="755335" cy="646331"/>
          </a:xfrm>
          <a:prstGeom prst="rect">
            <a:avLst/>
          </a:prstGeom>
          <a:noFill/>
        </p:spPr>
        <p:txBody>
          <a:bodyPr wrap="none" lIns="91428" tIns="45714" rIns="91428" bIns="45714" rtlCol="0">
            <a:spAutoFit/>
          </a:bodyPr>
          <a:lstStyle/>
          <a:p>
            <a:r>
              <a:rPr lang="en-US" altLang="zh-CN" sz="3600" b="1" dirty="0">
                <a:solidFill>
                  <a:schemeClr val="tx2"/>
                </a:solidFill>
                <a:latin typeface="+mj-ea"/>
                <a:ea typeface="+mj-ea"/>
              </a:rPr>
              <a:t>04</a:t>
            </a:r>
            <a:endParaRPr lang="zh-CN" altLang="en-US" sz="3600" b="1" dirty="0">
              <a:solidFill>
                <a:schemeClr val="tx2"/>
              </a:solidFill>
              <a:latin typeface="+mj-ea"/>
              <a:ea typeface="+mj-ea"/>
            </a:endParaRPr>
          </a:p>
        </p:txBody>
      </p:sp>
      <p:sp>
        <p:nvSpPr>
          <p:cNvPr id="18" name="TextBox 17"/>
          <p:cNvSpPr txBox="1"/>
          <p:nvPr/>
        </p:nvSpPr>
        <p:spPr>
          <a:xfrm>
            <a:off x="7712865" y="1835532"/>
            <a:ext cx="1800469" cy="369320"/>
          </a:xfrm>
          <a:prstGeom prst="rect">
            <a:avLst/>
          </a:prstGeom>
          <a:noFill/>
        </p:spPr>
        <p:txBody>
          <a:bodyPr wrap="none" lIns="91428" tIns="45714" rIns="91428" bIns="45714" rtlCol="0">
            <a:spAutoFit/>
          </a:bodyPr>
          <a:lstStyle/>
          <a:p>
            <a:r>
              <a:rPr lang="zh-CN" altLang="en-US" b="1" dirty="0" smtClean="0">
                <a:solidFill>
                  <a:schemeClr val="tx2"/>
                </a:solidFill>
                <a:latin typeface="+mj-ea"/>
                <a:ea typeface="+mj-ea"/>
              </a:rPr>
              <a:t>请输入您的标</a:t>
            </a:r>
            <a:r>
              <a:rPr lang="zh-CN" altLang="en-US" b="1" dirty="0">
                <a:solidFill>
                  <a:schemeClr val="tx2"/>
                </a:solidFill>
                <a:latin typeface="+mj-ea"/>
                <a:ea typeface="+mj-ea"/>
              </a:rPr>
              <a:t>题</a:t>
            </a:r>
            <a:endParaRPr lang="zh-CN" altLang="en-US" b="1" dirty="0">
              <a:solidFill>
                <a:schemeClr val="tx2"/>
              </a:solidFill>
              <a:latin typeface="+mj-ea"/>
              <a:ea typeface="+mj-ea"/>
            </a:endParaRPr>
          </a:p>
        </p:txBody>
      </p:sp>
      <p:sp>
        <p:nvSpPr>
          <p:cNvPr id="19" name="TextBox 18"/>
          <p:cNvSpPr txBox="1"/>
          <p:nvPr/>
        </p:nvSpPr>
        <p:spPr>
          <a:xfrm>
            <a:off x="7712867" y="2165499"/>
            <a:ext cx="2039937" cy="1323439"/>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a:p>
            <a:endParaRPr lang="zh-CN" altLang="en-US" sz="1600" dirty="0">
              <a:solidFill>
                <a:schemeClr val="tx2"/>
              </a:solidFill>
              <a:latin typeface="+mn-ea"/>
              <a:ea typeface="+mn-ea"/>
            </a:endParaRPr>
          </a:p>
        </p:txBody>
      </p:sp>
      <p:sp>
        <p:nvSpPr>
          <p:cNvPr id="20" name="TextBox 19"/>
          <p:cNvSpPr txBox="1"/>
          <p:nvPr/>
        </p:nvSpPr>
        <p:spPr>
          <a:xfrm>
            <a:off x="2186236" y="4108832"/>
            <a:ext cx="1800469" cy="369320"/>
          </a:xfrm>
          <a:prstGeom prst="rect">
            <a:avLst/>
          </a:prstGeom>
          <a:noFill/>
        </p:spPr>
        <p:txBody>
          <a:bodyPr wrap="none" lIns="91428" tIns="45714" rIns="91428" bIns="45714" rtlCol="0">
            <a:spAutoFit/>
          </a:bodyPr>
          <a:lstStyle/>
          <a:p>
            <a:r>
              <a:rPr lang="zh-CN" altLang="en-US" b="1" dirty="0" smtClean="0">
                <a:solidFill>
                  <a:schemeClr val="tx2"/>
                </a:solidFill>
                <a:latin typeface="+mj-ea"/>
                <a:ea typeface="+mj-ea"/>
              </a:rPr>
              <a:t>请输入您的标</a:t>
            </a:r>
            <a:r>
              <a:rPr lang="zh-CN" altLang="en-US" b="1" dirty="0">
                <a:solidFill>
                  <a:schemeClr val="tx2"/>
                </a:solidFill>
                <a:latin typeface="+mj-ea"/>
                <a:ea typeface="+mj-ea"/>
              </a:rPr>
              <a:t>题</a:t>
            </a:r>
            <a:endParaRPr lang="zh-CN" altLang="en-US" b="1" dirty="0">
              <a:solidFill>
                <a:schemeClr val="tx2"/>
              </a:solidFill>
              <a:latin typeface="+mj-ea"/>
              <a:ea typeface="+mj-ea"/>
            </a:endParaRPr>
          </a:p>
        </p:txBody>
      </p:sp>
      <p:sp>
        <p:nvSpPr>
          <p:cNvPr id="21" name="TextBox 20"/>
          <p:cNvSpPr txBox="1"/>
          <p:nvPr/>
        </p:nvSpPr>
        <p:spPr>
          <a:xfrm>
            <a:off x="2186238" y="4438798"/>
            <a:ext cx="2039937" cy="1323439"/>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a:p>
            <a:endParaRPr lang="zh-CN" altLang="en-US" sz="1600" dirty="0">
              <a:solidFill>
                <a:schemeClr val="tx2"/>
              </a:solidFill>
              <a:latin typeface="+mn-ea"/>
              <a:ea typeface="+mn-ea"/>
            </a:endParaRPr>
          </a:p>
        </p:txBody>
      </p:sp>
      <p:sp>
        <p:nvSpPr>
          <p:cNvPr id="22" name="TextBox 21"/>
          <p:cNvSpPr txBox="1"/>
          <p:nvPr/>
        </p:nvSpPr>
        <p:spPr>
          <a:xfrm>
            <a:off x="7712865" y="4108832"/>
            <a:ext cx="1800469" cy="369320"/>
          </a:xfrm>
          <a:prstGeom prst="rect">
            <a:avLst/>
          </a:prstGeom>
          <a:noFill/>
        </p:spPr>
        <p:txBody>
          <a:bodyPr wrap="none" lIns="91428" tIns="45714" rIns="91428" bIns="45714" rtlCol="0">
            <a:spAutoFit/>
          </a:bodyPr>
          <a:lstStyle/>
          <a:p>
            <a:r>
              <a:rPr lang="zh-CN" altLang="en-US" b="1" smtClean="0">
                <a:solidFill>
                  <a:schemeClr val="tx2"/>
                </a:solidFill>
                <a:latin typeface="+mj-ea"/>
                <a:ea typeface="+mj-ea"/>
              </a:rPr>
              <a:t>请输入您的标</a:t>
            </a:r>
            <a:r>
              <a:rPr lang="zh-CN" altLang="en-US" b="1">
                <a:solidFill>
                  <a:schemeClr val="tx2"/>
                </a:solidFill>
                <a:latin typeface="+mj-ea"/>
                <a:ea typeface="+mj-ea"/>
              </a:rPr>
              <a:t>题</a:t>
            </a:r>
            <a:endParaRPr lang="zh-CN" altLang="en-US" b="1" dirty="0">
              <a:solidFill>
                <a:schemeClr val="tx2"/>
              </a:solidFill>
              <a:latin typeface="+mj-ea"/>
              <a:ea typeface="+mj-ea"/>
            </a:endParaRPr>
          </a:p>
        </p:txBody>
      </p:sp>
      <p:sp>
        <p:nvSpPr>
          <p:cNvPr id="23" name="TextBox 22"/>
          <p:cNvSpPr txBox="1"/>
          <p:nvPr/>
        </p:nvSpPr>
        <p:spPr>
          <a:xfrm>
            <a:off x="7712867" y="4438798"/>
            <a:ext cx="2039937" cy="1323439"/>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输入您的文字内容</a:t>
            </a:r>
            <a:endParaRPr lang="zh-CN" altLang="en-US" sz="1600" dirty="0">
              <a:solidFill>
                <a:schemeClr val="tx2"/>
              </a:solidFill>
              <a:latin typeface="+mn-ea"/>
              <a:ea typeface="+mn-ea"/>
            </a:endParaRPr>
          </a:p>
          <a:p>
            <a:endParaRPr lang="zh-CN" altLang="en-US" sz="1600" dirty="0">
              <a:solidFill>
                <a:schemeClr val="tx2"/>
              </a:solidFill>
              <a:latin typeface="+mn-ea"/>
              <a:ea typeface="+mn-ea"/>
            </a:endParaRPr>
          </a:p>
        </p:txBody>
      </p:sp>
    </p:spTree>
  </p:cSld>
  <p:clrMapOvr>
    <a:masterClrMapping/>
  </p:clrMapOvr>
  <p:transition spd="slow" advTm="8563">
    <p:push dir="r"/>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0.98855 3.7037E-6 L 2.46E-6 3.7037E-6 " pathEditMode="relative" rAng="0" ptsTypes="AA">
                                          <p:cBhvr>
                                            <p:cTn id="8" dur="1000" fill="hold"/>
                                            <p:tgtEl>
                                              <p:spTgt spid="83"/>
                                            </p:tgtEl>
                                            <p:attrNameLst>
                                              <p:attrName>ppt_x</p:attrName>
                                              <p:attrName>ppt_y</p:attrName>
                                            </p:attrNameLst>
                                          </p:cBhvr>
                                          <p:rCtr x="-49434"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2019"/>
                                </p:stCondLst>
                                <p:childTnLst>
                                  <p:par>
                                    <p:cTn id="23" presetID="2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7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700"/>
                                            <p:tgtEl>
                                              <p:spTgt spid="8"/>
                                            </p:tgtEl>
                                          </p:cBhvr>
                                        </p:animEffect>
                                      </p:childTnLst>
                                    </p:cTn>
                                  </p:par>
                                </p:childTnLst>
                              </p:cTn>
                            </p:par>
                            <p:par>
                              <p:cTn id="29" fill="hold">
                                <p:stCondLst>
                                  <p:cond delay="3019"/>
                                </p:stCondLst>
                                <p:childTnLst>
                                  <p:par>
                                    <p:cTn id="30" presetID="2" presetClass="entr" presetSubtype="4" fill="hold" grpId="0" nodeType="afterEffect" p14:presetBounceEnd="40000">
                                      <p:stCondLst>
                                        <p:cond delay="300"/>
                                      </p:stCondLst>
                                      <p:childTnLst>
                                        <p:set>
                                          <p:cBhvr>
                                            <p:cTn id="31" dur="1" fill="hold">
                                              <p:stCondLst>
                                                <p:cond delay="0"/>
                                              </p:stCondLst>
                                            </p:cTn>
                                            <p:tgtEl>
                                              <p:spTgt spid="6"/>
                                            </p:tgtEl>
                                            <p:attrNameLst>
                                              <p:attrName>style.visibility</p:attrName>
                                            </p:attrNameLst>
                                          </p:cBhvr>
                                          <p:to>
                                            <p:strVal val="visible"/>
                                          </p:to>
                                        </p:set>
                                        <p:anim calcmode="lin" valueType="num" p14:bounceEnd="40000">
                                          <p:cBhvr additive="base">
                                            <p:cTn id="32"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819"/>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 calcmode="lin" valueType="num">
                                          <p:cBhvr>
                                            <p:cTn id="39" dur="400" fill="hold"/>
                                            <p:tgtEl>
                                              <p:spTgt spid="14"/>
                                            </p:tgtEl>
                                            <p:attrNameLst>
                                              <p:attrName>style.rotation</p:attrName>
                                            </p:attrNameLst>
                                          </p:cBhvr>
                                          <p:tavLst>
                                            <p:tav tm="0">
                                              <p:val>
                                                <p:fltVal val="90"/>
                                              </p:val>
                                            </p:tav>
                                            <p:tav tm="100000">
                                              <p:val>
                                                <p:fltVal val="0"/>
                                              </p:val>
                                            </p:tav>
                                          </p:tavLst>
                                        </p:anim>
                                        <p:animEffect transition="in" filter="fade">
                                          <p:cBhvr>
                                            <p:cTn id="40" dur="400"/>
                                            <p:tgtEl>
                                              <p:spTgt spid="14"/>
                                            </p:tgtEl>
                                          </p:cBhvr>
                                        </p:animEffect>
                                      </p:childTnLst>
                                    </p:cTn>
                                  </p:par>
                                </p:childTnLst>
                              </p:cTn>
                            </p:par>
                            <p:par>
                              <p:cTn id="41" fill="hold">
                                <p:stCondLst>
                                  <p:cond delay="4319"/>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4819"/>
                                </p:stCondLst>
                                <p:childTnLst>
                                  <p:par>
                                    <p:cTn id="49" presetID="2" presetClass="entr" presetSubtype="4" fill="hold" grpId="0" nodeType="afterEffect" p14:presetBounceEnd="40000">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14:bounceEnd="40000">
                                          <p:cBhvr additive="base">
                                            <p:cTn id="51"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5319"/>
                                </p:stCondLst>
                                <p:childTnLst>
                                  <p:par>
                                    <p:cTn id="54" presetID="31"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400" fill="hold"/>
                                            <p:tgtEl>
                                              <p:spTgt spid="16"/>
                                            </p:tgtEl>
                                            <p:attrNameLst>
                                              <p:attrName>ppt_w</p:attrName>
                                            </p:attrNameLst>
                                          </p:cBhvr>
                                          <p:tavLst>
                                            <p:tav tm="0">
                                              <p:val>
                                                <p:fltVal val="0"/>
                                              </p:val>
                                            </p:tav>
                                            <p:tav tm="100000">
                                              <p:val>
                                                <p:strVal val="#ppt_w"/>
                                              </p:val>
                                            </p:tav>
                                          </p:tavLst>
                                        </p:anim>
                                        <p:anim calcmode="lin" valueType="num">
                                          <p:cBhvr>
                                            <p:cTn id="57" dur="400" fill="hold"/>
                                            <p:tgtEl>
                                              <p:spTgt spid="16"/>
                                            </p:tgtEl>
                                            <p:attrNameLst>
                                              <p:attrName>ppt_h</p:attrName>
                                            </p:attrNameLst>
                                          </p:cBhvr>
                                          <p:tavLst>
                                            <p:tav tm="0">
                                              <p:val>
                                                <p:fltVal val="0"/>
                                              </p:val>
                                            </p:tav>
                                            <p:tav tm="100000">
                                              <p:val>
                                                <p:strVal val="#ppt_h"/>
                                              </p:val>
                                            </p:tav>
                                          </p:tavLst>
                                        </p:anim>
                                        <p:anim calcmode="lin" valueType="num">
                                          <p:cBhvr>
                                            <p:cTn id="58" dur="400" fill="hold"/>
                                            <p:tgtEl>
                                              <p:spTgt spid="16"/>
                                            </p:tgtEl>
                                            <p:attrNameLst>
                                              <p:attrName>style.rotation</p:attrName>
                                            </p:attrNameLst>
                                          </p:cBhvr>
                                          <p:tavLst>
                                            <p:tav tm="0">
                                              <p:val>
                                                <p:fltVal val="90"/>
                                              </p:val>
                                            </p:tav>
                                            <p:tav tm="100000">
                                              <p:val>
                                                <p:fltVal val="0"/>
                                              </p:val>
                                            </p:tav>
                                          </p:tavLst>
                                        </p:anim>
                                        <p:animEffect transition="in" filter="fade">
                                          <p:cBhvr>
                                            <p:cTn id="59" dur="400"/>
                                            <p:tgtEl>
                                              <p:spTgt spid="16"/>
                                            </p:tgtEl>
                                          </p:cBhvr>
                                        </p:animEffect>
                                      </p:childTnLst>
                                    </p:cTn>
                                  </p:par>
                                </p:childTnLst>
                              </p:cTn>
                            </p:par>
                            <p:par>
                              <p:cTn id="60" fill="hold">
                                <p:stCondLst>
                                  <p:cond delay="5819"/>
                                </p:stCondLst>
                                <p:childTnLst>
                                  <p:par>
                                    <p:cTn id="61" presetID="22" presetClass="entr" presetSubtype="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childTnLst>
                              </p:cTn>
                            </p:par>
                            <p:par>
                              <p:cTn id="67" fill="hold">
                                <p:stCondLst>
                                  <p:cond delay="6319"/>
                                </p:stCondLst>
                                <p:childTnLst>
                                  <p:par>
                                    <p:cTn id="68" presetID="2" presetClass="entr" presetSubtype="4" fill="hold" grpId="0" nodeType="afterEffect" p14:presetBounceEnd="40000">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14:bounceEnd="40000">
                                          <p:cBhvr additive="base">
                                            <p:cTn id="70"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par>
                              <p:cTn id="72" fill="hold">
                                <p:stCondLst>
                                  <p:cond delay="6819"/>
                                </p:stCondLst>
                                <p:childTnLst>
                                  <p:par>
                                    <p:cTn id="73" presetID="31"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400" fill="hold"/>
                                            <p:tgtEl>
                                              <p:spTgt spid="15"/>
                                            </p:tgtEl>
                                            <p:attrNameLst>
                                              <p:attrName>ppt_w</p:attrName>
                                            </p:attrNameLst>
                                          </p:cBhvr>
                                          <p:tavLst>
                                            <p:tav tm="0">
                                              <p:val>
                                                <p:fltVal val="0"/>
                                              </p:val>
                                            </p:tav>
                                            <p:tav tm="100000">
                                              <p:val>
                                                <p:strVal val="#ppt_w"/>
                                              </p:val>
                                            </p:tav>
                                          </p:tavLst>
                                        </p:anim>
                                        <p:anim calcmode="lin" valueType="num">
                                          <p:cBhvr>
                                            <p:cTn id="76" dur="400" fill="hold"/>
                                            <p:tgtEl>
                                              <p:spTgt spid="15"/>
                                            </p:tgtEl>
                                            <p:attrNameLst>
                                              <p:attrName>ppt_h</p:attrName>
                                            </p:attrNameLst>
                                          </p:cBhvr>
                                          <p:tavLst>
                                            <p:tav tm="0">
                                              <p:val>
                                                <p:fltVal val="0"/>
                                              </p:val>
                                            </p:tav>
                                            <p:tav tm="100000">
                                              <p:val>
                                                <p:strVal val="#ppt_h"/>
                                              </p:val>
                                            </p:tav>
                                          </p:tavLst>
                                        </p:anim>
                                        <p:anim calcmode="lin" valueType="num">
                                          <p:cBhvr>
                                            <p:cTn id="77" dur="400" fill="hold"/>
                                            <p:tgtEl>
                                              <p:spTgt spid="15"/>
                                            </p:tgtEl>
                                            <p:attrNameLst>
                                              <p:attrName>style.rotation</p:attrName>
                                            </p:attrNameLst>
                                          </p:cBhvr>
                                          <p:tavLst>
                                            <p:tav tm="0">
                                              <p:val>
                                                <p:fltVal val="90"/>
                                              </p:val>
                                            </p:tav>
                                            <p:tav tm="100000">
                                              <p:val>
                                                <p:fltVal val="0"/>
                                              </p:val>
                                            </p:tav>
                                          </p:tavLst>
                                        </p:anim>
                                        <p:animEffect transition="in" filter="fade">
                                          <p:cBhvr>
                                            <p:cTn id="78" dur="400"/>
                                            <p:tgtEl>
                                              <p:spTgt spid="15"/>
                                            </p:tgtEl>
                                          </p:cBhvr>
                                        </p:animEffect>
                                      </p:childTnLst>
                                    </p:cTn>
                                  </p:par>
                                </p:childTnLst>
                              </p:cTn>
                            </p:par>
                            <p:par>
                              <p:cTn id="79" fill="hold">
                                <p:stCondLst>
                                  <p:cond delay="731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p:stCondLst>
                                  <p:cond delay="7819"/>
                                </p:stCondLst>
                                <p:childTnLst>
                                  <p:par>
                                    <p:cTn id="87" presetID="2" presetClass="entr" presetSubtype="4" fill="hold" grpId="0" nodeType="afterEffect" p14:presetBounceEnd="40000">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14:bounceEnd="40000">
                                          <p:cBhvr additive="base">
                                            <p:cTn id="89"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90" dur="500" fill="hold"/>
                                            <p:tgtEl>
                                              <p:spTgt spid="11"/>
                                            </p:tgtEl>
                                            <p:attrNameLst>
                                              <p:attrName>ppt_y</p:attrName>
                                            </p:attrNameLst>
                                          </p:cBhvr>
                                          <p:tavLst>
                                            <p:tav tm="0">
                                              <p:val>
                                                <p:strVal val="1+#ppt_h/2"/>
                                              </p:val>
                                            </p:tav>
                                            <p:tav tm="100000">
                                              <p:val>
                                                <p:strVal val="#ppt_y"/>
                                              </p:val>
                                            </p:tav>
                                          </p:tavLst>
                                        </p:anim>
                                      </p:childTnLst>
                                    </p:cTn>
                                  </p:par>
                                </p:childTnLst>
                              </p:cTn>
                            </p:par>
                            <p:par>
                              <p:cTn id="91" fill="hold">
                                <p:stCondLst>
                                  <p:cond delay="8319"/>
                                </p:stCondLst>
                                <p:childTnLst>
                                  <p:par>
                                    <p:cTn id="92" presetID="31"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400" fill="hold"/>
                                            <p:tgtEl>
                                              <p:spTgt spid="17"/>
                                            </p:tgtEl>
                                            <p:attrNameLst>
                                              <p:attrName>ppt_w</p:attrName>
                                            </p:attrNameLst>
                                          </p:cBhvr>
                                          <p:tavLst>
                                            <p:tav tm="0">
                                              <p:val>
                                                <p:fltVal val="0"/>
                                              </p:val>
                                            </p:tav>
                                            <p:tav tm="100000">
                                              <p:val>
                                                <p:strVal val="#ppt_w"/>
                                              </p:val>
                                            </p:tav>
                                          </p:tavLst>
                                        </p:anim>
                                        <p:anim calcmode="lin" valueType="num">
                                          <p:cBhvr>
                                            <p:cTn id="95" dur="400" fill="hold"/>
                                            <p:tgtEl>
                                              <p:spTgt spid="17"/>
                                            </p:tgtEl>
                                            <p:attrNameLst>
                                              <p:attrName>ppt_h</p:attrName>
                                            </p:attrNameLst>
                                          </p:cBhvr>
                                          <p:tavLst>
                                            <p:tav tm="0">
                                              <p:val>
                                                <p:fltVal val="0"/>
                                              </p:val>
                                            </p:tav>
                                            <p:tav tm="100000">
                                              <p:val>
                                                <p:strVal val="#ppt_h"/>
                                              </p:val>
                                            </p:tav>
                                          </p:tavLst>
                                        </p:anim>
                                        <p:anim calcmode="lin" valueType="num">
                                          <p:cBhvr>
                                            <p:cTn id="96" dur="400" fill="hold"/>
                                            <p:tgtEl>
                                              <p:spTgt spid="17"/>
                                            </p:tgtEl>
                                            <p:attrNameLst>
                                              <p:attrName>style.rotation</p:attrName>
                                            </p:attrNameLst>
                                          </p:cBhvr>
                                          <p:tavLst>
                                            <p:tav tm="0">
                                              <p:val>
                                                <p:fltVal val="90"/>
                                              </p:val>
                                            </p:tav>
                                            <p:tav tm="100000">
                                              <p:val>
                                                <p:fltVal val="0"/>
                                              </p:val>
                                            </p:tav>
                                          </p:tavLst>
                                        </p:anim>
                                        <p:animEffect transition="in" filter="fade">
                                          <p:cBhvr>
                                            <p:cTn id="97" dur="400"/>
                                            <p:tgtEl>
                                              <p:spTgt spid="17"/>
                                            </p:tgtEl>
                                          </p:cBhvr>
                                        </p:animEffect>
                                      </p:childTnLst>
                                    </p:cTn>
                                  </p:par>
                                </p:childTnLst>
                              </p:cTn>
                            </p:par>
                            <p:par>
                              <p:cTn id="98" fill="hold">
                                <p:stCondLst>
                                  <p:cond delay="8819"/>
                                </p:stCondLst>
                                <p:childTnLst>
                                  <p:par>
                                    <p:cTn id="99" presetID="22" presetClass="entr" presetSubtype="8"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left)">
                                          <p:cBhvr>
                                            <p:cTn id="101" dur="500"/>
                                            <p:tgtEl>
                                              <p:spTgt spid="2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77" grpId="0"/>
          <p:bldP spid="4" grpId="0" animBg="1"/>
          <p:bldP spid="6"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35" presetClass="path" presetSubtype="0" accel="50000" decel="50000" fill="hold" grpId="0" nodeType="withEffect">
                                      <p:stCondLst>
                                        <p:cond delay="0"/>
                                      </p:stCondLst>
                                      <p:childTnLst>
                                        <p:animMotion origin="layout" path="M 0.98855 3.7037E-6 L 2.46E-6 3.7037E-6 " pathEditMode="relative" rAng="0" ptsTypes="AA">
                                          <p:cBhvr>
                                            <p:cTn id="8" dur="1000" fill="hold"/>
                                            <p:tgtEl>
                                              <p:spTgt spid="83"/>
                                            </p:tgtEl>
                                            <p:attrNameLst>
                                              <p:attrName>ppt_x</p:attrName>
                                              <p:attrName>ppt_y</p:attrName>
                                            </p:attrNameLst>
                                          </p:cBhvr>
                                          <p:rCtr x="-49434"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2019"/>
                                </p:stCondLst>
                                <p:childTnLst>
                                  <p:par>
                                    <p:cTn id="23" presetID="2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7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700"/>
                                            <p:tgtEl>
                                              <p:spTgt spid="8"/>
                                            </p:tgtEl>
                                          </p:cBhvr>
                                        </p:animEffect>
                                      </p:childTnLst>
                                    </p:cTn>
                                  </p:par>
                                </p:childTnLst>
                              </p:cTn>
                            </p:par>
                            <p:par>
                              <p:cTn id="29" fill="hold">
                                <p:stCondLst>
                                  <p:cond delay="3019"/>
                                </p:stCondLst>
                                <p:childTnLst>
                                  <p:par>
                                    <p:cTn id="30" presetID="2" presetClass="entr" presetSubtype="4" fill="hold" grpId="0" nodeType="afterEffect">
                                      <p:stCondLst>
                                        <p:cond delay="30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819"/>
                                </p:stCondLst>
                                <p:childTnLst>
                                  <p:par>
                                    <p:cTn id="35" presetID="31"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400" fill="hold"/>
                                            <p:tgtEl>
                                              <p:spTgt spid="14"/>
                                            </p:tgtEl>
                                            <p:attrNameLst>
                                              <p:attrName>ppt_w</p:attrName>
                                            </p:attrNameLst>
                                          </p:cBhvr>
                                          <p:tavLst>
                                            <p:tav tm="0">
                                              <p:val>
                                                <p:fltVal val="0"/>
                                              </p:val>
                                            </p:tav>
                                            <p:tav tm="100000">
                                              <p:val>
                                                <p:strVal val="#ppt_w"/>
                                              </p:val>
                                            </p:tav>
                                          </p:tavLst>
                                        </p:anim>
                                        <p:anim calcmode="lin" valueType="num">
                                          <p:cBhvr>
                                            <p:cTn id="38" dur="400" fill="hold"/>
                                            <p:tgtEl>
                                              <p:spTgt spid="14"/>
                                            </p:tgtEl>
                                            <p:attrNameLst>
                                              <p:attrName>ppt_h</p:attrName>
                                            </p:attrNameLst>
                                          </p:cBhvr>
                                          <p:tavLst>
                                            <p:tav tm="0">
                                              <p:val>
                                                <p:fltVal val="0"/>
                                              </p:val>
                                            </p:tav>
                                            <p:tav tm="100000">
                                              <p:val>
                                                <p:strVal val="#ppt_h"/>
                                              </p:val>
                                            </p:tav>
                                          </p:tavLst>
                                        </p:anim>
                                        <p:anim calcmode="lin" valueType="num">
                                          <p:cBhvr>
                                            <p:cTn id="39" dur="400" fill="hold"/>
                                            <p:tgtEl>
                                              <p:spTgt spid="14"/>
                                            </p:tgtEl>
                                            <p:attrNameLst>
                                              <p:attrName>style.rotation</p:attrName>
                                            </p:attrNameLst>
                                          </p:cBhvr>
                                          <p:tavLst>
                                            <p:tav tm="0">
                                              <p:val>
                                                <p:fltVal val="90"/>
                                              </p:val>
                                            </p:tav>
                                            <p:tav tm="100000">
                                              <p:val>
                                                <p:fltVal val="0"/>
                                              </p:val>
                                            </p:tav>
                                          </p:tavLst>
                                        </p:anim>
                                        <p:animEffect transition="in" filter="fade">
                                          <p:cBhvr>
                                            <p:cTn id="40" dur="400"/>
                                            <p:tgtEl>
                                              <p:spTgt spid="14"/>
                                            </p:tgtEl>
                                          </p:cBhvr>
                                        </p:animEffect>
                                      </p:childTnLst>
                                    </p:cTn>
                                  </p:par>
                                </p:childTnLst>
                              </p:cTn>
                            </p:par>
                            <p:par>
                              <p:cTn id="41" fill="hold">
                                <p:stCondLst>
                                  <p:cond delay="4319"/>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childTnLst>
                              </p:cTn>
                            </p:par>
                            <p:par>
                              <p:cTn id="48" fill="hold">
                                <p:stCondLst>
                                  <p:cond delay="4819"/>
                                </p:stCondLst>
                                <p:childTnLst>
                                  <p:par>
                                    <p:cTn id="49" presetID="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5319"/>
                                </p:stCondLst>
                                <p:childTnLst>
                                  <p:par>
                                    <p:cTn id="54" presetID="31"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400" fill="hold"/>
                                            <p:tgtEl>
                                              <p:spTgt spid="16"/>
                                            </p:tgtEl>
                                            <p:attrNameLst>
                                              <p:attrName>ppt_w</p:attrName>
                                            </p:attrNameLst>
                                          </p:cBhvr>
                                          <p:tavLst>
                                            <p:tav tm="0">
                                              <p:val>
                                                <p:fltVal val="0"/>
                                              </p:val>
                                            </p:tav>
                                            <p:tav tm="100000">
                                              <p:val>
                                                <p:strVal val="#ppt_w"/>
                                              </p:val>
                                            </p:tav>
                                          </p:tavLst>
                                        </p:anim>
                                        <p:anim calcmode="lin" valueType="num">
                                          <p:cBhvr>
                                            <p:cTn id="57" dur="400" fill="hold"/>
                                            <p:tgtEl>
                                              <p:spTgt spid="16"/>
                                            </p:tgtEl>
                                            <p:attrNameLst>
                                              <p:attrName>ppt_h</p:attrName>
                                            </p:attrNameLst>
                                          </p:cBhvr>
                                          <p:tavLst>
                                            <p:tav tm="0">
                                              <p:val>
                                                <p:fltVal val="0"/>
                                              </p:val>
                                            </p:tav>
                                            <p:tav tm="100000">
                                              <p:val>
                                                <p:strVal val="#ppt_h"/>
                                              </p:val>
                                            </p:tav>
                                          </p:tavLst>
                                        </p:anim>
                                        <p:anim calcmode="lin" valueType="num">
                                          <p:cBhvr>
                                            <p:cTn id="58" dur="400" fill="hold"/>
                                            <p:tgtEl>
                                              <p:spTgt spid="16"/>
                                            </p:tgtEl>
                                            <p:attrNameLst>
                                              <p:attrName>style.rotation</p:attrName>
                                            </p:attrNameLst>
                                          </p:cBhvr>
                                          <p:tavLst>
                                            <p:tav tm="0">
                                              <p:val>
                                                <p:fltVal val="90"/>
                                              </p:val>
                                            </p:tav>
                                            <p:tav tm="100000">
                                              <p:val>
                                                <p:fltVal val="0"/>
                                              </p:val>
                                            </p:tav>
                                          </p:tavLst>
                                        </p:anim>
                                        <p:animEffect transition="in" filter="fade">
                                          <p:cBhvr>
                                            <p:cTn id="59" dur="400"/>
                                            <p:tgtEl>
                                              <p:spTgt spid="16"/>
                                            </p:tgtEl>
                                          </p:cBhvr>
                                        </p:animEffect>
                                      </p:childTnLst>
                                    </p:cTn>
                                  </p:par>
                                </p:childTnLst>
                              </p:cTn>
                            </p:par>
                            <p:par>
                              <p:cTn id="60" fill="hold">
                                <p:stCondLst>
                                  <p:cond delay="5819"/>
                                </p:stCondLst>
                                <p:childTnLst>
                                  <p:par>
                                    <p:cTn id="61" presetID="22" presetClass="entr" presetSubtype="2"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right)">
                                          <p:cBhvr>
                                            <p:cTn id="63" dur="500"/>
                                            <p:tgtEl>
                                              <p:spTgt spid="20"/>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childTnLst>
                              </p:cTn>
                            </p:par>
                            <p:par>
                              <p:cTn id="67" fill="hold">
                                <p:stCondLst>
                                  <p:cond delay="6319"/>
                                </p:stCondLst>
                                <p:childTnLst>
                                  <p:par>
                                    <p:cTn id="68" presetID="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additive="base">
                                            <p:cTn id="70" dur="500" fill="hold"/>
                                            <p:tgtEl>
                                              <p:spTgt spid="10"/>
                                            </p:tgtEl>
                                            <p:attrNameLst>
                                              <p:attrName>ppt_x</p:attrName>
                                            </p:attrNameLst>
                                          </p:cBhvr>
                                          <p:tavLst>
                                            <p:tav tm="0">
                                              <p:val>
                                                <p:strVal val="#ppt_x"/>
                                              </p:val>
                                            </p:tav>
                                            <p:tav tm="100000">
                                              <p:val>
                                                <p:strVal val="#ppt_x"/>
                                              </p:val>
                                            </p:tav>
                                          </p:tavLst>
                                        </p:anim>
                                        <p:anim calcmode="lin" valueType="num">
                                          <p:cBhvr additive="base">
                                            <p:cTn id="71" dur="500" fill="hold"/>
                                            <p:tgtEl>
                                              <p:spTgt spid="10"/>
                                            </p:tgtEl>
                                            <p:attrNameLst>
                                              <p:attrName>ppt_y</p:attrName>
                                            </p:attrNameLst>
                                          </p:cBhvr>
                                          <p:tavLst>
                                            <p:tav tm="0">
                                              <p:val>
                                                <p:strVal val="1+#ppt_h/2"/>
                                              </p:val>
                                            </p:tav>
                                            <p:tav tm="100000">
                                              <p:val>
                                                <p:strVal val="#ppt_y"/>
                                              </p:val>
                                            </p:tav>
                                          </p:tavLst>
                                        </p:anim>
                                      </p:childTnLst>
                                    </p:cTn>
                                  </p:par>
                                </p:childTnLst>
                              </p:cTn>
                            </p:par>
                            <p:par>
                              <p:cTn id="72" fill="hold">
                                <p:stCondLst>
                                  <p:cond delay="6819"/>
                                </p:stCondLst>
                                <p:childTnLst>
                                  <p:par>
                                    <p:cTn id="73" presetID="31" presetClass="entr" presetSubtype="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400" fill="hold"/>
                                            <p:tgtEl>
                                              <p:spTgt spid="15"/>
                                            </p:tgtEl>
                                            <p:attrNameLst>
                                              <p:attrName>ppt_w</p:attrName>
                                            </p:attrNameLst>
                                          </p:cBhvr>
                                          <p:tavLst>
                                            <p:tav tm="0">
                                              <p:val>
                                                <p:fltVal val="0"/>
                                              </p:val>
                                            </p:tav>
                                            <p:tav tm="100000">
                                              <p:val>
                                                <p:strVal val="#ppt_w"/>
                                              </p:val>
                                            </p:tav>
                                          </p:tavLst>
                                        </p:anim>
                                        <p:anim calcmode="lin" valueType="num">
                                          <p:cBhvr>
                                            <p:cTn id="76" dur="400" fill="hold"/>
                                            <p:tgtEl>
                                              <p:spTgt spid="15"/>
                                            </p:tgtEl>
                                            <p:attrNameLst>
                                              <p:attrName>ppt_h</p:attrName>
                                            </p:attrNameLst>
                                          </p:cBhvr>
                                          <p:tavLst>
                                            <p:tav tm="0">
                                              <p:val>
                                                <p:fltVal val="0"/>
                                              </p:val>
                                            </p:tav>
                                            <p:tav tm="100000">
                                              <p:val>
                                                <p:strVal val="#ppt_h"/>
                                              </p:val>
                                            </p:tav>
                                          </p:tavLst>
                                        </p:anim>
                                        <p:anim calcmode="lin" valueType="num">
                                          <p:cBhvr>
                                            <p:cTn id="77" dur="400" fill="hold"/>
                                            <p:tgtEl>
                                              <p:spTgt spid="15"/>
                                            </p:tgtEl>
                                            <p:attrNameLst>
                                              <p:attrName>style.rotation</p:attrName>
                                            </p:attrNameLst>
                                          </p:cBhvr>
                                          <p:tavLst>
                                            <p:tav tm="0">
                                              <p:val>
                                                <p:fltVal val="90"/>
                                              </p:val>
                                            </p:tav>
                                            <p:tav tm="100000">
                                              <p:val>
                                                <p:fltVal val="0"/>
                                              </p:val>
                                            </p:tav>
                                          </p:tavLst>
                                        </p:anim>
                                        <p:animEffect transition="in" filter="fade">
                                          <p:cBhvr>
                                            <p:cTn id="78" dur="400"/>
                                            <p:tgtEl>
                                              <p:spTgt spid="15"/>
                                            </p:tgtEl>
                                          </p:cBhvr>
                                        </p:animEffect>
                                      </p:childTnLst>
                                    </p:cTn>
                                  </p:par>
                                </p:childTnLst>
                              </p:cTn>
                            </p:par>
                            <p:par>
                              <p:cTn id="79" fill="hold">
                                <p:stCondLst>
                                  <p:cond delay="7319"/>
                                </p:stCondLst>
                                <p:childTnLst>
                                  <p:par>
                                    <p:cTn id="80" presetID="22" presetClass="entr" presetSubtype="8"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wipe(left)">
                                          <p:cBhvr>
                                            <p:cTn id="82" dur="500"/>
                                            <p:tgtEl>
                                              <p:spTgt spid="18"/>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par>
                              <p:cTn id="86" fill="hold">
                                <p:stCondLst>
                                  <p:cond delay="7819"/>
                                </p:stCondLst>
                                <p:childTnLst>
                                  <p:par>
                                    <p:cTn id="87" presetID="2" presetClass="entr" presetSubtype="4"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500" fill="hold"/>
                                            <p:tgtEl>
                                              <p:spTgt spid="11"/>
                                            </p:tgtEl>
                                            <p:attrNameLst>
                                              <p:attrName>ppt_x</p:attrName>
                                            </p:attrNameLst>
                                          </p:cBhvr>
                                          <p:tavLst>
                                            <p:tav tm="0">
                                              <p:val>
                                                <p:strVal val="#ppt_x"/>
                                              </p:val>
                                            </p:tav>
                                            <p:tav tm="100000">
                                              <p:val>
                                                <p:strVal val="#ppt_x"/>
                                              </p:val>
                                            </p:tav>
                                          </p:tavLst>
                                        </p:anim>
                                        <p:anim calcmode="lin" valueType="num">
                                          <p:cBhvr additive="base">
                                            <p:cTn id="90" dur="500" fill="hold"/>
                                            <p:tgtEl>
                                              <p:spTgt spid="11"/>
                                            </p:tgtEl>
                                            <p:attrNameLst>
                                              <p:attrName>ppt_y</p:attrName>
                                            </p:attrNameLst>
                                          </p:cBhvr>
                                          <p:tavLst>
                                            <p:tav tm="0">
                                              <p:val>
                                                <p:strVal val="1+#ppt_h/2"/>
                                              </p:val>
                                            </p:tav>
                                            <p:tav tm="100000">
                                              <p:val>
                                                <p:strVal val="#ppt_y"/>
                                              </p:val>
                                            </p:tav>
                                          </p:tavLst>
                                        </p:anim>
                                      </p:childTnLst>
                                    </p:cTn>
                                  </p:par>
                                </p:childTnLst>
                              </p:cTn>
                            </p:par>
                            <p:par>
                              <p:cTn id="91" fill="hold">
                                <p:stCondLst>
                                  <p:cond delay="8319"/>
                                </p:stCondLst>
                                <p:childTnLst>
                                  <p:par>
                                    <p:cTn id="92" presetID="31"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400" fill="hold"/>
                                            <p:tgtEl>
                                              <p:spTgt spid="17"/>
                                            </p:tgtEl>
                                            <p:attrNameLst>
                                              <p:attrName>ppt_w</p:attrName>
                                            </p:attrNameLst>
                                          </p:cBhvr>
                                          <p:tavLst>
                                            <p:tav tm="0">
                                              <p:val>
                                                <p:fltVal val="0"/>
                                              </p:val>
                                            </p:tav>
                                            <p:tav tm="100000">
                                              <p:val>
                                                <p:strVal val="#ppt_w"/>
                                              </p:val>
                                            </p:tav>
                                          </p:tavLst>
                                        </p:anim>
                                        <p:anim calcmode="lin" valueType="num">
                                          <p:cBhvr>
                                            <p:cTn id="95" dur="400" fill="hold"/>
                                            <p:tgtEl>
                                              <p:spTgt spid="17"/>
                                            </p:tgtEl>
                                            <p:attrNameLst>
                                              <p:attrName>ppt_h</p:attrName>
                                            </p:attrNameLst>
                                          </p:cBhvr>
                                          <p:tavLst>
                                            <p:tav tm="0">
                                              <p:val>
                                                <p:fltVal val="0"/>
                                              </p:val>
                                            </p:tav>
                                            <p:tav tm="100000">
                                              <p:val>
                                                <p:strVal val="#ppt_h"/>
                                              </p:val>
                                            </p:tav>
                                          </p:tavLst>
                                        </p:anim>
                                        <p:anim calcmode="lin" valueType="num">
                                          <p:cBhvr>
                                            <p:cTn id="96" dur="400" fill="hold"/>
                                            <p:tgtEl>
                                              <p:spTgt spid="17"/>
                                            </p:tgtEl>
                                            <p:attrNameLst>
                                              <p:attrName>style.rotation</p:attrName>
                                            </p:attrNameLst>
                                          </p:cBhvr>
                                          <p:tavLst>
                                            <p:tav tm="0">
                                              <p:val>
                                                <p:fltVal val="90"/>
                                              </p:val>
                                            </p:tav>
                                            <p:tav tm="100000">
                                              <p:val>
                                                <p:fltVal val="0"/>
                                              </p:val>
                                            </p:tav>
                                          </p:tavLst>
                                        </p:anim>
                                        <p:animEffect transition="in" filter="fade">
                                          <p:cBhvr>
                                            <p:cTn id="97" dur="400"/>
                                            <p:tgtEl>
                                              <p:spTgt spid="17"/>
                                            </p:tgtEl>
                                          </p:cBhvr>
                                        </p:animEffect>
                                      </p:childTnLst>
                                    </p:cTn>
                                  </p:par>
                                </p:childTnLst>
                              </p:cTn>
                            </p:par>
                            <p:par>
                              <p:cTn id="98" fill="hold">
                                <p:stCondLst>
                                  <p:cond delay="8819"/>
                                </p:stCondLst>
                                <p:childTnLst>
                                  <p:par>
                                    <p:cTn id="99" presetID="22" presetClass="entr" presetSubtype="8" fill="hold" grpId="0"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left)">
                                          <p:cBhvr>
                                            <p:cTn id="101" dur="500"/>
                                            <p:tgtEl>
                                              <p:spTgt spid="22"/>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left)">
                                          <p:cBhvr>
                                            <p:cTn id="10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1" animBg="1"/>
          <p:bldP spid="77" grpId="0"/>
          <p:bldP spid="4" grpId="0" animBg="1"/>
          <p:bldP spid="6"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1" grpId="0"/>
          <p:bldP spid="22" grpId="0"/>
          <p:bldP spid="2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14" y="630774"/>
            <a:ext cx="12319004" cy="6074851"/>
          </a:xfrm>
          <a:prstGeom prst="rect">
            <a:avLst/>
          </a:prstGeom>
        </p:spPr>
      </p:pic>
      <p:sp>
        <p:nvSpPr>
          <p:cNvPr id="77" name="TextBox 76"/>
          <p:cNvSpPr txBox="1"/>
          <p:nvPr/>
        </p:nvSpPr>
        <p:spPr>
          <a:xfrm>
            <a:off x="477743" y="159025"/>
            <a:ext cx="2031301" cy="369320"/>
          </a:xfrm>
          <a:prstGeom prst="rect">
            <a:avLst/>
          </a:prstGeom>
          <a:noFill/>
        </p:spPr>
        <p:txBody>
          <a:bodyPr wrap="none" lIns="91428" tIns="45714" rIns="91428" bIns="45714" rtlCol="0">
            <a:spAutoFit/>
          </a:bodyPr>
          <a:lstStyle/>
          <a:p>
            <a:r>
              <a:rPr lang="zh-CN" altLang="en-US" dirty="0">
                <a:solidFill>
                  <a:srgbClr val="4D4D4D"/>
                </a:solidFill>
                <a:latin typeface="微软雅黑" panose="020B0503020204020204" pitchFamily="34" charset="-122"/>
                <a:ea typeface="微软雅黑" panose="020B0503020204020204" pitchFamily="34" charset="-122"/>
              </a:rPr>
              <a:t>自身能力有待提高</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6" name="矩形 5"/>
          <p:cNvSpPr/>
          <p:nvPr/>
        </p:nvSpPr>
        <p:spPr bwMode="auto">
          <a:xfrm>
            <a:off x="2660949" y="1679984"/>
            <a:ext cx="9535816" cy="3744416"/>
          </a:xfrm>
          <a:prstGeom prst="rect">
            <a:avLst/>
          </a:prstGeom>
          <a:solidFill>
            <a:schemeClr val="bg2">
              <a:lumMod val="20000"/>
              <a:lumOff val="80000"/>
              <a:alpha val="7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 name="TextBox 8"/>
          <p:cNvSpPr txBox="1"/>
          <p:nvPr/>
        </p:nvSpPr>
        <p:spPr>
          <a:xfrm>
            <a:off x="3214672" y="1926462"/>
            <a:ext cx="1826792" cy="420599"/>
          </a:xfrm>
          <a:prstGeom prst="rect">
            <a:avLst/>
          </a:prstGeom>
          <a:noFill/>
        </p:spPr>
        <p:txBody>
          <a:bodyPr wrap="none" lIns="91428" tIns="45714" rIns="91428" bIns="45714" rtlCol="0">
            <a:spAutoFit/>
          </a:bodyPr>
          <a:lstStyle/>
          <a:p>
            <a:r>
              <a:rPr lang="zh-CN" altLang="en-US" sz="2100" b="1" dirty="0">
                <a:latin typeface="+mj-ea"/>
                <a:ea typeface="+mj-ea"/>
              </a:rPr>
              <a:t>市场感知能力</a:t>
            </a:r>
            <a:endParaRPr lang="zh-CN" altLang="en-US" sz="2100" b="1" dirty="0">
              <a:latin typeface="+mj-ea"/>
              <a:ea typeface="+mj-ea"/>
            </a:endParaRPr>
          </a:p>
        </p:txBody>
      </p:sp>
      <p:sp>
        <p:nvSpPr>
          <p:cNvPr id="17" name="TextBox 16"/>
          <p:cNvSpPr txBox="1"/>
          <p:nvPr/>
        </p:nvSpPr>
        <p:spPr>
          <a:xfrm>
            <a:off x="3195763" y="2320924"/>
            <a:ext cx="8434270" cy="923318"/>
          </a:xfrm>
          <a:prstGeom prst="rect">
            <a:avLst/>
          </a:prstGeom>
          <a:noFill/>
        </p:spPr>
        <p:txBody>
          <a:bodyPr wrap="square" lIns="91428" tIns="45714" rIns="91428" bIns="45714" rtlCol="0">
            <a:spAutoFit/>
          </a:bodyPr>
          <a:lstStyle/>
          <a:p>
            <a:pPr>
              <a:lnSpc>
                <a:spcPct val="150000"/>
              </a:lnSpc>
            </a:pPr>
            <a:r>
              <a:rPr lang="zh-CN" altLang="en-US" dirty="0" smtClean="0">
                <a:solidFill>
                  <a:schemeClr val="tx2"/>
                </a:solidFill>
                <a:latin typeface="+mn-ea"/>
                <a:ea typeface="+mn-ea"/>
              </a:rPr>
              <a:t>这里输入您的文字</a:t>
            </a:r>
            <a:r>
              <a:rPr lang="zh-CN" altLang="en-US" dirty="0">
                <a:solidFill>
                  <a:schemeClr val="tx2"/>
                </a:solidFill>
                <a:latin typeface="+mn-ea"/>
                <a:ea typeface="+mn-ea"/>
              </a:rPr>
              <a:t>这里输入您的</a:t>
            </a:r>
            <a:r>
              <a:rPr lang="zh-CN" altLang="en-US" dirty="0" smtClean="0">
                <a:solidFill>
                  <a:schemeClr val="tx2"/>
                </a:solidFill>
                <a:latin typeface="+mn-ea"/>
                <a:ea typeface="+mn-ea"/>
              </a:rPr>
              <a:t>文字</a:t>
            </a:r>
            <a:r>
              <a:rPr lang="zh-CN" altLang="en-US" dirty="0">
                <a:solidFill>
                  <a:schemeClr val="tx2"/>
                </a:solidFill>
                <a:latin typeface="+mn-ea"/>
                <a:ea typeface="+mn-ea"/>
              </a:rPr>
              <a:t>这里输入您的文字这里输入您的</a:t>
            </a:r>
            <a:r>
              <a:rPr lang="zh-CN" altLang="en-US" dirty="0" smtClean="0">
                <a:solidFill>
                  <a:schemeClr val="tx2"/>
                </a:solidFill>
                <a:latin typeface="+mn-ea"/>
                <a:ea typeface="+mn-ea"/>
              </a:rPr>
              <a:t>文字这里</a:t>
            </a:r>
            <a:r>
              <a:rPr lang="zh-CN" altLang="en-US" dirty="0">
                <a:solidFill>
                  <a:schemeClr val="tx2"/>
                </a:solidFill>
                <a:latin typeface="+mn-ea"/>
                <a:ea typeface="+mn-ea"/>
              </a:rPr>
              <a:t>输入</a:t>
            </a:r>
            <a:r>
              <a:rPr lang="zh-CN" altLang="en-US" dirty="0" smtClean="0">
                <a:solidFill>
                  <a:schemeClr val="tx2"/>
                </a:solidFill>
                <a:latin typeface="+mn-ea"/>
                <a:ea typeface="+mn-ea"/>
              </a:rPr>
              <a:t>您</a:t>
            </a:r>
            <a:r>
              <a:rPr lang="zh-CN" altLang="en-US" dirty="0">
                <a:solidFill>
                  <a:schemeClr val="tx2"/>
                </a:solidFill>
                <a:latin typeface="+mn-ea"/>
                <a:ea typeface="+mn-ea"/>
              </a:rPr>
              <a:t>这里输入您的文字这里输入</a:t>
            </a:r>
            <a:r>
              <a:rPr lang="zh-CN" altLang="en-US" dirty="0" smtClean="0">
                <a:solidFill>
                  <a:schemeClr val="tx2"/>
                </a:solidFill>
                <a:latin typeface="+mn-ea"/>
                <a:ea typeface="+mn-ea"/>
              </a:rPr>
              <a:t>您</a:t>
            </a:r>
            <a:r>
              <a:rPr lang="zh-CN" altLang="en-US" dirty="0">
                <a:solidFill>
                  <a:schemeClr val="tx2"/>
                </a:solidFill>
                <a:latin typeface="+mn-ea"/>
                <a:ea typeface="+mn-ea"/>
              </a:rPr>
              <a:t>这里输入您的文字这里输入</a:t>
            </a:r>
            <a:r>
              <a:rPr lang="zh-CN" altLang="en-US" dirty="0" smtClean="0">
                <a:solidFill>
                  <a:schemeClr val="tx2"/>
                </a:solidFill>
                <a:latin typeface="+mn-ea"/>
                <a:ea typeface="+mn-ea"/>
              </a:rPr>
              <a:t>您</a:t>
            </a:r>
            <a:endParaRPr lang="zh-CN" altLang="en-US" dirty="0">
              <a:solidFill>
                <a:schemeClr val="tx2"/>
              </a:solidFill>
              <a:latin typeface="+mn-ea"/>
              <a:ea typeface="+mn-ea"/>
            </a:endParaRPr>
          </a:p>
        </p:txBody>
      </p:sp>
      <p:sp>
        <p:nvSpPr>
          <p:cNvPr id="18" name="TextBox 17"/>
          <p:cNvSpPr txBox="1"/>
          <p:nvPr/>
        </p:nvSpPr>
        <p:spPr>
          <a:xfrm>
            <a:off x="3195765" y="3875186"/>
            <a:ext cx="8434271" cy="1338816"/>
          </a:xfrm>
          <a:prstGeom prst="rect">
            <a:avLst/>
          </a:prstGeom>
          <a:noFill/>
        </p:spPr>
        <p:txBody>
          <a:bodyPr wrap="square" lIns="91428" tIns="45714" rIns="91428" bIns="45714" rtlCol="0">
            <a:spAutoFit/>
          </a:bodyPr>
          <a:lstStyle/>
          <a:p>
            <a:pPr>
              <a:lnSpc>
                <a:spcPct val="150000"/>
              </a:lnSpc>
            </a:pPr>
            <a:r>
              <a:rPr lang="zh-CN" altLang="en-US" dirty="0" smtClean="0">
                <a:solidFill>
                  <a:schemeClr val="tx2"/>
                </a:solidFill>
                <a:latin typeface="+mn-ea"/>
                <a:ea typeface="+mn-ea"/>
              </a:rPr>
              <a:t>这里输入您的文字</a:t>
            </a:r>
            <a:r>
              <a:rPr lang="zh-CN" altLang="en-US" dirty="0">
                <a:solidFill>
                  <a:schemeClr val="tx2"/>
                </a:solidFill>
                <a:latin typeface="+mn-ea"/>
                <a:ea typeface="+mn-ea"/>
              </a:rPr>
              <a:t>这里输入您的</a:t>
            </a:r>
            <a:r>
              <a:rPr lang="zh-CN" altLang="en-US" dirty="0" smtClean="0">
                <a:solidFill>
                  <a:schemeClr val="tx2"/>
                </a:solidFill>
                <a:latin typeface="+mn-ea"/>
                <a:ea typeface="+mn-ea"/>
              </a:rPr>
              <a:t>文字</a:t>
            </a:r>
            <a:r>
              <a:rPr lang="zh-CN" altLang="en-US" dirty="0">
                <a:solidFill>
                  <a:schemeClr val="tx2"/>
                </a:solidFill>
                <a:latin typeface="+mn-ea"/>
                <a:ea typeface="+mn-ea"/>
              </a:rPr>
              <a:t>这里输入您的文字这里输入您的</a:t>
            </a:r>
            <a:r>
              <a:rPr lang="zh-CN" altLang="en-US" dirty="0" smtClean="0">
                <a:solidFill>
                  <a:schemeClr val="tx2"/>
                </a:solidFill>
                <a:latin typeface="+mn-ea"/>
                <a:ea typeface="+mn-ea"/>
              </a:rPr>
              <a:t>文字这里</a:t>
            </a:r>
            <a:r>
              <a:rPr lang="zh-CN" altLang="en-US" dirty="0">
                <a:solidFill>
                  <a:schemeClr val="tx2"/>
                </a:solidFill>
                <a:latin typeface="+mn-ea"/>
                <a:ea typeface="+mn-ea"/>
              </a:rPr>
              <a:t>输入</a:t>
            </a:r>
            <a:r>
              <a:rPr lang="zh-CN" altLang="en-US" dirty="0" smtClean="0">
                <a:solidFill>
                  <a:schemeClr val="tx2"/>
                </a:solidFill>
                <a:latin typeface="+mn-ea"/>
                <a:ea typeface="+mn-ea"/>
              </a:rPr>
              <a:t>您</a:t>
            </a:r>
            <a:r>
              <a:rPr lang="zh-CN" altLang="en-US" dirty="0">
                <a:solidFill>
                  <a:schemeClr val="tx2"/>
                </a:solidFill>
                <a:latin typeface="+mn-ea"/>
                <a:ea typeface="+mn-ea"/>
              </a:rPr>
              <a:t>这里输入您的文字这里输入</a:t>
            </a:r>
            <a:r>
              <a:rPr lang="zh-CN" altLang="en-US" dirty="0" smtClean="0">
                <a:solidFill>
                  <a:schemeClr val="tx2"/>
                </a:solidFill>
                <a:latin typeface="+mn-ea"/>
                <a:ea typeface="+mn-ea"/>
              </a:rPr>
              <a:t>您</a:t>
            </a:r>
            <a:r>
              <a:rPr lang="zh-CN" altLang="en-US" dirty="0">
                <a:solidFill>
                  <a:schemeClr val="tx2"/>
                </a:solidFill>
                <a:latin typeface="+mn-ea"/>
                <a:ea typeface="+mn-ea"/>
              </a:rPr>
              <a:t>这里输入您的文字这里输入</a:t>
            </a:r>
            <a:r>
              <a:rPr lang="zh-CN" altLang="en-US" dirty="0" smtClean="0">
                <a:solidFill>
                  <a:schemeClr val="tx2"/>
                </a:solidFill>
                <a:latin typeface="+mn-ea"/>
                <a:ea typeface="+mn-ea"/>
              </a:rPr>
              <a:t>您</a:t>
            </a:r>
            <a:r>
              <a:rPr lang="zh-CN" altLang="en-US" dirty="0">
                <a:solidFill>
                  <a:schemeClr val="tx2"/>
                </a:solidFill>
                <a:latin typeface="+mn-ea"/>
                <a:ea typeface="+mn-ea"/>
              </a:rPr>
              <a:t>这里输入您的文字这里输入</a:t>
            </a:r>
            <a:r>
              <a:rPr lang="zh-CN" altLang="en-US" dirty="0" smtClean="0">
                <a:solidFill>
                  <a:schemeClr val="tx2"/>
                </a:solidFill>
                <a:latin typeface="+mn-ea"/>
                <a:ea typeface="+mn-ea"/>
              </a:rPr>
              <a:t>您</a:t>
            </a:r>
            <a:endParaRPr lang="zh-CN" altLang="en-US" dirty="0">
              <a:solidFill>
                <a:schemeClr val="tx2"/>
              </a:solidFill>
              <a:latin typeface="+mn-ea"/>
              <a:ea typeface="+mn-ea"/>
            </a:endParaRPr>
          </a:p>
        </p:txBody>
      </p:sp>
      <p:sp>
        <p:nvSpPr>
          <p:cNvPr id="19" name="TextBox 18"/>
          <p:cNvSpPr txBox="1"/>
          <p:nvPr/>
        </p:nvSpPr>
        <p:spPr>
          <a:xfrm>
            <a:off x="3214672" y="3478466"/>
            <a:ext cx="1826792" cy="420599"/>
          </a:xfrm>
          <a:prstGeom prst="rect">
            <a:avLst/>
          </a:prstGeom>
          <a:noFill/>
        </p:spPr>
        <p:txBody>
          <a:bodyPr wrap="none" lIns="91428" tIns="45714" rIns="91428" bIns="45714" rtlCol="0">
            <a:spAutoFit/>
          </a:bodyPr>
          <a:lstStyle/>
          <a:p>
            <a:r>
              <a:rPr lang="zh-CN" altLang="en-US" sz="2100" b="1" dirty="0">
                <a:latin typeface="+mj-ea"/>
                <a:ea typeface="+mj-ea"/>
              </a:rPr>
              <a:t>客户开拓能力</a:t>
            </a:r>
            <a:endParaRPr lang="zh-CN" altLang="en-US" sz="2100" b="1" dirty="0">
              <a:latin typeface="+mj-ea"/>
              <a:ea typeface="+mj-ea"/>
            </a:endParaRPr>
          </a:p>
        </p:txBody>
      </p:sp>
    </p:spTree>
  </p:cSld>
  <p:clrMapOvr>
    <a:masterClrMapping/>
  </p:clrMapOvr>
  <p:transition spd="slow" advTm="609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000"/>
                                        <p:tgtEl>
                                          <p:spTgt spid="6"/>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300" fill="hold"/>
                                        <p:tgtEl>
                                          <p:spTgt spid="4"/>
                                        </p:tgtEl>
                                        <p:attrNameLst>
                                          <p:attrName>ppt_x</p:attrName>
                                        </p:attrNameLst>
                                      </p:cBhvr>
                                      <p:tavLst>
                                        <p:tav tm="0">
                                          <p:val>
                                            <p:strVal val="0-#ppt_w/2"/>
                                          </p:val>
                                        </p:tav>
                                        <p:tav tm="100000">
                                          <p:val>
                                            <p:strVal val="#ppt_x"/>
                                          </p:val>
                                        </p:tav>
                                      </p:tavLst>
                                    </p:anim>
                                    <p:anim calcmode="lin" valueType="num">
                                      <p:cBhvr additive="base">
                                        <p:cTn id="16" dur="3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77"/>
                                        </p:tgtEl>
                                        <p:attrNameLst>
                                          <p:attrName>style.visibility</p:attrName>
                                        </p:attrNameLst>
                                      </p:cBhvr>
                                      <p:to>
                                        <p:strVal val="visible"/>
                                      </p:to>
                                    </p:set>
                                    <p:anim calcmode="lin" valueType="num">
                                      <p:cBhvr>
                                        <p:cTn id="20"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1" dur="400" fill="hold"/>
                                        <p:tgtEl>
                                          <p:spTgt spid="77"/>
                                        </p:tgtEl>
                                        <p:attrNameLst>
                                          <p:attrName>ppt_y</p:attrName>
                                        </p:attrNameLst>
                                      </p:cBhvr>
                                      <p:tavLst>
                                        <p:tav tm="0">
                                          <p:val>
                                            <p:strVal val="#ppt_y"/>
                                          </p:val>
                                        </p:tav>
                                        <p:tav tm="100000">
                                          <p:val>
                                            <p:strVal val="#ppt_y"/>
                                          </p:val>
                                        </p:tav>
                                      </p:tavLst>
                                    </p:anim>
                                    <p:anim calcmode="lin" valueType="num">
                                      <p:cBhvr>
                                        <p:cTn id="22"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3"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400" tmFilter="0,0; .5, 1; 1, 1"/>
                                        <p:tgtEl>
                                          <p:spTgt spid="77"/>
                                        </p:tgtEl>
                                      </p:cBhvr>
                                    </p:animEffect>
                                  </p:childTnLst>
                                </p:cTn>
                              </p:par>
                            </p:childTnLst>
                          </p:cTn>
                        </p:par>
                        <p:par>
                          <p:cTn id="25" fill="hold">
                            <p:stCondLst>
                              <p:cond delay="298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9"/>
                                        </p:tgtEl>
                                        <p:attrNameLst>
                                          <p:attrName>style.visibility</p:attrName>
                                        </p:attrNameLst>
                                      </p:cBhvr>
                                      <p:to>
                                        <p:strVal val="visible"/>
                                      </p:to>
                                    </p:set>
                                    <p:anim calcmode="lin" valueType="num">
                                      <p:cBhvr>
                                        <p:cTn id="28" dur="3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9" dur="300" fill="hold"/>
                                        <p:tgtEl>
                                          <p:spTgt spid="9"/>
                                        </p:tgtEl>
                                        <p:attrNameLst>
                                          <p:attrName>ppt_y</p:attrName>
                                        </p:attrNameLst>
                                      </p:cBhvr>
                                      <p:tavLst>
                                        <p:tav tm="0">
                                          <p:val>
                                            <p:strVal val="#ppt_y"/>
                                          </p:val>
                                        </p:tav>
                                        <p:tav tm="100000">
                                          <p:val>
                                            <p:strVal val="#ppt_y"/>
                                          </p:val>
                                        </p:tav>
                                      </p:tavLst>
                                    </p:anim>
                                    <p:anim calcmode="lin" valueType="num">
                                      <p:cBhvr>
                                        <p:cTn id="30" dur="3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1" dur="3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300" tmFilter="0,0; .5, 1; 1, 1"/>
                                        <p:tgtEl>
                                          <p:spTgt spid="9"/>
                                        </p:tgtEl>
                                      </p:cBhvr>
                                    </p:animEffect>
                                  </p:childTnLst>
                                </p:cTn>
                              </p:par>
                            </p:childTnLst>
                          </p:cTn>
                        </p:par>
                        <p:par>
                          <p:cTn id="33" fill="hold">
                            <p:stCondLst>
                              <p:cond delay="3430"/>
                            </p:stCondLst>
                            <p:childTnLst>
                              <p:par>
                                <p:cTn id="34" presetID="4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anim calcmode="lin" valueType="num">
                                      <p:cBhvr>
                                        <p:cTn id="37" dur="500" fill="hold"/>
                                        <p:tgtEl>
                                          <p:spTgt spid="17"/>
                                        </p:tgtEl>
                                        <p:attrNameLst>
                                          <p:attrName>ppt_x</p:attrName>
                                        </p:attrNameLst>
                                      </p:cBhvr>
                                      <p:tavLst>
                                        <p:tav tm="0">
                                          <p:val>
                                            <p:strVal val="#ppt_x"/>
                                          </p:val>
                                        </p:tav>
                                        <p:tav tm="100000">
                                          <p:val>
                                            <p:strVal val="#ppt_x"/>
                                          </p:val>
                                        </p:tav>
                                      </p:tavLst>
                                    </p:anim>
                                    <p:anim calcmode="lin" valueType="num">
                                      <p:cBhvr>
                                        <p:cTn id="38" dur="500" fill="hold"/>
                                        <p:tgtEl>
                                          <p:spTgt spid="17"/>
                                        </p:tgtEl>
                                        <p:attrNameLst>
                                          <p:attrName>ppt_y</p:attrName>
                                        </p:attrNameLst>
                                      </p:cBhvr>
                                      <p:tavLst>
                                        <p:tav tm="0">
                                          <p:val>
                                            <p:strVal val="#ppt_y+.1"/>
                                          </p:val>
                                        </p:tav>
                                        <p:tav tm="100000">
                                          <p:val>
                                            <p:strVal val="#ppt_y"/>
                                          </p:val>
                                        </p:tav>
                                      </p:tavLst>
                                    </p:anim>
                                  </p:childTnLst>
                                </p:cTn>
                              </p:par>
                            </p:childTnLst>
                          </p:cTn>
                        </p:par>
                        <p:par>
                          <p:cTn id="39" fill="hold">
                            <p:stCondLst>
                              <p:cond delay="393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3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3" dur="300" fill="hold"/>
                                        <p:tgtEl>
                                          <p:spTgt spid="19"/>
                                        </p:tgtEl>
                                        <p:attrNameLst>
                                          <p:attrName>ppt_y</p:attrName>
                                        </p:attrNameLst>
                                      </p:cBhvr>
                                      <p:tavLst>
                                        <p:tav tm="0">
                                          <p:val>
                                            <p:strVal val="#ppt_y"/>
                                          </p:val>
                                        </p:tav>
                                        <p:tav tm="100000">
                                          <p:val>
                                            <p:strVal val="#ppt_y"/>
                                          </p:val>
                                        </p:tav>
                                      </p:tavLst>
                                    </p:anim>
                                    <p:anim calcmode="lin" valueType="num">
                                      <p:cBhvr>
                                        <p:cTn id="44" dur="3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5" dur="3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6" dur="300" tmFilter="0,0; .5, 1; 1, 1"/>
                                        <p:tgtEl>
                                          <p:spTgt spid="19"/>
                                        </p:tgtEl>
                                      </p:cBhvr>
                                    </p:animEffect>
                                  </p:childTnLst>
                                </p:cTn>
                              </p:par>
                            </p:childTnLst>
                          </p:cTn>
                        </p:par>
                        <p:par>
                          <p:cTn id="47" fill="hold">
                            <p:stCondLst>
                              <p:cond delay="438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anim calcmode="lin" valueType="num">
                                      <p:cBhvr>
                                        <p:cTn id="51" dur="500" fill="hold"/>
                                        <p:tgtEl>
                                          <p:spTgt spid="18"/>
                                        </p:tgtEl>
                                        <p:attrNameLst>
                                          <p:attrName>ppt_x</p:attrName>
                                        </p:attrNameLst>
                                      </p:cBhvr>
                                      <p:tavLst>
                                        <p:tav tm="0">
                                          <p:val>
                                            <p:strVal val="#ppt_x"/>
                                          </p:val>
                                        </p:tav>
                                        <p:tav tm="100000">
                                          <p:val>
                                            <p:strVal val="#ppt_x"/>
                                          </p:val>
                                        </p:tav>
                                      </p:tavLst>
                                    </p:anim>
                                    <p:anim calcmode="lin" valueType="num">
                                      <p:cBhvr>
                                        <p:cTn id="52"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4" grpId="0" animBg="1"/>
      <p:bldP spid="6" grpId="0" animBg="1"/>
      <p:bldP spid="9"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6421190"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TextBox 6"/>
          <p:cNvSpPr txBox="1"/>
          <p:nvPr/>
        </p:nvSpPr>
        <p:spPr>
          <a:xfrm>
            <a:off x="4187059" y="2399272"/>
            <a:ext cx="5400600" cy="646331"/>
          </a:xfrm>
          <a:prstGeom prst="rect">
            <a:avLst/>
          </a:prstGeom>
          <a:noFill/>
        </p:spPr>
        <p:txBody>
          <a:bodyPr wrap="square" lIns="91428" tIns="45714" rIns="91428" bIns="45714"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四、当前形势分析</a:t>
            </a:r>
            <a:endParaRPr lang="zh-CN" altLang="en-US" sz="3600" b="1" dirty="0">
              <a:solidFill>
                <a:srgbClr val="F8F8F8"/>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flipV="1">
            <a:off x="3754616" y="2276874"/>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6"/>
          <p:cNvSpPr/>
          <p:nvPr/>
        </p:nvSpPr>
        <p:spPr bwMode="auto">
          <a:xfrm flipH="1">
            <a:off x="8955" y="2165427"/>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5" name="Freeform 6"/>
          <p:cNvSpPr/>
          <p:nvPr/>
        </p:nvSpPr>
        <p:spPr bwMode="auto">
          <a:xfrm flipH="1">
            <a:off x="11162272" y="2165427"/>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28" tIns="45714" rIns="91428" bIns="45714" numCol="1" anchor="t" anchorCtr="0" compatLnSpc="1"/>
          <a:lstStyle/>
          <a:p>
            <a:endParaRPr lang="zh-CN" altLang="en-US" dirty="0"/>
          </a:p>
        </p:txBody>
      </p:sp>
      <p:grpSp>
        <p:nvGrpSpPr>
          <p:cNvPr id="36" name="组合 35"/>
          <p:cNvGrpSpPr/>
          <p:nvPr/>
        </p:nvGrpSpPr>
        <p:grpSpPr>
          <a:xfrm>
            <a:off x="4124401" y="3431424"/>
            <a:ext cx="2160842" cy="400111"/>
            <a:chOff x="3276600" y="3624263"/>
            <a:chExt cx="1725784" cy="319553"/>
          </a:xfrm>
        </p:grpSpPr>
        <p:grpSp>
          <p:nvGrpSpPr>
            <p:cNvPr id="37" name="Group 10"/>
            <p:cNvGrpSpPr/>
            <p:nvPr/>
          </p:nvGrpSpPr>
          <p:grpSpPr bwMode="auto">
            <a:xfrm>
              <a:off x="3276600" y="3649663"/>
              <a:ext cx="282575" cy="282575"/>
              <a:chOff x="0" y="0"/>
              <a:chExt cx="2494" cy="2494"/>
            </a:xfrm>
          </p:grpSpPr>
          <p:sp>
            <p:nvSpPr>
              <p:cNvPr id="4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8"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行业发展预测</a:t>
              </a:r>
              <a:endParaRPr lang="zh-CN" altLang="en-US" sz="2000" dirty="0">
                <a:solidFill>
                  <a:srgbClr val="333333"/>
                </a:solidFill>
                <a:ea typeface="微软雅黑" panose="020B0503020204020204" pitchFamily="34" charset="-122"/>
              </a:endParaRPr>
            </a:p>
          </p:txBody>
        </p:sp>
      </p:grpSp>
      <p:grpSp>
        <p:nvGrpSpPr>
          <p:cNvPr id="42" name="组合 41"/>
          <p:cNvGrpSpPr/>
          <p:nvPr/>
        </p:nvGrpSpPr>
        <p:grpSpPr>
          <a:xfrm>
            <a:off x="7220740" y="3463230"/>
            <a:ext cx="2160842" cy="400111"/>
            <a:chOff x="3276600" y="3624263"/>
            <a:chExt cx="1725784" cy="319553"/>
          </a:xfrm>
        </p:grpSpPr>
        <p:grpSp>
          <p:nvGrpSpPr>
            <p:cNvPr id="43" name="Group 10"/>
            <p:cNvGrpSpPr/>
            <p:nvPr/>
          </p:nvGrpSpPr>
          <p:grpSpPr bwMode="auto">
            <a:xfrm>
              <a:off x="3276600" y="3649663"/>
              <a:ext cx="282575" cy="282575"/>
              <a:chOff x="0" y="0"/>
              <a:chExt cx="2494" cy="2494"/>
            </a:xfrm>
          </p:grpSpPr>
          <p:sp>
            <p:nvSpPr>
              <p:cNvPr id="7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7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4"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内部环境分析</a:t>
              </a:r>
              <a:endParaRPr lang="zh-CN" altLang="en-US" sz="2000" dirty="0">
                <a:solidFill>
                  <a:srgbClr val="333333"/>
                </a:solidFill>
                <a:ea typeface="微软雅黑" panose="020B0503020204020204" pitchFamily="34" charset="-122"/>
              </a:endParaRPr>
            </a:p>
          </p:txBody>
        </p:sp>
      </p:grpSp>
      <p:grpSp>
        <p:nvGrpSpPr>
          <p:cNvPr id="74" name="组合 73"/>
          <p:cNvGrpSpPr/>
          <p:nvPr/>
        </p:nvGrpSpPr>
        <p:grpSpPr>
          <a:xfrm>
            <a:off x="7220750" y="4039012"/>
            <a:ext cx="1904361" cy="400111"/>
            <a:chOff x="3276600" y="3624263"/>
            <a:chExt cx="1520943" cy="319553"/>
          </a:xfrm>
        </p:grpSpPr>
        <p:grpSp>
          <p:nvGrpSpPr>
            <p:cNvPr id="75" name="Group 10"/>
            <p:cNvGrpSpPr/>
            <p:nvPr/>
          </p:nvGrpSpPr>
          <p:grpSpPr bwMode="auto">
            <a:xfrm>
              <a:off x="3276600" y="3649663"/>
              <a:ext cx="282575" cy="282575"/>
              <a:chOff x="0" y="0"/>
              <a:chExt cx="2494" cy="2494"/>
            </a:xfrm>
          </p:grpSpPr>
          <p:sp>
            <p:nvSpPr>
              <p:cNvPr id="7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7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76" name="Text Box 13"/>
            <p:cNvSpPr txBox="1">
              <a:spLocks noChangeArrowheads="1"/>
            </p:cNvSpPr>
            <p:nvPr/>
          </p:nvSpPr>
          <p:spPr bwMode="auto">
            <a:xfrm>
              <a:off x="3625850" y="3624263"/>
              <a:ext cx="1171693"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000" dirty="0">
                  <a:solidFill>
                    <a:srgbClr val="333333"/>
                  </a:solidFill>
                  <a:ea typeface="微软雅黑" panose="020B0503020204020204" pitchFamily="34" charset="-122"/>
                </a:rPr>
                <a:t>SWOT</a:t>
              </a:r>
              <a:r>
                <a:rPr lang="zh-CN" altLang="en-US" sz="2000" dirty="0">
                  <a:solidFill>
                    <a:srgbClr val="333333"/>
                  </a:solidFill>
                  <a:ea typeface="微软雅黑" panose="020B0503020204020204" pitchFamily="34" charset="-122"/>
                </a:rPr>
                <a:t>分析</a:t>
              </a:r>
              <a:endParaRPr lang="zh-CN" altLang="en-US" sz="2000" dirty="0">
                <a:solidFill>
                  <a:srgbClr val="333333"/>
                </a:solidFill>
                <a:ea typeface="微软雅黑" panose="020B0503020204020204" pitchFamily="34" charset="-122"/>
              </a:endParaRPr>
            </a:p>
          </p:txBody>
        </p:sp>
      </p:grpSp>
      <p:grpSp>
        <p:nvGrpSpPr>
          <p:cNvPr id="79" name="组合 78"/>
          <p:cNvGrpSpPr/>
          <p:nvPr/>
        </p:nvGrpSpPr>
        <p:grpSpPr>
          <a:xfrm>
            <a:off x="4124409" y="4032610"/>
            <a:ext cx="2673804" cy="400111"/>
            <a:chOff x="3276600" y="3624263"/>
            <a:chExt cx="2135466" cy="319553"/>
          </a:xfrm>
        </p:grpSpPr>
        <p:grpSp>
          <p:nvGrpSpPr>
            <p:cNvPr id="80" name="Group 10"/>
            <p:cNvGrpSpPr/>
            <p:nvPr/>
          </p:nvGrpSpPr>
          <p:grpSpPr bwMode="auto">
            <a:xfrm>
              <a:off x="3276600" y="3649663"/>
              <a:ext cx="282575" cy="282575"/>
              <a:chOff x="0" y="0"/>
              <a:chExt cx="2494" cy="2494"/>
            </a:xfrm>
          </p:grpSpPr>
          <p:sp>
            <p:nvSpPr>
              <p:cNvPr id="8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8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81" name="Text Box 13"/>
            <p:cNvSpPr txBox="1">
              <a:spLocks noChangeArrowheads="1"/>
            </p:cNvSpPr>
            <p:nvPr/>
          </p:nvSpPr>
          <p:spPr bwMode="auto">
            <a:xfrm>
              <a:off x="3625850" y="3624263"/>
              <a:ext cx="1786216"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竞争对手动向预测</a:t>
              </a:r>
              <a:endParaRPr lang="zh-CN" altLang="en-US" sz="2000" dirty="0">
                <a:solidFill>
                  <a:srgbClr val="333333"/>
                </a:solidFill>
                <a:ea typeface="微软雅黑" panose="020B0503020204020204" pitchFamily="34" charset="-122"/>
              </a:endParaRPr>
            </a:p>
          </p:txBody>
        </p:sp>
      </p:grpSp>
      <p:grpSp>
        <p:nvGrpSpPr>
          <p:cNvPr id="31" name="组合 30"/>
          <p:cNvGrpSpPr>
            <a:grpSpLocks noChangeAspect="1"/>
          </p:cNvGrpSpPr>
          <p:nvPr/>
        </p:nvGrpSpPr>
        <p:grpSpPr>
          <a:xfrm>
            <a:off x="1417861" y="2367000"/>
            <a:ext cx="2095406" cy="2124000"/>
            <a:chOff x="2317849" y="-1212230"/>
            <a:chExt cx="2093913" cy="2122488"/>
          </a:xfrm>
          <a:solidFill>
            <a:schemeClr val="tx1"/>
          </a:solidFill>
        </p:grpSpPr>
        <p:sp>
          <p:nvSpPr>
            <p:cNvPr id="32" name="Freeform 6"/>
            <p:cNvSpPr>
              <a:spLocks noEditPoints="1"/>
            </p:cNvSpPr>
            <p:nvPr/>
          </p:nvSpPr>
          <p:spPr bwMode="auto">
            <a:xfrm>
              <a:off x="2317849" y="-1212230"/>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3" name="Freeform 7"/>
            <p:cNvSpPr>
              <a:spLocks noEditPoints="1"/>
            </p:cNvSpPr>
            <p:nvPr/>
          </p:nvSpPr>
          <p:spPr bwMode="auto">
            <a:xfrm>
              <a:off x="2723116" y="-1037197"/>
              <a:ext cx="1283378" cy="1723206"/>
            </a:xfrm>
            <a:custGeom>
              <a:avLst/>
              <a:gdLst>
                <a:gd name="T0" fmla="*/ 337 w 1669"/>
                <a:gd name="T1" fmla="*/ 844 h 2273"/>
                <a:gd name="T2" fmla="*/ 513 w 1669"/>
                <a:gd name="T3" fmla="*/ 1259 h 2273"/>
                <a:gd name="T4" fmla="*/ 656 w 1669"/>
                <a:gd name="T5" fmla="*/ 1590 h 2273"/>
                <a:gd name="T6" fmla="*/ 978 w 1669"/>
                <a:gd name="T7" fmla="*/ 1600 h 2273"/>
                <a:gd name="T8" fmla="*/ 1049 w 1669"/>
                <a:gd name="T9" fmla="*/ 1467 h 2273"/>
                <a:gd name="T10" fmla="*/ 1229 w 1669"/>
                <a:gd name="T11" fmla="*/ 1135 h 2273"/>
                <a:gd name="T12" fmla="*/ 835 w 1669"/>
                <a:gd name="T13" fmla="*/ 346 h 2273"/>
                <a:gd name="T14" fmla="*/ 691 w 1669"/>
                <a:gd name="T15" fmla="*/ 1704 h 2273"/>
                <a:gd name="T16" fmla="*/ 528 w 1669"/>
                <a:gd name="T17" fmla="*/ 1515 h 2273"/>
                <a:gd name="T18" fmla="*/ 354 w 1669"/>
                <a:gd name="T19" fmla="*/ 1192 h 2273"/>
                <a:gd name="T20" fmla="*/ 835 w 1669"/>
                <a:gd name="T21" fmla="*/ 242 h 2273"/>
                <a:gd name="T22" fmla="*/ 1316 w 1669"/>
                <a:gd name="T23" fmla="*/ 1192 h 2273"/>
                <a:gd name="T24" fmla="*/ 1142 w 1669"/>
                <a:gd name="T25" fmla="*/ 1515 h 2273"/>
                <a:gd name="T26" fmla="*/ 978 w 1669"/>
                <a:gd name="T27" fmla="*/ 1704 h 2273"/>
                <a:gd name="T28" fmla="*/ 597 w 1669"/>
                <a:gd name="T29" fmla="*/ 2037 h 2273"/>
                <a:gd name="T30" fmla="*/ 1002 w 1669"/>
                <a:gd name="T31" fmla="*/ 2115 h 2273"/>
                <a:gd name="T32" fmla="*/ 1002 w 1669"/>
                <a:gd name="T33" fmla="*/ 1960 h 2273"/>
                <a:gd name="T34" fmla="*/ 645 w 1669"/>
                <a:gd name="T35" fmla="*/ 2086 h 2273"/>
                <a:gd name="T36" fmla="*/ 1033 w 1669"/>
                <a:gd name="T37" fmla="*/ 2086 h 2273"/>
                <a:gd name="T38" fmla="*/ 1081 w 1669"/>
                <a:gd name="T39" fmla="*/ 2037 h 2273"/>
                <a:gd name="T40" fmla="*/ 597 w 1669"/>
                <a:gd name="T41" fmla="*/ 1795 h 2273"/>
                <a:gd name="T42" fmla="*/ 1081 w 1669"/>
                <a:gd name="T43" fmla="*/ 2037 h 2273"/>
                <a:gd name="T44" fmla="*/ 1077 w 1669"/>
                <a:gd name="T45" fmla="*/ 949 h 2273"/>
                <a:gd name="T46" fmla="*/ 914 w 1669"/>
                <a:gd name="T47" fmla="*/ 1113 h 2273"/>
                <a:gd name="T48" fmla="*/ 756 w 1669"/>
                <a:gd name="T49" fmla="*/ 1113 h 2273"/>
                <a:gd name="T50" fmla="*/ 592 w 1669"/>
                <a:gd name="T51" fmla="*/ 949 h 2273"/>
                <a:gd name="T52" fmla="*/ 592 w 1669"/>
                <a:gd name="T53" fmla="*/ 791 h 2273"/>
                <a:gd name="T54" fmla="*/ 756 w 1669"/>
                <a:gd name="T55" fmla="*/ 628 h 2273"/>
                <a:gd name="T56" fmla="*/ 914 w 1669"/>
                <a:gd name="T57" fmla="*/ 628 h 2273"/>
                <a:gd name="T58" fmla="*/ 1077 w 1669"/>
                <a:gd name="T59" fmla="*/ 791 h 2273"/>
                <a:gd name="T60" fmla="*/ 1604 w 1669"/>
                <a:gd name="T61" fmla="*/ 768 h 2273"/>
                <a:gd name="T62" fmla="*/ 1518 w 1669"/>
                <a:gd name="T63" fmla="*/ 844 h 2273"/>
                <a:gd name="T64" fmla="*/ 1604 w 1669"/>
                <a:gd name="T65" fmla="*/ 893 h 2273"/>
                <a:gd name="T66" fmla="*/ 1604 w 1669"/>
                <a:gd name="T67" fmla="*/ 768 h 2273"/>
                <a:gd name="T68" fmla="*/ 1421 w 1669"/>
                <a:gd name="T69" fmla="*/ 336 h 2273"/>
                <a:gd name="T70" fmla="*/ 1332 w 1669"/>
                <a:gd name="T71" fmla="*/ 247 h 2273"/>
                <a:gd name="T72" fmla="*/ 1356 w 1669"/>
                <a:gd name="T73" fmla="*/ 400 h 2273"/>
                <a:gd name="T74" fmla="*/ 895 w 1669"/>
                <a:gd name="T75" fmla="*/ 161 h 2273"/>
                <a:gd name="T76" fmla="*/ 833 w 1669"/>
                <a:gd name="T77" fmla="*/ 0 h 2273"/>
                <a:gd name="T78" fmla="*/ 771 w 1669"/>
                <a:gd name="T79" fmla="*/ 161 h 2273"/>
                <a:gd name="T80" fmla="*/ 307 w 1669"/>
                <a:gd name="T81" fmla="*/ 408 h 2273"/>
                <a:gd name="T82" fmla="*/ 334 w 1669"/>
                <a:gd name="T83" fmla="*/ 258 h 2273"/>
                <a:gd name="T84" fmla="*/ 245 w 1669"/>
                <a:gd name="T85" fmla="*/ 346 h 2273"/>
                <a:gd name="T86" fmla="*/ 149 w 1669"/>
                <a:gd name="T87" fmla="*/ 844 h 2273"/>
                <a:gd name="T88" fmla="*/ 65 w 1669"/>
                <a:gd name="T89" fmla="*/ 768 h 2273"/>
                <a:gd name="T90" fmla="*/ 65 w 1669"/>
                <a:gd name="T91" fmla="*/ 893 h 2273"/>
                <a:gd name="T92" fmla="*/ 149 w 1669"/>
                <a:gd name="T93" fmla="*/ 844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9" h="2273">
                  <a:moveTo>
                    <a:pt x="835" y="346"/>
                  </a:moveTo>
                  <a:cubicBezTo>
                    <a:pt x="560" y="346"/>
                    <a:pt x="337" y="569"/>
                    <a:pt x="337" y="844"/>
                  </a:cubicBezTo>
                  <a:cubicBezTo>
                    <a:pt x="337" y="975"/>
                    <a:pt x="440" y="1133"/>
                    <a:pt x="441" y="1135"/>
                  </a:cubicBezTo>
                  <a:cubicBezTo>
                    <a:pt x="463" y="1168"/>
                    <a:pt x="495" y="1222"/>
                    <a:pt x="513" y="1259"/>
                  </a:cubicBezTo>
                  <a:lnTo>
                    <a:pt x="620" y="1467"/>
                  </a:lnTo>
                  <a:cubicBezTo>
                    <a:pt x="641" y="1507"/>
                    <a:pt x="656" y="1560"/>
                    <a:pt x="656" y="1590"/>
                  </a:cubicBezTo>
                  <a:cubicBezTo>
                    <a:pt x="657" y="1591"/>
                    <a:pt x="669" y="1600"/>
                    <a:pt x="691" y="1600"/>
                  </a:cubicBezTo>
                  <a:lnTo>
                    <a:pt x="978" y="1600"/>
                  </a:lnTo>
                  <a:cubicBezTo>
                    <a:pt x="1000" y="1600"/>
                    <a:pt x="1012" y="1591"/>
                    <a:pt x="1014" y="1588"/>
                  </a:cubicBezTo>
                  <a:cubicBezTo>
                    <a:pt x="1014" y="1560"/>
                    <a:pt x="1029" y="1507"/>
                    <a:pt x="1049" y="1467"/>
                  </a:cubicBezTo>
                  <a:lnTo>
                    <a:pt x="1157" y="1258"/>
                  </a:lnTo>
                  <a:cubicBezTo>
                    <a:pt x="1175" y="1223"/>
                    <a:pt x="1207" y="1168"/>
                    <a:pt x="1229" y="1135"/>
                  </a:cubicBezTo>
                  <a:cubicBezTo>
                    <a:pt x="1264" y="1080"/>
                    <a:pt x="1333" y="948"/>
                    <a:pt x="1333" y="844"/>
                  </a:cubicBezTo>
                  <a:cubicBezTo>
                    <a:pt x="1333" y="569"/>
                    <a:pt x="1109" y="346"/>
                    <a:pt x="835" y="346"/>
                  </a:cubicBezTo>
                  <a:close/>
                  <a:moveTo>
                    <a:pt x="978" y="1704"/>
                  </a:moveTo>
                  <a:lnTo>
                    <a:pt x="691" y="1704"/>
                  </a:lnTo>
                  <a:cubicBezTo>
                    <a:pt x="613" y="1704"/>
                    <a:pt x="552" y="1654"/>
                    <a:pt x="552" y="1590"/>
                  </a:cubicBezTo>
                  <a:cubicBezTo>
                    <a:pt x="552" y="1581"/>
                    <a:pt x="543" y="1546"/>
                    <a:pt x="528" y="1515"/>
                  </a:cubicBezTo>
                  <a:lnTo>
                    <a:pt x="420" y="1306"/>
                  </a:lnTo>
                  <a:cubicBezTo>
                    <a:pt x="404" y="1273"/>
                    <a:pt x="374" y="1222"/>
                    <a:pt x="354" y="1192"/>
                  </a:cubicBezTo>
                  <a:cubicBezTo>
                    <a:pt x="342" y="1173"/>
                    <a:pt x="233" y="1003"/>
                    <a:pt x="233" y="844"/>
                  </a:cubicBezTo>
                  <a:cubicBezTo>
                    <a:pt x="233" y="512"/>
                    <a:pt x="503" y="242"/>
                    <a:pt x="835" y="242"/>
                  </a:cubicBezTo>
                  <a:cubicBezTo>
                    <a:pt x="1167" y="242"/>
                    <a:pt x="1437" y="512"/>
                    <a:pt x="1437" y="844"/>
                  </a:cubicBezTo>
                  <a:cubicBezTo>
                    <a:pt x="1437" y="1003"/>
                    <a:pt x="1328" y="1173"/>
                    <a:pt x="1316" y="1192"/>
                  </a:cubicBezTo>
                  <a:cubicBezTo>
                    <a:pt x="1296" y="1222"/>
                    <a:pt x="1266" y="1274"/>
                    <a:pt x="1249" y="1306"/>
                  </a:cubicBezTo>
                  <a:lnTo>
                    <a:pt x="1142" y="1515"/>
                  </a:lnTo>
                  <a:cubicBezTo>
                    <a:pt x="1126" y="1546"/>
                    <a:pt x="1118" y="1581"/>
                    <a:pt x="1118" y="1590"/>
                  </a:cubicBezTo>
                  <a:cubicBezTo>
                    <a:pt x="1118" y="1654"/>
                    <a:pt x="1056" y="1704"/>
                    <a:pt x="978" y="1704"/>
                  </a:cubicBezTo>
                  <a:close/>
                  <a:moveTo>
                    <a:pt x="676" y="1960"/>
                  </a:moveTo>
                  <a:cubicBezTo>
                    <a:pt x="632" y="1960"/>
                    <a:pt x="597" y="1995"/>
                    <a:pt x="597" y="2037"/>
                  </a:cubicBezTo>
                  <a:cubicBezTo>
                    <a:pt x="597" y="2080"/>
                    <a:pt x="632" y="2115"/>
                    <a:pt x="676" y="2115"/>
                  </a:cubicBezTo>
                  <a:lnTo>
                    <a:pt x="1002" y="2115"/>
                  </a:lnTo>
                  <a:cubicBezTo>
                    <a:pt x="1046" y="2115"/>
                    <a:pt x="1081" y="2080"/>
                    <a:pt x="1081" y="2037"/>
                  </a:cubicBezTo>
                  <a:cubicBezTo>
                    <a:pt x="1081" y="1995"/>
                    <a:pt x="1046" y="1960"/>
                    <a:pt x="1002" y="1960"/>
                  </a:cubicBezTo>
                  <a:lnTo>
                    <a:pt x="676" y="1960"/>
                  </a:lnTo>
                  <a:close/>
                  <a:moveTo>
                    <a:pt x="645" y="2086"/>
                  </a:moveTo>
                  <a:cubicBezTo>
                    <a:pt x="649" y="2190"/>
                    <a:pt x="734" y="2273"/>
                    <a:pt x="839" y="2273"/>
                  </a:cubicBezTo>
                  <a:cubicBezTo>
                    <a:pt x="944" y="2273"/>
                    <a:pt x="1029" y="2190"/>
                    <a:pt x="1033" y="2086"/>
                  </a:cubicBezTo>
                  <a:lnTo>
                    <a:pt x="645" y="2086"/>
                  </a:lnTo>
                  <a:close/>
                  <a:moveTo>
                    <a:pt x="1081" y="2037"/>
                  </a:moveTo>
                  <a:lnTo>
                    <a:pt x="597" y="2037"/>
                  </a:lnTo>
                  <a:lnTo>
                    <a:pt x="597" y="1795"/>
                  </a:lnTo>
                  <a:lnTo>
                    <a:pt x="1081" y="1795"/>
                  </a:lnTo>
                  <a:lnTo>
                    <a:pt x="1081" y="2037"/>
                  </a:lnTo>
                  <a:close/>
                  <a:moveTo>
                    <a:pt x="1157" y="870"/>
                  </a:moveTo>
                  <a:cubicBezTo>
                    <a:pt x="1157" y="914"/>
                    <a:pt x="1121" y="949"/>
                    <a:pt x="1077" y="949"/>
                  </a:cubicBezTo>
                  <a:lnTo>
                    <a:pt x="914" y="949"/>
                  </a:lnTo>
                  <a:lnTo>
                    <a:pt x="914" y="1113"/>
                  </a:lnTo>
                  <a:cubicBezTo>
                    <a:pt x="914" y="1156"/>
                    <a:pt x="878" y="1192"/>
                    <a:pt x="835" y="1192"/>
                  </a:cubicBezTo>
                  <a:cubicBezTo>
                    <a:pt x="791" y="1192"/>
                    <a:pt x="756" y="1156"/>
                    <a:pt x="756" y="1113"/>
                  </a:cubicBezTo>
                  <a:lnTo>
                    <a:pt x="756" y="949"/>
                  </a:lnTo>
                  <a:lnTo>
                    <a:pt x="592" y="949"/>
                  </a:lnTo>
                  <a:cubicBezTo>
                    <a:pt x="549" y="949"/>
                    <a:pt x="513" y="914"/>
                    <a:pt x="513" y="870"/>
                  </a:cubicBezTo>
                  <a:cubicBezTo>
                    <a:pt x="513" y="827"/>
                    <a:pt x="549" y="791"/>
                    <a:pt x="592" y="791"/>
                  </a:cubicBezTo>
                  <a:lnTo>
                    <a:pt x="756" y="791"/>
                  </a:lnTo>
                  <a:lnTo>
                    <a:pt x="756" y="628"/>
                  </a:lnTo>
                  <a:cubicBezTo>
                    <a:pt x="756" y="584"/>
                    <a:pt x="791" y="548"/>
                    <a:pt x="835" y="548"/>
                  </a:cubicBezTo>
                  <a:cubicBezTo>
                    <a:pt x="878" y="548"/>
                    <a:pt x="914" y="584"/>
                    <a:pt x="914" y="628"/>
                  </a:cubicBezTo>
                  <a:lnTo>
                    <a:pt x="914" y="791"/>
                  </a:lnTo>
                  <a:lnTo>
                    <a:pt x="1077" y="791"/>
                  </a:lnTo>
                  <a:cubicBezTo>
                    <a:pt x="1121" y="791"/>
                    <a:pt x="1157" y="827"/>
                    <a:pt x="1157" y="870"/>
                  </a:cubicBezTo>
                  <a:close/>
                  <a:moveTo>
                    <a:pt x="1604" y="768"/>
                  </a:moveTo>
                  <a:lnTo>
                    <a:pt x="1514" y="768"/>
                  </a:lnTo>
                  <a:cubicBezTo>
                    <a:pt x="1517" y="793"/>
                    <a:pt x="1518" y="818"/>
                    <a:pt x="1518" y="844"/>
                  </a:cubicBezTo>
                  <a:cubicBezTo>
                    <a:pt x="1518" y="860"/>
                    <a:pt x="1517" y="877"/>
                    <a:pt x="1515" y="893"/>
                  </a:cubicBezTo>
                  <a:lnTo>
                    <a:pt x="1604" y="893"/>
                  </a:lnTo>
                  <a:cubicBezTo>
                    <a:pt x="1640" y="893"/>
                    <a:pt x="1669" y="865"/>
                    <a:pt x="1669" y="831"/>
                  </a:cubicBezTo>
                  <a:cubicBezTo>
                    <a:pt x="1669" y="796"/>
                    <a:pt x="1640" y="768"/>
                    <a:pt x="1604" y="768"/>
                  </a:cubicBezTo>
                  <a:close/>
                  <a:moveTo>
                    <a:pt x="1356" y="400"/>
                  </a:moveTo>
                  <a:lnTo>
                    <a:pt x="1421" y="336"/>
                  </a:lnTo>
                  <a:cubicBezTo>
                    <a:pt x="1446" y="310"/>
                    <a:pt x="1447" y="270"/>
                    <a:pt x="1423" y="245"/>
                  </a:cubicBezTo>
                  <a:cubicBezTo>
                    <a:pt x="1398" y="221"/>
                    <a:pt x="1358" y="222"/>
                    <a:pt x="1332" y="247"/>
                  </a:cubicBezTo>
                  <a:lnTo>
                    <a:pt x="1267" y="313"/>
                  </a:lnTo>
                  <a:cubicBezTo>
                    <a:pt x="1299" y="339"/>
                    <a:pt x="1329" y="368"/>
                    <a:pt x="1356" y="400"/>
                  </a:cubicBezTo>
                  <a:close/>
                  <a:moveTo>
                    <a:pt x="833" y="158"/>
                  </a:moveTo>
                  <a:cubicBezTo>
                    <a:pt x="854" y="158"/>
                    <a:pt x="875" y="160"/>
                    <a:pt x="895" y="161"/>
                  </a:cubicBezTo>
                  <a:lnTo>
                    <a:pt x="895" y="65"/>
                  </a:lnTo>
                  <a:cubicBezTo>
                    <a:pt x="895" y="29"/>
                    <a:pt x="867" y="0"/>
                    <a:pt x="833" y="0"/>
                  </a:cubicBezTo>
                  <a:cubicBezTo>
                    <a:pt x="799" y="0"/>
                    <a:pt x="771" y="29"/>
                    <a:pt x="771" y="65"/>
                  </a:cubicBezTo>
                  <a:lnTo>
                    <a:pt x="771" y="161"/>
                  </a:lnTo>
                  <a:cubicBezTo>
                    <a:pt x="791" y="160"/>
                    <a:pt x="812" y="158"/>
                    <a:pt x="833" y="158"/>
                  </a:cubicBezTo>
                  <a:close/>
                  <a:moveTo>
                    <a:pt x="307" y="408"/>
                  </a:moveTo>
                  <a:cubicBezTo>
                    <a:pt x="333" y="375"/>
                    <a:pt x="363" y="346"/>
                    <a:pt x="395" y="319"/>
                  </a:cubicBezTo>
                  <a:lnTo>
                    <a:pt x="334" y="258"/>
                  </a:lnTo>
                  <a:cubicBezTo>
                    <a:pt x="308" y="233"/>
                    <a:pt x="268" y="232"/>
                    <a:pt x="244" y="256"/>
                  </a:cubicBezTo>
                  <a:cubicBezTo>
                    <a:pt x="219" y="281"/>
                    <a:pt x="220" y="321"/>
                    <a:pt x="245" y="346"/>
                  </a:cubicBezTo>
                  <a:lnTo>
                    <a:pt x="307" y="408"/>
                  </a:lnTo>
                  <a:close/>
                  <a:moveTo>
                    <a:pt x="149" y="844"/>
                  </a:moveTo>
                  <a:cubicBezTo>
                    <a:pt x="149" y="818"/>
                    <a:pt x="151" y="793"/>
                    <a:pt x="154" y="768"/>
                  </a:cubicBezTo>
                  <a:lnTo>
                    <a:pt x="65" y="768"/>
                  </a:lnTo>
                  <a:cubicBezTo>
                    <a:pt x="29" y="768"/>
                    <a:pt x="0" y="796"/>
                    <a:pt x="0" y="831"/>
                  </a:cubicBezTo>
                  <a:cubicBezTo>
                    <a:pt x="0" y="865"/>
                    <a:pt x="29" y="893"/>
                    <a:pt x="65" y="893"/>
                  </a:cubicBezTo>
                  <a:lnTo>
                    <a:pt x="152" y="893"/>
                  </a:lnTo>
                  <a:cubicBezTo>
                    <a:pt x="151" y="877"/>
                    <a:pt x="149" y="860"/>
                    <a:pt x="149" y="844"/>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grpSp>
    </p:spTree>
  </p:cSld>
  <p:clrMapOvr>
    <a:masterClrMapping/>
  </p:clrMapOvr>
  <p:transition spd="slow" advTm="572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1000" fill="hold"/>
                                        <p:tgtEl>
                                          <p:spTgt spid="31"/>
                                        </p:tgtEl>
                                        <p:attrNameLst>
                                          <p:attrName>ppt_w</p:attrName>
                                        </p:attrNameLst>
                                      </p:cBhvr>
                                      <p:tavLst>
                                        <p:tav tm="0">
                                          <p:val>
                                            <p:fltVal val="0"/>
                                          </p:val>
                                        </p:tav>
                                        <p:tav tm="100000">
                                          <p:val>
                                            <p:strVal val="#ppt_w"/>
                                          </p:val>
                                        </p:tav>
                                      </p:tavLst>
                                    </p:anim>
                                    <p:anim calcmode="lin" valueType="num">
                                      <p:cBhvr>
                                        <p:cTn id="12" dur="1000" fill="hold"/>
                                        <p:tgtEl>
                                          <p:spTgt spid="31"/>
                                        </p:tgtEl>
                                        <p:attrNameLst>
                                          <p:attrName>ppt_h</p:attrName>
                                        </p:attrNameLst>
                                      </p:cBhvr>
                                      <p:tavLst>
                                        <p:tav tm="0">
                                          <p:val>
                                            <p:fltVal val="0"/>
                                          </p:val>
                                        </p:tav>
                                        <p:tav tm="100000">
                                          <p:val>
                                            <p:strVal val="#ppt_h"/>
                                          </p:val>
                                        </p:tav>
                                      </p:tavLst>
                                    </p:anim>
                                    <p:animEffect transition="in" filter="fade">
                                      <p:cBhvr>
                                        <p:cTn id="13" dur="1000"/>
                                        <p:tgtEl>
                                          <p:spTgt spid="31"/>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0-#ppt_w/2"/>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20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0-#ppt_w/2"/>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79"/>
                                        </p:tgtEl>
                                        <p:attrNameLst>
                                          <p:attrName>style.visibility</p:attrName>
                                        </p:attrNameLst>
                                      </p:cBhvr>
                                      <p:to>
                                        <p:strVal val="visible"/>
                                      </p:to>
                                    </p:set>
                                    <p:anim calcmode="lin" valueType="num">
                                      <p:cBhvr additive="base">
                                        <p:cTn id="40" dur="500" fill="hold"/>
                                        <p:tgtEl>
                                          <p:spTgt spid="79"/>
                                        </p:tgtEl>
                                        <p:attrNameLst>
                                          <p:attrName>ppt_x</p:attrName>
                                        </p:attrNameLst>
                                      </p:cBhvr>
                                      <p:tavLst>
                                        <p:tav tm="0">
                                          <p:val>
                                            <p:strVal val="0-#ppt_w/2"/>
                                          </p:val>
                                        </p:tav>
                                        <p:tav tm="100000">
                                          <p:val>
                                            <p:strVal val="#ppt_x"/>
                                          </p:val>
                                        </p:tav>
                                      </p:tavLst>
                                    </p:anim>
                                    <p:anim calcmode="lin" valueType="num">
                                      <p:cBhvr additive="base">
                                        <p:cTn id="41" dur="500" fill="hold"/>
                                        <p:tgtEl>
                                          <p:spTgt spid="79"/>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left)">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p:cNvSpPr/>
          <p:nvPr/>
        </p:nvSpPr>
        <p:spPr bwMode="auto">
          <a:xfrm flipH="1">
            <a:off x="11498982" y="2165427"/>
            <a:ext cx="697780"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28" tIns="45714" rIns="91428" bIns="45714" numCol="1" anchor="t" anchorCtr="0" compatLnSpc="1"/>
          <a:lstStyle/>
          <a:p>
            <a:endParaRPr lang="zh-CN" altLang="en-US" dirty="0"/>
          </a:p>
        </p:txBody>
      </p:sp>
      <p:sp>
        <p:nvSpPr>
          <p:cNvPr id="37" name="Freeform 6"/>
          <p:cNvSpPr/>
          <p:nvPr/>
        </p:nvSpPr>
        <p:spPr bwMode="auto">
          <a:xfrm flipH="1">
            <a:off x="10782151" y="889077"/>
            <a:ext cx="716831" cy="5156051"/>
          </a:xfrm>
          <a:custGeom>
            <a:avLst/>
            <a:gdLst>
              <a:gd name="connsiteX0" fmla="*/ 638192 w 638192"/>
              <a:gd name="connsiteY0" fmla="*/ 0 h 3403451"/>
              <a:gd name="connsiteX1" fmla="*/ 0 w 638192"/>
              <a:gd name="connsiteY1" fmla="*/ 876300 h 3403451"/>
              <a:gd name="connsiteX2" fmla="*/ 0 w 638192"/>
              <a:gd name="connsiteY2" fmla="*/ 3403451 h 3403451"/>
              <a:gd name="connsiteX3" fmla="*/ 621232 w 638192"/>
              <a:gd name="connsiteY3" fmla="*/ 3403451 h 3403451"/>
              <a:gd name="connsiteX4" fmla="*/ 638192 w 638192"/>
              <a:gd name="connsiteY4" fmla="*/ 0 h 3403451"/>
              <a:gd name="connsiteX0-1" fmla="*/ 638192 w 638192"/>
              <a:gd name="connsiteY0-2" fmla="*/ 0 h 4260701"/>
              <a:gd name="connsiteX1-3" fmla="*/ 0 w 638192"/>
              <a:gd name="connsiteY1-4" fmla="*/ 876300 h 4260701"/>
              <a:gd name="connsiteX2-5" fmla="*/ 0 w 638192"/>
              <a:gd name="connsiteY2-6" fmla="*/ 3403451 h 4260701"/>
              <a:gd name="connsiteX3-7" fmla="*/ 638192 w 638192"/>
              <a:gd name="connsiteY3-8" fmla="*/ 4260701 h 4260701"/>
              <a:gd name="connsiteX4-9" fmla="*/ 638192 w 638192"/>
              <a:gd name="connsiteY4-10" fmla="*/ 0 h 4260701"/>
              <a:gd name="connsiteX0-11" fmla="*/ 638192 w 638192"/>
              <a:gd name="connsiteY0-12" fmla="*/ 0 h 4508351"/>
              <a:gd name="connsiteX1-13" fmla="*/ 0 w 638192"/>
              <a:gd name="connsiteY1-14" fmla="*/ 1123950 h 4508351"/>
              <a:gd name="connsiteX2-15" fmla="*/ 0 w 638192"/>
              <a:gd name="connsiteY2-16" fmla="*/ 3651101 h 4508351"/>
              <a:gd name="connsiteX3-17" fmla="*/ 638192 w 638192"/>
              <a:gd name="connsiteY3-18" fmla="*/ 4508351 h 4508351"/>
              <a:gd name="connsiteX4-19" fmla="*/ 638192 w 638192"/>
              <a:gd name="connsiteY4-20" fmla="*/ 0 h 4508351"/>
              <a:gd name="connsiteX0-21" fmla="*/ 638192 w 638192"/>
              <a:gd name="connsiteY0-22" fmla="*/ 0 h 5003651"/>
              <a:gd name="connsiteX1-23" fmla="*/ 0 w 638192"/>
              <a:gd name="connsiteY1-24" fmla="*/ 1123950 h 5003651"/>
              <a:gd name="connsiteX2-25" fmla="*/ 0 w 638192"/>
              <a:gd name="connsiteY2-26" fmla="*/ 3651101 h 5003651"/>
              <a:gd name="connsiteX3-27" fmla="*/ 638192 w 638192"/>
              <a:gd name="connsiteY3-28" fmla="*/ 5003651 h 5003651"/>
              <a:gd name="connsiteX4-29" fmla="*/ 638192 w 638192"/>
              <a:gd name="connsiteY4-30" fmla="*/ 0 h 5003651"/>
              <a:gd name="connsiteX0-31" fmla="*/ 638192 w 638192"/>
              <a:gd name="connsiteY0-32" fmla="*/ 0 h 5156051"/>
              <a:gd name="connsiteX1-33" fmla="*/ 0 w 638192"/>
              <a:gd name="connsiteY1-34" fmla="*/ 1276350 h 5156051"/>
              <a:gd name="connsiteX2-35" fmla="*/ 0 w 638192"/>
              <a:gd name="connsiteY2-36" fmla="*/ 3803501 h 5156051"/>
              <a:gd name="connsiteX3-37" fmla="*/ 638192 w 638192"/>
              <a:gd name="connsiteY3-38" fmla="*/ 5156051 h 5156051"/>
              <a:gd name="connsiteX4-39" fmla="*/ 638192 w 638192"/>
              <a:gd name="connsiteY4-40" fmla="*/ 0 h 51560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192" h="5156051">
                <a:moveTo>
                  <a:pt x="638192" y="0"/>
                </a:moveTo>
                <a:lnTo>
                  <a:pt x="0" y="1276350"/>
                </a:lnTo>
                <a:lnTo>
                  <a:pt x="0" y="3803501"/>
                </a:lnTo>
                <a:lnTo>
                  <a:pt x="638192" y="5156051"/>
                </a:lnTo>
                <a:lnTo>
                  <a:pt x="638192" y="0"/>
                </a:lnTo>
                <a:close/>
              </a:path>
            </a:pathLst>
          </a:custGeom>
          <a:solidFill>
            <a:schemeClr val="tx2">
              <a:lumMod val="60000"/>
              <a:lumOff val="40000"/>
            </a:schemeClr>
          </a:solidFill>
          <a:ln>
            <a:noFill/>
          </a:ln>
        </p:spPr>
        <p:txBody>
          <a:bodyPr vert="horz" wrap="square" lIns="91428" tIns="45714" rIns="91428" bIns="45714" numCol="1" anchor="t" anchorCtr="0" compatLnSpc="1"/>
          <a:lstStyle/>
          <a:p>
            <a:endParaRPr lang="zh-CN" altLang="en-US" dirty="0"/>
          </a:p>
        </p:txBody>
      </p:sp>
      <p:sp>
        <p:nvSpPr>
          <p:cNvPr id="3" name="矩形 2"/>
          <p:cNvSpPr/>
          <p:nvPr/>
        </p:nvSpPr>
        <p:spPr bwMode="auto">
          <a:xfrm>
            <a:off x="1414461" y="889077"/>
            <a:ext cx="9367688" cy="5156051"/>
          </a:xfrm>
          <a:prstGeom prst="rect">
            <a:avLst/>
          </a:prstGeom>
          <a:solidFill>
            <a:schemeClr val="bg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2" name="燕尾形 91"/>
          <p:cNvSpPr/>
          <p:nvPr/>
        </p:nvSpPr>
        <p:spPr bwMode="auto">
          <a:xfrm rot="16200000">
            <a:off x="2048455" y="4279067"/>
            <a:ext cx="1008112" cy="1224135"/>
          </a:xfrm>
          <a:prstGeom prst="chevron">
            <a:avLst>
              <a:gd name="adj" fmla="val 23860"/>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3" name="燕尾形 92"/>
          <p:cNvSpPr/>
          <p:nvPr/>
        </p:nvSpPr>
        <p:spPr bwMode="auto">
          <a:xfrm rot="16200000">
            <a:off x="2048455" y="2888943"/>
            <a:ext cx="1008112" cy="1224135"/>
          </a:xfrm>
          <a:prstGeom prst="chevron">
            <a:avLst>
              <a:gd name="adj" fmla="val 23860"/>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4" name="燕尾形 93"/>
          <p:cNvSpPr/>
          <p:nvPr/>
        </p:nvSpPr>
        <p:spPr bwMode="auto">
          <a:xfrm rot="16200000">
            <a:off x="2048455" y="1480037"/>
            <a:ext cx="1008112" cy="1224135"/>
          </a:xfrm>
          <a:prstGeom prst="chevron">
            <a:avLst>
              <a:gd name="adj" fmla="val 23860"/>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7" name="燕尾形 96"/>
          <p:cNvSpPr/>
          <p:nvPr/>
        </p:nvSpPr>
        <p:spPr bwMode="auto">
          <a:xfrm rot="5400000" flipV="1">
            <a:off x="6481845" y="3033723"/>
            <a:ext cx="1008112" cy="1224135"/>
          </a:xfrm>
          <a:prstGeom prst="chevron">
            <a:avLst>
              <a:gd name="adj" fmla="val 23860"/>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8" name="燕尾形 97"/>
          <p:cNvSpPr/>
          <p:nvPr/>
        </p:nvSpPr>
        <p:spPr bwMode="auto">
          <a:xfrm rot="5400000" flipV="1">
            <a:off x="6481845" y="1387455"/>
            <a:ext cx="1008112" cy="1224135"/>
          </a:xfrm>
          <a:prstGeom prst="chevron">
            <a:avLst>
              <a:gd name="adj" fmla="val 23860"/>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6" name="TextBox 25"/>
          <p:cNvSpPr txBox="1"/>
          <p:nvPr/>
        </p:nvSpPr>
        <p:spPr>
          <a:xfrm>
            <a:off x="2113941" y="1732065"/>
            <a:ext cx="877139" cy="646319"/>
          </a:xfrm>
          <a:prstGeom prst="rect">
            <a:avLst/>
          </a:prstGeom>
          <a:noFill/>
        </p:spPr>
        <p:txBody>
          <a:bodyPr wrap="none" lIns="91428" tIns="45714" rIns="91428" bIns="45714" rtlCol="0">
            <a:spAutoFit/>
          </a:bodyPr>
          <a:lstStyle/>
          <a:p>
            <a:pPr algn="ctr"/>
            <a:r>
              <a:rPr lang="zh-CN" altLang="en-US" dirty="0" smtClean="0">
                <a:solidFill>
                  <a:srgbClr val="F8F8F8"/>
                </a:solidFill>
                <a:latin typeface="+mn-ea"/>
                <a:ea typeface="+mn-ea"/>
              </a:rPr>
              <a:t>正面</a:t>
            </a:r>
            <a:endParaRPr lang="en-US" altLang="zh-CN" dirty="0" smtClean="0">
              <a:solidFill>
                <a:srgbClr val="F8F8F8"/>
              </a:solidFill>
              <a:latin typeface="+mn-ea"/>
              <a:ea typeface="+mn-ea"/>
            </a:endParaRPr>
          </a:p>
          <a:p>
            <a:pPr algn="ctr"/>
            <a:r>
              <a:rPr lang="zh-CN" altLang="en-US" dirty="0" smtClean="0">
                <a:solidFill>
                  <a:srgbClr val="F8F8F8"/>
                </a:solidFill>
                <a:latin typeface="+mn-ea"/>
                <a:ea typeface="+mn-ea"/>
              </a:rPr>
              <a:t>观点一</a:t>
            </a:r>
            <a:endParaRPr lang="zh-CN" altLang="en-US" dirty="0">
              <a:solidFill>
                <a:srgbClr val="F8F8F8"/>
              </a:solidFill>
              <a:latin typeface="+mn-ea"/>
              <a:ea typeface="+mn-ea"/>
            </a:endParaRPr>
          </a:p>
        </p:txBody>
      </p:sp>
      <p:sp>
        <p:nvSpPr>
          <p:cNvPr id="33" name="TextBox 32"/>
          <p:cNvSpPr txBox="1"/>
          <p:nvPr/>
        </p:nvSpPr>
        <p:spPr>
          <a:xfrm>
            <a:off x="3308595" y="1819287"/>
            <a:ext cx="2652414" cy="830997"/>
          </a:xfrm>
          <a:prstGeom prst="rect">
            <a:avLst/>
          </a:prstGeom>
          <a:noFill/>
        </p:spPr>
        <p:txBody>
          <a:bodyPr wrap="square" lIns="91428" tIns="45714" rIns="91428" bIns="45714" rtlCol="0">
            <a:spAutoFit/>
          </a:bodyPr>
          <a:lstStyle/>
          <a:p>
            <a:r>
              <a:rPr lang="zh-CN" altLang="en-US" sz="1600" dirty="0">
                <a:solidFill>
                  <a:schemeClr val="accent1"/>
                </a:solidFill>
                <a:latin typeface="+mn-ea"/>
                <a:ea typeface="+mn-ea"/>
              </a:rPr>
              <a:t>这里输入段落文本这里输入段落文本这里输入段落文本这里输入段落文本</a:t>
            </a:r>
            <a:endParaRPr lang="zh-CN" altLang="en-US" sz="1600" dirty="0">
              <a:solidFill>
                <a:schemeClr val="accent1"/>
              </a:solidFill>
              <a:latin typeface="+mn-ea"/>
              <a:ea typeface="+mn-ea"/>
            </a:endParaRPr>
          </a:p>
        </p:txBody>
      </p:sp>
      <p:sp>
        <p:nvSpPr>
          <p:cNvPr id="100" name="TextBox 99"/>
          <p:cNvSpPr txBox="1"/>
          <p:nvPr/>
        </p:nvSpPr>
        <p:spPr>
          <a:xfrm>
            <a:off x="2113941" y="3183305"/>
            <a:ext cx="877139" cy="646319"/>
          </a:xfrm>
          <a:prstGeom prst="rect">
            <a:avLst/>
          </a:prstGeom>
          <a:noFill/>
        </p:spPr>
        <p:txBody>
          <a:bodyPr wrap="none" lIns="91428" tIns="45714" rIns="91428" bIns="45714" rtlCol="0">
            <a:spAutoFit/>
          </a:bodyPr>
          <a:lstStyle/>
          <a:p>
            <a:pPr algn="ctr"/>
            <a:r>
              <a:rPr lang="zh-CN" altLang="en-US" dirty="0">
                <a:solidFill>
                  <a:srgbClr val="F8F8F8"/>
                </a:solidFill>
                <a:latin typeface="+mn-ea"/>
                <a:ea typeface="+mn-ea"/>
              </a:rPr>
              <a:t>正面</a:t>
            </a:r>
            <a:endParaRPr lang="en-US" altLang="zh-CN" dirty="0">
              <a:solidFill>
                <a:srgbClr val="F8F8F8"/>
              </a:solidFill>
              <a:latin typeface="+mn-ea"/>
              <a:ea typeface="+mn-ea"/>
            </a:endParaRPr>
          </a:p>
          <a:p>
            <a:pPr algn="ctr"/>
            <a:r>
              <a:rPr lang="zh-CN" altLang="en-US" dirty="0" smtClean="0">
                <a:solidFill>
                  <a:srgbClr val="F8F8F8"/>
                </a:solidFill>
                <a:latin typeface="+mn-ea"/>
                <a:ea typeface="+mn-ea"/>
              </a:rPr>
              <a:t>观点二</a:t>
            </a:r>
            <a:endParaRPr lang="zh-CN" altLang="en-US" dirty="0">
              <a:solidFill>
                <a:srgbClr val="F8F8F8"/>
              </a:solidFill>
              <a:latin typeface="+mn-ea"/>
              <a:ea typeface="+mn-ea"/>
            </a:endParaRPr>
          </a:p>
        </p:txBody>
      </p:sp>
      <p:sp>
        <p:nvSpPr>
          <p:cNvPr id="101" name="TextBox 100"/>
          <p:cNvSpPr txBox="1"/>
          <p:nvPr/>
        </p:nvSpPr>
        <p:spPr>
          <a:xfrm>
            <a:off x="3308595" y="3270527"/>
            <a:ext cx="2652414" cy="830997"/>
          </a:xfrm>
          <a:prstGeom prst="rect">
            <a:avLst/>
          </a:prstGeom>
          <a:noFill/>
        </p:spPr>
        <p:txBody>
          <a:bodyPr wrap="square" lIns="91428" tIns="45714" rIns="91428" bIns="45714" rtlCol="0">
            <a:spAutoFit/>
          </a:bodyPr>
          <a:lstStyle/>
          <a:p>
            <a:r>
              <a:rPr lang="zh-CN" altLang="en-US" sz="1600" dirty="0">
                <a:solidFill>
                  <a:schemeClr val="accent1"/>
                </a:solidFill>
                <a:latin typeface="+mn-ea"/>
                <a:ea typeface="+mn-ea"/>
              </a:rPr>
              <a:t>这里输入段落文本这里输入段落文本这里输入段落文本这里输入段落文本</a:t>
            </a:r>
            <a:endParaRPr lang="zh-CN" altLang="en-US" sz="1600" dirty="0">
              <a:solidFill>
                <a:schemeClr val="accent1"/>
              </a:solidFill>
              <a:latin typeface="+mn-ea"/>
              <a:ea typeface="+mn-ea"/>
            </a:endParaRPr>
          </a:p>
        </p:txBody>
      </p:sp>
      <p:sp>
        <p:nvSpPr>
          <p:cNvPr id="102" name="TextBox 101"/>
          <p:cNvSpPr txBox="1"/>
          <p:nvPr/>
        </p:nvSpPr>
        <p:spPr>
          <a:xfrm>
            <a:off x="2113941" y="4552262"/>
            <a:ext cx="877139" cy="646319"/>
          </a:xfrm>
          <a:prstGeom prst="rect">
            <a:avLst/>
          </a:prstGeom>
          <a:noFill/>
        </p:spPr>
        <p:txBody>
          <a:bodyPr wrap="none" lIns="91428" tIns="45714" rIns="91428" bIns="45714" rtlCol="0">
            <a:spAutoFit/>
          </a:bodyPr>
          <a:lstStyle/>
          <a:p>
            <a:pPr algn="ctr"/>
            <a:r>
              <a:rPr lang="zh-CN" altLang="en-US" dirty="0">
                <a:solidFill>
                  <a:srgbClr val="F8F8F8"/>
                </a:solidFill>
                <a:latin typeface="+mn-ea"/>
                <a:ea typeface="+mn-ea"/>
              </a:rPr>
              <a:t>正面</a:t>
            </a:r>
            <a:endParaRPr lang="en-US" altLang="zh-CN" dirty="0">
              <a:solidFill>
                <a:srgbClr val="F8F8F8"/>
              </a:solidFill>
              <a:latin typeface="+mn-ea"/>
              <a:ea typeface="+mn-ea"/>
            </a:endParaRPr>
          </a:p>
          <a:p>
            <a:pPr algn="ctr"/>
            <a:r>
              <a:rPr lang="zh-CN" altLang="en-US" dirty="0" smtClean="0">
                <a:solidFill>
                  <a:srgbClr val="F8F8F8"/>
                </a:solidFill>
                <a:latin typeface="+mn-ea"/>
                <a:ea typeface="+mn-ea"/>
              </a:rPr>
              <a:t>观点三</a:t>
            </a:r>
            <a:endParaRPr lang="zh-CN" altLang="en-US" dirty="0">
              <a:solidFill>
                <a:srgbClr val="F8F8F8"/>
              </a:solidFill>
              <a:latin typeface="+mn-ea"/>
              <a:ea typeface="+mn-ea"/>
            </a:endParaRPr>
          </a:p>
        </p:txBody>
      </p:sp>
      <p:sp>
        <p:nvSpPr>
          <p:cNvPr id="103" name="TextBox 102"/>
          <p:cNvSpPr txBox="1"/>
          <p:nvPr/>
        </p:nvSpPr>
        <p:spPr>
          <a:xfrm>
            <a:off x="3308595" y="4639484"/>
            <a:ext cx="2652414" cy="830997"/>
          </a:xfrm>
          <a:prstGeom prst="rect">
            <a:avLst/>
          </a:prstGeom>
          <a:noFill/>
        </p:spPr>
        <p:txBody>
          <a:bodyPr wrap="square" lIns="91428" tIns="45714" rIns="91428" bIns="45714" rtlCol="0">
            <a:spAutoFit/>
          </a:bodyPr>
          <a:lstStyle/>
          <a:p>
            <a:r>
              <a:rPr lang="zh-CN" altLang="en-US" sz="1600" dirty="0">
                <a:solidFill>
                  <a:schemeClr val="accent1"/>
                </a:solidFill>
                <a:latin typeface="+mn-ea"/>
                <a:ea typeface="+mn-ea"/>
              </a:rPr>
              <a:t>这里输入段落文本这里输入段落文本这里输入段落文本这里输入段落文本</a:t>
            </a:r>
            <a:endParaRPr lang="zh-CN" altLang="en-US" sz="1600" dirty="0">
              <a:solidFill>
                <a:schemeClr val="accent1"/>
              </a:solidFill>
              <a:latin typeface="+mn-ea"/>
              <a:ea typeface="+mn-ea"/>
            </a:endParaRPr>
          </a:p>
        </p:txBody>
      </p:sp>
      <p:sp>
        <p:nvSpPr>
          <p:cNvPr id="106" name="TextBox 105"/>
          <p:cNvSpPr txBox="1"/>
          <p:nvPr/>
        </p:nvSpPr>
        <p:spPr>
          <a:xfrm>
            <a:off x="6560032" y="1728383"/>
            <a:ext cx="877139" cy="646319"/>
          </a:xfrm>
          <a:prstGeom prst="rect">
            <a:avLst/>
          </a:prstGeom>
          <a:noFill/>
        </p:spPr>
        <p:txBody>
          <a:bodyPr wrap="none" lIns="91428" tIns="45714" rIns="91428" bIns="45714" rtlCol="0">
            <a:spAutoFit/>
          </a:bodyPr>
          <a:lstStyle/>
          <a:p>
            <a:pPr algn="ctr"/>
            <a:r>
              <a:rPr lang="zh-CN" altLang="en-US" dirty="0" smtClean="0">
                <a:solidFill>
                  <a:srgbClr val="F8F8F8"/>
                </a:solidFill>
                <a:latin typeface="+mj-ea"/>
                <a:ea typeface="+mj-ea"/>
              </a:rPr>
              <a:t>负面</a:t>
            </a:r>
            <a:endParaRPr lang="en-US" altLang="zh-CN" dirty="0" smtClean="0">
              <a:solidFill>
                <a:srgbClr val="F8F8F8"/>
              </a:solidFill>
              <a:latin typeface="+mj-ea"/>
              <a:ea typeface="+mj-ea"/>
            </a:endParaRPr>
          </a:p>
          <a:p>
            <a:pPr algn="ctr"/>
            <a:r>
              <a:rPr lang="zh-CN" altLang="en-US" dirty="0" smtClean="0">
                <a:solidFill>
                  <a:srgbClr val="F8F8F8"/>
                </a:solidFill>
                <a:latin typeface="+mj-ea"/>
                <a:ea typeface="+mj-ea"/>
              </a:rPr>
              <a:t>观点一</a:t>
            </a:r>
            <a:endParaRPr lang="zh-CN" altLang="en-US" dirty="0">
              <a:solidFill>
                <a:srgbClr val="F8F8F8"/>
              </a:solidFill>
              <a:latin typeface="+mj-ea"/>
              <a:ea typeface="+mj-ea"/>
            </a:endParaRPr>
          </a:p>
        </p:txBody>
      </p:sp>
      <p:sp>
        <p:nvSpPr>
          <p:cNvPr id="107" name="TextBox 106"/>
          <p:cNvSpPr txBox="1"/>
          <p:nvPr/>
        </p:nvSpPr>
        <p:spPr>
          <a:xfrm>
            <a:off x="6560032" y="3366183"/>
            <a:ext cx="877139" cy="646319"/>
          </a:xfrm>
          <a:prstGeom prst="rect">
            <a:avLst/>
          </a:prstGeom>
          <a:noFill/>
        </p:spPr>
        <p:txBody>
          <a:bodyPr wrap="none" lIns="91428" tIns="45714" rIns="91428" bIns="45714" rtlCol="0">
            <a:spAutoFit/>
          </a:bodyPr>
          <a:lstStyle/>
          <a:p>
            <a:pPr algn="ctr"/>
            <a:r>
              <a:rPr lang="zh-CN" altLang="en-US" dirty="0">
                <a:solidFill>
                  <a:srgbClr val="F8F8F8"/>
                </a:solidFill>
                <a:latin typeface="+mj-ea"/>
                <a:ea typeface="+mj-ea"/>
              </a:rPr>
              <a:t>负面</a:t>
            </a:r>
            <a:endParaRPr lang="en-US" altLang="zh-CN" dirty="0">
              <a:solidFill>
                <a:srgbClr val="F8F8F8"/>
              </a:solidFill>
              <a:latin typeface="+mj-ea"/>
              <a:ea typeface="+mj-ea"/>
            </a:endParaRPr>
          </a:p>
          <a:p>
            <a:pPr algn="ctr"/>
            <a:r>
              <a:rPr lang="zh-CN" altLang="en-US" dirty="0" smtClean="0">
                <a:solidFill>
                  <a:srgbClr val="F8F8F8"/>
                </a:solidFill>
                <a:latin typeface="+mj-ea"/>
                <a:ea typeface="+mj-ea"/>
              </a:rPr>
              <a:t>观点二</a:t>
            </a:r>
            <a:endParaRPr lang="zh-CN" altLang="en-US" dirty="0">
              <a:solidFill>
                <a:srgbClr val="F8F8F8"/>
              </a:solidFill>
              <a:latin typeface="+mj-ea"/>
              <a:ea typeface="+mj-ea"/>
            </a:endParaRPr>
          </a:p>
        </p:txBody>
      </p:sp>
      <p:sp>
        <p:nvSpPr>
          <p:cNvPr id="108" name="TextBox 107"/>
          <p:cNvSpPr txBox="1"/>
          <p:nvPr/>
        </p:nvSpPr>
        <p:spPr>
          <a:xfrm>
            <a:off x="7665788" y="1556792"/>
            <a:ext cx="2837607" cy="830997"/>
          </a:xfrm>
          <a:prstGeom prst="rect">
            <a:avLst/>
          </a:prstGeom>
          <a:noFill/>
        </p:spPr>
        <p:txBody>
          <a:bodyPr wrap="square" lIns="91428" tIns="45714" rIns="91428" bIns="45714" rtlCol="0">
            <a:spAutoFit/>
          </a:bodyPr>
          <a:lstStyle/>
          <a:p>
            <a:r>
              <a:rPr lang="zh-CN" altLang="en-US" sz="1600" dirty="0">
                <a:solidFill>
                  <a:schemeClr val="accent1"/>
                </a:solidFill>
                <a:latin typeface="+mn-ea"/>
                <a:ea typeface="+mn-ea"/>
              </a:rPr>
              <a:t>这里输入段落文本这里输入段落文本这里输入段落文本这里输入段落文本</a:t>
            </a:r>
            <a:endParaRPr lang="zh-CN" altLang="en-US" sz="1600" dirty="0">
              <a:solidFill>
                <a:schemeClr val="accent1"/>
              </a:solidFill>
              <a:latin typeface="+mn-ea"/>
              <a:ea typeface="+mn-ea"/>
            </a:endParaRPr>
          </a:p>
        </p:txBody>
      </p:sp>
      <p:sp>
        <p:nvSpPr>
          <p:cNvPr id="109" name="TextBox 108"/>
          <p:cNvSpPr txBox="1"/>
          <p:nvPr/>
        </p:nvSpPr>
        <p:spPr>
          <a:xfrm>
            <a:off x="7665788" y="3177040"/>
            <a:ext cx="2837607" cy="830997"/>
          </a:xfrm>
          <a:prstGeom prst="rect">
            <a:avLst/>
          </a:prstGeom>
          <a:noFill/>
        </p:spPr>
        <p:txBody>
          <a:bodyPr wrap="square" lIns="91428" tIns="45714" rIns="91428" bIns="45714" rtlCol="0">
            <a:spAutoFit/>
          </a:bodyPr>
          <a:lstStyle/>
          <a:p>
            <a:r>
              <a:rPr lang="zh-CN" altLang="en-US" sz="1600" dirty="0">
                <a:solidFill>
                  <a:schemeClr val="accent1"/>
                </a:solidFill>
                <a:latin typeface="+mn-ea"/>
                <a:ea typeface="+mn-ea"/>
              </a:rPr>
              <a:t>这里输入段落文本这里输入段落文本这里输入段落文本这里输入段落文本</a:t>
            </a:r>
            <a:endParaRPr lang="zh-CN" altLang="en-US" sz="1600" dirty="0">
              <a:solidFill>
                <a:schemeClr val="accent1"/>
              </a:solidFill>
              <a:latin typeface="+mn-ea"/>
              <a:ea typeface="+mn-ea"/>
            </a:endParaRPr>
          </a:p>
        </p:txBody>
      </p:sp>
      <p:sp>
        <p:nvSpPr>
          <p:cNvPr id="113" name="燕尾形 112"/>
          <p:cNvSpPr/>
          <p:nvPr/>
        </p:nvSpPr>
        <p:spPr bwMode="auto">
          <a:xfrm rot="5400000" flipV="1">
            <a:off x="6481845" y="4669367"/>
            <a:ext cx="1008112" cy="1224135"/>
          </a:xfrm>
          <a:prstGeom prst="chevron">
            <a:avLst>
              <a:gd name="adj" fmla="val 23860"/>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114" name="TextBox 113"/>
          <p:cNvSpPr txBox="1"/>
          <p:nvPr/>
        </p:nvSpPr>
        <p:spPr>
          <a:xfrm>
            <a:off x="6560032" y="5001827"/>
            <a:ext cx="877139" cy="646319"/>
          </a:xfrm>
          <a:prstGeom prst="rect">
            <a:avLst/>
          </a:prstGeom>
          <a:noFill/>
        </p:spPr>
        <p:txBody>
          <a:bodyPr wrap="none" lIns="91428" tIns="45714" rIns="91428" bIns="45714" rtlCol="0">
            <a:spAutoFit/>
          </a:bodyPr>
          <a:lstStyle/>
          <a:p>
            <a:pPr algn="ctr"/>
            <a:r>
              <a:rPr lang="zh-CN" altLang="en-US" dirty="0">
                <a:solidFill>
                  <a:srgbClr val="F8F8F8"/>
                </a:solidFill>
                <a:latin typeface="+mj-ea"/>
                <a:ea typeface="+mj-ea"/>
              </a:rPr>
              <a:t>负面</a:t>
            </a:r>
            <a:endParaRPr lang="en-US" altLang="zh-CN" dirty="0">
              <a:solidFill>
                <a:srgbClr val="F8F8F8"/>
              </a:solidFill>
              <a:latin typeface="+mj-ea"/>
              <a:ea typeface="+mj-ea"/>
            </a:endParaRPr>
          </a:p>
          <a:p>
            <a:pPr algn="ctr"/>
            <a:r>
              <a:rPr lang="zh-CN" altLang="en-US" dirty="0" smtClean="0">
                <a:solidFill>
                  <a:srgbClr val="F8F8F8"/>
                </a:solidFill>
                <a:latin typeface="+mj-ea"/>
                <a:ea typeface="+mj-ea"/>
              </a:rPr>
              <a:t>观点二</a:t>
            </a:r>
            <a:endParaRPr lang="zh-CN" altLang="en-US" dirty="0">
              <a:solidFill>
                <a:srgbClr val="F8F8F8"/>
              </a:solidFill>
              <a:latin typeface="+mj-ea"/>
              <a:ea typeface="+mj-ea"/>
            </a:endParaRPr>
          </a:p>
        </p:txBody>
      </p:sp>
      <p:sp>
        <p:nvSpPr>
          <p:cNvPr id="115" name="TextBox 114"/>
          <p:cNvSpPr txBox="1"/>
          <p:nvPr/>
        </p:nvSpPr>
        <p:spPr>
          <a:xfrm>
            <a:off x="7665788" y="4812684"/>
            <a:ext cx="2837607" cy="830997"/>
          </a:xfrm>
          <a:prstGeom prst="rect">
            <a:avLst/>
          </a:prstGeom>
          <a:noFill/>
        </p:spPr>
        <p:txBody>
          <a:bodyPr wrap="square" lIns="91428" tIns="45714" rIns="91428" bIns="45714" rtlCol="0">
            <a:spAutoFit/>
          </a:bodyPr>
          <a:lstStyle/>
          <a:p>
            <a:r>
              <a:rPr lang="zh-CN" altLang="en-US" sz="1600" dirty="0">
                <a:solidFill>
                  <a:schemeClr val="accent1"/>
                </a:solidFill>
                <a:latin typeface="+mn-ea"/>
                <a:ea typeface="+mn-ea"/>
              </a:rPr>
              <a:t>这里输入段落文本这里输入段落文本这里输入段落文本这里输入段落文本</a:t>
            </a:r>
            <a:endParaRPr lang="zh-CN" altLang="en-US" sz="1600" dirty="0">
              <a:solidFill>
                <a:schemeClr val="accent1"/>
              </a:solidFill>
              <a:latin typeface="+mn-ea"/>
              <a:ea typeface="+mn-ea"/>
            </a:endParaRPr>
          </a:p>
        </p:txBody>
      </p:sp>
      <p:sp>
        <p:nvSpPr>
          <p:cNvPr id="38" name="Freeform 6"/>
          <p:cNvSpPr/>
          <p:nvPr/>
        </p:nvSpPr>
        <p:spPr bwMode="auto">
          <a:xfrm>
            <a:off x="-150" y="2165427"/>
            <a:ext cx="697780"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28" tIns="45714" rIns="91428" bIns="45714" numCol="1" anchor="t" anchorCtr="0" compatLnSpc="1"/>
          <a:lstStyle/>
          <a:p>
            <a:endParaRPr lang="zh-CN" altLang="en-US" dirty="0"/>
          </a:p>
        </p:txBody>
      </p:sp>
      <p:sp>
        <p:nvSpPr>
          <p:cNvPr id="39" name="Freeform 6"/>
          <p:cNvSpPr/>
          <p:nvPr/>
        </p:nvSpPr>
        <p:spPr bwMode="auto">
          <a:xfrm>
            <a:off x="697633" y="889077"/>
            <a:ext cx="716831" cy="5156051"/>
          </a:xfrm>
          <a:custGeom>
            <a:avLst/>
            <a:gdLst>
              <a:gd name="connsiteX0" fmla="*/ 638192 w 638192"/>
              <a:gd name="connsiteY0" fmla="*/ 0 h 3403451"/>
              <a:gd name="connsiteX1" fmla="*/ 0 w 638192"/>
              <a:gd name="connsiteY1" fmla="*/ 876300 h 3403451"/>
              <a:gd name="connsiteX2" fmla="*/ 0 w 638192"/>
              <a:gd name="connsiteY2" fmla="*/ 3403451 h 3403451"/>
              <a:gd name="connsiteX3" fmla="*/ 621232 w 638192"/>
              <a:gd name="connsiteY3" fmla="*/ 3403451 h 3403451"/>
              <a:gd name="connsiteX4" fmla="*/ 638192 w 638192"/>
              <a:gd name="connsiteY4" fmla="*/ 0 h 3403451"/>
              <a:gd name="connsiteX0-1" fmla="*/ 638192 w 638192"/>
              <a:gd name="connsiteY0-2" fmla="*/ 0 h 4260701"/>
              <a:gd name="connsiteX1-3" fmla="*/ 0 w 638192"/>
              <a:gd name="connsiteY1-4" fmla="*/ 876300 h 4260701"/>
              <a:gd name="connsiteX2-5" fmla="*/ 0 w 638192"/>
              <a:gd name="connsiteY2-6" fmla="*/ 3403451 h 4260701"/>
              <a:gd name="connsiteX3-7" fmla="*/ 638192 w 638192"/>
              <a:gd name="connsiteY3-8" fmla="*/ 4260701 h 4260701"/>
              <a:gd name="connsiteX4-9" fmla="*/ 638192 w 638192"/>
              <a:gd name="connsiteY4-10" fmla="*/ 0 h 4260701"/>
              <a:gd name="connsiteX0-11" fmla="*/ 638192 w 638192"/>
              <a:gd name="connsiteY0-12" fmla="*/ 0 h 4508351"/>
              <a:gd name="connsiteX1-13" fmla="*/ 0 w 638192"/>
              <a:gd name="connsiteY1-14" fmla="*/ 1123950 h 4508351"/>
              <a:gd name="connsiteX2-15" fmla="*/ 0 w 638192"/>
              <a:gd name="connsiteY2-16" fmla="*/ 3651101 h 4508351"/>
              <a:gd name="connsiteX3-17" fmla="*/ 638192 w 638192"/>
              <a:gd name="connsiteY3-18" fmla="*/ 4508351 h 4508351"/>
              <a:gd name="connsiteX4-19" fmla="*/ 638192 w 638192"/>
              <a:gd name="connsiteY4-20" fmla="*/ 0 h 4508351"/>
              <a:gd name="connsiteX0-21" fmla="*/ 638192 w 638192"/>
              <a:gd name="connsiteY0-22" fmla="*/ 0 h 5003651"/>
              <a:gd name="connsiteX1-23" fmla="*/ 0 w 638192"/>
              <a:gd name="connsiteY1-24" fmla="*/ 1123950 h 5003651"/>
              <a:gd name="connsiteX2-25" fmla="*/ 0 w 638192"/>
              <a:gd name="connsiteY2-26" fmla="*/ 3651101 h 5003651"/>
              <a:gd name="connsiteX3-27" fmla="*/ 638192 w 638192"/>
              <a:gd name="connsiteY3-28" fmla="*/ 5003651 h 5003651"/>
              <a:gd name="connsiteX4-29" fmla="*/ 638192 w 638192"/>
              <a:gd name="connsiteY4-30" fmla="*/ 0 h 5003651"/>
              <a:gd name="connsiteX0-31" fmla="*/ 638192 w 638192"/>
              <a:gd name="connsiteY0-32" fmla="*/ 0 h 5156051"/>
              <a:gd name="connsiteX1-33" fmla="*/ 0 w 638192"/>
              <a:gd name="connsiteY1-34" fmla="*/ 1276350 h 5156051"/>
              <a:gd name="connsiteX2-35" fmla="*/ 0 w 638192"/>
              <a:gd name="connsiteY2-36" fmla="*/ 3803501 h 5156051"/>
              <a:gd name="connsiteX3-37" fmla="*/ 638192 w 638192"/>
              <a:gd name="connsiteY3-38" fmla="*/ 5156051 h 5156051"/>
              <a:gd name="connsiteX4-39" fmla="*/ 638192 w 638192"/>
              <a:gd name="connsiteY4-40" fmla="*/ 0 h 515605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192" h="5156051">
                <a:moveTo>
                  <a:pt x="638192" y="0"/>
                </a:moveTo>
                <a:lnTo>
                  <a:pt x="0" y="1276350"/>
                </a:lnTo>
                <a:lnTo>
                  <a:pt x="0" y="3803501"/>
                </a:lnTo>
                <a:lnTo>
                  <a:pt x="638192" y="5156051"/>
                </a:lnTo>
                <a:lnTo>
                  <a:pt x="638192" y="0"/>
                </a:lnTo>
                <a:close/>
              </a:path>
            </a:pathLst>
          </a:custGeom>
          <a:solidFill>
            <a:schemeClr val="tx2">
              <a:lumMod val="60000"/>
              <a:lumOff val="40000"/>
            </a:schemeClr>
          </a:solidFill>
          <a:ln>
            <a:noFill/>
          </a:ln>
        </p:spPr>
        <p:txBody>
          <a:bodyPr vert="horz" wrap="square" lIns="91428" tIns="45714" rIns="91428" bIns="45714" numCol="1" anchor="t" anchorCtr="0" compatLnSpc="1"/>
          <a:lstStyle/>
          <a:p>
            <a:endParaRPr lang="zh-CN" altLang="en-US" dirty="0"/>
          </a:p>
        </p:txBody>
      </p:sp>
      <p:sp>
        <p:nvSpPr>
          <p:cNvPr id="27" name="TextBox 26"/>
          <p:cNvSpPr txBox="1"/>
          <p:nvPr/>
        </p:nvSpPr>
        <p:spPr>
          <a:xfrm>
            <a:off x="477742" y="159025"/>
            <a:ext cx="1569636" cy="369320"/>
          </a:xfrm>
          <a:prstGeom prst="rect">
            <a:avLst/>
          </a:prstGeom>
          <a:noFill/>
        </p:spPr>
        <p:txBody>
          <a:bodyPr wrap="none" lIns="91428" tIns="45714" rIns="91428" bIns="45714" rtlCol="0">
            <a:spAutoFit/>
          </a:bodyPr>
          <a:lstStyle/>
          <a:p>
            <a:r>
              <a:rPr lang="zh-CN" altLang="en-US" dirty="0">
                <a:solidFill>
                  <a:srgbClr val="4D4D4D"/>
                </a:solidFill>
                <a:latin typeface="微软雅黑" panose="020B0503020204020204" pitchFamily="34" charset="-122"/>
                <a:ea typeface="微软雅黑" panose="020B0503020204020204" pitchFamily="34" charset="-122"/>
              </a:rPr>
              <a:t>行业发展预测</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28" name="矩形 27"/>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Tree>
  </p:cSld>
  <p:clrMapOvr>
    <a:masterClrMapping/>
  </p:clrMapOvr>
  <p:transition spd="slow" advTm="686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4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400"/>
                                        <p:tgtEl>
                                          <p:spTgt spid="3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400"/>
                                        <p:tgtEl>
                                          <p:spTgt spid="22"/>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00" fill="hold"/>
                                        <p:tgtEl>
                                          <p:spTgt spid="28"/>
                                        </p:tgtEl>
                                        <p:attrNameLst>
                                          <p:attrName>ppt_x</p:attrName>
                                        </p:attrNameLst>
                                      </p:cBhvr>
                                      <p:tavLst>
                                        <p:tav tm="0">
                                          <p:val>
                                            <p:strVal val="0-#ppt_w/2"/>
                                          </p:val>
                                        </p:tav>
                                        <p:tav tm="100000">
                                          <p:val>
                                            <p:strVal val="#ppt_x"/>
                                          </p:val>
                                        </p:tav>
                                      </p:tavLst>
                                    </p:anim>
                                    <p:anim calcmode="lin" valueType="num">
                                      <p:cBhvr additive="base">
                                        <p:cTn id="24" dur="300" fill="hold"/>
                                        <p:tgtEl>
                                          <p:spTgt spid="28"/>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27"/>
                                        </p:tgtEl>
                                        <p:attrNameLst>
                                          <p:attrName>style.visibility</p:attrName>
                                        </p:attrNameLst>
                                      </p:cBhvr>
                                      <p:to>
                                        <p:strVal val="visible"/>
                                      </p:to>
                                    </p:set>
                                    <p:anim calcmode="lin" valueType="num">
                                      <p:cBhvr>
                                        <p:cTn id="28" dur="4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9" dur="400" fill="hold"/>
                                        <p:tgtEl>
                                          <p:spTgt spid="27"/>
                                        </p:tgtEl>
                                        <p:attrNameLst>
                                          <p:attrName>ppt_y</p:attrName>
                                        </p:attrNameLst>
                                      </p:cBhvr>
                                      <p:tavLst>
                                        <p:tav tm="0">
                                          <p:val>
                                            <p:strVal val="#ppt_y"/>
                                          </p:val>
                                        </p:tav>
                                        <p:tav tm="100000">
                                          <p:val>
                                            <p:strVal val="#ppt_y"/>
                                          </p:val>
                                        </p:tav>
                                      </p:tavLst>
                                    </p:anim>
                                    <p:anim calcmode="lin" valueType="num">
                                      <p:cBhvr>
                                        <p:cTn id="30" dur="4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1" dur="4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400" tmFilter="0,0; .5, 1; 1, 1"/>
                                        <p:tgtEl>
                                          <p:spTgt spid="27"/>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fade">
                                      <p:cBhvr>
                                        <p:cTn id="36" dur="500"/>
                                        <p:tgtEl>
                                          <p:spTgt spid="94"/>
                                        </p:tgtEl>
                                      </p:cBhvr>
                                    </p:animEffect>
                                    <p:anim calcmode="lin" valueType="num">
                                      <p:cBhvr>
                                        <p:cTn id="37" dur="500" fill="hold"/>
                                        <p:tgtEl>
                                          <p:spTgt spid="94"/>
                                        </p:tgtEl>
                                        <p:attrNameLst>
                                          <p:attrName>ppt_x</p:attrName>
                                        </p:attrNameLst>
                                      </p:cBhvr>
                                      <p:tavLst>
                                        <p:tav tm="0">
                                          <p:val>
                                            <p:strVal val="#ppt_x"/>
                                          </p:val>
                                        </p:tav>
                                        <p:tav tm="100000">
                                          <p:val>
                                            <p:strVal val="#ppt_x"/>
                                          </p:val>
                                        </p:tav>
                                      </p:tavLst>
                                    </p:anim>
                                    <p:anim calcmode="lin" valueType="num">
                                      <p:cBhvr>
                                        <p:cTn id="38" dur="500" fill="hold"/>
                                        <p:tgtEl>
                                          <p:spTgt spid="9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93"/>
                                        </p:tgtEl>
                                        <p:attrNameLst>
                                          <p:attrName>style.visibility</p:attrName>
                                        </p:attrNameLst>
                                      </p:cBhvr>
                                      <p:to>
                                        <p:strVal val="visible"/>
                                      </p:to>
                                    </p:set>
                                    <p:animEffect transition="in" filter="fade">
                                      <p:cBhvr>
                                        <p:cTn id="46" dur="500"/>
                                        <p:tgtEl>
                                          <p:spTgt spid="93"/>
                                        </p:tgtEl>
                                      </p:cBhvr>
                                    </p:animEffect>
                                    <p:anim calcmode="lin" valueType="num">
                                      <p:cBhvr>
                                        <p:cTn id="47" dur="500" fill="hold"/>
                                        <p:tgtEl>
                                          <p:spTgt spid="93"/>
                                        </p:tgtEl>
                                        <p:attrNameLst>
                                          <p:attrName>ppt_x</p:attrName>
                                        </p:attrNameLst>
                                      </p:cBhvr>
                                      <p:tavLst>
                                        <p:tav tm="0">
                                          <p:val>
                                            <p:strVal val="#ppt_x"/>
                                          </p:val>
                                        </p:tav>
                                        <p:tav tm="100000">
                                          <p:val>
                                            <p:strVal val="#ppt_x"/>
                                          </p:val>
                                        </p:tav>
                                      </p:tavLst>
                                    </p:anim>
                                    <p:anim calcmode="lin" valueType="num">
                                      <p:cBhvr>
                                        <p:cTn id="48" dur="500" fill="hold"/>
                                        <p:tgtEl>
                                          <p:spTgt spid="9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00"/>
                                        </p:tgtEl>
                                        <p:attrNameLst>
                                          <p:attrName>style.visibility</p:attrName>
                                        </p:attrNameLst>
                                      </p:cBhvr>
                                      <p:to>
                                        <p:strVal val="visible"/>
                                      </p:to>
                                    </p:set>
                                    <p:animEffect transition="in" filter="fade">
                                      <p:cBhvr>
                                        <p:cTn id="51" dur="500"/>
                                        <p:tgtEl>
                                          <p:spTgt spid="100"/>
                                        </p:tgtEl>
                                      </p:cBhvr>
                                    </p:animEffect>
                                    <p:anim calcmode="lin" valueType="num">
                                      <p:cBhvr>
                                        <p:cTn id="52" dur="500" fill="hold"/>
                                        <p:tgtEl>
                                          <p:spTgt spid="100"/>
                                        </p:tgtEl>
                                        <p:attrNameLst>
                                          <p:attrName>ppt_x</p:attrName>
                                        </p:attrNameLst>
                                      </p:cBhvr>
                                      <p:tavLst>
                                        <p:tav tm="0">
                                          <p:val>
                                            <p:strVal val="#ppt_x"/>
                                          </p:val>
                                        </p:tav>
                                        <p:tav tm="100000">
                                          <p:val>
                                            <p:strVal val="#ppt_x"/>
                                          </p:val>
                                        </p:tav>
                                      </p:tavLst>
                                    </p:anim>
                                    <p:anim calcmode="lin" valueType="num">
                                      <p:cBhvr>
                                        <p:cTn id="53" dur="500" fill="hold"/>
                                        <p:tgtEl>
                                          <p:spTgt spid="10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strVal val="#ppt_x"/>
                                          </p:val>
                                        </p:tav>
                                        <p:tav tm="100000">
                                          <p:val>
                                            <p:strVal val="#ppt_x"/>
                                          </p:val>
                                        </p:tav>
                                      </p:tavLst>
                                    </p:anim>
                                    <p:anim calcmode="lin" valueType="num">
                                      <p:cBhvr>
                                        <p:cTn id="58" dur="500" fill="hold"/>
                                        <p:tgtEl>
                                          <p:spTgt spid="9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02"/>
                                        </p:tgtEl>
                                        <p:attrNameLst>
                                          <p:attrName>style.visibility</p:attrName>
                                        </p:attrNameLst>
                                      </p:cBhvr>
                                      <p:to>
                                        <p:strVal val="visible"/>
                                      </p:to>
                                    </p:set>
                                    <p:animEffect transition="in" filter="fade">
                                      <p:cBhvr>
                                        <p:cTn id="61" dur="500"/>
                                        <p:tgtEl>
                                          <p:spTgt spid="102"/>
                                        </p:tgtEl>
                                      </p:cBhvr>
                                    </p:animEffect>
                                    <p:anim calcmode="lin" valueType="num">
                                      <p:cBhvr>
                                        <p:cTn id="62" dur="500" fill="hold"/>
                                        <p:tgtEl>
                                          <p:spTgt spid="102"/>
                                        </p:tgtEl>
                                        <p:attrNameLst>
                                          <p:attrName>ppt_x</p:attrName>
                                        </p:attrNameLst>
                                      </p:cBhvr>
                                      <p:tavLst>
                                        <p:tav tm="0">
                                          <p:val>
                                            <p:strVal val="#ppt_x"/>
                                          </p:val>
                                        </p:tav>
                                        <p:tav tm="100000">
                                          <p:val>
                                            <p:strVal val="#ppt_x"/>
                                          </p:val>
                                        </p:tav>
                                      </p:tavLst>
                                    </p:anim>
                                    <p:anim calcmode="lin" valueType="num">
                                      <p:cBhvr>
                                        <p:cTn id="63" dur="500" fill="hold"/>
                                        <p:tgtEl>
                                          <p:spTgt spid="102"/>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22" presetClass="entr" presetSubtype="8"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101"/>
                                        </p:tgtEl>
                                        <p:attrNameLst>
                                          <p:attrName>style.visibility</p:attrName>
                                        </p:attrNameLst>
                                      </p:cBhvr>
                                      <p:to>
                                        <p:strVal val="visible"/>
                                      </p:to>
                                    </p:set>
                                    <p:animEffect transition="in" filter="wipe(left)">
                                      <p:cBhvr>
                                        <p:cTn id="70" dur="500"/>
                                        <p:tgtEl>
                                          <p:spTgt spid="101"/>
                                        </p:tgtEl>
                                      </p:cBhvr>
                                    </p:animEffect>
                                  </p:childTnLst>
                                </p:cTn>
                              </p:par>
                              <p:par>
                                <p:cTn id="71" presetID="22" presetClass="entr" presetSubtype="8" fill="hold" grpId="0" nodeType="withEffect">
                                  <p:stCondLst>
                                    <p:cond delay="400"/>
                                  </p:stCondLst>
                                  <p:childTnLst>
                                    <p:set>
                                      <p:cBhvr>
                                        <p:cTn id="72" dur="1" fill="hold">
                                          <p:stCondLst>
                                            <p:cond delay="0"/>
                                          </p:stCondLst>
                                        </p:cTn>
                                        <p:tgtEl>
                                          <p:spTgt spid="103"/>
                                        </p:tgtEl>
                                        <p:attrNameLst>
                                          <p:attrName>style.visibility</p:attrName>
                                        </p:attrNameLst>
                                      </p:cBhvr>
                                      <p:to>
                                        <p:strVal val="visible"/>
                                      </p:to>
                                    </p:set>
                                    <p:animEffect transition="in" filter="wipe(left)">
                                      <p:cBhvr>
                                        <p:cTn id="73" dur="500"/>
                                        <p:tgtEl>
                                          <p:spTgt spid="103"/>
                                        </p:tgtEl>
                                      </p:cBhvr>
                                    </p:animEffect>
                                  </p:childTnLst>
                                </p:cTn>
                              </p:par>
                            </p:childTnLst>
                          </p:cTn>
                        </p:par>
                        <p:par>
                          <p:cTn id="74" fill="hold">
                            <p:stCondLst>
                              <p:cond delay="3600"/>
                            </p:stCondLst>
                            <p:childTnLst>
                              <p:par>
                                <p:cTn id="75" presetID="47" presetClass="entr" presetSubtype="0" fill="hold" grpId="0" nodeType="after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strVal val="#ppt_x"/>
                                          </p:val>
                                        </p:tav>
                                        <p:tav tm="100000">
                                          <p:val>
                                            <p:strVal val="#ppt_x"/>
                                          </p:val>
                                        </p:tav>
                                      </p:tavLst>
                                    </p:anim>
                                    <p:anim calcmode="lin" valueType="num">
                                      <p:cBhvr>
                                        <p:cTn id="79" dur="500" fill="hold"/>
                                        <p:tgtEl>
                                          <p:spTgt spid="98"/>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500"/>
                                        <p:tgtEl>
                                          <p:spTgt spid="106"/>
                                        </p:tgtEl>
                                      </p:cBhvr>
                                    </p:animEffect>
                                    <p:anim calcmode="lin" valueType="num">
                                      <p:cBhvr>
                                        <p:cTn id="83" dur="500" fill="hold"/>
                                        <p:tgtEl>
                                          <p:spTgt spid="106"/>
                                        </p:tgtEl>
                                        <p:attrNameLst>
                                          <p:attrName>ppt_x</p:attrName>
                                        </p:attrNameLst>
                                      </p:cBhvr>
                                      <p:tavLst>
                                        <p:tav tm="0">
                                          <p:val>
                                            <p:strVal val="#ppt_x"/>
                                          </p:val>
                                        </p:tav>
                                        <p:tav tm="100000">
                                          <p:val>
                                            <p:strVal val="#ppt_x"/>
                                          </p:val>
                                        </p:tav>
                                      </p:tavLst>
                                    </p:anim>
                                    <p:anim calcmode="lin" valueType="num">
                                      <p:cBhvr>
                                        <p:cTn id="84" dur="500" fill="hold"/>
                                        <p:tgtEl>
                                          <p:spTgt spid="106"/>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00"/>
                                  </p:stCondLst>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anim calcmode="lin" valueType="num">
                                      <p:cBhvr>
                                        <p:cTn id="88" dur="500" fill="hold"/>
                                        <p:tgtEl>
                                          <p:spTgt spid="107"/>
                                        </p:tgtEl>
                                        <p:attrNameLst>
                                          <p:attrName>ppt_x</p:attrName>
                                        </p:attrNameLst>
                                      </p:cBhvr>
                                      <p:tavLst>
                                        <p:tav tm="0">
                                          <p:val>
                                            <p:strVal val="#ppt_x"/>
                                          </p:val>
                                        </p:tav>
                                        <p:tav tm="100000">
                                          <p:val>
                                            <p:strVal val="#ppt_x"/>
                                          </p:val>
                                        </p:tav>
                                      </p:tavLst>
                                    </p:anim>
                                    <p:anim calcmode="lin" valueType="num">
                                      <p:cBhvr>
                                        <p:cTn id="89" dur="500" fill="hold"/>
                                        <p:tgtEl>
                                          <p:spTgt spid="107"/>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200"/>
                                  </p:stCondLst>
                                  <p:childTnLst>
                                    <p:set>
                                      <p:cBhvr>
                                        <p:cTn id="91" dur="1" fill="hold">
                                          <p:stCondLst>
                                            <p:cond delay="0"/>
                                          </p:stCondLst>
                                        </p:cTn>
                                        <p:tgtEl>
                                          <p:spTgt spid="97"/>
                                        </p:tgtEl>
                                        <p:attrNameLst>
                                          <p:attrName>style.visibility</p:attrName>
                                        </p:attrNameLst>
                                      </p:cBhvr>
                                      <p:to>
                                        <p:strVal val="visible"/>
                                      </p:to>
                                    </p:set>
                                    <p:animEffect transition="in" filter="fade">
                                      <p:cBhvr>
                                        <p:cTn id="92" dur="500"/>
                                        <p:tgtEl>
                                          <p:spTgt spid="97"/>
                                        </p:tgtEl>
                                      </p:cBhvr>
                                    </p:animEffect>
                                    <p:anim calcmode="lin" valueType="num">
                                      <p:cBhvr>
                                        <p:cTn id="93" dur="500" fill="hold"/>
                                        <p:tgtEl>
                                          <p:spTgt spid="97"/>
                                        </p:tgtEl>
                                        <p:attrNameLst>
                                          <p:attrName>ppt_x</p:attrName>
                                        </p:attrNameLst>
                                      </p:cBhvr>
                                      <p:tavLst>
                                        <p:tav tm="0">
                                          <p:val>
                                            <p:strVal val="#ppt_x"/>
                                          </p:val>
                                        </p:tav>
                                        <p:tav tm="100000">
                                          <p:val>
                                            <p:strVal val="#ppt_x"/>
                                          </p:val>
                                        </p:tav>
                                      </p:tavLst>
                                    </p:anim>
                                    <p:anim calcmode="lin" valueType="num">
                                      <p:cBhvr>
                                        <p:cTn id="94" dur="500" fill="hold"/>
                                        <p:tgtEl>
                                          <p:spTgt spid="97"/>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400"/>
                                  </p:stCondLst>
                                  <p:childTnLst>
                                    <p:set>
                                      <p:cBhvr>
                                        <p:cTn id="96" dur="1" fill="hold">
                                          <p:stCondLst>
                                            <p:cond delay="0"/>
                                          </p:stCondLst>
                                        </p:cTn>
                                        <p:tgtEl>
                                          <p:spTgt spid="114"/>
                                        </p:tgtEl>
                                        <p:attrNameLst>
                                          <p:attrName>style.visibility</p:attrName>
                                        </p:attrNameLst>
                                      </p:cBhvr>
                                      <p:to>
                                        <p:strVal val="visible"/>
                                      </p:to>
                                    </p:set>
                                    <p:animEffect transition="in" filter="fade">
                                      <p:cBhvr>
                                        <p:cTn id="97" dur="500"/>
                                        <p:tgtEl>
                                          <p:spTgt spid="114"/>
                                        </p:tgtEl>
                                      </p:cBhvr>
                                    </p:animEffect>
                                    <p:anim calcmode="lin" valueType="num">
                                      <p:cBhvr>
                                        <p:cTn id="98" dur="500" fill="hold"/>
                                        <p:tgtEl>
                                          <p:spTgt spid="114"/>
                                        </p:tgtEl>
                                        <p:attrNameLst>
                                          <p:attrName>ppt_x</p:attrName>
                                        </p:attrNameLst>
                                      </p:cBhvr>
                                      <p:tavLst>
                                        <p:tav tm="0">
                                          <p:val>
                                            <p:strVal val="#ppt_x"/>
                                          </p:val>
                                        </p:tav>
                                        <p:tav tm="100000">
                                          <p:val>
                                            <p:strVal val="#ppt_x"/>
                                          </p:val>
                                        </p:tav>
                                      </p:tavLst>
                                    </p:anim>
                                    <p:anim calcmode="lin" valueType="num">
                                      <p:cBhvr>
                                        <p:cTn id="99" dur="500" fill="hold"/>
                                        <p:tgtEl>
                                          <p:spTgt spid="114"/>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40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anim calcmode="lin" valueType="num">
                                      <p:cBhvr>
                                        <p:cTn id="103" dur="500" fill="hold"/>
                                        <p:tgtEl>
                                          <p:spTgt spid="113"/>
                                        </p:tgtEl>
                                        <p:attrNameLst>
                                          <p:attrName>ppt_x</p:attrName>
                                        </p:attrNameLst>
                                      </p:cBhvr>
                                      <p:tavLst>
                                        <p:tav tm="0">
                                          <p:val>
                                            <p:strVal val="#ppt_x"/>
                                          </p:val>
                                        </p:tav>
                                        <p:tav tm="100000">
                                          <p:val>
                                            <p:strVal val="#ppt_x"/>
                                          </p:val>
                                        </p:tav>
                                      </p:tavLst>
                                    </p:anim>
                                    <p:anim calcmode="lin" valueType="num">
                                      <p:cBhvr>
                                        <p:cTn id="104" dur="500" fill="hold"/>
                                        <p:tgtEl>
                                          <p:spTgt spid="113"/>
                                        </p:tgtEl>
                                        <p:attrNameLst>
                                          <p:attrName>ppt_y</p:attrName>
                                        </p:attrNameLst>
                                      </p:cBhvr>
                                      <p:tavLst>
                                        <p:tav tm="0">
                                          <p:val>
                                            <p:strVal val="#ppt_y-.1"/>
                                          </p:val>
                                        </p:tav>
                                        <p:tav tm="100000">
                                          <p:val>
                                            <p:strVal val="#ppt_y"/>
                                          </p:val>
                                        </p:tav>
                                      </p:tavLst>
                                    </p:anim>
                                  </p:childTnLst>
                                </p:cTn>
                              </p:par>
                            </p:childTnLst>
                          </p:cTn>
                        </p:par>
                        <p:par>
                          <p:cTn id="105" fill="hold">
                            <p:stCondLst>
                              <p:cond delay="4100"/>
                            </p:stCondLst>
                            <p:childTnLst>
                              <p:par>
                                <p:cTn id="106" presetID="22" presetClass="entr" presetSubtype="8" fill="hold" grpId="0" nodeType="afterEffect">
                                  <p:stCondLst>
                                    <p:cond delay="0"/>
                                  </p:stCondLst>
                                  <p:childTnLst>
                                    <p:set>
                                      <p:cBhvr>
                                        <p:cTn id="107" dur="1" fill="hold">
                                          <p:stCondLst>
                                            <p:cond delay="0"/>
                                          </p:stCondLst>
                                        </p:cTn>
                                        <p:tgtEl>
                                          <p:spTgt spid="108"/>
                                        </p:tgtEl>
                                        <p:attrNameLst>
                                          <p:attrName>style.visibility</p:attrName>
                                        </p:attrNameLst>
                                      </p:cBhvr>
                                      <p:to>
                                        <p:strVal val="visible"/>
                                      </p:to>
                                    </p:set>
                                    <p:animEffect transition="in" filter="wipe(left)">
                                      <p:cBhvr>
                                        <p:cTn id="108" dur="500"/>
                                        <p:tgtEl>
                                          <p:spTgt spid="108"/>
                                        </p:tgtEl>
                                      </p:cBhvr>
                                    </p:animEffect>
                                  </p:childTnLst>
                                </p:cTn>
                              </p:par>
                              <p:par>
                                <p:cTn id="109" presetID="22" presetClass="entr" presetSubtype="8" fill="hold" grpId="0" nodeType="withEffect">
                                  <p:stCondLst>
                                    <p:cond delay="200"/>
                                  </p:stCondLst>
                                  <p:childTnLst>
                                    <p:set>
                                      <p:cBhvr>
                                        <p:cTn id="110" dur="1" fill="hold">
                                          <p:stCondLst>
                                            <p:cond delay="0"/>
                                          </p:stCondLst>
                                        </p:cTn>
                                        <p:tgtEl>
                                          <p:spTgt spid="109"/>
                                        </p:tgtEl>
                                        <p:attrNameLst>
                                          <p:attrName>style.visibility</p:attrName>
                                        </p:attrNameLst>
                                      </p:cBhvr>
                                      <p:to>
                                        <p:strVal val="visible"/>
                                      </p:to>
                                    </p:set>
                                    <p:animEffect transition="in" filter="wipe(left)">
                                      <p:cBhvr>
                                        <p:cTn id="111" dur="500"/>
                                        <p:tgtEl>
                                          <p:spTgt spid="109"/>
                                        </p:tgtEl>
                                      </p:cBhvr>
                                    </p:animEffect>
                                  </p:childTnLst>
                                </p:cTn>
                              </p:par>
                              <p:par>
                                <p:cTn id="112" presetID="22" presetClass="entr" presetSubtype="8" fill="hold" grpId="0" nodeType="withEffect">
                                  <p:stCondLst>
                                    <p:cond delay="400"/>
                                  </p:stCondLst>
                                  <p:childTnLst>
                                    <p:set>
                                      <p:cBhvr>
                                        <p:cTn id="113" dur="1" fill="hold">
                                          <p:stCondLst>
                                            <p:cond delay="0"/>
                                          </p:stCondLst>
                                        </p:cTn>
                                        <p:tgtEl>
                                          <p:spTgt spid="115"/>
                                        </p:tgtEl>
                                        <p:attrNameLst>
                                          <p:attrName>style.visibility</p:attrName>
                                        </p:attrNameLst>
                                      </p:cBhvr>
                                      <p:to>
                                        <p:strVal val="visible"/>
                                      </p:to>
                                    </p:set>
                                    <p:animEffect transition="in" filter="wipe(left)">
                                      <p:cBhvr>
                                        <p:cTn id="1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animBg="1"/>
      <p:bldP spid="3" grpId="0" animBg="1"/>
      <p:bldP spid="92" grpId="0" animBg="1"/>
      <p:bldP spid="93" grpId="0" animBg="1"/>
      <p:bldP spid="94" grpId="0" animBg="1"/>
      <p:bldP spid="97" grpId="0" animBg="1"/>
      <p:bldP spid="98" grpId="0" animBg="1"/>
      <p:bldP spid="26" grpId="0"/>
      <p:bldP spid="33" grpId="0"/>
      <p:bldP spid="100" grpId="0"/>
      <p:bldP spid="101" grpId="0"/>
      <p:bldP spid="102" grpId="0"/>
      <p:bldP spid="103" grpId="0"/>
      <p:bldP spid="106" grpId="0"/>
      <p:bldP spid="107" grpId="0"/>
      <p:bldP spid="108" grpId="0"/>
      <p:bldP spid="109" grpId="0"/>
      <p:bldP spid="113" grpId="0" animBg="1"/>
      <p:bldP spid="114" grpId="0"/>
      <p:bldP spid="115" grpId="0"/>
      <p:bldP spid="39" grpId="0" animBg="1"/>
      <p:bldP spid="27" grpId="0"/>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362608" y="2173249"/>
            <a:ext cx="11493062" cy="2584451"/>
          </a:xfrm>
          <a:prstGeom prst="rect">
            <a:avLst/>
          </a:prstGeom>
          <a:solidFill>
            <a:schemeClr val="bg1"/>
          </a:solidFill>
          <a:ln>
            <a:noFill/>
          </a:ln>
        </p:spPr>
        <p:txBody>
          <a:bodyPr vert="horz" wrap="square" lIns="91428" tIns="45714" rIns="91428" bIns="45714" numCol="1" anchor="t" anchorCtr="0" compatLnSpc="1"/>
          <a:lstStyle/>
          <a:p>
            <a:endParaRPr lang="zh-CN" altLang="en-US"/>
          </a:p>
        </p:txBody>
      </p:sp>
      <p:sp>
        <p:nvSpPr>
          <p:cNvPr id="12" name="Rectangle 8"/>
          <p:cNvSpPr>
            <a:spLocks noChangeArrowheads="1"/>
          </p:cNvSpPr>
          <p:nvPr/>
        </p:nvSpPr>
        <p:spPr bwMode="auto">
          <a:xfrm>
            <a:off x="0" y="2173249"/>
            <a:ext cx="252248" cy="2584451"/>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p>
        </p:txBody>
      </p:sp>
      <p:pic>
        <p:nvPicPr>
          <p:cNvPr id="54"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697782" y="6453338"/>
            <a:ext cx="4118640"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圆角矩形 7"/>
          <p:cNvSpPr/>
          <p:nvPr/>
        </p:nvSpPr>
        <p:spPr bwMode="auto">
          <a:xfrm>
            <a:off x="1126906" y="2420888"/>
            <a:ext cx="3096344"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7" name="TextBox 26"/>
          <p:cNvSpPr txBox="1"/>
          <p:nvPr/>
        </p:nvSpPr>
        <p:spPr>
          <a:xfrm>
            <a:off x="1377657" y="3356994"/>
            <a:ext cx="2592288" cy="2800767"/>
          </a:xfrm>
          <a:prstGeom prst="rect">
            <a:avLst/>
          </a:prstGeom>
          <a:noFill/>
        </p:spPr>
        <p:txBody>
          <a:bodyPr wrap="square" lIns="91428" tIns="45714" rIns="91428" bIns="45714" rtlCol="0">
            <a:spAutoFit/>
          </a:bodyPr>
          <a:lstStyle/>
          <a:p>
            <a:pPr algn="just"/>
            <a:r>
              <a:rPr lang="zh-CN" altLang="en-US" sz="1600" dirty="0">
                <a:solidFill>
                  <a:schemeClr val="accent1"/>
                </a:solidFill>
                <a:latin typeface="+mn-ea"/>
                <a:ea typeface="+mn-ea"/>
              </a:rPr>
              <a:t>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a:t>
            </a:r>
            <a:endParaRPr lang="zh-CN" altLang="en-US" sz="1600" dirty="0">
              <a:solidFill>
                <a:schemeClr val="accent1"/>
              </a:solidFill>
              <a:latin typeface="+mn-ea"/>
              <a:ea typeface="+mn-ea"/>
            </a:endParaRPr>
          </a:p>
        </p:txBody>
      </p:sp>
      <p:sp>
        <p:nvSpPr>
          <p:cNvPr id="31" name="TextBox 30"/>
          <p:cNvSpPr txBox="1"/>
          <p:nvPr/>
        </p:nvSpPr>
        <p:spPr>
          <a:xfrm>
            <a:off x="477743" y="159025"/>
            <a:ext cx="2031301" cy="369320"/>
          </a:xfrm>
          <a:prstGeom prst="rect">
            <a:avLst/>
          </a:prstGeom>
          <a:noFill/>
        </p:spPr>
        <p:txBody>
          <a:bodyPr wrap="none" lIns="91428" tIns="45714" rIns="91428" bIns="45714" rtlCol="0">
            <a:spAutoFit/>
          </a:bodyPr>
          <a:lstStyle/>
          <a:p>
            <a:r>
              <a:rPr lang="zh-CN" altLang="en-US" dirty="0">
                <a:solidFill>
                  <a:srgbClr val="4D4D4D"/>
                </a:solidFill>
                <a:latin typeface="微软雅黑" panose="020B0503020204020204" pitchFamily="34" charset="-122"/>
                <a:ea typeface="微软雅黑" panose="020B0503020204020204" pitchFamily="34" charset="-122"/>
              </a:rPr>
              <a:t>竞争对手动向预测</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33" name="矩形 32"/>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42" name="圆角矩形 41"/>
          <p:cNvSpPr/>
          <p:nvPr/>
        </p:nvSpPr>
        <p:spPr bwMode="auto">
          <a:xfrm>
            <a:off x="4538845" y="2420888"/>
            <a:ext cx="3096344"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7" name="TextBox 46"/>
          <p:cNvSpPr txBox="1"/>
          <p:nvPr/>
        </p:nvSpPr>
        <p:spPr>
          <a:xfrm>
            <a:off x="4789599" y="3356994"/>
            <a:ext cx="2592288" cy="2800767"/>
          </a:xfrm>
          <a:prstGeom prst="rect">
            <a:avLst/>
          </a:prstGeom>
          <a:noFill/>
        </p:spPr>
        <p:txBody>
          <a:bodyPr wrap="square" lIns="91428" tIns="45714" rIns="91428" bIns="45714" rtlCol="0">
            <a:spAutoFit/>
          </a:bodyPr>
          <a:lstStyle/>
          <a:p>
            <a:pPr algn="just"/>
            <a:r>
              <a:rPr lang="zh-CN" altLang="en-US" sz="1600" dirty="0">
                <a:solidFill>
                  <a:schemeClr val="accent1"/>
                </a:solidFill>
                <a:latin typeface="+mn-ea"/>
                <a:ea typeface="+mn-ea"/>
              </a:rPr>
              <a:t>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a:t>
            </a:r>
            <a:endParaRPr lang="zh-CN" altLang="en-US" sz="1600" dirty="0">
              <a:solidFill>
                <a:schemeClr val="accent1"/>
              </a:solidFill>
              <a:latin typeface="+mn-ea"/>
              <a:ea typeface="+mn-ea"/>
            </a:endParaRPr>
          </a:p>
        </p:txBody>
      </p:sp>
      <p:sp>
        <p:nvSpPr>
          <p:cNvPr id="48" name="圆角矩形 47"/>
          <p:cNvSpPr/>
          <p:nvPr/>
        </p:nvSpPr>
        <p:spPr bwMode="auto">
          <a:xfrm>
            <a:off x="7950784" y="2420888"/>
            <a:ext cx="3096344" cy="4032448"/>
          </a:xfrm>
          <a:prstGeom prst="roundRect">
            <a:avLst>
              <a:gd name="adj" fmla="val 4325"/>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53" name="TextBox 52"/>
          <p:cNvSpPr txBox="1"/>
          <p:nvPr/>
        </p:nvSpPr>
        <p:spPr>
          <a:xfrm>
            <a:off x="8201538" y="3356994"/>
            <a:ext cx="2592288" cy="2800767"/>
          </a:xfrm>
          <a:prstGeom prst="rect">
            <a:avLst/>
          </a:prstGeom>
          <a:noFill/>
        </p:spPr>
        <p:txBody>
          <a:bodyPr wrap="square" lIns="91428" tIns="45714" rIns="91428" bIns="45714" rtlCol="0">
            <a:spAutoFit/>
          </a:bodyPr>
          <a:lstStyle/>
          <a:p>
            <a:pPr algn="just"/>
            <a:r>
              <a:rPr lang="zh-CN" altLang="en-US" sz="1600" dirty="0">
                <a:solidFill>
                  <a:schemeClr val="accent1"/>
                </a:solidFill>
                <a:latin typeface="+mn-ea"/>
                <a:ea typeface="+mn-ea"/>
              </a:rPr>
              <a:t>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这里输入段落文本</a:t>
            </a:r>
            <a:endParaRPr lang="zh-CN" altLang="en-US" sz="1600" dirty="0">
              <a:solidFill>
                <a:schemeClr val="accent1"/>
              </a:solidFill>
              <a:latin typeface="+mn-ea"/>
              <a:ea typeface="+mn-ea"/>
            </a:endParaRPr>
          </a:p>
        </p:txBody>
      </p:sp>
      <p:pic>
        <p:nvPicPr>
          <p:cNvPr id="56"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3991692" y="6453338"/>
            <a:ext cx="4118640"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7439636" y="6453338"/>
            <a:ext cx="4118640" cy="20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8"/>
          <p:cNvSpPr>
            <a:spLocks noChangeArrowheads="1"/>
          </p:cNvSpPr>
          <p:nvPr/>
        </p:nvSpPr>
        <p:spPr bwMode="auto">
          <a:xfrm>
            <a:off x="11944515" y="2173249"/>
            <a:ext cx="252248" cy="2584451"/>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p>
        </p:txBody>
      </p:sp>
      <p:sp>
        <p:nvSpPr>
          <p:cNvPr id="4" name="椭圆 3"/>
          <p:cNvSpPr/>
          <p:nvPr/>
        </p:nvSpPr>
        <p:spPr bwMode="auto">
          <a:xfrm>
            <a:off x="1811987" y="1434882"/>
            <a:ext cx="1723628" cy="1723628"/>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19" name="TextBox 18"/>
          <p:cNvSpPr txBox="1"/>
          <p:nvPr/>
        </p:nvSpPr>
        <p:spPr>
          <a:xfrm>
            <a:off x="2085077" y="2065864"/>
            <a:ext cx="877139" cy="369320"/>
          </a:xfrm>
          <a:prstGeom prst="rect">
            <a:avLst/>
          </a:prstGeom>
          <a:noFill/>
        </p:spPr>
        <p:txBody>
          <a:bodyPr wrap="none" lIns="91428" tIns="45714" rIns="91428" bIns="45714" rtlCol="0">
            <a:spAutoFit/>
          </a:bodyPr>
          <a:lstStyle/>
          <a:p>
            <a:r>
              <a:rPr lang="zh-CN" altLang="en-US" dirty="0">
                <a:solidFill>
                  <a:srgbClr val="F8F8F8"/>
                </a:solidFill>
                <a:latin typeface="+mn-ea"/>
                <a:ea typeface="+mn-ea"/>
              </a:rPr>
              <a:t>渠道战</a:t>
            </a:r>
            <a:endParaRPr lang="zh-CN" altLang="en-US" dirty="0">
              <a:solidFill>
                <a:srgbClr val="F8F8F8"/>
              </a:solidFill>
              <a:latin typeface="+mn-ea"/>
              <a:ea typeface="+mn-ea"/>
            </a:endParaRPr>
          </a:p>
        </p:txBody>
      </p:sp>
      <p:sp>
        <p:nvSpPr>
          <p:cNvPr id="43" name="椭圆 42"/>
          <p:cNvSpPr/>
          <p:nvPr/>
        </p:nvSpPr>
        <p:spPr bwMode="auto">
          <a:xfrm>
            <a:off x="5223927" y="1434882"/>
            <a:ext cx="1723628" cy="1723628"/>
          </a:xfrm>
          <a:prstGeom prst="ellipse">
            <a:avLst/>
          </a:prstGeom>
          <a:solidFill>
            <a:schemeClr val="tx1"/>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p>
        </p:txBody>
      </p:sp>
      <p:sp>
        <p:nvSpPr>
          <p:cNvPr id="46" name="TextBox 45"/>
          <p:cNvSpPr txBox="1"/>
          <p:nvPr/>
        </p:nvSpPr>
        <p:spPr>
          <a:xfrm>
            <a:off x="5497016" y="2065864"/>
            <a:ext cx="877139" cy="369320"/>
          </a:xfrm>
          <a:prstGeom prst="rect">
            <a:avLst/>
          </a:prstGeom>
          <a:noFill/>
        </p:spPr>
        <p:txBody>
          <a:bodyPr wrap="none" lIns="91428" tIns="45714" rIns="91428" bIns="45714" rtlCol="0">
            <a:spAutoFit/>
          </a:bodyPr>
          <a:lstStyle/>
          <a:p>
            <a:r>
              <a:rPr lang="zh-CN" altLang="en-US" dirty="0">
                <a:solidFill>
                  <a:srgbClr val="F8F8F8"/>
                </a:solidFill>
                <a:latin typeface="+mn-ea"/>
                <a:ea typeface="+mn-ea"/>
              </a:rPr>
              <a:t>促销战</a:t>
            </a:r>
            <a:endParaRPr lang="zh-CN" altLang="en-US" dirty="0">
              <a:solidFill>
                <a:srgbClr val="F8F8F8"/>
              </a:solidFill>
              <a:latin typeface="+mn-ea"/>
              <a:ea typeface="+mn-ea"/>
            </a:endParaRPr>
          </a:p>
        </p:txBody>
      </p:sp>
      <p:sp>
        <p:nvSpPr>
          <p:cNvPr id="49" name="椭圆 48"/>
          <p:cNvSpPr/>
          <p:nvPr/>
        </p:nvSpPr>
        <p:spPr bwMode="auto">
          <a:xfrm>
            <a:off x="8635867" y="1434882"/>
            <a:ext cx="1723628" cy="1723628"/>
          </a:xfrm>
          <a:prstGeom prst="ellipse">
            <a:avLst/>
          </a:prstGeom>
          <a:solidFill>
            <a:schemeClr val="tx1"/>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a:p>
        </p:txBody>
      </p:sp>
      <p:sp>
        <p:nvSpPr>
          <p:cNvPr id="52" name="TextBox 51"/>
          <p:cNvSpPr txBox="1"/>
          <p:nvPr/>
        </p:nvSpPr>
        <p:spPr>
          <a:xfrm>
            <a:off x="8908955" y="2065864"/>
            <a:ext cx="877139" cy="369320"/>
          </a:xfrm>
          <a:prstGeom prst="rect">
            <a:avLst/>
          </a:prstGeom>
          <a:noFill/>
        </p:spPr>
        <p:txBody>
          <a:bodyPr wrap="none" lIns="91428" tIns="45714" rIns="91428" bIns="45714" rtlCol="0">
            <a:spAutoFit/>
          </a:bodyPr>
          <a:lstStyle/>
          <a:p>
            <a:r>
              <a:rPr lang="zh-CN" altLang="en-US" dirty="0">
                <a:solidFill>
                  <a:srgbClr val="F8F8F8"/>
                </a:solidFill>
                <a:latin typeface="+mn-ea"/>
                <a:ea typeface="+mn-ea"/>
              </a:rPr>
              <a:t>新产品</a:t>
            </a:r>
            <a:endParaRPr lang="zh-CN" altLang="en-US" dirty="0">
              <a:solidFill>
                <a:srgbClr val="F8F8F8"/>
              </a:solidFill>
              <a:latin typeface="+mn-ea"/>
              <a:ea typeface="+mn-ea"/>
            </a:endParaRPr>
          </a:p>
        </p:txBody>
      </p:sp>
      <p:grpSp>
        <p:nvGrpSpPr>
          <p:cNvPr id="15" name="组合 14"/>
          <p:cNvGrpSpPr/>
          <p:nvPr/>
        </p:nvGrpSpPr>
        <p:grpSpPr>
          <a:xfrm>
            <a:off x="1807484" y="1521067"/>
            <a:ext cx="517089" cy="517089"/>
            <a:chOff x="1807482" y="1521065"/>
            <a:chExt cx="517088" cy="517088"/>
          </a:xfrm>
        </p:grpSpPr>
        <p:sp>
          <p:nvSpPr>
            <p:cNvPr id="6" name="椭圆 5"/>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dirty="0"/>
            </a:p>
          </p:txBody>
        </p:sp>
        <p:sp>
          <p:nvSpPr>
            <p:cNvPr id="9" name="TextBox 8"/>
            <p:cNvSpPr txBox="1"/>
            <p:nvPr/>
          </p:nvSpPr>
          <p:spPr>
            <a:xfrm>
              <a:off x="1883123" y="1548776"/>
              <a:ext cx="319317" cy="369331"/>
            </a:xfrm>
            <a:prstGeom prst="rect">
              <a:avLst/>
            </a:prstGeom>
            <a:noFill/>
          </p:spPr>
          <p:txBody>
            <a:bodyPr wrap="none" rtlCol="0">
              <a:spAutoFit/>
            </a:bodyPr>
            <a:lstStyle/>
            <a:p>
              <a:r>
                <a:rPr lang="en-US" altLang="zh-CN" dirty="0">
                  <a:solidFill>
                    <a:schemeClr val="tx2"/>
                  </a:solidFill>
                  <a:latin typeface="+mn-ea"/>
                  <a:ea typeface="+mn-ea"/>
                </a:rPr>
                <a:t>1</a:t>
              </a:r>
              <a:endParaRPr lang="zh-CN" altLang="en-US" dirty="0">
                <a:solidFill>
                  <a:schemeClr val="tx2"/>
                </a:solidFill>
                <a:latin typeface="+mn-ea"/>
                <a:ea typeface="+mn-ea"/>
              </a:endParaRPr>
            </a:p>
          </p:txBody>
        </p:sp>
      </p:grpSp>
      <p:grpSp>
        <p:nvGrpSpPr>
          <p:cNvPr id="41" name="组合 40"/>
          <p:cNvGrpSpPr/>
          <p:nvPr/>
        </p:nvGrpSpPr>
        <p:grpSpPr>
          <a:xfrm>
            <a:off x="5197070" y="1521067"/>
            <a:ext cx="517089" cy="517089"/>
            <a:chOff x="1807482" y="1521065"/>
            <a:chExt cx="517088" cy="517088"/>
          </a:xfrm>
        </p:grpSpPr>
        <p:sp>
          <p:nvSpPr>
            <p:cNvPr id="55" name="椭圆 54"/>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dirty="0"/>
            </a:p>
          </p:txBody>
        </p:sp>
        <p:sp>
          <p:nvSpPr>
            <p:cNvPr id="58" name="TextBox 57"/>
            <p:cNvSpPr txBox="1"/>
            <p:nvPr/>
          </p:nvSpPr>
          <p:spPr>
            <a:xfrm>
              <a:off x="1883123" y="1548776"/>
              <a:ext cx="319317" cy="369331"/>
            </a:xfrm>
            <a:prstGeom prst="rect">
              <a:avLst/>
            </a:prstGeom>
            <a:noFill/>
          </p:spPr>
          <p:txBody>
            <a:bodyPr wrap="none" rtlCol="0">
              <a:spAutoFit/>
            </a:bodyPr>
            <a:lstStyle/>
            <a:p>
              <a:r>
                <a:rPr lang="en-US" altLang="zh-CN" dirty="0">
                  <a:solidFill>
                    <a:schemeClr val="tx2"/>
                  </a:solidFill>
                  <a:latin typeface="+mn-ea"/>
                  <a:ea typeface="+mn-ea"/>
                </a:rPr>
                <a:t>2</a:t>
              </a:r>
              <a:endParaRPr lang="zh-CN" altLang="en-US" dirty="0">
                <a:solidFill>
                  <a:schemeClr val="tx2"/>
                </a:solidFill>
                <a:latin typeface="+mn-ea"/>
                <a:ea typeface="+mn-ea"/>
              </a:endParaRPr>
            </a:p>
          </p:txBody>
        </p:sp>
      </p:grpSp>
      <p:grpSp>
        <p:nvGrpSpPr>
          <p:cNvPr id="59" name="组合 58"/>
          <p:cNvGrpSpPr/>
          <p:nvPr/>
        </p:nvGrpSpPr>
        <p:grpSpPr>
          <a:xfrm>
            <a:off x="8602421" y="1521067"/>
            <a:ext cx="517089" cy="517089"/>
            <a:chOff x="1807482" y="1521065"/>
            <a:chExt cx="517088" cy="517088"/>
          </a:xfrm>
        </p:grpSpPr>
        <p:sp>
          <p:nvSpPr>
            <p:cNvPr id="60" name="椭圆 59"/>
            <p:cNvSpPr/>
            <p:nvPr/>
          </p:nvSpPr>
          <p:spPr bwMode="auto">
            <a:xfrm>
              <a:off x="1807482" y="1521065"/>
              <a:ext cx="517088" cy="517088"/>
            </a:xfrm>
            <a:prstGeom prst="ellipse">
              <a:avLst/>
            </a:prstGeom>
            <a:solidFill>
              <a:schemeClr val="bg2"/>
            </a:solidFill>
            <a:ln w="9525" cap="flat" cmpd="sng" algn="ctr">
              <a:solidFill>
                <a:srgbClr val="F8F8F8"/>
              </a:solid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dirty="0"/>
            </a:p>
          </p:txBody>
        </p:sp>
        <p:sp>
          <p:nvSpPr>
            <p:cNvPr id="61" name="TextBox 60"/>
            <p:cNvSpPr txBox="1"/>
            <p:nvPr/>
          </p:nvSpPr>
          <p:spPr>
            <a:xfrm>
              <a:off x="1883123" y="1548776"/>
              <a:ext cx="319317" cy="369331"/>
            </a:xfrm>
            <a:prstGeom prst="rect">
              <a:avLst/>
            </a:prstGeom>
            <a:noFill/>
          </p:spPr>
          <p:txBody>
            <a:bodyPr wrap="none" rtlCol="0">
              <a:spAutoFit/>
            </a:bodyPr>
            <a:lstStyle/>
            <a:p>
              <a:r>
                <a:rPr lang="en-US" altLang="zh-CN" dirty="0">
                  <a:solidFill>
                    <a:schemeClr val="tx2"/>
                  </a:solidFill>
                  <a:latin typeface="+mn-ea"/>
                  <a:ea typeface="+mn-ea"/>
                </a:rPr>
                <a:t>3</a:t>
              </a:r>
              <a:endParaRPr lang="zh-CN" altLang="en-US" dirty="0">
                <a:solidFill>
                  <a:schemeClr val="tx2"/>
                </a:solidFill>
                <a:latin typeface="+mn-ea"/>
                <a:ea typeface="+mn-ea"/>
              </a:endParaRPr>
            </a:p>
          </p:txBody>
        </p:sp>
      </p:grpSp>
    </p:spTree>
  </p:cSld>
  <p:clrMapOvr>
    <a:masterClrMapping/>
  </p:clrMapOvr>
  <p:transition spd="slow" advTm="3155">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0-#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4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 dur="400" fill="hold"/>
                                            <p:tgtEl>
                                              <p:spTgt spid="31"/>
                                            </p:tgtEl>
                                            <p:attrNameLst>
                                              <p:attrName>ppt_y</p:attrName>
                                            </p:attrNameLst>
                                          </p:cBhvr>
                                          <p:tavLst>
                                            <p:tav tm="0">
                                              <p:val>
                                                <p:strVal val="#ppt_y"/>
                                              </p:val>
                                            </p:tav>
                                            <p:tav tm="100000">
                                              <p:val>
                                                <p:strVal val="#ppt_y"/>
                                              </p:val>
                                            </p:tav>
                                          </p:tavLst>
                                        </p:anim>
                                        <p:anim calcmode="lin" valueType="num">
                                          <p:cBhvr>
                                            <p:cTn id="22" dur="4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3" dur="4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400" tmFilter="0,0; .5, 1; 1, 1"/>
                                            <p:tgtEl>
                                              <p:spTgt spid="31"/>
                                            </p:tgtEl>
                                          </p:cBhvr>
                                        </p:animEffect>
                                      </p:childTnLst>
                                    </p:cTn>
                                  </p:par>
                                </p:childTnLst>
                              </p:cTn>
                            </p:par>
                            <p:par>
                              <p:cTn id="25" fill="hold">
                                <p:stCondLst>
                                  <p:cond delay="198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ppt_x"/>
                                              </p:val>
                                            </p:tav>
                                            <p:tav tm="100000">
                                              <p:val>
                                                <p:strVal val="#ppt_x"/>
                                              </p:val>
                                            </p:tav>
                                          </p:tavLst>
                                        </p:anim>
                                        <p:anim calcmode="lin" valueType="num">
                                          <p:cBhvr additive="base">
                                            <p:cTn id="45" dur="500" fill="hold"/>
                                            <p:tgtEl>
                                              <p:spTgt spid="5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ppt_x"/>
                                              </p:val>
                                            </p:tav>
                                            <p:tav tm="100000">
                                              <p:val>
                                                <p:strVal val="#ppt_x"/>
                                              </p:val>
                                            </p:tav>
                                          </p:tavLst>
                                        </p:anim>
                                        <p:anim calcmode="lin" valueType="num">
                                          <p:cBhvr additive="base">
                                            <p:cTn id="49" dur="500" fill="hold"/>
                                            <p:tgtEl>
                                              <p:spTgt spid="48"/>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ppt_x"/>
                                              </p:val>
                                            </p:tav>
                                            <p:tav tm="100000">
                                              <p:val>
                                                <p:strVal val="#ppt_x"/>
                                              </p:val>
                                            </p:tav>
                                          </p:tavLst>
                                        </p:anim>
                                        <p:anim calcmode="lin" valueType="num">
                                          <p:cBhvr additive="base">
                                            <p:cTn id="57" dur="500" fill="hold"/>
                                            <p:tgtEl>
                                              <p:spTgt spid="47"/>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ppt_x"/>
                                              </p:val>
                                            </p:tav>
                                            <p:tav tm="100000">
                                              <p:val>
                                                <p:strVal val="#ppt_x"/>
                                              </p:val>
                                            </p:tav>
                                          </p:tavLst>
                                        </p:anim>
                                        <p:anim calcmode="lin" valueType="num">
                                          <p:cBhvr additive="base">
                                            <p:cTn id="61" dur="500" fill="hold"/>
                                            <p:tgtEl>
                                              <p:spTgt spid="56"/>
                                            </p:tgtEl>
                                            <p:attrNameLst>
                                              <p:attrName>ppt_y</p:attrName>
                                            </p:attrNameLst>
                                          </p:cBhvr>
                                          <p:tavLst>
                                            <p:tav tm="0">
                                              <p:val>
                                                <p:strVal val="0-#ppt_h/2"/>
                                              </p:val>
                                            </p:tav>
                                            <p:tav tm="100000">
                                              <p:val>
                                                <p:strVal val="#ppt_y"/>
                                              </p:val>
                                            </p:tav>
                                          </p:tavLst>
                                        </p:anim>
                                      </p:childTnLst>
                                    </p:cTn>
                                  </p:par>
                                </p:childTnLst>
                              </p:cTn>
                            </p:par>
                            <p:par>
                              <p:cTn id="62" fill="hold">
                                <p:stCondLst>
                                  <p:cond delay="2480"/>
                                </p:stCondLst>
                                <p:childTnLst>
                                  <p:par>
                                    <p:cTn id="63" presetID="5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Scale>
                                          <p:cBhvr>
                                            <p:cTn id="6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9"/>
                                            </p:tgtEl>
                                            <p:attrNameLst>
                                              <p:attrName>ppt_x</p:attrName>
                                              <p:attrName>ppt_y</p:attrName>
                                            </p:attrNameLst>
                                          </p:cBhvr>
                                        </p:animMotion>
                                        <p:animEffect transition="in" filter="fade">
                                          <p:cBhvr>
                                            <p:cTn id="67" dur="1000"/>
                                            <p:tgtEl>
                                              <p:spTgt spid="19"/>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Scale>
                                          <p:cBhvr>
                                            <p:cTn id="7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
                                            </p:tgtEl>
                                            <p:attrNameLst>
                                              <p:attrName>ppt_x</p:attrName>
                                              <p:attrName>ppt_y</p:attrName>
                                            </p:attrNameLst>
                                          </p:cBhvr>
                                        </p:animMotion>
                                        <p:animEffect transition="in" filter="fade">
                                          <p:cBhvr>
                                            <p:cTn id="72" dur="1000"/>
                                            <p:tgtEl>
                                              <p:spTgt spid="4"/>
                                            </p:tgtEl>
                                          </p:cBhvr>
                                        </p:animEffect>
                                      </p:childTnLst>
                                    </p:cTn>
                                  </p:par>
                                  <p:par>
                                    <p:cTn id="73" presetID="52" presetClass="entr" presetSubtype="0" fill="hold" grpId="0" nodeType="withEffect">
                                      <p:stCondLst>
                                        <p:cond delay="300"/>
                                      </p:stCondLst>
                                      <p:childTnLst>
                                        <p:set>
                                          <p:cBhvr>
                                            <p:cTn id="74" dur="1" fill="hold">
                                              <p:stCondLst>
                                                <p:cond delay="0"/>
                                              </p:stCondLst>
                                            </p:cTn>
                                            <p:tgtEl>
                                              <p:spTgt spid="46"/>
                                            </p:tgtEl>
                                            <p:attrNameLst>
                                              <p:attrName>style.visibility</p:attrName>
                                            </p:attrNameLst>
                                          </p:cBhvr>
                                          <p:to>
                                            <p:strVal val="visible"/>
                                          </p:to>
                                        </p:set>
                                        <p:animScale>
                                          <p:cBhvr>
                                            <p:cTn id="7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46"/>
                                            </p:tgtEl>
                                            <p:attrNameLst>
                                              <p:attrName>ppt_x</p:attrName>
                                              <p:attrName>ppt_y</p:attrName>
                                            </p:attrNameLst>
                                          </p:cBhvr>
                                        </p:animMotion>
                                        <p:animEffect transition="in" filter="fade">
                                          <p:cBhvr>
                                            <p:cTn id="77" dur="1000"/>
                                            <p:tgtEl>
                                              <p:spTgt spid="46"/>
                                            </p:tgtEl>
                                          </p:cBhvr>
                                        </p:animEffect>
                                      </p:childTnLst>
                                    </p:cTn>
                                  </p:par>
                                  <p:par>
                                    <p:cTn id="78" presetID="52" presetClass="entr" presetSubtype="0" fill="hold" grpId="0" nodeType="withEffect">
                                      <p:stCondLst>
                                        <p:cond delay="300"/>
                                      </p:stCondLst>
                                      <p:childTnLst>
                                        <p:set>
                                          <p:cBhvr>
                                            <p:cTn id="79" dur="1" fill="hold">
                                              <p:stCondLst>
                                                <p:cond delay="0"/>
                                              </p:stCondLst>
                                            </p:cTn>
                                            <p:tgtEl>
                                              <p:spTgt spid="43"/>
                                            </p:tgtEl>
                                            <p:attrNameLst>
                                              <p:attrName>style.visibility</p:attrName>
                                            </p:attrNameLst>
                                          </p:cBhvr>
                                          <p:to>
                                            <p:strVal val="visible"/>
                                          </p:to>
                                        </p:set>
                                        <p:animScale>
                                          <p:cBhvr>
                                            <p:cTn id="80"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3"/>
                                            </p:tgtEl>
                                            <p:attrNameLst>
                                              <p:attrName>ppt_x</p:attrName>
                                              <p:attrName>ppt_y</p:attrName>
                                            </p:attrNameLst>
                                          </p:cBhvr>
                                        </p:animMotion>
                                        <p:animEffect transition="in" filter="fade">
                                          <p:cBhvr>
                                            <p:cTn id="82" dur="1000"/>
                                            <p:tgtEl>
                                              <p:spTgt spid="43"/>
                                            </p:tgtEl>
                                          </p:cBhvr>
                                        </p:animEffect>
                                      </p:childTnLst>
                                    </p:cTn>
                                  </p:par>
                                  <p:par>
                                    <p:cTn id="83" presetID="52" presetClass="entr" presetSubtype="0" fill="hold" grpId="0" nodeType="withEffect">
                                      <p:stCondLst>
                                        <p:cond delay="600"/>
                                      </p:stCondLst>
                                      <p:childTnLst>
                                        <p:set>
                                          <p:cBhvr>
                                            <p:cTn id="84" dur="1" fill="hold">
                                              <p:stCondLst>
                                                <p:cond delay="0"/>
                                              </p:stCondLst>
                                            </p:cTn>
                                            <p:tgtEl>
                                              <p:spTgt spid="52"/>
                                            </p:tgtEl>
                                            <p:attrNameLst>
                                              <p:attrName>style.visibility</p:attrName>
                                            </p:attrNameLst>
                                          </p:cBhvr>
                                          <p:to>
                                            <p:strVal val="visible"/>
                                          </p:to>
                                        </p:set>
                                        <p:animScale>
                                          <p:cBhvr>
                                            <p:cTn id="85"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2"/>
                                            </p:tgtEl>
                                            <p:attrNameLst>
                                              <p:attrName>ppt_x</p:attrName>
                                              <p:attrName>ppt_y</p:attrName>
                                            </p:attrNameLst>
                                          </p:cBhvr>
                                        </p:animMotion>
                                        <p:animEffect transition="in" filter="fade">
                                          <p:cBhvr>
                                            <p:cTn id="87" dur="1000"/>
                                            <p:tgtEl>
                                              <p:spTgt spid="52"/>
                                            </p:tgtEl>
                                          </p:cBhvr>
                                        </p:animEffect>
                                      </p:childTnLst>
                                    </p:cTn>
                                  </p:par>
                                  <p:par>
                                    <p:cTn id="88" presetID="52" presetClass="entr" presetSubtype="0" fill="hold" grpId="0" nodeType="withEffect">
                                      <p:stCondLst>
                                        <p:cond delay="600"/>
                                      </p:stCondLst>
                                      <p:childTnLst>
                                        <p:set>
                                          <p:cBhvr>
                                            <p:cTn id="89" dur="1" fill="hold">
                                              <p:stCondLst>
                                                <p:cond delay="0"/>
                                              </p:stCondLst>
                                            </p:cTn>
                                            <p:tgtEl>
                                              <p:spTgt spid="49"/>
                                            </p:tgtEl>
                                            <p:attrNameLst>
                                              <p:attrName>style.visibility</p:attrName>
                                            </p:attrNameLst>
                                          </p:cBhvr>
                                          <p:to>
                                            <p:strVal val="visible"/>
                                          </p:to>
                                        </p:set>
                                        <p:animScale>
                                          <p:cBhvr>
                                            <p:cTn id="90"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49"/>
                                            </p:tgtEl>
                                            <p:attrNameLst>
                                              <p:attrName>ppt_x</p:attrName>
                                              <p:attrName>ppt_y</p:attrName>
                                            </p:attrNameLst>
                                          </p:cBhvr>
                                        </p:animMotion>
                                        <p:animEffect transition="in" filter="fade">
                                          <p:cBhvr>
                                            <p:cTn id="92" dur="1000"/>
                                            <p:tgtEl>
                                              <p:spTgt spid="49"/>
                                            </p:tgtEl>
                                          </p:cBhvr>
                                        </p:animEffect>
                                      </p:childTnLst>
                                    </p:cTn>
                                  </p:par>
                                </p:childTnLst>
                              </p:cTn>
                            </p:par>
                            <p:par>
                              <p:cTn id="93" fill="hold">
                                <p:stCondLst>
                                  <p:cond delay="3480"/>
                                </p:stCondLst>
                                <p:childTnLst>
                                  <p:par>
                                    <p:cTn id="94" presetID="10"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600"/>
                                            <p:tgtEl>
                                              <p:spTgt spid="15"/>
                                            </p:tgtEl>
                                          </p:cBhvr>
                                        </p:animEffect>
                                      </p:childTnLst>
                                    </p:cTn>
                                  </p:par>
                                  <p:par>
                                    <p:cTn id="97"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98" dur="1000" fill="hold"/>
                                            <p:tgtEl>
                                              <p:spTgt spid="15"/>
                                            </p:tgtEl>
                                            <p:attrNameLst>
                                              <p:attrName>ppt_x</p:attrName>
                                              <p:attrName>ppt_y</p:attrName>
                                            </p:attrNameLst>
                                          </p:cBhvr>
                                          <p:rCtr x="4956" y="8889"/>
                                        </p:animMotion>
                                      </p:childTnLst>
                                    </p:cTn>
                                  </p:par>
                                </p:childTnLst>
                              </p:cTn>
                            </p:par>
                            <p:par>
                              <p:cTn id="99" fill="hold">
                                <p:stCondLst>
                                  <p:cond delay="4480"/>
                                </p:stCondLst>
                                <p:childTnLst>
                                  <p:par>
                                    <p:cTn id="100" presetID="1" presetClass="entr" presetSubtype="0"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par>
                                    <p:cTn id="102"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103" dur="1000" fill="hold"/>
                                            <p:tgtEl>
                                              <p:spTgt spid="41"/>
                                            </p:tgtEl>
                                            <p:attrNameLst>
                                              <p:attrName>ppt_x</p:attrName>
                                              <p:attrName>ppt_y</p:attrName>
                                            </p:attrNameLst>
                                          </p:cBhvr>
                                          <p:rCtr x="4956" y="8889"/>
                                        </p:animMotion>
                                      </p:childTnLst>
                                    </p:cTn>
                                  </p:par>
                                </p:childTnLst>
                              </p:cTn>
                            </p:par>
                            <p:par>
                              <p:cTn id="104" fill="hold">
                                <p:stCondLst>
                                  <p:cond delay="4480"/>
                                </p:stCondLst>
                                <p:childTnLst>
                                  <p:par>
                                    <p:cTn id="105" presetID="1" presetClass="entr" presetSubtype="0"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path" presetSubtype="0" accel="50000" fill="hold" nodeType="withEffect" p14:presetBounceEnd="10000">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14:bounceEnd="10000">
                                          <p:cBhvr>
                                            <p:cTn id="108"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31" grpId="0"/>
          <p:bldP spid="33" grpId="0" animBg="1"/>
          <p:bldP spid="42" grpId="0" animBg="1"/>
          <p:bldP spid="47" grpId="0"/>
          <p:bldP spid="48" grpId="0" animBg="1"/>
          <p:bldP spid="53" grpId="0"/>
          <p:bldP spid="37" grpId="0" animBg="1"/>
          <p:bldP spid="4" grpId="0" animBg="1"/>
          <p:bldP spid="19" grpId="0"/>
          <p:bldP spid="43" grpId="0" animBg="1"/>
          <p:bldP spid="46" grpId="0"/>
          <p:bldP spid="49" grpId="0" animBg="1"/>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300" fill="hold"/>
                                            <p:tgtEl>
                                              <p:spTgt spid="33"/>
                                            </p:tgtEl>
                                            <p:attrNameLst>
                                              <p:attrName>ppt_x</p:attrName>
                                            </p:attrNameLst>
                                          </p:cBhvr>
                                          <p:tavLst>
                                            <p:tav tm="0">
                                              <p:val>
                                                <p:strVal val="0-#ppt_w/2"/>
                                              </p:val>
                                            </p:tav>
                                            <p:tav tm="100000">
                                              <p:val>
                                                <p:strVal val="#ppt_x"/>
                                              </p:val>
                                            </p:tav>
                                          </p:tavLst>
                                        </p:anim>
                                        <p:anim calcmode="lin" valueType="num">
                                          <p:cBhvr additive="base">
                                            <p:cTn id="16" dur="30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31"/>
                                            </p:tgtEl>
                                            <p:attrNameLst>
                                              <p:attrName>style.visibility</p:attrName>
                                            </p:attrNameLst>
                                          </p:cBhvr>
                                          <p:to>
                                            <p:strVal val="visible"/>
                                          </p:to>
                                        </p:set>
                                        <p:anim calcmode="lin" valueType="num">
                                          <p:cBhvr>
                                            <p:cTn id="20" dur="4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 dur="400" fill="hold"/>
                                            <p:tgtEl>
                                              <p:spTgt spid="31"/>
                                            </p:tgtEl>
                                            <p:attrNameLst>
                                              <p:attrName>ppt_y</p:attrName>
                                            </p:attrNameLst>
                                          </p:cBhvr>
                                          <p:tavLst>
                                            <p:tav tm="0">
                                              <p:val>
                                                <p:strVal val="#ppt_y"/>
                                              </p:val>
                                            </p:tav>
                                            <p:tav tm="100000">
                                              <p:val>
                                                <p:strVal val="#ppt_y"/>
                                              </p:val>
                                            </p:tav>
                                          </p:tavLst>
                                        </p:anim>
                                        <p:anim calcmode="lin" valueType="num">
                                          <p:cBhvr>
                                            <p:cTn id="22" dur="4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3" dur="4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4" dur="400" tmFilter="0,0; .5, 1; 1, 1"/>
                                            <p:tgtEl>
                                              <p:spTgt spid="31"/>
                                            </p:tgtEl>
                                          </p:cBhvr>
                                        </p:animEffect>
                                      </p:childTnLst>
                                    </p:cTn>
                                  </p:par>
                                </p:childTnLst>
                              </p:cTn>
                            </p:par>
                            <p:par>
                              <p:cTn id="25" fill="hold">
                                <p:stCondLst>
                                  <p:cond delay="1980"/>
                                </p:stCondLst>
                                <p:childTnLst>
                                  <p:par>
                                    <p:cTn id="26" presetID="2" presetClass="entr" presetSubtype="4"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500" fill="hold"/>
                                            <p:tgtEl>
                                              <p:spTgt spid="27"/>
                                            </p:tgtEl>
                                            <p:attrNameLst>
                                              <p:attrName>ppt_x</p:attrName>
                                            </p:attrNameLst>
                                          </p:cBhvr>
                                          <p:tavLst>
                                            <p:tav tm="0">
                                              <p:val>
                                                <p:strVal val="#ppt_x"/>
                                              </p:val>
                                            </p:tav>
                                            <p:tav tm="100000">
                                              <p:val>
                                                <p:strVal val="#ppt_x"/>
                                              </p:val>
                                            </p:tav>
                                          </p:tavLst>
                                        </p:anim>
                                        <p:anim calcmode="lin" valueType="num">
                                          <p:cBhvr additive="base">
                                            <p:cTn id="29" dur="5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500" fill="hold"/>
                                            <p:tgtEl>
                                              <p:spTgt spid="54"/>
                                            </p:tgtEl>
                                            <p:attrNameLst>
                                              <p:attrName>ppt_x</p:attrName>
                                            </p:attrNameLst>
                                          </p:cBhvr>
                                          <p:tavLst>
                                            <p:tav tm="0">
                                              <p:val>
                                                <p:strVal val="#ppt_x"/>
                                              </p:val>
                                            </p:tav>
                                            <p:tav tm="100000">
                                              <p:val>
                                                <p:strVal val="#ppt_x"/>
                                              </p:val>
                                            </p:tav>
                                          </p:tavLst>
                                        </p:anim>
                                        <p:anim calcmode="lin" valueType="num">
                                          <p:cBhvr additive="base">
                                            <p:cTn id="37" dur="500" fill="hold"/>
                                            <p:tgtEl>
                                              <p:spTgt spid="5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ppt_x"/>
                                              </p:val>
                                            </p:tav>
                                            <p:tav tm="100000">
                                              <p:val>
                                                <p:strVal val="#ppt_x"/>
                                              </p:val>
                                            </p:tav>
                                          </p:tavLst>
                                        </p:anim>
                                        <p:anim calcmode="lin" valueType="num">
                                          <p:cBhvr additive="base">
                                            <p:cTn id="41" dur="500" fill="hold"/>
                                            <p:tgtEl>
                                              <p:spTgt spid="57"/>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additive="base">
                                            <p:cTn id="44" dur="500" fill="hold"/>
                                            <p:tgtEl>
                                              <p:spTgt spid="53"/>
                                            </p:tgtEl>
                                            <p:attrNameLst>
                                              <p:attrName>ppt_x</p:attrName>
                                            </p:attrNameLst>
                                          </p:cBhvr>
                                          <p:tavLst>
                                            <p:tav tm="0">
                                              <p:val>
                                                <p:strVal val="#ppt_x"/>
                                              </p:val>
                                            </p:tav>
                                            <p:tav tm="100000">
                                              <p:val>
                                                <p:strVal val="#ppt_x"/>
                                              </p:val>
                                            </p:tav>
                                          </p:tavLst>
                                        </p:anim>
                                        <p:anim calcmode="lin" valueType="num">
                                          <p:cBhvr additive="base">
                                            <p:cTn id="45" dur="500" fill="hold"/>
                                            <p:tgtEl>
                                              <p:spTgt spid="5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fill="hold"/>
                                            <p:tgtEl>
                                              <p:spTgt spid="48"/>
                                            </p:tgtEl>
                                            <p:attrNameLst>
                                              <p:attrName>ppt_x</p:attrName>
                                            </p:attrNameLst>
                                          </p:cBhvr>
                                          <p:tavLst>
                                            <p:tav tm="0">
                                              <p:val>
                                                <p:strVal val="#ppt_x"/>
                                              </p:val>
                                            </p:tav>
                                            <p:tav tm="100000">
                                              <p:val>
                                                <p:strVal val="#ppt_x"/>
                                              </p:val>
                                            </p:tav>
                                          </p:tavLst>
                                        </p:anim>
                                        <p:anim calcmode="lin" valueType="num">
                                          <p:cBhvr additive="base">
                                            <p:cTn id="49" dur="500" fill="hold"/>
                                            <p:tgtEl>
                                              <p:spTgt spid="48"/>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ppt_x"/>
                                              </p:val>
                                            </p:tav>
                                            <p:tav tm="100000">
                                              <p:val>
                                                <p:strVal val="#ppt_x"/>
                                              </p:val>
                                            </p:tav>
                                          </p:tavLst>
                                        </p:anim>
                                        <p:anim calcmode="lin" valueType="num">
                                          <p:cBhvr additive="base">
                                            <p:cTn id="53" dur="500" fill="hold"/>
                                            <p:tgtEl>
                                              <p:spTgt spid="42"/>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fill="hold"/>
                                            <p:tgtEl>
                                              <p:spTgt spid="47"/>
                                            </p:tgtEl>
                                            <p:attrNameLst>
                                              <p:attrName>ppt_x</p:attrName>
                                            </p:attrNameLst>
                                          </p:cBhvr>
                                          <p:tavLst>
                                            <p:tav tm="0">
                                              <p:val>
                                                <p:strVal val="#ppt_x"/>
                                              </p:val>
                                            </p:tav>
                                            <p:tav tm="100000">
                                              <p:val>
                                                <p:strVal val="#ppt_x"/>
                                              </p:val>
                                            </p:tav>
                                          </p:tavLst>
                                        </p:anim>
                                        <p:anim calcmode="lin" valueType="num">
                                          <p:cBhvr additive="base">
                                            <p:cTn id="57" dur="500" fill="hold"/>
                                            <p:tgtEl>
                                              <p:spTgt spid="47"/>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additive="base">
                                            <p:cTn id="60" dur="500" fill="hold"/>
                                            <p:tgtEl>
                                              <p:spTgt spid="56"/>
                                            </p:tgtEl>
                                            <p:attrNameLst>
                                              <p:attrName>ppt_x</p:attrName>
                                            </p:attrNameLst>
                                          </p:cBhvr>
                                          <p:tavLst>
                                            <p:tav tm="0">
                                              <p:val>
                                                <p:strVal val="#ppt_x"/>
                                              </p:val>
                                            </p:tav>
                                            <p:tav tm="100000">
                                              <p:val>
                                                <p:strVal val="#ppt_x"/>
                                              </p:val>
                                            </p:tav>
                                          </p:tavLst>
                                        </p:anim>
                                        <p:anim calcmode="lin" valueType="num">
                                          <p:cBhvr additive="base">
                                            <p:cTn id="61" dur="500" fill="hold"/>
                                            <p:tgtEl>
                                              <p:spTgt spid="56"/>
                                            </p:tgtEl>
                                            <p:attrNameLst>
                                              <p:attrName>ppt_y</p:attrName>
                                            </p:attrNameLst>
                                          </p:cBhvr>
                                          <p:tavLst>
                                            <p:tav tm="0">
                                              <p:val>
                                                <p:strVal val="0-#ppt_h/2"/>
                                              </p:val>
                                            </p:tav>
                                            <p:tav tm="100000">
                                              <p:val>
                                                <p:strVal val="#ppt_y"/>
                                              </p:val>
                                            </p:tav>
                                          </p:tavLst>
                                        </p:anim>
                                      </p:childTnLst>
                                    </p:cTn>
                                  </p:par>
                                </p:childTnLst>
                              </p:cTn>
                            </p:par>
                            <p:par>
                              <p:cTn id="62" fill="hold">
                                <p:stCondLst>
                                  <p:cond delay="2480"/>
                                </p:stCondLst>
                                <p:childTnLst>
                                  <p:par>
                                    <p:cTn id="63" presetID="5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Scale>
                                          <p:cBhvr>
                                            <p:cTn id="6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9"/>
                                            </p:tgtEl>
                                            <p:attrNameLst>
                                              <p:attrName>ppt_x</p:attrName>
                                              <p:attrName>ppt_y</p:attrName>
                                            </p:attrNameLst>
                                          </p:cBhvr>
                                        </p:animMotion>
                                        <p:animEffect transition="in" filter="fade">
                                          <p:cBhvr>
                                            <p:cTn id="67" dur="1000"/>
                                            <p:tgtEl>
                                              <p:spTgt spid="19"/>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Scale>
                                          <p:cBhvr>
                                            <p:cTn id="7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4"/>
                                            </p:tgtEl>
                                            <p:attrNameLst>
                                              <p:attrName>ppt_x</p:attrName>
                                              <p:attrName>ppt_y</p:attrName>
                                            </p:attrNameLst>
                                          </p:cBhvr>
                                        </p:animMotion>
                                        <p:animEffect transition="in" filter="fade">
                                          <p:cBhvr>
                                            <p:cTn id="72" dur="1000"/>
                                            <p:tgtEl>
                                              <p:spTgt spid="4"/>
                                            </p:tgtEl>
                                          </p:cBhvr>
                                        </p:animEffect>
                                      </p:childTnLst>
                                    </p:cTn>
                                  </p:par>
                                  <p:par>
                                    <p:cTn id="73" presetID="52" presetClass="entr" presetSubtype="0" fill="hold" grpId="0" nodeType="withEffect">
                                      <p:stCondLst>
                                        <p:cond delay="300"/>
                                      </p:stCondLst>
                                      <p:childTnLst>
                                        <p:set>
                                          <p:cBhvr>
                                            <p:cTn id="74" dur="1" fill="hold">
                                              <p:stCondLst>
                                                <p:cond delay="0"/>
                                              </p:stCondLst>
                                            </p:cTn>
                                            <p:tgtEl>
                                              <p:spTgt spid="46"/>
                                            </p:tgtEl>
                                            <p:attrNameLst>
                                              <p:attrName>style.visibility</p:attrName>
                                            </p:attrNameLst>
                                          </p:cBhvr>
                                          <p:to>
                                            <p:strVal val="visible"/>
                                          </p:to>
                                        </p:set>
                                        <p:animScale>
                                          <p:cBhvr>
                                            <p:cTn id="7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46"/>
                                            </p:tgtEl>
                                            <p:attrNameLst>
                                              <p:attrName>ppt_x</p:attrName>
                                              <p:attrName>ppt_y</p:attrName>
                                            </p:attrNameLst>
                                          </p:cBhvr>
                                        </p:animMotion>
                                        <p:animEffect transition="in" filter="fade">
                                          <p:cBhvr>
                                            <p:cTn id="77" dur="1000"/>
                                            <p:tgtEl>
                                              <p:spTgt spid="46"/>
                                            </p:tgtEl>
                                          </p:cBhvr>
                                        </p:animEffect>
                                      </p:childTnLst>
                                    </p:cTn>
                                  </p:par>
                                  <p:par>
                                    <p:cTn id="78" presetID="52" presetClass="entr" presetSubtype="0" fill="hold" grpId="0" nodeType="withEffect">
                                      <p:stCondLst>
                                        <p:cond delay="300"/>
                                      </p:stCondLst>
                                      <p:childTnLst>
                                        <p:set>
                                          <p:cBhvr>
                                            <p:cTn id="79" dur="1" fill="hold">
                                              <p:stCondLst>
                                                <p:cond delay="0"/>
                                              </p:stCondLst>
                                            </p:cTn>
                                            <p:tgtEl>
                                              <p:spTgt spid="43"/>
                                            </p:tgtEl>
                                            <p:attrNameLst>
                                              <p:attrName>style.visibility</p:attrName>
                                            </p:attrNameLst>
                                          </p:cBhvr>
                                          <p:to>
                                            <p:strVal val="visible"/>
                                          </p:to>
                                        </p:set>
                                        <p:animScale>
                                          <p:cBhvr>
                                            <p:cTn id="80"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43"/>
                                            </p:tgtEl>
                                            <p:attrNameLst>
                                              <p:attrName>ppt_x</p:attrName>
                                              <p:attrName>ppt_y</p:attrName>
                                            </p:attrNameLst>
                                          </p:cBhvr>
                                        </p:animMotion>
                                        <p:animEffect transition="in" filter="fade">
                                          <p:cBhvr>
                                            <p:cTn id="82" dur="1000"/>
                                            <p:tgtEl>
                                              <p:spTgt spid="43"/>
                                            </p:tgtEl>
                                          </p:cBhvr>
                                        </p:animEffect>
                                      </p:childTnLst>
                                    </p:cTn>
                                  </p:par>
                                  <p:par>
                                    <p:cTn id="83" presetID="52" presetClass="entr" presetSubtype="0" fill="hold" grpId="0" nodeType="withEffect">
                                      <p:stCondLst>
                                        <p:cond delay="600"/>
                                      </p:stCondLst>
                                      <p:childTnLst>
                                        <p:set>
                                          <p:cBhvr>
                                            <p:cTn id="84" dur="1" fill="hold">
                                              <p:stCondLst>
                                                <p:cond delay="0"/>
                                              </p:stCondLst>
                                            </p:cTn>
                                            <p:tgtEl>
                                              <p:spTgt spid="52"/>
                                            </p:tgtEl>
                                            <p:attrNameLst>
                                              <p:attrName>style.visibility</p:attrName>
                                            </p:attrNameLst>
                                          </p:cBhvr>
                                          <p:to>
                                            <p:strVal val="visible"/>
                                          </p:to>
                                        </p:set>
                                        <p:animScale>
                                          <p:cBhvr>
                                            <p:cTn id="85" dur="10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52"/>
                                            </p:tgtEl>
                                            <p:attrNameLst>
                                              <p:attrName>ppt_x</p:attrName>
                                              <p:attrName>ppt_y</p:attrName>
                                            </p:attrNameLst>
                                          </p:cBhvr>
                                        </p:animMotion>
                                        <p:animEffect transition="in" filter="fade">
                                          <p:cBhvr>
                                            <p:cTn id="87" dur="1000"/>
                                            <p:tgtEl>
                                              <p:spTgt spid="52"/>
                                            </p:tgtEl>
                                          </p:cBhvr>
                                        </p:animEffect>
                                      </p:childTnLst>
                                    </p:cTn>
                                  </p:par>
                                  <p:par>
                                    <p:cTn id="88" presetID="52" presetClass="entr" presetSubtype="0" fill="hold" grpId="0" nodeType="withEffect">
                                      <p:stCondLst>
                                        <p:cond delay="600"/>
                                      </p:stCondLst>
                                      <p:childTnLst>
                                        <p:set>
                                          <p:cBhvr>
                                            <p:cTn id="89" dur="1" fill="hold">
                                              <p:stCondLst>
                                                <p:cond delay="0"/>
                                              </p:stCondLst>
                                            </p:cTn>
                                            <p:tgtEl>
                                              <p:spTgt spid="49"/>
                                            </p:tgtEl>
                                            <p:attrNameLst>
                                              <p:attrName>style.visibility</p:attrName>
                                            </p:attrNameLst>
                                          </p:cBhvr>
                                          <p:to>
                                            <p:strVal val="visible"/>
                                          </p:to>
                                        </p:set>
                                        <p:animScale>
                                          <p:cBhvr>
                                            <p:cTn id="90"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49"/>
                                            </p:tgtEl>
                                            <p:attrNameLst>
                                              <p:attrName>ppt_x</p:attrName>
                                              <p:attrName>ppt_y</p:attrName>
                                            </p:attrNameLst>
                                          </p:cBhvr>
                                        </p:animMotion>
                                        <p:animEffect transition="in" filter="fade">
                                          <p:cBhvr>
                                            <p:cTn id="92" dur="1000"/>
                                            <p:tgtEl>
                                              <p:spTgt spid="49"/>
                                            </p:tgtEl>
                                          </p:cBhvr>
                                        </p:animEffect>
                                      </p:childTnLst>
                                    </p:cTn>
                                  </p:par>
                                </p:childTnLst>
                              </p:cTn>
                            </p:par>
                            <p:par>
                              <p:cTn id="93" fill="hold">
                                <p:stCondLst>
                                  <p:cond delay="3480"/>
                                </p:stCondLst>
                                <p:childTnLst>
                                  <p:par>
                                    <p:cTn id="94" presetID="10"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600"/>
                                            <p:tgtEl>
                                              <p:spTgt spid="15"/>
                                            </p:tgtEl>
                                          </p:cBhvr>
                                        </p:animEffect>
                                      </p:childTnLst>
                                    </p:cTn>
                                  </p:par>
                                  <p:par>
                                    <p:cTn id="97"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98" dur="1000" fill="hold"/>
                                            <p:tgtEl>
                                              <p:spTgt spid="15"/>
                                            </p:tgtEl>
                                            <p:attrNameLst>
                                              <p:attrName>ppt_x</p:attrName>
                                              <p:attrName>ppt_y</p:attrName>
                                            </p:attrNameLst>
                                          </p:cBhvr>
                                          <p:rCtr x="4956" y="8889"/>
                                        </p:animMotion>
                                      </p:childTnLst>
                                    </p:cTn>
                                  </p:par>
                                </p:childTnLst>
                              </p:cTn>
                            </p:par>
                            <p:par>
                              <p:cTn id="99" fill="hold">
                                <p:stCondLst>
                                  <p:cond delay="4480"/>
                                </p:stCondLst>
                                <p:childTnLst>
                                  <p:par>
                                    <p:cTn id="100" presetID="1" presetClass="entr" presetSubtype="0"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childTnLst>
                                    </p:cTn>
                                  </p:par>
                                  <p:par>
                                    <p:cTn id="102"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103" dur="1000" fill="hold"/>
                                            <p:tgtEl>
                                              <p:spTgt spid="41"/>
                                            </p:tgtEl>
                                            <p:attrNameLst>
                                              <p:attrName>ppt_x</p:attrName>
                                              <p:attrName>ppt_y</p:attrName>
                                            </p:attrNameLst>
                                          </p:cBhvr>
                                          <p:rCtr x="4956" y="8889"/>
                                        </p:animMotion>
                                      </p:childTnLst>
                                    </p:cTn>
                                  </p:par>
                                </p:childTnLst>
                              </p:cTn>
                            </p:par>
                            <p:par>
                              <p:cTn id="104" fill="hold">
                                <p:stCondLst>
                                  <p:cond delay="4480"/>
                                </p:stCondLst>
                                <p:childTnLst>
                                  <p:par>
                                    <p:cTn id="105" presetID="1" presetClass="entr" presetSubtype="0" fill="hold" nodeType="afterEffect">
                                      <p:stCondLst>
                                        <p:cond delay="0"/>
                                      </p:stCondLst>
                                      <p:childTnLst>
                                        <p:set>
                                          <p:cBhvr>
                                            <p:cTn id="106" dur="1" fill="hold">
                                              <p:stCondLst>
                                                <p:cond delay="0"/>
                                              </p:stCondLst>
                                            </p:cTn>
                                            <p:tgtEl>
                                              <p:spTgt spid="59"/>
                                            </p:tgtEl>
                                            <p:attrNameLst>
                                              <p:attrName>style.visibility</p:attrName>
                                            </p:attrNameLst>
                                          </p:cBhvr>
                                          <p:to>
                                            <p:strVal val="visible"/>
                                          </p:to>
                                        </p:set>
                                      </p:childTnLst>
                                    </p:cTn>
                                  </p:par>
                                  <p:par>
                                    <p:cTn id="107" presetID="1" presetClass="path" presetSubtype="0" accel="50000" fill="hold" nodeType="withEffect">
                                      <p:stCondLst>
                                        <p:cond delay="0"/>
                                      </p:stCondLst>
                                      <p:childTnLst>
                                        <p:animMotion origin="layout" path="M 0.00117 -0.01134 C 0.02823 -0.05833 0.07181 -0.05764 0.09926 -0.00787 C 0.12644 0.04051 0.12696 0.11898 0.1003 0.16644 C 0.07337 0.21343 0.02966 0.21227 0.00234 0.16343 C -0.02498 0.11412 -0.0255 0.03611 0.00117 -0.01134 Z " pathEditMode="relative" rAng="-2685120" ptsTypes="fffff">
                                          <p:cBhvr>
                                            <p:cTn id="108" dur="1000" fill="hold"/>
                                            <p:tgtEl>
                                              <p:spTgt spid="59"/>
                                            </p:tgtEl>
                                            <p:attrNameLst>
                                              <p:attrName>ppt_x</p:attrName>
                                              <p:attrName>ppt_y</p:attrName>
                                            </p:attrNameLst>
                                          </p:cBhvr>
                                          <p:rCtr x="4956"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7" grpId="0"/>
          <p:bldP spid="31" grpId="0"/>
          <p:bldP spid="33" grpId="0" animBg="1"/>
          <p:bldP spid="42" grpId="0" animBg="1"/>
          <p:bldP spid="47" grpId="0"/>
          <p:bldP spid="48" grpId="0" animBg="1"/>
          <p:bldP spid="53" grpId="0"/>
          <p:bldP spid="37" grpId="0" animBg="1"/>
          <p:bldP spid="4" grpId="0" animBg="1"/>
          <p:bldP spid="19" grpId="0"/>
          <p:bldP spid="43" grpId="0" animBg="1"/>
          <p:bldP spid="46" grpId="0"/>
          <p:bldP spid="49" grpId="0" animBg="1"/>
          <p:bldP spid="5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2" y="159025"/>
            <a:ext cx="1569636" cy="369320"/>
          </a:xfrm>
          <a:prstGeom prst="rect">
            <a:avLst/>
          </a:prstGeom>
          <a:noFill/>
        </p:spPr>
        <p:txBody>
          <a:bodyPr wrap="none" lIns="91428" tIns="45714" rIns="91428" bIns="45714" rtlCol="0">
            <a:spAutoFit/>
          </a:bodyPr>
          <a:lstStyle/>
          <a:p>
            <a:r>
              <a:rPr lang="zh-CN" altLang="en-US" dirty="0">
                <a:solidFill>
                  <a:srgbClr val="4D4D4D"/>
                </a:solidFill>
                <a:latin typeface="微软雅黑" panose="020B0503020204020204" pitchFamily="34" charset="-122"/>
                <a:ea typeface="微软雅黑" panose="020B0503020204020204" pitchFamily="34" charset="-122"/>
              </a:rPr>
              <a:t>内部环境分析</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18" name="Rectangle 8"/>
          <p:cNvSpPr>
            <a:spLocks noChangeArrowheads="1"/>
          </p:cNvSpPr>
          <p:nvPr/>
        </p:nvSpPr>
        <p:spPr bwMode="auto">
          <a:xfrm>
            <a:off x="0" y="2173249"/>
            <a:ext cx="252248" cy="2584451"/>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lstStyle/>
          <a:p>
            <a:endParaRPr lang="zh-CN" altLang="en-US"/>
          </a:p>
        </p:txBody>
      </p:sp>
      <p:sp>
        <p:nvSpPr>
          <p:cNvPr id="19" name="Rectangle 3"/>
          <p:cNvSpPr>
            <a:spLocks noChangeArrowheads="1"/>
          </p:cNvSpPr>
          <p:nvPr/>
        </p:nvSpPr>
        <p:spPr bwMode="auto">
          <a:xfrm>
            <a:off x="1088790" y="1455430"/>
            <a:ext cx="4668488" cy="528215"/>
          </a:xfrm>
          <a:prstGeom prst="rect">
            <a:avLst/>
          </a:prstGeom>
          <a:solidFill>
            <a:schemeClr val="tx1"/>
          </a:solidFill>
          <a:ln>
            <a:noFill/>
          </a:ln>
        </p:spPr>
        <p:txBody>
          <a:bodyPr wrap="none" lIns="91428" tIns="45714" rIns="91428" bIns="45714" anchor="ctr"/>
          <a:lstStyle/>
          <a:p>
            <a:pPr algn="ctr"/>
            <a:r>
              <a:rPr lang="zh-CN" altLang="en-US" sz="2000" dirty="0">
                <a:solidFill>
                  <a:srgbClr val="F8F8F8"/>
                </a:solidFill>
                <a:latin typeface="+mn-ea"/>
                <a:ea typeface="+mn-ea"/>
              </a:rPr>
              <a:t>正面影响因素</a:t>
            </a:r>
            <a:endParaRPr lang="zh-CN" altLang="en-US" sz="2000" dirty="0">
              <a:solidFill>
                <a:srgbClr val="F8F8F8"/>
              </a:solidFill>
              <a:latin typeface="+mn-ea"/>
              <a:ea typeface="+mn-ea"/>
            </a:endParaRPr>
          </a:p>
        </p:txBody>
      </p:sp>
      <p:sp>
        <p:nvSpPr>
          <p:cNvPr id="20" name="AutoShape 6"/>
          <p:cNvSpPr>
            <a:spLocks noChangeArrowheads="1"/>
          </p:cNvSpPr>
          <p:nvPr/>
        </p:nvSpPr>
        <p:spPr bwMode="auto">
          <a:xfrm>
            <a:off x="1088793" y="2265227"/>
            <a:ext cx="4631591" cy="352272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91428" tIns="45714" rIns="91428" bIns="45714"/>
          <a:lstStyle/>
          <a:p>
            <a:pPr marL="356870" indent="-356870">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段落一：单击添加内容文字</a:t>
            </a: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6870" indent="-356870">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段落二：单击添加内容文字</a:t>
            </a: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6870" indent="-356870">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段落三：单击添加内容文字</a:t>
            </a: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6870" indent="-356870">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a:p>
            <a:pPr marL="356870" indent="-356870">
              <a:lnSpc>
                <a:spcPct val="120000"/>
              </a:lnSpc>
              <a:spcBef>
                <a:spcPct val="50000"/>
              </a:spcBef>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p:txBody>
      </p:sp>
      <p:pic>
        <p:nvPicPr>
          <p:cNvPr id="21"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906246" y="1993353"/>
            <a:ext cx="5039405" cy="1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906246" y="5799607"/>
            <a:ext cx="5039405" cy="1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
          <p:cNvSpPr>
            <a:spLocks noChangeArrowheads="1"/>
          </p:cNvSpPr>
          <p:nvPr/>
        </p:nvSpPr>
        <p:spPr bwMode="auto">
          <a:xfrm>
            <a:off x="6276253" y="1455430"/>
            <a:ext cx="4668488" cy="528215"/>
          </a:xfrm>
          <a:prstGeom prst="rect">
            <a:avLst/>
          </a:prstGeom>
          <a:solidFill>
            <a:schemeClr val="tx2"/>
          </a:solidFill>
          <a:ln>
            <a:noFill/>
          </a:ln>
        </p:spPr>
        <p:txBody>
          <a:bodyPr wrap="none" lIns="91428" tIns="45714" rIns="91428" bIns="45714" anchor="ctr"/>
          <a:lstStyle/>
          <a:p>
            <a:pPr algn="ctr"/>
            <a:r>
              <a:rPr lang="zh-CN" altLang="en-US" sz="2000" dirty="0">
                <a:solidFill>
                  <a:srgbClr val="F8F8F8"/>
                </a:solidFill>
                <a:latin typeface="+mn-ea"/>
                <a:ea typeface="+mn-ea"/>
              </a:rPr>
              <a:t>负面影响因素</a:t>
            </a:r>
            <a:endParaRPr lang="zh-CN" altLang="en-US" sz="2000" dirty="0">
              <a:solidFill>
                <a:srgbClr val="F8F8F8"/>
              </a:solidFill>
              <a:latin typeface="+mn-ea"/>
              <a:ea typeface="+mn-ea"/>
            </a:endParaRPr>
          </a:p>
        </p:txBody>
      </p:sp>
      <p:sp>
        <p:nvSpPr>
          <p:cNvPr id="36" name="AutoShape 6"/>
          <p:cNvSpPr>
            <a:spLocks noChangeArrowheads="1"/>
          </p:cNvSpPr>
          <p:nvPr/>
        </p:nvSpPr>
        <p:spPr bwMode="auto">
          <a:xfrm>
            <a:off x="6276254" y="2265227"/>
            <a:ext cx="4631591" cy="3522728"/>
          </a:xfrm>
          <a:prstGeom prst="roundRect">
            <a:avLst>
              <a:gd name="adj" fmla="val 0"/>
            </a:avLst>
          </a:prstGeom>
          <a:noFill/>
          <a:ln w="3175" cmpd="sng">
            <a:solidFill>
              <a:srgbClr val="969696"/>
            </a:solidFill>
            <a:miter lim="800000"/>
          </a:ln>
          <a:extLst>
            <a:ext uri="{909E8E84-426E-40DD-AFC4-6F175D3DCCD1}">
              <a14:hiddenFill xmlns:a14="http://schemas.microsoft.com/office/drawing/2010/main">
                <a:solidFill>
                  <a:srgbClr val="FFFFFF"/>
                </a:solidFill>
              </a14:hiddenFill>
            </a:ext>
          </a:extLst>
        </p:spPr>
        <p:txBody>
          <a:bodyPr lIns="91428" tIns="45714" rIns="91428" bIns="45714"/>
          <a:lstStyle/>
          <a:p>
            <a:pPr marL="356870" indent="-356870">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段落一：单击添加内容文字</a:t>
            </a: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6870" indent="-356870">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段落二：单击添加内容文字</a:t>
            </a: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6870" indent="-356870">
              <a:lnSpc>
                <a:spcPct val="120000"/>
              </a:lnSpc>
              <a:spcBef>
                <a:spcPct val="50000"/>
              </a:spcBef>
              <a:buClr>
                <a:srgbClr val="1A5264"/>
              </a:buClr>
              <a:buFont typeface="Wingdings" panose="05000000000000000000" pitchFamily="2" charset="2"/>
              <a:buChar char="l"/>
            </a:pPr>
            <a:r>
              <a:rPr lang="zh-CN" alt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段落三：单击添加内容文字</a:t>
            </a:r>
            <a:r>
              <a:rPr lang="zh-CN" altLang="en-US" sz="160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单击添加段落文字单击添加段落文字单击添加段落文字单击添加段落文字。</a:t>
            </a:r>
            <a:endParaRPr lang="en-US" sz="1600"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a:p>
            <a:pPr marL="356870" indent="-356870">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a:p>
            <a:pPr marL="356870" indent="-356870">
              <a:lnSpc>
                <a:spcPct val="120000"/>
              </a:lnSpc>
              <a:spcBef>
                <a:spcPct val="50000"/>
              </a:spcBef>
              <a:buClr>
                <a:schemeClr val="accent2"/>
              </a:buClr>
              <a:buFont typeface="Wingdings" panose="05000000000000000000" pitchFamily="2" charset="2"/>
              <a:buChar char="l"/>
            </a:pPr>
            <a:endParaRPr lang="zh-CN" altLang="en-US" sz="1600" dirty="0">
              <a:solidFill>
                <a:schemeClr val="accent1"/>
              </a:solidFill>
              <a:latin typeface="Calibri" panose="020F0502020204030204" pitchFamily="34" charset="0"/>
              <a:cs typeface="Calibri" panose="020F0502020204030204" pitchFamily="34" charset="0"/>
              <a:sym typeface="Calibri" panose="020F0502020204030204" pitchFamily="34" charset="0"/>
            </a:endParaRPr>
          </a:p>
        </p:txBody>
      </p:sp>
      <p:pic>
        <p:nvPicPr>
          <p:cNvPr id="37"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6093709" y="1993353"/>
            <a:ext cx="5039405" cy="1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7"/>
          <p:cNvPicPr>
            <a:picLocks noChangeAspect="1" noChangeArrowheads="1"/>
          </p:cNvPicPr>
          <p:nvPr/>
        </p:nvPicPr>
        <p:blipFill>
          <a:blip r:embed="rId1">
            <a:lum bright="24000"/>
            <a:extLst>
              <a:ext uri="{28A0092B-C50C-407E-A947-70E740481C1C}">
                <a14:useLocalDpi xmlns:a14="http://schemas.microsoft.com/office/drawing/2010/main" val="0"/>
              </a:ext>
            </a:extLst>
          </a:blip>
          <a:srcRect t="50449" r="-420"/>
          <a:stretch>
            <a:fillRect/>
          </a:stretch>
        </p:blipFill>
        <p:spPr bwMode="auto">
          <a:xfrm>
            <a:off x="6093709" y="5799607"/>
            <a:ext cx="5039405" cy="1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矩形 38"/>
          <p:cNvSpPr/>
          <p:nvPr/>
        </p:nvSpPr>
        <p:spPr bwMode="auto">
          <a:xfrm>
            <a:off x="2817315" y="4797152"/>
            <a:ext cx="1253377" cy="864096"/>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0" name="矩形 39"/>
          <p:cNvSpPr/>
          <p:nvPr/>
        </p:nvSpPr>
        <p:spPr bwMode="auto">
          <a:xfrm>
            <a:off x="4293841" y="4797152"/>
            <a:ext cx="1253377" cy="86409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1" name="矩形 40"/>
          <p:cNvSpPr/>
          <p:nvPr/>
        </p:nvSpPr>
        <p:spPr bwMode="auto">
          <a:xfrm>
            <a:off x="1370654" y="4797152"/>
            <a:ext cx="1253377" cy="86409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2" name="矩形 41"/>
          <p:cNvSpPr/>
          <p:nvPr/>
        </p:nvSpPr>
        <p:spPr bwMode="auto">
          <a:xfrm>
            <a:off x="8017112" y="4797152"/>
            <a:ext cx="1253377" cy="86409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3" name="矩形 42"/>
          <p:cNvSpPr/>
          <p:nvPr/>
        </p:nvSpPr>
        <p:spPr bwMode="auto">
          <a:xfrm>
            <a:off x="9493638" y="4797152"/>
            <a:ext cx="1253377" cy="864096"/>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4" name="矩形 43"/>
          <p:cNvSpPr/>
          <p:nvPr/>
        </p:nvSpPr>
        <p:spPr bwMode="auto">
          <a:xfrm>
            <a:off x="6570450" y="4797152"/>
            <a:ext cx="1253377" cy="864096"/>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Tree>
  </p:cSld>
  <p:clrMapOvr>
    <a:masterClrMapping/>
  </p:clrMapOvr>
  <p:transition spd="slow" advTm="768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outHorizontal)">
                                      <p:cBhvr>
                                        <p:cTn id="7" dur="500"/>
                                        <p:tgtEl>
                                          <p:spTgt spid="83"/>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3.59048E-7 3.7037E-6 L -0.98855 3.7037E-6 " pathEditMode="relative" rAng="0" ptsTypes="AA">
                                      <p:cBhvr>
                                        <p:cTn id="12" dur="1000" spd="-100000" fill="hold"/>
                                        <p:tgtEl>
                                          <p:spTgt spid="84"/>
                                        </p:tgtEl>
                                        <p:attrNameLst>
                                          <p:attrName>ppt_x</p:attrName>
                                          <p:attrName>ppt_y</p:attrName>
                                        </p:attrNameLst>
                                      </p:cBhvr>
                                      <p:rCtr x="-49434" y="0"/>
                                    </p:animMotion>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300" fill="hold"/>
                                        <p:tgtEl>
                                          <p:spTgt spid="4"/>
                                        </p:tgtEl>
                                        <p:attrNameLst>
                                          <p:attrName>ppt_x</p:attrName>
                                        </p:attrNameLst>
                                      </p:cBhvr>
                                      <p:tavLst>
                                        <p:tav tm="0">
                                          <p:val>
                                            <p:strVal val="0-#ppt_w/2"/>
                                          </p:val>
                                        </p:tav>
                                        <p:tav tm="100000">
                                          <p:val>
                                            <p:strVal val="#ppt_x"/>
                                          </p:val>
                                        </p:tav>
                                      </p:tavLst>
                                    </p:anim>
                                    <p:anim calcmode="lin" valueType="num">
                                      <p:cBhvr additive="base">
                                        <p:cTn id="17" dur="3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77"/>
                                        </p:tgtEl>
                                        <p:attrNameLst>
                                          <p:attrName>style.visibility</p:attrName>
                                        </p:attrNameLst>
                                      </p:cBhvr>
                                      <p:to>
                                        <p:strVal val="visible"/>
                                      </p:to>
                                    </p:set>
                                    <p:anim calcmode="lin" valueType="num">
                                      <p:cBhvr>
                                        <p:cTn id="21"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2" dur="400" fill="hold"/>
                                        <p:tgtEl>
                                          <p:spTgt spid="77"/>
                                        </p:tgtEl>
                                        <p:attrNameLst>
                                          <p:attrName>ppt_y</p:attrName>
                                        </p:attrNameLst>
                                      </p:cBhvr>
                                      <p:tavLst>
                                        <p:tav tm="0">
                                          <p:val>
                                            <p:strVal val="#ppt_y"/>
                                          </p:val>
                                        </p:tav>
                                        <p:tav tm="100000">
                                          <p:val>
                                            <p:strVal val="#ppt_y"/>
                                          </p:val>
                                        </p:tav>
                                      </p:tavLst>
                                    </p:anim>
                                    <p:anim calcmode="lin" valueType="num">
                                      <p:cBhvr>
                                        <p:cTn id="23"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4"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400" tmFilter="0,0; .5, 1; 1, 1"/>
                                        <p:tgtEl>
                                          <p:spTgt spid="77"/>
                                        </p:tgtEl>
                                      </p:cBhvr>
                                    </p:animEffect>
                                  </p:childTnLst>
                                </p:cTn>
                              </p:par>
                            </p:childTnLst>
                          </p:cTn>
                        </p:par>
                        <p:par>
                          <p:cTn id="26" fill="hold">
                            <p:stCondLst>
                              <p:cond delay="2400"/>
                            </p:stCondLst>
                            <p:childTnLst>
                              <p:par>
                                <p:cTn id="27" presetID="47" presetClass="entr" presetSubtype="0"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par>
                          <p:cTn id="37" fill="hold">
                            <p:stCondLst>
                              <p:cond delay="2900"/>
                            </p:stCondLst>
                            <p:childTnLst>
                              <p:par>
                                <p:cTn id="38" presetID="22" presetClass="entr" presetSubtype="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par>
                          <p:cTn id="41" fill="hold">
                            <p:stCondLst>
                              <p:cond delay="3400"/>
                            </p:stCondLst>
                            <p:childTnLst>
                              <p:par>
                                <p:cTn id="42" presetID="22" presetClass="entr" presetSubtype="1"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up)">
                                      <p:cBhvr>
                                        <p:cTn id="44" dur="500"/>
                                        <p:tgtEl>
                                          <p:spTgt spid="34"/>
                                        </p:tgtEl>
                                      </p:cBhvr>
                                    </p:animEffect>
                                  </p:childTnLst>
                                </p:cTn>
                              </p:par>
                            </p:childTnLst>
                          </p:cTn>
                        </p:par>
                        <p:par>
                          <p:cTn id="45" fill="hold">
                            <p:stCondLst>
                              <p:cond delay="3900"/>
                            </p:stCondLst>
                            <p:childTnLst>
                              <p:par>
                                <p:cTn id="46" presetID="2" presetClass="entr" presetSubtype="12"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0-#ppt_w/2"/>
                                          </p:val>
                                        </p:tav>
                                        <p:tav tm="100000">
                                          <p:val>
                                            <p:strVal val="#ppt_x"/>
                                          </p:val>
                                        </p:tav>
                                      </p:tavLst>
                                    </p:anim>
                                    <p:anim calcmode="lin" valueType="num">
                                      <p:cBhvr additive="base">
                                        <p:cTn id="49" dur="500" fill="hold"/>
                                        <p:tgtEl>
                                          <p:spTgt spid="41"/>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20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0-#ppt_w/2"/>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400"/>
                                  </p:stCondLst>
                                  <p:childTnLst>
                                    <p:set>
                                      <p:cBhvr>
                                        <p:cTn id="55" dur="1" fill="hold">
                                          <p:stCondLst>
                                            <p:cond delay="0"/>
                                          </p:stCondLst>
                                        </p:cTn>
                                        <p:tgtEl>
                                          <p:spTgt spid="40"/>
                                        </p:tgtEl>
                                        <p:attrNameLst>
                                          <p:attrName>style.visibility</p:attrName>
                                        </p:attrNameLst>
                                      </p:cBhvr>
                                      <p:to>
                                        <p:strVal val="visible"/>
                                      </p:to>
                                    </p:set>
                                    <p:anim calcmode="lin" valueType="num">
                                      <p:cBhvr additive="base">
                                        <p:cTn id="56" dur="500" fill="hold"/>
                                        <p:tgtEl>
                                          <p:spTgt spid="40"/>
                                        </p:tgtEl>
                                        <p:attrNameLst>
                                          <p:attrName>ppt_x</p:attrName>
                                        </p:attrNameLst>
                                      </p:cBhvr>
                                      <p:tavLst>
                                        <p:tav tm="0">
                                          <p:val>
                                            <p:strVal val="0-#ppt_w/2"/>
                                          </p:val>
                                        </p:tav>
                                        <p:tav tm="100000">
                                          <p:val>
                                            <p:strVal val="#ppt_x"/>
                                          </p:val>
                                        </p:tav>
                                      </p:tavLst>
                                    </p:anim>
                                    <p:anim calcmode="lin" valueType="num">
                                      <p:cBhvr additive="base">
                                        <p:cTn id="57" dur="500" fill="hold"/>
                                        <p:tgtEl>
                                          <p:spTgt spid="40"/>
                                        </p:tgtEl>
                                        <p:attrNameLst>
                                          <p:attrName>ppt_y</p:attrName>
                                        </p:attrNameLst>
                                      </p:cBhvr>
                                      <p:tavLst>
                                        <p:tav tm="0">
                                          <p:val>
                                            <p:strVal val="1+#ppt_h/2"/>
                                          </p:val>
                                        </p:tav>
                                        <p:tav tm="100000">
                                          <p:val>
                                            <p:strVal val="#ppt_y"/>
                                          </p:val>
                                        </p:tav>
                                      </p:tavLst>
                                    </p:anim>
                                  </p:childTnLst>
                                </p:cTn>
                              </p:par>
                            </p:childTnLst>
                          </p:cTn>
                        </p:par>
                        <p:par>
                          <p:cTn id="58" fill="hold">
                            <p:stCondLst>
                              <p:cond delay="4400"/>
                            </p:stCondLst>
                            <p:childTnLst>
                              <p:par>
                                <p:cTn id="59" presetID="47"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anim calcmode="lin" valueType="num">
                                      <p:cBhvr>
                                        <p:cTn id="62" dur="500" fill="hold"/>
                                        <p:tgtEl>
                                          <p:spTgt spid="35"/>
                                        </p:tgtEl>
                                        <p:attrNameLst>
                                          <p:attrName>ppt_x</p:attrName>
                                        </p:attrNameLst>
                                      </p:cBhvr>
                                      <p:tavLst>
                                        <p:tav tm="0">
                                          <p:val>
                                            <p:strVal val="#ppt_x"/>
                                          </p:val>
                                        </p:tav>
                                        <p:tav tm="100000">
                                          <p:val>
                                            <p:strVal val="#ppt_x"/>
                                          </p:val>
                                        </p:tav>
                                      </p:tavLst>
                                    </p:anim>
                                    <p:anim calcmode="lin" valueType="num">
                                      <p:cBhvr>
                                        <p:cTn id="63" dur="500" fill="hold"/>
                                        <p:tgtEl>
                                          <p:spTgt spid="3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anim calcmode="lin" valueType="num">
                                      <p:cBhvr>
                                        <p:cTn id="67" dur="500" fill="hold"/>
                                        <p:tgtEl>
                                          <p:spTgt spid="37"/>
                                        </p:tgtEl>
                                        <p:attrNameLst>
                                          <p:attrName>ppt_x</p:attrName>
                                        </p:attrNameLst>
                                      </p:cBhvr>
                                      <p:tavLst>
                                        <p:tav tm="0">
                                          <p:val>
                                            <p:strVal val="#ppt_x"/>
                                          </p:val>
                                        </p:tav>
                                        <p:tav tm="100000">
                                          <p:val>
                                            <p:strVal val="#ppt_x"/>
                                          </p:val>
                                        </p:tav>
                                      </p:tavLst>
                                    </p:anim>
                                    <p:anim calcmode="lin" valueType="num">
                                      <p:cBhvr>
                                        <p:cTn id="68" dur="500" fill="hold"/>
                                        <p:tgtEl>
                                          <p:spTgt spid="37"/>
                                        </p:tgtEl>
                                        <p:attrNameLst>
                                          <p:attrName>ppt_y</p:attrName>
                                        </p:attrNameLst>
                                      </p:cBhvr>
                                      <p:tavLst>
                                        <p:tav tm="0">
                                          <p:val>
                                            <p:strVal val="#ppt_y-.1"/>
                                          </p:val>
                                        </p:tav>
                                        <p:tav tm="100000">
                                          <p:val>
                                            <p:strVal val="#ppt_y"/>
                                          </p:val>
                                        </p:tav>
                                      </p:tavLst>
                                    </p:anim>
                                  </p:childTnLst>
                                </p:cTn>
                              </p:par>
                            </p:childTnLst>
                          </p:cTn>
                        </p:par>
                        <p:par>
                          <p:cTn id="69" fill="hold">
                            <p:stCondLst>
                              <p:cond delay="4900"/>
                            </p:stCondLst>
                            <p:childTnLst>
                              <p:par>
                                <p:cTn id="70" presetID="22" presetClass="entr" presetSubtype="1"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up)">
                                      <p:cBhvr>
                                        <p:cTn id="72" dur="500"/>
                                        <p:tgtEl>
                                          <p:spTgt spid="36"/>
                                        </p:tgtEl>
                                      </p:cBhvr>
                                    </p:animEffect>
                                  </p:childTnLst>
                                </p:cTn>
                              </p:par>
                            </p:childTnLst>
                          </p:cTn>
                        </p:par>
                        <p:par>
                          <p:cTn id="73" fill="hold">
                            <p:stCondLst>
                              <p:cond delay="5400"/>
                            </p:stCondLst>
                            <p:childTnLst>
                              <p:par>
                                <p:cTn id="74" presetID="22" presetClass="entr" presetSubtype="1"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up)">
                                      <p:cBhvr>
                                        <p:cTn id="76" dur="500"/>
                                        <p:tgtEl>
                                          <p:spTgt spid="38"/>
                                        </p:tgtEl>
                                      </p:cBhvr>
                                    </p:animEffect>
                                  </p:childTnLst>
                                </p:cTn>
                              </p:par>
                            </p:childTnLst>
                          </p:cTn>
                        </p:par>
                        <p:par>
                          <p:cTn id="77" fill="hold">
                            <p:stCondLst>
                              <p:cond delay="5900"/>
                            </p:stCondLst>
                            <p:childTnLst>
                              <p:par>
                                <p:cTn id="78" presetID="2" presetClass="entr" presetSubtype="12"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0-#ppt_w/2"/>
                                          </p:val>
                                        </p:tav>
                                        <p:tav tm="100000">
                                          <p:val>
                                            <p:strVal val="#ppt_x"/>
                                          </p:val>
                                        </p:tav>
                                      </p:tavLst>
                                    </p:anim>
                                    <p:anim calcmode="lin" valueType="num">
                                      <p:cBhvr additive="base">
                                        <p:cTn id="81" dur="500" fill="hold"/>
                                        <p:tgtEl>
                                          <p:spTgt spid="44"/>
                                        </p:tgtEl>
                                        <p:attrNameLst>
                                          <p:attrName>ppt_y</p:attrName>
                                        </p:attrNameLst>
                                      </p:cBhvr>
                                      <p:tavLst>
                                        <p:tav tm="0">
                                          <p:val>
                                            <p:strVal val="1+#ppt_h/2"/>
                                          </p:val>
                                        </p:tav>
                                        <p:tav tm="100000">
                                          <p:val>
                                            <p:strVal val="#ppt_y"/>
                                          </p:val>
                                        </p:tav>
                                      </p:tavLst>
                                    </p:anim>
                                  </p:childTnLst>
                                </p:cTn>
                              </p:par>
                              <p:par>
                                <p:cTn id="82" presetID="2" presetClass="entr" presetSubtype="12" fill="hold" grpId="0" nodeType="withEffect">
                                  <p:stCondLst>
                                    <p:cond delay="20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0-#ppt_w/2"/>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par>
                                <p:cTn id="86" presetID="2" presetClass="entr" presetSubtype="12" fill="hold" grpId="0" nodeType="withEffect">
                                  <p:stCondLst>
                                    <p:cond delay="40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500" fill="hold"/>
                                        <p:tgtEl>
                                          <p:spTgt spid="43"/>
                                        </p:tgtEl>
                                        <p:attrNameLst>
                                          <p:attrName>ppt_x</p:attrName>
                                        </p:attrNameLst>
                                      </p:cBhvr>
                                      <p:tavLst>
                                        <p:tav tm="0">
                                          <p:val>
                                            <p:strVal val="0-#ppt_w/2"/>
                                          </p:val>
                                        </p:tav>
                                        <p:tav tm="100000">
                                          <p:val>
                                            <p:strVal val="#ppt_x"/>
                                          </p:val>
                                        </p:tav>
                                      </p:tavLst>
                                    </p:anim>
                                    <p:anim calcmode="lin" valueType="num">
                                      <p:cBhvr additive="base">
                                        <p:cTn id="8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3" grpId="0" animBg="1"/>
      <p:bldP spid="77" grpId="0"/>
      <p:bldP spid="4" grpId="0" animBg="1"/>
      <p:bldP spid="19" grpId="0" animBg="1"/>
      <p:bldP spid="20" grpId="0" animBg="1"/>
      <p:bldP spid="35" grpId="0" animBg="1"/>
      <p:bldP spid="36" grpId="0" animBg="1"/>
      <p:bldP spid="39" grpId="0" animBg="1"/>
      <p:bldP spid="40" grpId="0" animBg="1"/>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77" name="TextBox 76"/>
          <p:cNvSpPr txBox="1"/>
          <p:nvPr/>
        </p:nvSpPr>
        <p:spPr>
          <a:xfrm>
            <a:off x="477742" y="159025"/>
            <a:ext cx="1569636" cy="369320"/>
          </a:xfrm>
          <a:prstGeom prst="rect">
            <a:avLst/>
          </a:prstGeom>
          <a:noFill/>
        </p:spPr>
        <p:txBody>
          <a:bodyPr wrap="none" lIns="91428" tIns="45714" rIns="91428" bIns="45714" rtlCol="0">
            <a:spAutoFit/>
          </a:bodyPr>
          <a:lstStyle/>
          <a:p>
            <a:r>
              <a:rPr lang="zh-CN" altLang="en-US" dirty="0">
                <a:solidFill>
                  <a:srgbClr val="4D4D4D"/>
                </a:solidFill>
                <a:latin typeface="微软雅黑" panose="020B0503020204020204" pitchFamily="34" charset="-122"/>
                <a:ea typeface="微软雅黑" panose="020B0503020204020204" pitchFamily="34" charset="-122"/>
              </a:rPr>
              <a:t>内部环境分析</a:t>
            </a:r>
            <a:endParaRPr lang="zh-CN" altLang="en-US" dirty="0">
              <a:solidFill>
                <a:srgbClr val="4D4D4D"/>
              </a:solidFill>
              <a:latin typeface="微软雅黑" panose="020B0503020204020204" pitchFamily="34" charset="-122"/>
              <a:ea typeface="微软雅黑" panose="020B0503020204020204" pitchFamily="34" charset="-122"/>
            </a:endParaRPr>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22" name="圆角矩形 21"/>
          <p:cNvSpPr/>
          <p:nvPr/>
        </p:nvSpPr>
        <p:spPr bwMode="auto">
          <a:xfrm>
            <a:off x="1352944" y="1222559"/>
            <a:ext cx="3312368" cy="1656184"/>
          </a:xfrm>
          <a:prstGeom prst="roundRect">
            <a:avLst>
              <a:gd name="adj" fmla="val 0"/>
            </a:avLst>
          </a:prstGeom>
          <a:solidFill>
            <a:srgbClr val="F8F8F8"/>
          </a:solid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grpSp>
        <p:nvGrpSpPr>
          <p:cNvPr id="23" name="组合 22"/>
          <p:cNvGrpSpPr/>
          <p:nvPr/>
        </p:nvGrpSpPr>
        <p:grpSpPr>
          <a:xfrm rot="5400000">
            <a:off x="6990766" y="2659548"/>
            <a:ext cx="1421099" cy="2252341"/>
            <a:chOff x="5075035" y="1195984"/>
            <a:chExt cx="1421099" cy="2422698"/>
          </a:xfrm>
        </p:grpSpPr>
        <p:sp>
          <p:nvSpPr>
            <p:cNvPr id="24" name="圆角矩形 23"/>
            <p:cNvSpPr/>
            <p:nvPr/>
          </p:nvSpPr>
          <p:spPr bwMode="auto">
            <a:xfrm>
              <a:off x="5075035" y="1195984"/>
              <a:ext cx="1421099" cy="2422698"/>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25" name="圆角矩形 24"/>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grpSp>
      <p:grpSp>
        <p:nvGrpSpPr>
          <p:cNvPr id="26" name="组合 25"/>
          <p:cNvGrpSpPr/>
          <p:nvPr/>
        </p:nvGrpSpPr>
        <p:grpSpPr>
          <a:xfrm rot="5400000">
            <a:off x="3816681" y="2659548"/>
            <a:ext cx="1421099" cy="2252341"/>
            <a:chOff x="5075035" y="1195984"/>
            <a:chExt cx="1421099" cy="2422698"/>
          </a:xfrm>
        </p:grpSpPr>
        <p:sp>
          <p:nvSpPr>
            <p:cNvPr id="27" name="圆角矩形 26"/>
            <p:cNvSpPr/>
            <p:nvPr/>
          </p:nvSpPr>
          <p:spPr bwMode="auto">
            <a:xfrm>
              <a:off x="5075035" y="1195984"/>
              <a:ext cx="1421099" cy="2422698"/>
            </a:xfrm>
            <a:prstGeom prst="roundRect">
              <a:avLst/>
            </a:prstGeom>
            <a:solidFill>
              <a:schemeClr val="bg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28" name="圆角矩形 27"/>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grpSp>
      <p:grpSp>
        <p:nvGrpSpPr>
          <p:cNvPr id="29" name="组合 28"/>
          <p:cNvGrpSpPr/>
          <p:nvPr/>
        </p:nvGrpSpPr>
        <p:grpSpPr>
          <a:xfrm>
            <a:off x="5397828" y="1484784"/>
            <a:ext cx="1421099" cy="1944216"/>
            <a:chOff x="5075035" y="1195984"/>
            <a:chExt cx="1421099" cy="2422698"/>
          </a:xfrm>
        </p:grpSpPr>
        <p:sp>
          <p:nvSpPr>
            <p:cNvPr id="30" name="圆角矩形 29"/>
            <p:cNvSpPr/>
            <p:nvPr/>
          </p:nvSpPr>
          <p:spPr bwMode="auto">
            <a:xfrm>
              <a:off x="5075035" y="1195984"/>
              <a:ext cx="1421099" cy="242269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31" name="圆角矩形 30"/>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grpSp>
      <p:grpSp>
        <p:nvGrpSpPr>
          <p:cNvPr id="32" name="组合 31"/>
          <p:cNvGrpSpPr/>
          <p:nvPr/>
        </p:nvGrpSpPr>
        <p:grpSpPr>
          <a:xfrm>
            <a:off x="5397828" y="4149080"/>
            <a:ext cx="1421099" cy="1944216"/>
            <a:chOff x="5075035" y="1195984"/>
            <a:chExt cx="1421099" cy="2422698"/>
          </a:xfrm>
        </p:grpSpPr>
        <p:sp>
          <p:nvSpPr>
            <p:cNvPr id="33" name="圆角矩形 32"/>
            <p:cNvSpPr/>
            <p:nvPr/>
          </p:nvSpPr>
          <p:spPr bwMode="auto">
            <a:xfrm>
              <a:off x="5075035" y="1195984"/>
              <a:ext cx="1421099" cy="242269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34" name="圆角矩形 33"/>
            <p:cNvSpPr/>
            <p:nvPr/>
          </p:nvSpPr>
          <p:spPr bwMode="auto">
            <a:xfrm>
              <a:off x="5229298" y="1366342"/>
              <a:ext cx="1112573" cy="2081982"/>
            </a:xfrm>
            <a:prstGeom prst="roundRect">
              <a:avLst>
                <a:gd name="adj" fmla="val 13243"/>
              </a:avLst>
            </a:prstGeom>
            <a:solidFill>
              <a:srgbClr val="F8F8F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grpSp>
      <p:sp>
        <p:nvSpPr>
          <p:cNvPr id="35" name="矩形 34"/>
          <p:cNvSpPr/>
          <p:nvPr/>
        </p:nvSpPr>
        <p:spPr bwMode="auto">
          <a:xfrm rot="2700000">
            <a:off x="5278472" y="3015965"/>
            <a:ext cx="1535239" cy="1535238"/>
          </a:xfrm>
          <a:prstGeom prst="rect">
            <a:avLst/>
          </a:prstGeom>
          <a:solidFill>
            <a:schemeClr val="tx2"/>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36" name="TextBox 35"/>
          <p:cNvSpPr txBox="1"/>
          <p:nvPr/>
        </p:nvSpPr>
        <p:spPr>
          <a:xfrm>
            <a:off x="5697277" y="1844825"/>
            <a:ext cx="646307" cy="369320"/>
          </a:xfrm>
          <a:prstGeom prst="rect">
            <a:avLst/>
          </a:prstGeom>
          <a:noFill/>
        </p:spPr>
        <p:txBody>
          <a:bodyPr wrap="none" lIns="91428" tIns="45714" rIns="91428" bIns="45714" rtlCol="0">
            <a:spAutoFit/>
          </a:bodyPr>
          <a:lstStyle/>
          <a:p>
            <a:r>
              <a:rPr lang="zh-CN" altLang="en-US" dirty="0">
                <a:latin typeface="+mn-ea"/>
                <a:ea typeface="+mn-ea"/>
              </a:rPr>
              <a:t>威胁</a:t>
            </a:r>
            <a:endParaRPr lang="zh-CN" altLang="en-US" dirty="0">
              <a:latin typeface="+mn-ea"/>
              <a:ea typeface="+mn-ea"/>
            </a:endParaRPr>
          </a:p>
        </p:txBody>
      </p:sp>
      <p:sp>
        <p:nvSpPr>
          <p:cNvPr id="37" name="TextBox 36"/>
          <p:cNvSpPr txBox="1"/>
          <p:nvPr/>
        </p:nvSpPr>
        <p:spPr>
          <a:xfrm>
            <a:off x="5697277" y="5409085"/>
            <a:ext cx="646307" cy="369320"/>
          </a:xfrm>
          <a:prstGeom prst="rect">
            <a:avLst/>
          </a:prstGeom>
          <a:noFill/>
        </p:spPr>
        <p:txBody>
          <a:bodyPr wrap="none" lIns="91428" tIns="45714" rIns="91428" bIns="45714" rtlCol="0">
            <a:spAutoFit/>
          </a:bodyPr>
          <a:lstStyle/>
          <a:p>
            <a:r>
              <a:rPr lang="zh-CN" altLang="en-US" dirty="0">
                <a:latin typeface="+mn-ea"/>
                <a:ea typeface="+mn-ea"/>
              </a:rPr>
              <a:t>机会</a:t>
            </a:r>
            <a:endParaRPr lang="zh-CN" altLang="en-US" dirty="0">
              <a:latin typeface="+mn-ea"/>
              <a:ea typeface="+mn-ea"/>
            </a:endParaRPr>
          </a:p>
        </p:txBody>
      </p:sp>
      <p:sp>
        <p:nvSpPr>
          <p:cNvPr id="38" name="TextBox 37"/>
          <p:cNvSpPr txBox="1"/>
          <p:nvPr/>
        </p:nvSpPr>
        <p:spPr>
          <a:xfrm>
            <a:off x="3716078" y="3567585"/>
            <a:ext cx="646307" cy="369320"/>
          </a:xfrm>
          <a:prstGeom prst="rect">
            <a:avLst/>
          </a:prstGeom>
          <a:noFill/>
        </p:spPr>
        <p:txBody>
          <a:bodyPr wrap="none" lIns="91428" tIns="45714" rIns="91428" bIns="45714" rtlCol="0">
            <a:spAutoFit/>
          </a:bodyPr>
          <a:lstStyle/>
          <a:p>
            <a:r>
              <a:rPr lang="zh-CN" altLang="en-US" dirty="0">
                <a:latin typeface="+mn-ea"/>
                <a:ea typeface="+mn-ea"/>
              </a:rPr>
              <a:t>优势</a:t>
            </a:r>
            <a:endParaRPr lang="zh-CN" altLang="en-US" dirty="0">
              <a:latin typeface="+mn-ea"/>
              <a:ea typeface="+mn-ea"/>
            </a:endParaRPr>
          </a:p>
        </p:txBody>
      </p:sp>
      <p:sp>
        <p:nvSpPr>
          <p:cNvPr id="39" name="TextBox 38"/>
          <p:cNvSpPr txBox="1"/>
          <p:nvPr/>
        </p:nvSpPr>
        <p:spPr>
          <a:xfrm>
            <a:off x="7589576" y="3567585"/>
            <a:ext cx="646307" cy="369320"/>
          </a:xfrm>
          <a:prstGeom prst="rect">
            <a:avLst/>
          </a:prstGeom>
          <a:noFill/>
        </p:spPr>
        <p:txBody>
          <a:bodyPr wrap="none" lIns="91428" tIns="45714" rIns="91428" bIns="45714" rtlCol="0">
            <a:spAutoFit/>
          </a:bodyPr>
          <a:lstStyle/>
          <a:p>
            <a:r>
              <a:rPr lang="zh-CN" altLang="en-US" dirty="0">
                <a:latin typeface="+mn-ea"/>
                <a:ea typeface="+mn-ea"/>
              </a:rPr>
              <a:t>劣势</a:t>
            </a:r>
            <a:endParaRPr lang="zh-CN" altLang="en-US" dirty="0">
              <a:latin typeface="+mn-ea"/>
              <a:ea typeface="+mn-ea"/>
            </a:endParaRPr>
          </a:p>
        </p:txBody>
      </p:sp>
      <p:sp>
        <p:nvSpPr>
          <p:cNvPr id="40" name="TextBox 39"/>
          <p:cNvSpPr txBox="1"/>
          <p:nvPr/>
        </p:nvSpPr>
        <p:spPr>
          <a:xfrm>
            <a:off x="5388378" y="3523075"/>
            <a:ext cx="1315424" cy="553999"/>
          </a:xfrm>
          <a:prstGeom prst="rect">
            <a:avLst/>
          </a:prstGeom>
          <a:noFill/>
        </p:spPr>
        <p:txBody>
          <a:bodyPr wrap="none" lIns="91428" tIns="45714" rIns="91428" bIns="45714" rtlCol="0">
            <a:spAutoFit/>
          </a:bodyPr>
          <a:lstStyle/>
          <a:p>
            <a:r>
              <a:rPr lang="en-US" altLang="zh-CN" sz="2900" dirty="0">
                <a:solidFill>
                  <a:srgbClr val="F8F8F8"/>
                </a:solidFill>
                <a:latin typeface="+mn-ea"/>
                <a:ea typeface="+mn-ea"/>
              </a:rPr>
              <a:t>SWOT</a:t>
            </a:r>
            <a:endParaRPr lang="zh-CN" altLang="en-US" sz="2900" dirty="0">
              <a:solidFill>
                <a:srgbClr val="F8F8F8"/>
              </a:solidFill>
              <a:latin typeface="+mn-ea"/>
              <a:ea typeface="+mn-ea"/>
            </a:endParaRPr>
          </a:p>
        </p:txBody>
      </p:sp>
      <p:sp>
        <p:nvSpPr>
          <p:cNvPr id="41" name="TextBox 40"/>
          <p:cNvSpPr txBox="1"/>
          <p:nvPr/>
        </p:nvSpPr>
        <p:spPr>
          <a:xfrm>
            <a:off x="1576062" y="1378477"/>
            <a:ext cx="2975309" cy="1200316"/>
          </a:xfrm>
          <a:prstGeom prst="rect">
            <a:avLst/>
          </a:prstGeom>
          <a:noFill/>
        </p:spPr>
        <p:txBody>
          <a:bodyPr wrap="square" lIns="91428" tIns="45714" rIns="91428" bIns="45714" rtlCol="0">
            <a:spAutoFit/>
          </a:bodyPr>
          <a:lstStyle/>
          <a:p>
            <a:r>
              <a:rPr lang="zh-CN" altLang="en-US" dirty="0">
                <a:solidFill>
                  <a:schemeClr val="tx2"/>
                </a:solidFill>
                <a:latin typeface="+mn-ea"/>
                <a:ea typeface="+mn-ea"/>
              </a:rPr>
              <a:t>这里输入段落文本这里输入段落文本这里输入段落文本这里输入段落文本</a:t>
            </a:r>
            <a:endParaRPr lang="zh-CN" altLang="en-US" dirty="0">
              <a:solidFill>
                <a:schemeClr val="tx2"/>
              </a:solidFill>
              <a:latin typeface="+mn-ea"/>
              <a:ea typeface="+mn-ea"/>
            </a:endParaRPr>
          </a:p>
          <a:p>
            <a:endParaRPr lang="zh-CN" altLang="en-US" dirty="0">
              <a:latin typeface="+mn-ea"/>
              <a:ea typeface="+mn-ea"/>
            </a:endParaRPr>
          </a:p>
        </p:txBody>
      </p:sp>
      <p:sp>
        <p:nvSpPr>
          <p:cNvPr id="42" name="圆角矩形 41"/>
          <p:cNvSpPr/>
          <p:nvPr/>
        </p:nvSpPr>
        <p:spPr bwMode="auto">
          <a:xfrm>
            <a:off x="7575945" y="1222559"/>
            <a:ext cx="3312368" cy="1656184"/>
          </a:xfrm>
          <a:prstGeom prst="roundRect">
            <a:avLst>
              <a:gd name="adj" fmla="val 0"/>
            </a:avLst>
          </a:prstGeom>
          <a:solidFill>
            <a:srgbClr val="F8F8F8"/>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3" name="TextBox 42"/>
          <p:cNvSpPr txBox="1"/>
          <p:nvPr/>
        </p:nvSpPr>
        <p:spPr>
          <a:xfrm>
            <a:off x="7799060" y="1378477"/>
            <a:ext cx="2975309" cy="1200316"/>
          </a:xfrm>
          <a:prstGeom prst="rect">
            <a:avLst/>
          </a:prstGeom>
          <a:noFill/>
        </p:spPr>
        <p:txBody>
          <a:bodyPr wrap="square" lIns="91428" tIns="45714" rIns="91428" bIns="45714" rtlCol="0">
            <a:spAutoFit/>
          </a:bodyPr>
          <a:lstStyle/>
          <a:p>
            <a:r>
              <a:rPr lang="zh-CN" altLang="en-US" dirty="0">
                <a:solidFill>
                  <a:schemeClr val="tx2"/>
                </a:solidFill>
                <a:latin typeface="+mn-ea"/>
                <a:ea typeface="+mn-ea"/>
              </a:rPr>
              <a:t>这里输入段落文本这里输入段落文本这里输入段落文本这里输入段落文本</a:t>
            </a:r>
            <a:endParaRPr lang="zh-CN" altLang="en-US" dirty="0">
              <a:solidFill>
                <a:schemeClr val="tx2"/>
              </a:solidFill>
              <a:latin typeface="+mn-ea"/>
              <a:ea typeface="+mn-ea"/>
            </a:endParaRPr>
          </a:p>
          <a:p>
            <a:endParaRPr lang="zh-CN" altLang="en-US" dirty="0">
              <a:latin typeface="+mn-ea"/>
              <a:ea typeface="+mn-ea"/>
            </a:endParaRPr>
          </a:p>
        </p:txBody>
      </p:sp>
      <p:sp>
        <p:nvSpPr>
          <p:cNvPr id="44" name="圆角矩形 43"/>
          <p:cNvSpPr/>
          <p:nvPr/>
        </p:nvSpPr>
        <p:spPr bwMode="auto">
          <a:xfrm>
            <a:off x="1352944" y="4659660"/>
            <a:ext cx="3312368" cy="1656184"/>
          </a:xfrm>
          <a:prstGeom prst="roundRect">
            <a:avLst>
              <a:gd name="adj" fmla="val 0"/>
            </a:avLst>
          </a:prstGeom>
          <a:solidFill>
            <a:srgbClr val="F8F8F8"/>
          </a:solidFill>
          <a:ln w="9525" cap="flat" cmpd="sng" algn="ctr">
            <a:solidFill>
              <a:schemeClr val="bg1"/>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5" name="TextBox 44"/>
          <p:cNvSpPr txBox="1"/>
          <p:nvPr/>
        </p:nvSpPr>
        <p:spPr>
          <a:xfrm>
            <a:off x="1576062" y="4815580"/>
            <a:ext cx="2975309" cy="1200316"/>
          </a:xfrm>
          <a:prstGeom prst="rect">
            <a:avLst/>
          </a:prstGeom>
          <a:noFill/>
        </p:spPr>
        <p:txBody>
          <a:bodyPr wrap="square" lIns="91428" tIns="45714" rIns="91428" bIns="45714" rtlCol="0">
            <a:spAutoFit/>
          </a:bodyPr>
          <a:lstStyle/>
          <a:p>
            <a:r>
              <a:rPr lang="zh-CN" altLang="en-US" dirty="0">
                <a:solidFill>
                  <a:schemeClr val="tx2"/>
                </a:solidFill>
                <a:latin typeface="+mn-ea"/>
                <a:ea typeface="+mn-ea"/>
              </a:rPr>
              <a:t>这里输入段落文本这里输入段落文本这里输入段落文本这里输入段落文本</a:t>
            </a:r>
            <a:endParaRPr lang="zh-CN" altLang="en-US" dirty="0">
              <a:solidFill>
                <a:schemeClr val="tx2"/>
              </a:solidFill>
              <a:latin typeface="+mn-ea"/>
              <a:ea typeface="+mn-ea"/>
            </a:endParaRPr>
          </a:p>
          <a:p>
            <a:endParaRPr lang="zh-CN" altLang="en-US" dirty="0">
              <a:latin typeface="+mn-ea"/>
              <a:ea typeface="+mn-ea"/>
            </a:endParaRPr>
          </a:p>
        </p:txBody>
      </p:sp>
      <p:sp>
        <p:nvSpPr>
          <p:cNvPr id="46" name="圆角矩形 45"/>
          <p:cNvSpPr/>
          <p:nvPr/>
        </p:nvSpPr>
        <p:spPr bwMode="auto">
          <a:xfrm>
            <a:off x="7575945" y="4659660"/>
            <a:ext cx="3312368" cy="1656184"/>
          </a:xfrm>
          <a:prstGeom prst="roundRect">
            <a:avLst>
              <a:gd name="adj" fmla="val 0"/>
            </a:avLst>
          </a:prstGeom>
          <a:solidFill>
            <a:srgbClr val="F8F8F8"/>
          </a:solidFill>
          <a:ln w="9525" cap="flat" cmpd="sng" algn="ctr">
            <a:solidFill>
              <a:schemeClr val="tx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7" name="TextBox 46"/>
          <p:cNvSpPr txBox="1"/>
          <p:nvPr/>
        </p:nvSpPr>
        <p:spPr>
          <a:xfrm>
            <a:off x="7799060" y="4815580"/>
            <a:ext cx="2975309" cy="1200316"/>
          </a:xfrm>
          <a:prstGeom prst="rect">
            <a:avLst/>
          </a:prstGeom>
          <a:noFill/>
        </p:spPr>
        <p:txBody>
          <a:bodyPr wrap="square" lIns="91428" tIns="45714" rIns="91428" bIns="45714" rtlCol="0">
            <a:spAutoFit/>
          </a:bodyPr>
          <a:lstStyle/>
          <a:p>
            <a:r>
              <a:rPr lang="zh-CN" altLang="en-US" dirty="0">
                <a:solidFill>
                  <a:schemeClr val="tx2"/>
                </a:solidFill>
                <a:latin typeface="+mn-ea"/>
                <a:ea typeface="+mn-ea"/>
              </a:rPr>
              <a:t>这里输入段落文本这里输入段落文本这里输入段落文本这里输入段落文本</a:t>
            </a:r>
            <a:endParaRPr lang="zh-CN" altLang="en-US" dirty="0">
              <a:solidFill>
                <a:schemeClr val="tx2"/>
              </a:solidFill>
              <a:latin typeface="+mn-ea"/>
              <a:ea typeface="+mn-ea"/>
            </a:endParaRPr>
          </a:p>
          <a:p>
            <a:endParaRPr lang="zh-CN" altLang="en-US" dirty="0">
              <a:latin typeface="+mn-ea"/>
              <a:ea typeface="+mn-ea"/>
            </a:endParaRPr>
          </a:p>
        </p:txBody>
      </p:sp>
    </p:spTree>
  </p:cSld>
  <p:clrMapOvr>
    <a:masterClrMapping/>
  </p:clrMapOvr>
  <p:transition spd="slow" advTm="5987">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49" presetClass="entr" presetSubtype="0" decel="10000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 calcmode="lin" valueType="num">
                                      <p:cBhvr>
                                        <p:cTn id="27" dur="500" fill="hold"/>
                                        <p:tgtEl>
                                          <p:spTgt spid="40"/>
                                        </p:tgtEl>
                                        <p:attrNameLst>
                                          <p:attrName>style.rotation</p:attrName>
                                        </p:attrNameLst>
                                      </p:cBhvr>
                                      <p:tavLst>
                                        <p:tav tm="0">
                                          <p:val>
                                            <p:fltVal val="360"/>
                                          </p:val>
                                        </p:tav>
                                        <p:tav tm="100000">
                                          <p:val>
                                            <p:fltVal val="0"/>
                                          </p:val>
                                        </p:tav>
                                      </p:tavLst>
                                    </p:anim>
                                    <p:animEffect transition="in" filter="fade">
                                      <p:cBhvr>
                                        <p:cTn id="28" dur="500"/>
                                        <p:tgtEl>
                                          <p:spTgt spid="40"/>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 calcmode="lin" valueType="num">
                                      <p:cBhvr>
                                        <p:cTn id="33" dur="500" fill="hold"/>
                                        <p:tgtEl>
                                          <p:spTgt spid="35"/>
                                        </p:tgtEl>
                                        <p:attrNameLst>
                                          <p:attrName>style.rotation</p:attrName>
                                        </p:attrNameLst>
                                      </p:cBhvr>
                                      <p:tavLst>
                                        <p:tav tm="0">
                                          <p:val>
                                            <p:fltVal val="360"/>
                                          </p:val>
                                        </p:tav>
                                        <p:tav tm="100000">
                                          <p:val>
                                            <p:fltVal val="0"/>
                                          </p:val>
                                        </p:tav>
                                      </p:tavLst>
                                    </p:anim>
                                    <p:animEffect transition="in" filter="fade">
                                      <p:cBhvr>
                                        <p:cTn id="34" dur="500"/>
                                        <p:tgtEl>
                                          <p:spTgt spid="35"/>
                                        </p:tgtEl>
                                      </p:cBhvr>
                                    </p:animEffect>
                                  </p:childTnLst>
                                </p:cTn>
                              </p:par>
                            </p:childTnLst>
                          </p:cTn>
                        </p:par>
                        <p:par>
                          <p:cTn id="35" fill="hold">
                            <p:stCondLst>
                              <p:cond delay="2400"/>
                            </p:stCondLst>
                            <p:childTnLst>
                              <p:par>
                                <p:cTn id="36" presetID="12" presetClass="entr" presetSubtype="4"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p:tgtEl>
                                          <p:spTgt spid="29"/>
                                        </p:tgtEl>
                                        <p:attrNameLst>
                                          <p:attrName>ppt_y</p:attrName>
                                        </p:attrNameLst>
                                      </p:cBhvr>
                                      <p:tavLst>
                                        <p:tav tm="0">
                                          <p:val>
                                            <p:strVal val="#ppt_y+#ppt_h*1.125000"/>
                                          </p:val>
                                        </p:tav>
                                        <p:tav tm="100000">
                                          <p:val>
                                            <p:strVal val="#ppt_y"/>
                                          </p:val>
                                        </p:tav>
                                      </p:tavLst>
                                    </p:anim>
                                    <p:animEffect transition="in" filter="wipe(up)">
                                      <p:cBhvr>
                                        <p:cTn id="39" dur="500"/>
                                        <p:tgtEl>
                                          <p:spTgt spid="29"/>
                                        </p:tgtEl>
                                      </p:cBhvr>
                                    </p:animEffect>
                                  </p:childTnLst>
                                </p:cTn>
                              </p:par>
                              <p:par>
                                <p:cTn id="40" presetID="12" presetClass="entr" presetSubtype="1"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p:tgtEl>
                                          <p:spTgt spid="32"/>
                                        </p:tgtEl>
                                        <p:attrNameLst>
                                          <p:attrName>ppt_y</p:attrName>
                                        </p:attrNameLst>
                                      </p:cBhvr>
                                      <p:tavLst>
                                        <p:tav tm="0">
                                          <p:val>
                                            <p:strVal val="#ppt_y-#ppt_h*1.125000"/>
                                          </p:val>
                                        </p:tav>
                                        <p:tav tm="100000">
                                          <p:val>
                                            <p:strVal val="#ppt_y"/>
                                          </p:val>
                                        </p:tav>
                                      </p:tavLst>
                                    </p:anim>
                                    <p:animEffect transition="in" filter="wipe(down)">
                                      <p:cBhvr>
                                        <p:cTn id="43" dur="500"/>
                                        <p:tgtEl>
                                          <p:spTgt spid="32"/>
                                        </p:tgtEl>
                                      </p:cBhvr>
                                    </p:animEffect>
                                  </p:childTnLst>
                                </p:cTn>
                              </p:par>
                            </p:childTnLst>
                          </p:cTn>
                        </p:par>
                        <p:par>
                          <p:cTn id="44" fill="hold">
                            <p:stCondLst>
                              <p:cond delay="2900"/>
                            </p:stCondLst>
                            <p:childTnLst>
                              <p:par>
                                <p:cTn id="45" presetID="31"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 calcmode="lin" valueType="num">
                                      <p:cBhvr>
                                        <p:cTn id="49" dur="500" fill="hold"/>
                                        <p:tgtEl>
                                          <p:spTgt spid="36"/>
                                        </p:tgtEl>
                                        <p:attrNameLst>
                                          <p:attrName>style.rotation</p:attrName>
                                        </p:attrNameLst>
                                      </p:cBhvr>
                                      <p:tavLst>
                                        <p:tav tm="0">
                                          <p:val>
                                            <p:fltVal val="90"/>
                                          </p:val>
                                        </p:tav>
                                        <p:tav tm="100000">
                                          <p:val>
                                            <p:fltVal val="0"/>
                                          </p:val>
                                        </p:tav>
                                      </p:tavLst>
                                    </p:anim>
                                    <p:animEffect transition="in" filter="fade">
                                      <p:cBhvr>
                                        <p:cTn id="50" dur="500"/>
                                        <p:tgtEl>
                                          <p:spTgt spid="36"/>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 calcmode="lin" valueType="num">
                                      <p:cBhvr>
                                        <p:cTn id="55" dur="500" fill="hold"/>
                                        <p:tgtEl>
                                          <p:spTgt spid="37"/>
                                        </p:tgtEl>
                                        <p:attrNameLst>
                                          <p:attrName>style.rotation</p:attrName>
                                        </p:attrNameLst>
                                      </p:cBhvr>
                                      <p:tavLst>
                                        <p:tav tm="0">
                                          <p:val>
                                            <p:fltVal val="90"/>
                                          </p:val>
                                        </p:tav>
                                        <p:tav tm="100000">
                                          <p:val>
                                            <p:fltVal val="0"/>
                                          </p:val>
                                        </p:tav>
                                      </p:tavLst>
                                    </p:anim>
                                    <p:animEffect transition="in" filter="fade">
                                      <p:cBhvr>
                                        <p:cTn id="56" dur="500"/>
                                        <p:tgtEl>
                                          <p:spTgt spid="37"/>
                                        </p:tgtEl>
                                      </p:cBhvr>
                                    </p:animEffect>
                                  </p:childTnLst>
                                </p:cTn>
                              </p:par>
                            </p:childTnLst>
                          </p:cTn>
                        </p:par>
                        <p:par>
                          <p:cTn id="57" fill="hold">
                            <p:stCondLst>
                              <p:cond delay="3400"/>
                            </p:stCondLst>
                            <p:childTnLst>
                              <p:par>
                                <p:cTn id="58" presetID="22" presetClass="entr" presetSubtype="8"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left)">
                                      <p:cBhvr>
                                        <p:cTn id="63" dur="500"/>
                                        <p:tgtEl>
                                          <p:spTgt spid="43"/>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right)">
                                      <p:cBhvr>
                                        <p:cTn id="66" dur="500"/>
                                        <p:tgtEl>
                                          <p:spTgt spid="45"/>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right)">
                                      <p:cBhvr>
                                        <p:cTn id="69" dur="500"/>
                                        <p:tgtEl>
                                          <p:spTgt spid="44"/>
                                        </p:tgtEl>
                                      </p:cBhvr>
                                    </p:animEffect>
                                  </p:childTnLst>
                                </p:cTn>
                              </p:par>
                            </p:childTnLst>
                          </p:cTn>
                        </p:par>
                        <p:par>
                          <p:cTn id="70" fill="hold">
                            <p:stCondLst>
                              <p:cond delay="3900"/>
                            </p:stCondLst>
                            <p:childTnLst>
                              <p:par>
                                <p:cTn id="71" presetID="12" presetClass="entr" presetSubtype="2"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p:tgtEl>
                                          <p:spTgt spid="26"/>
                                        </p:tgtEl>
                                        <p:attrNameLst>
                                          <p:attrName>ppt_x</p:attrName>
                                        </p:attrNameLst>
                                      </p:cBhvr>
                                      <p:tavLst>
                                        <p:tav tm="0">
                                          <p:val>
                                            <p:strVal val="#ppt_x+#ppt_w*1.125000"/>
                                          </p:val>
                                        </p:tav>
                                        <p:tav tm="100000">
                                          <p:val>
                                            <p:strVal val="#ppt_x"/>
                                          </p:val>
                                        </p:tav>
                                      </p:tavLst>
                                    </p:anim>
                                    <p:animEffect transition="in" filter="wipe(left)">
                                      <p:cBhvr>
                                        <p:cTn id="74" dur="500"/>
                                        <p:tgtEl>
                                          <p:spTgt spid="26"/>
                                        </p:tgtEl>
                                      </p:cBhvr>
                                    </p:animEffect>
                                  </p:childTnLst>
                                </p:cTn>
                              </p:par>
                              <p:par>
                                <p:cTn id="75" presetID="12" presetClass="entr" presetSubtype="8"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p:tgtEl>
                                          <p:spTgt spid="23"/>
                                        </p:tgtEl>
                                        <p:attrNameLst>
                                          <p:attrName>ppt_x</p:attrName>
                                        </p:attrNameLst>
                                      </p:cBhvr>
                                      <p:tavLst>
                                        <p:tav tm="0">
                                          <p:val>
                                            <p:strVal val="#ppt_x-#ppt_w*1.125000"/>
                                          </p:val>
                                        </p:tav>
                                        <p:tav tm="100000">
                                          <p:val>
                                            <p:strVal val="#ppt_x"/>
                                          </p:val>
                                        </p:tav>
                                      </p:tavLst>
                                    </p:anim>
                                    <p:animEffect transition="in" filter="wipe(right)">
                                      <p:cBhvr>
                                        <p:cTn id="78" dur="500"/>
                                        <p:tgtEl>
                                          <p:spTgt spid="23"/>
                                        </p:tgtEl>
                                      </p:cBhvr>
                                    </p:animEffect>
                                  </p:childTnLst>
                                </p:cTn>
                              </p:par>
                            </p:childTnLst>
                          </p:cTn>
                        </p:par>
                        <p:par>
                          <p:cTn id="79" fill="hold">
                            <p:stCondLst>
                              <p:cond delay="4400"/>
                            </p:stCondLst>
                            <p:childTnLst>
                              <p:par>
                                <p:cTn id="80" presetID="31" presetClass="entr" presetSubtype="0"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p:cTn id="82" dur="500" fill="hold"/>
                                        <p:tgtEl>
                                          <p:spTgt spid="38"/>
                                        </p:tgtEl>
                                        <p:attrNameLst>
                                          <p:attrName>ppt_w</p:attrName>
                                        </p:attrNameLst>
                                      </p:cBhvr>
                                      <p:tavLst>
                                        <p:tav tm="0">
                                          <p:val>
                                            <p:fltVal val="0"/>
                                          </p:val>
                                        </p:tav>
                                        <p:tav tm="100000">
                                          <p:val>
                                            <p:strVal val="#ppt_w"/>
                                          </p:val>
                                        </p:tav>
                                      </p:tavLst>
                                    </p:anim>
                                    <p:anim calcmode="lin" valueType="num">
                                      <p:cBhvr>
                                        <p:cTn id="83" dur="500" fill="hold"/>
                                        <p:tgtEl>
                                          <p:spTgt spid="38"/>
                                        </p:tgtEl>
                                        <p:attrNameLst>
                                          <p:attrName>ppt_h</p:attrName>
                                        </p:attrNameLst>
                                      </p:cBhvr>
                                      <p:tavLst>
                                        <p:tav tm="0">
                                          <p:val>
                                            <p:fltVal val="0"/>
                                          </p:val>
                                        </p:tav>
                                        <p:tav tm="100000">
                                          <p:val>
                                            <p:strVal val="#ppt_h"/>
                                          </p:val>
                                        </p:tav>
                                      </p:tavLst>
                                    </p:anim>
                                    <p:anim calcmode="lin" valueType="num">
                                      <p:cBhvr>
                                        <p:cTn id="84" dur="500" fill="hold"/>
                                        <p:tgtEl>
                                          <p:spTgt spid="38"/>
                                        </p:tgtEl>
                                        <p:attrNameLst>
                                          <p:attrName>style.rotation</p:attrName>
                                        </p:attrNameLst>
                                      </p:cBhvr>
                                      <p:tavLst>
                                        <p:tav tm="0">
                                          <p:val>
                                            <p:fltVal val="90"/>
                                          </p:val>
                                        </p:tav>
                                        <p:tav tm="100000">
                                          <p:val>
                                            <p:fltVal val="0"/>
                                          </p:val>
                                        </p:tav>
                                      </p:tavLst>
                                    </p:anim>
                                    <p:animEffect transition="in" filter="fade">
                                      <p:cBhvr>
                                        <p:cTn id="85" dur="500"/>
                                        <p:tgtEl>
                                          <p:spTgt spid="38"/>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 calcmode="lin" valueType="num">
                                      <p:cBhvr>
                                        <p:cTn id="90" dur="500" fill="hold"/>
                                        <p:tgtEl>
                                          <p:spTgt spid="39"/>
                                        </p:tgtEl>
                                        <p:attrNameLst>
                                          <p:attrName>style.rotation</p:attrName>
                                        </p:attrNameLst>
                                      </p:cBhvr>
                                      <p:tavLst>
                                        <p:tav tm="0">
                                          <p:val>
                                            <p:fltVal val="90"/>
                                          </p:val>
                                        </p:tav>
                                        <p:tav tm="100000">
                                          <p:val>
                                            <p:fltVal val="0"/>
                                          </p:val>
                                        </p:tav>
                                      </p:tavLst>
                                    </p:anim>
                                    <p:animEffect transition="in" filter="fade">
                                      <p:cBhvr>
                                        <p:cTn id="91" dur="500"/>
                                        <p:tgtEl>
                                          <p:spTgt spid="39"/>
                                        </p:tgtEl>
                                      </p:cBhvr>
                                    </p:animEffect>
                                  </p:childTnLst>
                                </p:cTn>
                              </p:par>
                            </p:childTnLst>
                          </p:cTn>
                        </p:par>
                        <p:par>
                          <p:cTn id="92" fill="hold">
                            <p:stCondLst>
                              <p:cond delay="4900"/>
                            </p:stCondLst>
                            <p:childTnLst>
                              <p:par>
                                <p:cTn id="93" presetID="22" presetClass="entr" presetSubtype="4"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wipe(down)">
                                      <p:cBhvr>
                                        <p:cTn id="95" dur="500"/>
                                        <p:tgtEl>
                                          <p:spTgt spid="41"/>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down)">
                                      <p:cBhvr>
                                        <p:cTn id="98" dur="500"/>
                                        <p:tgtEl>
                                          <p:spTgt spid="22"/>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up)">
                                      <p:cBhvr>
                                        <p:cTn id="101" dur="500"/>
                                        <p:tgtEl>
                                          <p:spTgt spid="47"/>
                                        </p:tgtEl>
                                      </p:cBhvr>
                                    </p:animEffect>
                                  </p:childTnLst>
                                </p:cTn>
                              </p:par>
                              <p:par>
                                <p:cTn id="102" presetID="22" presetClass="entr" presetSubtype="1"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up)">
                                      <p:cBhvr>
                                        <p:cTn id="10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22" grpId="0" animBg="1"/>
      <p:bldP spid="35" grpId="0" animBg="1"/>
      <p:bldP spid="36" grpId="0"/>
      <p:bldP spid="37" grpId="0"/>
      <p:bldP spid="38" grpId="0"/>
      <p:bldP spid="39" grpId="0"/>
      <p:bldP spid="40" grpId="0"/>
      <p:bldP spid="41" grpId="0"/>
      <p:bldP spid="42" grpId="0" animBg="1"/>
      <p:bldP spid="43" grpId="0"/>
      <p:bldP spid="44" grpId="0" animBg="1"/>
      <p:bldP spid="45" grpId="0"/>
      <p:bldP spid="46" grpId="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6"/>
          <p:cNvSpPr/>
          <p:nvPr/>
        </p:nvSpPr>
        <p:spPr bwMode="auto">
          <a:xfrm flipH="1">
            <a:off x="284" y="2165427"/>
            <a:ext cx="193441" cy="25271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9" name="矩形 8"/>
          <p:cNvSpPr/>
          <p:nvPr/>
        </p:nvSpPr>
        <p:spPr bwMode="auto">
          <a:xfrm>
            <a:off x="4010149" y="2399272"/>
            <a:ext cx="6264696"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7" name="TextBox 6"/>
          <p:cNvSpPr txBox="1"/>
          <p:nvPr/>
        </p:nvSpPr>
        <p:spPr>
          <a:xfrm>
            <a:off x="4187055" y="2399272"/>
            <a:ext cx="4935661" cy="646331"/>
          </a:xfrm>
          <a:prstGeom prst="rect">
            <a:avLst/>
          </a:prstGeom>
          <a:noFill/>
        </p:spPr>
        <p:txBody>
          <a:bodyPr wrap="square" lIns="91428" tIns="45714" rIns="91428" bIns="45714"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一、前阶段工作回顾</a:t>
            </a:r>
            <a:endParaRPr lang="zh-CN" altLang="en-US" sz="3600" b="1" dirty="0">
              <a:solidFill>
                <a:srgbClr val="F8F8F8"/>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flipV="1">
            <a:off x="3754616" y="2276874"/>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组合 1"/>
          <p:cNvGrpSpPr/>
          <p:nvPr/>
        </p:nvGrpSpPr>
        <p:grpSpPr>
          <a:xfrm>
            <a:off x="1394868" y="2360063"/>
            <a:ext cx="2093912" cy="2122488"/>
            <a:chOff x="1314425" y="2394103"/>
            <a:chExt cx="2093913" cy="2122488"/>
          </a:xfrm>
          <a:solidFill>
            <a:schemeClr val="tx1"/>
          </a:solidFill>
        </p:grpSpPr>
        <p:sp>
          <p:nvSpPr>
            <p:cNvPr id="10" name="Freeform 6"/>
            <p:cNvSpPr>
              <a:spLocks noEditPoints="1"/>
            </p:cNvSpPr>
            <p:nvPr/>
          </p:nvSpPr>
          <p:spPr bwMode="auto">
            <a:xfrm>
              <a:off x="1314425" y="2394103"/>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7"/>
            <p:cNvSpPr>
              <a:spLocks noEditPoints="1"/>
            </p:cNvSpPr>
            <p:nvPr/>
          </p:nvSpPr>
          <p:spPr bwMode="auto">
            <a:xfrm>
              <a:off x="1685900" y="2610003"/>
              <a:ext cx="1360488" cy="1641475"/>
            </a:xfrm>
            <a:custGeom>
              <a:avLst/>
              <a:gdLst>
                <a:gd name="T0" fmla="*/ 870 w 1809"/>
                <a:gd name="T1" fmla="*/ 879 h 2152"/>
                <a:gd name="T2" fmla="*/ 870 w 1809"/>
                <a:gd name="T3" fmla="*/ 2152 h 2152"/>
                <a:gd name="T4" fmla="*/ 1809 w 1809"/>
                <a:gd name="T5" fmla="*/ 1820 h 2152"/>
                <a:gd name="T6" fmla="*/ 1809 w 1809"/>
                <a:gd name="T7" fmla="*/ 547 h 2152"/>
                <a:gd name="T8" fmla="*/ 870 w 1809"/>
                <a:gd name="T9" fmla="*/ 879 h 2152"/>
                <a:gd name="T10" fmla="*/ 785 w 1809"/>
                <a:gd name="T11" fmla="*/ 961 h 2152"/>
                <a:gd name="T12" fmla="*/ 785 w 1809"/>
                <a:gd name="T13" fmla="*/ 1138 h 2152"/>
                <a:gd name="T14" fmla="*/ 613 w 1809"/>
                <a:gd name="T15" fmla="*/ 1053 h 2152"/>
                <a:gd name="T16" fmla="*/ 613 w 1809"/>
                <a:gd name="T17" fmla="*/ 864 h 2152"/>
                <a:gd name="T18" fmla="*/ 785 w 1809"/>
                <a:gd name="T19" fmla="*/ 961 h 2152"/>
                <a:gd name="T20" fmla="*/ 1555 w 1809"/>
                <a:gd name="T21" fmla="*/ 410 h 2152"/>
                <a:gd name="T22" fmla="*/ 1507 w 1809"/>
                <a:gd name="T23" fmla="*/ 386 h 2152"/>
                <a:gd name="T24" fmla="*/ 602 w 1809"/>
                <a:gd name="T25" fmla="*/ 700 h 2152"/>
                <a:gd name="T26" fmla="*/ 576 w 1809"/>
                <a:gd name="T27" fmla="*/ 724 h 2152"/>
                <a:gd name="T28" fmla="*/ 576 w 1809"/>
                <a:gd name="T29" fmla="*/ 2017 h 2152"/>
                <a:gd name="T30" fmla="*/ 822 w 1809"/>
                <a:gd name="T31" fmla="*/ 2149 h 2152"/>
                <a:gd name="T32" fmla="*/ 822 w 1809"/>
                <a:gd name="T33" fmla="*/ 879 h 2152"/>
                <a:gd name="T34" fmla="*/ 622 w 1809"/>
                <a:gd name="T35" fmla="*/ 772 h 2152"/>
                <a:gd name="T36" fmla="*/ 625 w 1809"/>
                <a:gd name="T37" fmla="*/ 772 h 2152"/>
                <a:gd name="T38" fmla="*/ 1531 w 1809"/>
                <a:gd name="T39" fmla="*/ 457 h 2152"/>
                <a:gd name="T40" fmla="*/ 1555 w 1809"/>
                <a:gd name="T41" fmla="*/ 410 h 2152"/>
                <a:gd name="T42" fmla="*/ 209 w 1809"/>
                <a:gd name="T43" fmla="*/ 581 h 2152"/>
                <a:gd name="T44" fmla="*/ 209 w 1809"/>
                <a:gd name="T45" fmla="*/ 758 h 2152"/>
                <a:gd name="T46" fmla="*/ 37 w 1809"/>
                <a:gd name="T47" fmla="*/ 673 h 2152"/>
                <a:gd name="T48" fmla="*/ 37 w 1809"/>
                <a:gd name="T49" fmla="*/ 484 h 2152"/>
                <a:gd name="T50" fmla="*/ 209 w 1809"/>
                <a:gd name="T51" fmla="*/ 581 h 2152"/>
                <a:gd name="T52" fmla="*/ 978 w 1809"/>
                <a:gd name="T53" fmla="*/ 30 h 2152"/>
                <a:gd name="T54" fmla="*/ 931 w 1809"/>
                <a:gd name="T55" fmla="*/ 6 h 2152"/>
                <a:gd name="T56" fmla="*/ 25 w 1809"/>
                <a:gd name="T57" fmla="*/ 321 h 2152"/>
                <a:gd name="T58" fmla="*/ 0 w 1809"/>
                <a:gd name="T59" fmla="*/ 344 h 2152"/>
                <a:gd name="T60" fmla="*/ 0 w 1809"/>
                <a:gd name="T61" fmla="*/ 1638 h 2152"/>
                <a:gd name="T62" fmla="*/ 246 w 1809"/>
                <a:gd name="T63" fmla="*/ 1770 h 2152"/>
                <a:gd name="T64" fmla="*/ 246 w 1809"/>
                <a:gd name="T65" fmla="*/ 500 h 2152"/>
                <a:gd name="T66" fmla="*/ 46 w 1809"/>
                <a:gd name="T67" fmla="*/ 393 h 2152"/>
                <a:gd name="T68" fmla="*/ 49 w 1809"/>
                <a:gd name="T69" fmla="*/ 392 h 2152"/>
                <a:gd name="T70" fmla="*/ 954 w 1809"/>
                <a:gd name="T71" fmla="*/ 77 h 2152"/>
                <a:gd name="T72" fmla="*/ 978 w 1809"/>
                <a:gd name="T73" fmla="*/ 30 h 2152"/>
                <a:gd name="T74" fmla="*/ 497 w 1809"/>
                <a:gd name="T75" fmla="*/ 781 h 2152"/>
                <a:gd name="T76" fmla="*/ 497 w 1809"/>
                <a:gd name="T77" fmla="*/ 958 h 2152"/>
                <a:gd name="T78" fmla="*/ 325 w 1809"/>
                <a:gd name="T79" fmla="*/ 873 h 2152"/>
                <a:gd name="T80" fmla="*/ 325 w 1809"/>
                <a:gd name="T81" fmla="*/ 684 h 2152"/>
                <a:gd name="T82" fmla="*/ 497 w 1809"/>
                <a:gd name="T83" fmla="*/ 781 h 2152"/>
                <a:gd name="T84" fmla="*/ 1266 w 1809"/>
                <a:gd name="T85" fmla="*/ 230 h 2152"/>
                <a:gd name="T86" fmla="*/ 1219 w 1809"/>
                <a:gd name="T87" fmla="*/ 206 h 2152"/>
                <a:gd name="T88" fmla="*/ 313 w 1809"/>
                <a:gd name="T89" fmla="*/ 520 h 2152"/>
                <a:gd name="T90" fmla="*/ 288 w 1809"/>
                <a:gd name="T91" fmla="*/ 544 h 2152"/>
                <a:gd name="T92" fmla="*/ 288 w 1809"/>
                <a:gd name="T93" fmla="*/ 1837 h 2152"/>
                <a:gd name="T94" fmla="*/ 534 w 1809"/>
                <a:gd name="T95" fmla="*/ 1969 h 2152"/>
                <a:gd name="T96" fmla="*/ 534 w 1809"/>
                <a:gd name="T97" fmla="*/ 699 h 2152"/>
                <a:gd name="T98" fmla="*/ 334 w 1809"/>
                <a:gd name="T99" fmla="*/ 592 h 2152"/>
                <a:gd name="T100" fmla="*/ 337 w 1809"/>
                <a:gd name="T101" fmla="*/ 592 h 2152"/>
                <a:gd name="T102" fmla="*/ 1243 w 1809"/>
                <a:gd name="T103" fmla="*/ 277 h 2152"/>
                <a:gd name="T104" fmla="*/ 1266 w 1809"/>
                <a:gd name="T105" fmla="*/ 23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9" h="2152">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4010156" y="3212600"/>
            <a:ext cx="1134921" cy="400111"/>
            <a:chOff x="3276600" y="3624263"/>
            <a:chExt cx="906418" cy="319553"/>
          </a:xfrm>
        </p:grpSpPr>
        <p:grpSp>
          <p:nvGrpSpPr>
            <p:cNvPr id="14" name="Group 10"/>
            <p:cNvGrpSpPr/>
            <p:nvPr/>
          </p:nvGrpSpPr>
          <p:grpSpPr bwMode="auto">
            <a:xfrm>
              <a:off x="3276600" y="3649663"/>
              <a:ext cx="282575" cy="282575"/>
              <a:chOff x="0" y="0"/>
              <a:chExt cx="2494" cy="2494"/>
            </a:xfrm>
          </p:grpSpPr>
          <p:sp>
            <p:nvSpPr>
              <p:cNvPr id="1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1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15" name="Text Box 13"/>
            <p:cNvSpPr txBox="1">
              <a:spLocks noChangeArrowheads="1"/>
            </p:cNvSpPr>
            <p:nvPr/>
          </p:nvSpPr>
          <p:spPr bwMode="auto">
            <a:xfrm>
              <a:off x="3625850" y="3624263"/>
              <a:ext cx="557168"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概述</a:t>
              </a:r>
              <a:endParaRPr lang="zh-CN" altLang="en-US" sz="2000" dirty="0">
                <a:solidFill>
                  <a:schemeClr val="accent2"/>
                </a:solidFill>
                <a:ea typeface="微软雅黑" panose="020B0503020204020204" pitchFamily="34" charset="-122"/>
              </a:endParaRPr>
            </a:p>
          </p:txBody>
        </p:sp>
      </p:grpSp>
      <p:grpSp>
        <p:nvGrpSpPr>
          <p:cNvPr id="20" name="组合 19"/>
          <p:cNvGrpSpPr/>
          <p:nvPr/>
        </p:nvGrpSpPr>
        <p:grpSpPr>
          <a:xfrm>
            <a:off x="4010155" y="3620149"/>
            <a:ext cx="2673804" cy="400111"/>
            <a:chOff x="3276600" y="3624263"/>
            <a:chExt cx="2135466" cy="319553"/>
          </a:xfrm>
        </p:grpSpPr>
        <p:grpSp>
          <p:nvGrpSpPr>
            <p:cNvPr id="21" name="Group 10"/>
            <p:cNvGrpSpPr/>
            <p:nvPr/>
          </p:nvGrpSpPr>
          <p:grpSpPr bwMode="auto">
            <a:xfrm>
              <a:off x="3276600" y="3649663"/>
              <a:ext cx="282575" cy="282575"/>
              <a:chOff x="0" y="0"/>
              <a:chExt cx="2494" cy="2494"/>
            </a:xfrm>
          </p:grpSpPr>
          <p:sp>
            <p:nvSpPr>
              <p:cNvPr id="2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2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22" name="Text Box 13"/>
            <p:cNvSpPr txBox="1">
              <a:spLocks noChangeArrowheads="1"/>
            </p:cNvSpPr>
            <p:nvPr/>
          </p:nvSpPr>
          <p:spPr bwMode="auto">
            <a:xfrm>
              <a:off x="3625850" y="3624263"/>
              <a:ext cx="1786216"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各项计划完成情况</a:t>
              </a:r>
              <a:endParaRPr lang="zh-CN" altLang="en-US" sz="2000" dirty="0">
                <a:solidFill>
                  <a:schemeClr val="accent2"/>
                </a:solidFill>
                <a:ea typeface="微软雅黑" panose="020B0503020204020204" pitchFamily="34" charset="-122"/>
              </a:endParaRPr>
            </a:p>
          </p:txBody>
        </p:sp>
      </p:grpSp>
      <p:grpSp>
        <p:nvGrpSpPr>
          <p:cNvPr id="19" name="组合 18"/>
          <p:cNvGrpSpPr/>
          <p:nvPr/>
        </p:nvGrpSpPr>
        <p:grpSpPr>
          <a:xfrm>
            <a:off x="4010149" y="4039251"/>
            <a:ext cx="2417322" cy="400111"/>
            <a:chOff x="3276600" y="3624263"/>
            <a:chExt cx="1930625" cy="319553"/>
          </a:xfrm>
        </p:grpSpPr>
        <p:grpSp>
          <p:nvGrpSpPr>
            <p:cNvPr id="25" name="Group 10"/>
            <p:cNvGrpSpPr/>
            <p:nvPr/>
          </p:nvGrpSpPr>
          <p:grpSpPr bwMode="auto">
            <a:xfrm>
              <a:off x="3276600" y="3649663"/>
              <a:ext cx="282575" cy="282575"/>
              <a:chOff x="0" y="0"/>
              <a:chExt cx="2494" cy="2494"/>
            </a:xfrm>
          </p:grpSpPr>
          <p:sp>
            <p:nvSpPr>
              <p:cNvPr id="2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2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26" name="Text Box 13"/>
            <p:cNvSpPr txBox="1">
              <a:spLocks noChangeArrowheads="1"/>
            </p:cNvSpPr>
            <p:nvPr/>
          </p:nvSpPr>
          <p:spPr bwMode="auto">
            <a:xfrm>
              <a:off x="3625850" y="3624263"/>
              <a:ext cx="1581375"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与去年同期比较</a:t>
              </a:r>
              <a:endParaRPr lang="zh-CN" altLang="en-US" sz="2000" dirty="0">
                <a:solidFill>
                  <a:schemeClr val="accent2"/>
                </a:solidFill>
                <a:ea typeface="微软雅黑" panose="020B0503020204020204" pitchFamily="34" charset="-122"/>
              </a:endParaRPr>
            </a:p>
          </p:txBody>
        </p:sp>
      </p:grpSp>
      <p:grpSp>
        <p:nvGrpSpPr>
          <p:cNvPr id="29" name="组合 28"/>
          <p:cNvGrpSpPr/>
          <p:nvPr/>
        </p:nvGrpSpPr>
        <p:grpSpPr>
          <a:xfrm>
            <a:off x="7385971" y="3244401"/>
            <a:ext cx="2673804" cy="400111"/>
            <a:chOff x="3276600" y="3624263"/>
            <a:chExt cx="2135466" cy="319553"/>
          </a:xfrm>
        </p:grpSpPr>
        <p:grpSp>
          <p:nvGrpSpPr>
            <p:cNvPr id="30" name="Group 10"/>
            <p:cNvGrpSpPr/>
            <p:nvPr/>
          </p:nvGrpSpPr>
          <p:grpSpPr bwMode="auto">
            <a:xfrm>
              <a:off x="3276600" y="3649663"/>
              <a:ext cx="282575" cy="282575"/>
              <a:chOff x="0" y="0"/>
              <a:chExt cx="2494" cy="2494"/>
            </a:xfrm>
          </p:grpSpPr>
          <p:sp>
            <p:nvSpPr>
              <p:cNvPr id="32"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33"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31" name="Text Box 13"/>
            <p:cNvSpPr txBox="1">
              <a:spLocks noChangeArrowheads="1"/>
            </p:cNvSpPr>
            <p:nvPr/>
          </p:nvSpPr>
          <p:spPr bwMode="auto">
            <a:xfrm>
              <a:off x="3625850" y="3624263"/>
              <a:ext cx="1786216"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重点工作完成情况</a:t>
              </a:r>
              <a:endParaRPr lang="zh-CN" altLang="en-US" sz="2000" dirty="0">
                <a:solidFill>
                  <a:schemeClr val="accent2"/>
                </a:solidFill>
                <a:ea typeface="微软雅黑" panose="020B0503020204020204" pitchFamily="34" charset="-122"/>
              </a:endParaRPr>
            </a:p>
          </p:txBody>
        </p:sp>
      </p:grpSp>
      <p:grpSp>
        <p:nvGrpSpPr>
          <p:cNvPr id="34" name="组合 33"/>
          <p:cNvGrpSpPr/>
          <p:nvPr/>
        </p:nvGrpSpPr>
        <p:grpSpPr>
          <a:xfrm>
            <a:off x="7385964" y="3639142"/>
            <a:ext cx="2160842" cy="400111"/>
            <a:chOff x="3276600" y="3624263"/>
            <a:chExt cx="1725784" cy="319553"/>
          </a:xfrm>
        </p:grpSpPr>
        <p:grpSp>
          <p:nvGrpSpPr>
            <p:cNvPr id="35" name="Group 10"/>
            <p:cNvGrpSpPr/>
            <p:nvPr/>
          </p:nvGrpSpPr>
          <p:grpSpPr bwMode="auto">
            <a:xfrm>
              <a:off x="3276600" y="3649663"/>
              <a:ext cx="282575" cy="282575"/>
              <a:chOff x="0" y="0"/>
              <a:chExt cx="2494" cy="2494"/>
            </a:xfrm>
          </p:grpSpPr>
          <p:sp>
            <p:nvSpPr>
              <p:cNvPr id="37"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38"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36"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团队建设情况</a:t>
              </a:r>
              <a:endParaRPr lang="zh-CN" altLang="en-US" sz="2000" dirty="0">
                <a:solidFill>
                  <a:schemeClr val="accent2"/>
                </a:solidFill>
                <a:ea typeface="微软雅黑" panose="020B0503020204020204" pitchFamily="34" charset="-122"/>
              </a:endParaRPr>
            </a:p>
          </p:txBody>
        </p:sp>
      </p:grpSp>
      <p:grpSp>
        <p:nvGrpSpPr>
          <p:cNvPr id="40" name="组合 39"/>
          <p:cNvGrpSpPr/>
          <p:nvPr/>
        </p:nvGrpSpPr>
        <p:grpSpPr>
          <a:xfrm>
            <a:off x="7385966" y="4043435"/>
            <a:ext cx="2160842" cy="400111"/>
            <a:chOff x="3276600" y="3624263"/>
            <a:chExt cx="1725784" cy="319553"/>
          </a:xfrm>
        </p:grpSpPr>
        <p:grpSp>
          <p:nvGrpSpPr>
            <p:cNvPr id="41" name="Group 10"/>
            <p:cNvGrpSpPr/>
            <p:nvPr/>
          </p:nvGrpSpPr>
          <p:grpSpPr bwMode="auto">
            <a:xfrm>
              <a:off x="3276600" y="3649663"/>
              <a:ext cx="282575" cy="282575"/>
              <a:chOff x="0" y="0"/>
              <a:chExt cx="2494" cy="2494"/>
            </a:xfrm>
          </p:grpSpPr>
          <p:sp>
            <p:nvSpPr>
              <p:cNvPr id="43"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sp>
            <p:nvSpPr>
              <p:cNvPr id="44"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chemeClr val="accent2"/>
                  </a:solidFill>
                </a:endParaRPr>
              </a:p>
            </p:txBody>
          </p:sp>
        </p:grpSp>
        <p:sp>
          <p:nvSpPr>
            <p:cNvPr id="42" name="Text Box 13"/>
            <p:cNvSpPr txBox="1">
              <a:spLocks noChangeArrowheads="1"/>
            </p:cNvSpPr>
            <p:nvPr/>
          </p:nvSpPr>
          <p:spPr bwMode="auto">
            <a:xfrm>
              <a:off x="3625850" y="3624263"/>
              <a:ext cx="1376534"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chemeClr val="accent2"/>
                  </a:solidFill>
                  <a:ea typeface="微软雅黑" panose="020B0503020204020204" pitchFamily="34" charset="-122"/>
                </a:rPr>
                <a:t>培训学习情况</a:t>
              </a:r>
              <a:endParaRPr lang="zh-CN" altLang="en-US" sz="2000" dirty="0">
                <a:solidFill>
                  <a:schemeClr val="accent2"/>
                </a:solidFill>
                <a:ea typeface="微软雅黑" panose="020B0503020204020204" pitchFamily="34" charset="-122"/>
              </a:endParaRPr>
            </a:p>
          </p:txBody>
        </p:sp>
      </p:grpSp>
      <p:sp>
        <p:nvSpPr>
          <p:cNvPr id="39" name="Freeform 6"/>
          <p:cNvSpPr/>
          <p:nvPr/>
        </p:nvSpPr>
        <p:spPr bwMode="auto">
          <a:xfrm flipH="1">
            <a:off x="8955" y="2165427"/>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45" name="Freeform 6"/>
          <p:cNvSpPr/>
          <p:nvPr/>
        </p:nvSpPr>
        <p:spPr bwMode="auto">
          <a:xfrm flipH="1">
            <a:off x="11162272" y="2165427"/>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Tree>
  </p:cSld>
  <p:clrMapOvr>
    <a:masterClrMapping/>
  </p:clrMapOvr>
  <p:transition spd="slow" advTm="6246">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0-#ppt_w/2"/>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10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3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40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0-#ppt_w/2"/>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50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0-#ppt_w/2"/>
                                          </p:val>
                                        </p:tav>
                                        <p:tav tm="100000">
                                          <p:val>
                                            <p:strVal val="#ppt_x"/>
                                          </p:val>
                                        </p:tav>
                                      </p:tavLst>
                                    </p:anim>
                                    <p:anim calcmode="lin" valueType="num">
                                      <p:cBhvr additive="base">
                                        <p:cTn id="49" dur="500" fill="hold"/>
                                        <p:tgtEl>
                                          <p:spTgt spid="40"/>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4010149" y="2399272"/>
            <a:ext cx="6421190" cy="64633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TextBox 6"/>
          <p:cNvSpPr txBox="1"/>
          <p:nvPr/>
        </p:nvSpPr>
        <p:spPr>
          <a:xfrm>
            <a:off x="4187059" y="2399272"/>
            <a:ext cx="5400600" cy="646331"/>
          </a:xfrm>
          <a:prstGeom prst="rect">
            <a:avLst/>
          </a:prstGeom>
          <a:noFill/>
        </p:spPr>
        <p:txBody>
          <a:bodyPr wrap="square" lIns="91428" tIns="45714" rIns="91428" bIns="45714" rtlCol="0">
            <a:spAutoFit/>
          </a:bodyPr>
          <a:lstStyle/>
          <a:p>
            <a:r>
              <a:rPr lang="zh-CN" altLang="en-US" sz="3600" b="1" dirty="0">
                <a:solidFill>
                  <a:srgbClr val="F8F8F8"/>
                </a:solidFill>
                <a:latin typeface="微软雅黑" panose="020B0503020204020204" pitchFamily="34" charset="-122"/>
                <a:ea typeface="微软雅黑" panose="020B0503020204020204" pitchFamily="34" charset="-122"/>
              </a:rPr>
              <a:t>五、下一步工作计划</a:t>
            </a:r>
            <a:endParaRPr lang="zh-CN" altLang="en-US" sz="3600" b="1" dirty="0">
              <a:solidFill>
                <a:srgbClr val="F8F8F8"/>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bwMode="auto">
          <a:xfrm flipV="1">
            <a:off x="3754616" y="2276874"/>
            <a:ext cx="0" cy="235247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Freeform 6"/>
          <p:cNvSpPr/>
          <p:nvPr/>
        </p:nvSpPr>
        <p:spPr bwMode="auto">
          <a:xfrm flipH="1">
            <a:off x="8955" y="2165427"/>
            <a:ext cx="1636805" cy="2527151"/>
          </a:xfrm>
          <a:custGeom>
            <a:avLst/>
            <a:gdLst/>
            <a:ahLst/>
            <a:cxnLst/>
            <a:rect l="l" t="t" r="r" b="b"/>
            <a:pathLst>
              <a:path w="1636805" h="2527151">
                <a:moveTo>
                  <a:pt x="1636805" y="0"/>
                </a:moveTo>
                <a:lnTo>
                  <a:pt x="157161" y="0"/>
                </a:lnTo>
                <a:cubicBezTo>
                  <a:pt x="479113" y="297673"/>
                  <a:pt x="680524" y="725002"/>
                  <a:pt x="680524" y="1199898"/>
                </a:cubicBezTo>
                <a:cubicBezTo>
                  <a:pt x="680524" y="1746911"/>
                  <a:pt x="411976" y="2231780"/>
                  <a:pt x="0" y="2527151"/>
                </a:cubicBezTo>
                <a:lnTo>
                  <a:pt x="1636805"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solidFill>
                <a:srgbClr val="C4261D"/>
              </a:solidFill>
            </a:endParaRPr>
          </a:p>
        </p:txBody>
      </p:sp>
      <p:sp>
        <p:nvSpPr>
          <p:cNvPr id="45" name="Freeform 6"/>
          <p:cNvSpPr/>
          <p:nvPr/>
        </p:nvSpPr>
        <p:spPr bwMode="auto">
          <a:xfrm flipH="1">
            <a:off x="11162272" y="2165427"/>
            <a:ext cx="1034493" cy="2527151"/>
          </a:xfrm>
          <a:custGeom>
            <a:avLst/>
            <a:gdLst/>
            <a:ahLst/>
            <a:cxnLst/>
            <a:rect l="l" t="t" r="r" b="b"/>
            <a:pathLst>
              <a:path w="621232" h="2527151">
                <a:moveTo>
                  <a:pt x="621232" y="0"/>
                </a:moveTo>
                <a:lnTo>
                  <a:pt x="0" y="0"/>
                </a:lnTo>
                <a:lnTo>
                  <a:pt x="0" y="2527151"/>
                </a:lnTo>
                <a:lnTo>
                  <a:pt x="621232" y="2527151"/>
                </a:lnTo>
                <a:close/>
              </a:path>
            </a:pathLst>
          </a:custGeom>
          <a:solidFill>
            <a:schemeClr val="accent6">
              <a:lumMod val="75000"/>
            </a:schemeClr>
          </a:solidFill>
          <a:ln>
            <a:noFill/>
          </a:ln>
        </p:spPr>
        <p:txBody>
          <a:bodyPr vert="horz" wrap="square" lIns="91428" tIns="45714" rIns="91428" bIns="45714" numCol="1" anchor="t" anchorCtr="0" compatLnSpc="1"/>
          <a:lstStyle/>
          <a:p>
            <a:endParaRPr lang="zh-CN" altLang="en-US" dirty="0">
              <a:solidFill>
                <a:srgbClr val="C4261D"/>
              </a:solidFill>
            </a:endParaRPr>
          </a:p>
        </p:txBody>
      </p:sp>
      <p:grpSp>
        <p:nvGrpSpPr>
          <p:cNvPr id="31" name="组合 30"/>
          <p:cNvGrpSpPr/>
          <p:nvPr/>
        </p:nvGrpSpPr>
        <p:grpSpPr>
          <a:xfrm>
            <a:off x="4274531" y="3271825"/>
            <a:ext cx="1647882" cy="400111"/>
            <a:chOff x="3276600" y="3624263"/>
            <a:chExt cx="1316102" cy="319553"/>
          </a:xfrm>
        </p:grpSpPr>
        <p:grpSp>
          <p:nvGrpSpPr>
            <p:cNvPr id="32" name="Group 10"/>
            <p:cNvGrpSpPr/>
            <p:nvPr/>
          </p:nvGrpSpPr>
          <p:grpSpPr bwMode="auto">
            <a:xfrm>
              <a:off x="3276600" y="3649663"/>
              <a:ext cx="282575" cy="282575"/>
              <a:chOff x="0" y="0"/>
              <a:chExt cx="2494" cy="2494"/>
            </a:xfrm>
          </p:grpSpPr>
          <p:sp>
            <p:nvSpPr>
              <p:cNvPr id="34"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35"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33" name="Text Box 13"/>
            <p:cNvSpPr txBox="1">
              <a:spLocks noChangeArrowheads="1"/>
            </p:cNvSpPr>
            <p:nvPr/>
          </p:nvSpPr>
          <p:spPr bwMode="auto">
            <a:xfrm>
              <a:off x="3625850" y="3624263"/>
              <a:ext cx="966852"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总体思路</a:t>
              </a:r>
              <a:endParaRPr lang="zh-CN" altLang="en-US" sz="2000" dirty="0">
                <a:solidFill>
                  <a:srgbClr val="333333"/>
                </a:solidFill>
                <a:ea typeface="微软雅黑" panose="020B0503020204020204" pitchFamily="34" charset="-122"/>
              </a:endParaRPr>
            </a:p>
          </p:txBody>
        </p:sp>
      </p:grpSp>
      <p:grpSp>
        <p:nvGrpSpPr>
          <p:cNvPr id="47" name="组合 46"/>
          <p:cNvGrpSpPr/>
          <p:nvPr/>
        </p:nvGrpSpPr>
        <p:grpSpPr>
          <a:xfrm>
            <a:off x="7370871" y="3925035"/>
            <a:ext cx="1647882" cy="400111"/>
            <a:chOff x="3276600" y="3624263"/>
            <a:chExt cx="1316102" cy="319553"/>
          </a:xfrm>
        </p:grpSpPr>
        <p:grpSp>
          <p:nvGrpSpPr>
            <p:cNvPr id="48" name="Group 10"/>
            <p:cNvGrpSpPr/>
            <p:nvPr/>
          </p:nvGrpSpPr>
          <p:grpSpPr bwMode="auto">
            <a:xfrm>
              <a:off x="3276600" y="3649663"/>
              <a:ext cx="282575" cy="282575"/>
              <a:chOff x="0" y="0"/>
              <a:chExt cx="2494" cy="2494"/>
            </a:xfrm>
          </p:grpSpPr>
          <p:sp>
            <p:nvSpPr>
              <p:cNvPr id="5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49" name="Text Box 13"/>
            <p:cNvSpPr txBox="1">
              <a:spLocks noChangeArrowheads="1"/>
            </p:cNvSpPr>
            <p:nvPr/>
          </p:nvSpPr>
          <p:spPr bwMode="auto">
            <a:xfrm>
              <a:off x="3625850" y="3624263"/>
              <a:ext cx="966852"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保障措施</a:t>
              </a:r>
              <a:endParaRPr lang="zh-CN" altLang="en-US" sz="2000" dirty="0">
                <a:solidFill>
                  <a:srgbClr val="333333"/>
                </a:solidFill>
                <a:ea typeface="微软雅黑" panose="020B0503020204020204" pitchFamily="34" charset="-122"/>
              </a:endParaRPr>
            </a:p>
          </p:txBody>
        </p:sp>
      </p:grpSp>
      <p:grpSp>
        <p:nvGrpSpPr>
          <p:cNvPr id="52" name="组合 51"/>
          <p:cNvGrpSpPr/>
          <p:nvPr/>
        </p:nvGrpSpPr>
        <p:grpSpPr>
          <a:xfrm>
            <a:off x="4274534" y="3939532"/>
            <a:ext cx="1647882" cy="400111"/>
            <a:chOff x="3276600" y="3624263"/>
            <a:chExt cx="1316101" cy="319553"/>
          </a:xfrm>
        </p:grpSpPr>
        <p:grpSp>
          <p:nvGrpSpPr>
            <p:cNvPr id="53" name="Group 10"/>
            <p:cNvGrpSpPr/>
            <p:nvPr/>
          </p:nvGrpSpPr>
          <p:grpSpPr bwMode="auto">
            <a:xfrm>
              <a:off x="3276600" y="3649663"/>
              <a:ext cx="282575" cy="282575"/>
              <a:chOff x="0" y="0"/>
              <a:chExt cx="2494" cy="2494"/>
            </a:xfrm>
          </p:grpSpPr>
          <p:sp>
            <p:nvSpPr>
              <p:cNvPr id="55"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4" name="Text Box 13"/>
            <p:cNvSpPr txBox="1">
              <a:spLocks noChangeArrowheads="1"/>
            </p:cNvSpPr>
            <p:nvPr/>
          </p:nvSpPr>
          <p:spPr bwMode="auto">
            <a:xfrm>
              <a:off x="3625850" y="3624263"/>
              <a:ext cx="966851"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具体目标</a:t>
              </a:r>
              <a:endParaRPr lang="zh-CN" altLang="en-US" sz="2000" dirty="0">
                <a:solidFill>
                  <a:srgbClr val="333333"/>
                </a:solidFill>
                <a:ea typeface="微软雅黑" panose="020B0503020204020204" pitchFamily="34" charset="-122"/>
              </a:endParaRPr>
            </a:p>
          </p:txBody>
        </p:sp>
      </p:grpSp>
      <p:grpSp>
        <p:nvGrpSpPr>
          <p:cNvPr id="57" name="组合 56"/>
          <p:cNvGrpSpPr/>
          <p:nvPr/>
        </p:nvGrpSpPr>
        <p:grpSpPr>
          <a:xfrm>
            <a:off x="7370871" y="3280480"/>
            <a:ext cx="1647882" cy="400111"/>
            <a:chOff x="3276600" y="3624263"/>
            <a:chExt cx="1316102" cy="319553"/>
          </a:xfrm>
        </p:grpSpPr>
        <p:grpSp>
          <p:nvGrpSpPr>
            <p:cNvPr id="58" name="Group 10"/>
            <p:cNvGrpSpPr/>
            <p:nvPr/>
          </p:nvGrpSpPr>
          <p:grpSpPr bwMode="auto">
            <a:xfrm>
              <a:off x="3276600" y="3649663"/>
              <a:ext cx="282575" cy="282575"/>
              <a:chOff x="0" y="0"/>
              <a:chExt cx="2494" cy="2494"/>
            </a:xfrm>
          </p:grpSpPr>
          <p:sp>
            <p:nvSpPr>
              <p:cNvPr id="60" name="AutoShape 11"/>
              <p:cNvSpPr>
                <a:spLocks noChangeArrowheads="1"/>
              </p:cNvSpPr>
              <p:nvPr/>
            </p:nvSpPr>
            <p:spPr bwMode="auto">
              <a:xfrm>
                <a:off x="0" y="0"/>
                <a:ext cx="2494" cy="2494"/>
              </a:xfrm>
              <a:custGeom>
                <a:avLst/>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sp>
            <p:nvSpPr>
              <p:cNvPr id="61" name="AutoShape 12"/>
              <p:cNvSpPr>
                <a:spLocks noChangeArrowheads="1"/>
              </p:cNvSpPr>
              <p:nvPr/>
            </p:nvSpPr>
            <p:spPr bwMode="auto">
              <a:xfrm rot="5400000">
                <a:off x="646" y="574"/>
                <a:ext cx="1632" cy="1283"/>
              </a:xfrm>
              <a:prstGeom prst="triangle">
                <a:avLst>
                  <a:gd name="adj" fmla="val 50000"/>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2000">
                  <a:solidFill>
                    <a:srgbClr val="333333"/>
                  </a:solidFill>
                </a:endParaRPr>
              </a:p>
            </p:txBody>
          </p:sp>
        </p:grpSp>
        <p:sp>
          <p:nvSpPr>
            <p:cNvPr id="59" name="Text Box 13"/>
            <p:cNvSpPr txBox="1">
              <a:spLocks noChangeArrowheads="1"/>
            </p:cNvSpPr>
            <p:nvPr/>
          </p:nvSpPr>
          <p:spPr bwMode="auto">
            <a:xfrm>
              <a:off x="3625850" y="3624263"/>
              <a:ext cx="966852" cy="31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000" dirty="0">
                  <a:solidFill>
                    <a:srgbClr val="333333"/>
                  </a:solidFill>
                  <a:ea typeface="微软雅黑" panose="020B0503020204020204" pitchFamily="34" charset="-122"/>
                </a:rPr>
                <a:t>完成方法</a:t>
              </a:r>
              <a:endParaRPr lang="zh-CN" altLang="en-US" sz="2000" dirty="0">
                <a:solidFill>
                  <a:srgbClr val="333333"/>
                </a:solidFill>
                <a:ea typeface="微软雅黑" panose="020B0503020204020204" pitchFamily="34" charset="-122"/>
              </a:endParaRPr>
            </a:p>
          </p:txBody>
        </p:sp>
      </p:grpSp>
      <p:grpSp>
        <p:nvGrpSpPr>
          <p:cNvPr id="36" name="组合 35"/>
          <p:cNvGrpSpPr>
            <a:grpSpLocks noChangeAspect="1"/>
          </p:cNvGrpSpPr>
          <p:nvPr/>
        </p:nvGrpSpPr>
        <p:grpSpPr>
          <a:xfrm>
            <a:off x="1420953" y="2367000"/>
            <a:ext cx="2095406" cy="2124000"/>
            <a:chOff x="4910385" y="-2248866"/>
            <a:chExt cx="2093913" cy="2122488"/>
          </a:xfrm>
          <a:solidFill>
            <a:schemeClr val="tx1"/>
          </a:solidFill>
        </p:grpSpPr>
        <p:sp>
          <p:nvSpPr>
            <p:cNvPr id="37" name="Freeform 6"/>
            <p:cNvSpPr>
              <a:spLocks noEditPoints="1"/>
            </p:cNvSpPr>
            <p:nvPr/>
          </p:nvSpPr>
          <p:spPr bwMode="auto">
            <a:xfrm>
              <a:off x="4910385" y="-2248866"/>
              <a:ext cx="2093913" cy="2122488"/>
            </a:xfrm>
            <a:custGeom>
              <a:avLst/>
              <a:gdLst>
                <a:gd name="T0" fmla="*/ 1391 w 2783"/>
                <a:gd name="T1" fmla="*/ 0 h 2783"/>
                <a:gd name="T2" fmla="*/ 0 w 2783"/>
                <a:gd name="T3" fmla="*/ 1391 h 2783"/>
                <a:gd name="T4" fmla="*/ 1391 w 2783"/>
                <a:gd name="T5" fmla="*/ 2783 h 2783"/>
                <a:gd name="T6" fmla="*/ 2783 w 2783"/>
                <a:gd name="T7" fmla="*/ 1391 h 2783"/>
                <a:gd name="T8" fmla="*/ 1391 w 2783"/>
                <a:gd name="T9" fmla="*/ 0 h 2783"/>
                <a:gd name="T10" fmla="*/ 1391 w 2783"/>
                <a:gd name="T11" fmla="*/ 55 h 2783"/>
                <a:gd name="T12" fmla="*/ 55 w 2783"/>
                <a:gd name="T13" fmla="*/ 1391 h 2783"/>
                <a:gd name="T14" fmla="*/ 1391 w 2783"/>
                <a:gd name="T15" fmla="*/ 2728 h 2783"/>
                <a:gd name="T16" fmla="*/ 2728 w 2783"/>
                <a:gd name="T17" fmla="*/ 1391 h 2783"/>
                <a:gd name="T18" fmla="*/ 1391 w 2783"/>
                <a:gd name="T19" fmla="*/ 5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3" h="2783">
                  <a:moveTo>
                    <a:pt x="1391" y="0"/>
                  </a:moveTo>
                  <a:cubicBezTo>
                    <a:pt x="623" y="0"/>
                    <a:pt x="0" y="623"/>
                    <a:pt x="0" y="1391"/>
                  </a:cubicBezTo>
                  <a:cubicBezTo>
                    <a:pt x="0" y="2160"/>
                    <a:pt x="623" y="2783"/>
                    <a:pt x="1391" y="2783"/>
                  </a:cubicBezTo>
                  <a:cubicBezTo>
                    <a:pt x="2160" y="2783"/>
                    <a:pt x="2783" y="2160"/>
                    <a:pt x="2783" y="1391"/>
                  </a:cubicBezTo>
                  <a:cubicBezTo>
                    <a:pt x="2783" y="623"/>
                    <a:pt x="2160" y="0"/>
                    <a:pt x="1391" y="0"/>
                  </a:cubicBezTo>
                  <a:close/>
                  <a:moveTo>
                    <a:pt x="1391" y="55"/>
                  </a:moveTo>
                  <a:cubicBezTo>
                    <a:pt x="654" y="55"/>
                    <a:pt x="55" y="654"/>
                    <a:pt x="55" y="1391"/>
                  </a:cubicBezTo>
                  <a:cubicBezTo>
                    <a:pt x="55" y="2129"/>
                    <a:pt x="654" y="2728"/>
                    <a:pt x="1391" y="2728"/>
                  </a:cubicBezTo>
                  <a:cubicBezTo>
                    <a:pt x="2129" y="2728"/>
                    <a:pt x="2728" y="2129"/>
                    <a:pt x="2728" y="1391"/>
                  </a:cubicBezTo>
                  <a:cubicBezTo>
                    <a:pt x="2728" y="654"/>
                    <a:pt x="2129" y="55"/>
                    <a:pt x="1391" y="55"/>
                  </a:cubicBezTo>
                  <a:close/>
                </a:path>
              </a:pathLst>
            </a:custGeom>
            <a:grpFill/>
            <a:ln>
              <a:noFill/>
            </a:ln>
          </p:spPr>
          <p:txBody>
            <a:bodyPr vert="horz" wrap="square" lIns="91440" tIns="45720" rIns="91440" bIns="45720" numCol="1" anchor="t" anchorCtr="0" compatLnSpc="1"/>
            <a:lstStyle/>
            <a:p>
              <a:endParaRPr lang="zh-CN" altLang="en-US">
                <a:solidFill>
                  <a:srgbClr val="2DB6B9"/>
                </a:solidFill>
              </a:endParaRPr>
            </a:p>
          </p:txBody>
        </p:sp>
        <p:sp>
          <p:nvSpPr>
            <p:cNvPr id="38" name="Freeform 5"/>
            <p:cNvSpPr>
              <a:spLocks noEditPoints="1"/>
            </p:cNvSpPr>
            <p:nvPr/>
          </p:nvSpPr>
          <p:spPr bwMode="auto">
            <a:xfrm>
              <a:off x="5341463" y="-1826020"/>
              <a:ext cx="1381847" cy="1227579"/>
            </a:xfrm>
            <a:custGeom>
              <a:avLst/>
              <a:gdLst>
                <a:gd name="T0" fmla="*/ 746 w 1802"/>
                <a:gd name="T1" fmla="*/ 524 h 1618"/>
                <a:gd name="T2" fmla="*/ 223 w 1802"/>
                <a:gd name="T3" fmla="*/ 599 h 1618"/>
                <a:gd name="T4" fmla="*/ 223 w 1802"/>
                <a:gd name="T5" fmla="*/ 383 h 1618"/>
                <a:gd name="T6" fmla="*/ 1059 w 1802"/>
                <a:gd name="T7" fmla="*/ 458 h 1618"/>
                <a:gd name="T8" fmla="*/ 223 w 1802"/>
                <a:gd name="T9" fmla="*/ 383 h 1618"/>
                <a:gd name="T10" fmla="*/ 1059 w 1802"/>
                <a:gd name="T11" fmla="*/ 241 h 1618"/>
                <a:gd name="T12" fmla="*/ 223 w 1802"/>
                <a:gd name="T13" fmla="*/ 317 h 1618"/>
                <a:gd name="T14" fmla="*/ 0 w 1802"/>
                <a:gd name="T15" fmla="*/ 1182 h 1618"/>
                <a:gd name="T16" fmla="*/ 202 w 1802"/>
                <a:gd name="T17" fmla="*/ 1455 h 1618"/>
                <a:gd name="T18" fmla="*/ 1283 w 1802"/>
                <a:gd name="T19" fmla="*/ 1548 h 1618"/>
                <a:gd name="T20" fmla="*/ 1198 w 1802"/>
                <a:gd name="T21" fmla="*/ 1219 h 1618"/>
                <a:gd name="T22" fmla="*/ 382 w 1802"/>
                <a:gd name="T23" fmla="*/ 1228 h 1618"/>
                <a:gd name="T24" fmla="*/ 298 w 1802"/>
                <a:gd name="T25" fmla="*/ 1320 h 1618"/>
                <a:gd name="T26" fmla="*/ 84 w 1802"/>
                <a:gd name="T27" fmla="*/ 1164 h 1618"/>
                <a:gd name="T28" fmla="*/ 1198 w 1802"/>
                <a:gd name="T29" fmla="*/ 85 h 1618"/>
                <a:gd name="T30" fmla="*/ 1283 w 1802"/>
                <a:gd name="T31" fmla="*/ 840 h 1618"/>
                <a:gd name="T32" fmla="*/ 0 w 1802"/>
                <a:gd name="T33" fmla="*/ 0 h 1618"/>
                <a:gd name="T34" fmla="*/ 302 w 1802"/>
                <a:gd name="T35" fmla="*/ 1398 h 1618"/>
                <a:gd name="T36" fmla="*/ 972 w 1802"/>
                <a:gd name="T37" fmla="*/ 1492 h 1618"/>
                <a:gd name="T38" fmla="*/ 302 w 1802"/>
                <a:gd name="T39" fmla="*/ 1398 h 1618"/>
                <a:gd name="T40" fmla="*/ 1442 w 1802"/>
                <a:gd name="T41" fmla="*/ 1062 h 1618"/>
                <a:gd name="T42" fmla="*/ 993 w 1802"/>
                <a:gd name="T43" fmla="*/ 851 h 1618"/>
                <a:gd name="T44" fmla="*/ 1783 w 1802"/>
                <a:gd name="T45" fmla="*/ 1547 h 1618"/>
                <a:gd name="T46" fmla="*/ 1604 w 1802"/>
                <a:gd name="T47" fmla="*/ 1057 h 1618"/>
                <a:gd name="T48" fmla="*/ 1387 w 1802"/>
                <a:gd name="T49" fmla="*/ 940 h 1618"/>
                <a:gd name="T50" fmla="*/ 1393 w 1802"/>
                <a:gd name="T51" fmla="*/ 863 h 1618"/>
                <a:gd name="T52" fmla="*/ 1333 w 1802"/>
                <a:gd name="T53" fmla="*/ 914 h 1618"/>
                <a:gd name="T54" fmla="*/ 1360 w 1802"/>
                <a:gd name="T55" fmla="*/ 951 h 1618"/>
                <a:gd name="T56" fmla="*/ 1549 w 1802"/>
                <a:gd name="T57" fmla="*/ 1082 h 1618"/>
                <a:gd name="T58" fmla="*/ 1681 w 1802"/>
                <a:gd name="T59" fmla="*/ 1321 h 1618"/>
                <a:gd name="T60" fmla="*/ 1572 w 1802"/>
                <a:gd name="T61" fmla="*/ 1171 h 1618"/>
                <a:gd name="T62" fmla="*/ 1270 w 1802"/>
                <a:gd name="T63" fmla="*/ 1253 h 1618"/>
                <a:gd name="T64" fmla="*/ 1696 w 1802"/>
                <a:gd name="T65" fmla="*/ 1610 h 1618"/>
                <a:gd name="T66" fmla="*/ 1069 w 1802"/>
                <a:gd name="T67" fmla="*/ 618 h 1618"/>
                <a:gd name="T68" fmla="*/ 823 w 1802"/>
                <a:gd name="T69" fmla="*/ 496 h 1618"/>
                <a:gd name="T70" fmla="*/ 1007 w 1802"/>
                <a:gd name="T71" fmla="*/ 661 h 1618"/>
                <a:gd name="T72" fmla="*/ 941 w 1802"/>
                <a:gd name="T73" fmla="*/ 716 h 1618"/>
                <a:gd name="T74" fmla="*/ 810 w 1802"/>
                <a:gd name="T75" fmla="*/ 507 h 1618"/>
                <a:gd name="T76" fmla="*/ 889 w 1802"/>
                <a:gd name="T77" fmla="*/ 770 h 1618"/>
                <a:gd name="T78" fmla="*/ 1111 w 1802"/>
                <a:gd name="T79" fmla="*/ 712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2" h="1618">
                  <a:moveTo>
                    <a:pt x="223" y="524"/>
                  </a:moveTo>
                  <a:lnTo>
                    <a:pt x="746" y="524"/>
                  </a:lnTo>
                  <a:lnTo>
                    <a:pt x="746" y="599"/>
                  </a:lnTo>
                  <a:lnTo>
                    <a:pt x="223" y="599"/>
                  </a:lnTo>
                  <a:lnTo>
                    <a:pt x="223" y="524"/>
                  </a:lnTo>
                  <a:close/>
                  <a:moveTo>
                    <a:pt x="223" y="383"/>
                  </a:moveTo>
                  <a:lnTo>
                    <a:pt x="1059" y="383"/>
                  </a:lnTo>
                  <a:lnTo>
                    <a:pt x="1059" y="458"/>
                  </a:lnTo>
                  <a:lnTo>
                    <a:pt x="223" y="458"/>
                  </a:lnTo>
                  <a:lnTo>
                    <a:pt x="223" y="383"/>
                  </a:lnTo>
                  <a:close/>
                  <a:moveTo>
                    <a:pt x="223" y="241"/>
                  </a:moveTo>
                  <a:lnTo>
                    <a:pt x="1059" y="241"/>
                  </a:lnTo>
                  <a:lnTo>
                    <a:pt x="1059" y="317"/>
                  </a:lnTo>
                  <a:lnTo>
                    <a:pt x="223" y="317"/>
                  </a:lnTo>
                  <a:lnTo>
                    <a:pt x="223" y="241"/>
                  </a:lnTo>
                  <a:close/>
                  <a:moveTo>
                    <a:pt x="0" y="1182"/>
                  </a:moveTo>
                  <a:cubicBezTo>
                    <a:pt x="0" y="1254"/>
                    <a:pt x="9" y="1311"/>
                    <a:pt x="54" y="1369"/>
                  </a:cubicBezTo>
                  <a:cubicBezTo>
                    <a:pt x="92" y="1419"/>
                    <a:pt x="140" y="1446"/>
                    <a:pt x="202" y="1455"/>
                  </a:cubicBezTo>
                  <a:lnTo>
                    <a:pt x="1206" y="1612"/>
                  </a:lnTo>
                  <a:cubicBezTo>
                    <a:pt x="1248" y="1618"/>
                    <a:pt x="1283" y="1590"/>
                    <a:pt x="1283" y="1548"/>
                  </a:cubicBezTo>
                  <a:lnTo>
                    <a:pt x="1283" y="1335"/>
                  </a:lnTo>
                  <a:cubicBezTo>
                    <a:pt x="1254" y="1299"/>
                    <a:pt x="1226" y="1259"/>
                    <a:pt x="1198" y="1219"/>
                  </a:cubicBezTo>
                  <a:lnTo>
                    <a:pt x="1198" y="1490"/>
                  </a:lnTo>
                  <a:lnTo>
                    <a:pt x="382" y="1228"/>
                  </a:lnTo>
                  <a:cubicBezTo>
                    <a:pt x="372" y="1225"/>
                    <a:pt x="361" y="1229"/>
                    <a:pt x="356" y="1239"/>
                  </a:cubicBezTo>
                  <a:cubicBezTo>
                    <a:pt x="339" y="1273"/>
                    <a:pt x="319" y="1304"/>
                    <a:pt x="298" y="1320"/>
                  </a:cubicBezTo>
                  <a:cubicBezTo>
                    <a:pt x="239" y="1366"/>
                    <a:pt x="166" y="1357"/>
                    <a:pt x="121" y="1299"/>
                  </a:cubicBezTo>
                  <a:cubicBezTo>
                    <a:pt x="88" y="1256"/>
                    <a:pt x="84" y="1215"/>
                    <a:pt x="84" y="1164"/>
                  </a:cubicBezTo>
                  <a:lnTo>
                    <a:pt x="84" y="85"/>
                  </a:lnTo>
                  <a:lnTo>
                    <a:pt x="1198" y="85"/>
                  </a:lnTo>
                  <a:lnTo>
                    <a:pt x="1198" y="751"/>
                  </a:lnTo>
                  <a:lnTo>
                    <a:pt x="1283" y="840"/>
                  </a:lnTo>
                  <a:lnTo>
                    <a:pt x="1283" y="0"/>
                  </a:lnTo>
                  <a:lnTo>
                    <a:pt x="0" y="0"/>
                  </a:lnTo>
                  <a:lnTo>
                    <a:pt x="0" y="1182"/>
                  </a:lnTo>
                  <a:close/>
                  <a:moveTo>
                    <a:pt x="302" y="1398"/>
                  </a:moveTo>
                  <a:lnTo>
                    <a:pt x="970" y="1503"/>
                  </a:lnTo>
                  <a:cubicBezTo>
                    <a:pt x="977" y="1504"/>
                    <a:pt x="980" y="1494"/>
                    <a:pt x="972" y="1492"/>
                  </a:cubicBezTo>
                  <a:lnTo>
                    <a:pt x="390" y="1305"/>
                  </a:lnTo>
                  <a:cubicBezTo>
                    <a:pt x="364" y="1349"/>
                    <a:pt x="344" y="1371"/>
                    <a:pt x="302" y="1398"/>
                  </a:cubicBezTo>
                  <a:close/>
                  <a:moveTo>
                    <a:pt x="1131" y="735"/>
                  </a:moveTo>
                  <a:lnTo>
                    <a:pt x="1442" y="1062"/>
                  </a:lnTo>
                  <a:lnTo>
                    <a:pt x="1264" y="1213"/>
                  </a:lnTo>
                  <a:lnTo>
                    <a:pt x="993" y="851"/>
                  </a:lnTo>
                  <a:lnTo>
                    <a:pt x="1131" y="735"/>
                  </a:lnTo>
                  <a:close/>
                  <a:moveTo>
                    <a:pt x="1783" y="1547"/>
                  </a:moveTo>
                  <a:cubicBezTo>
                    <a:pt x="1788" y="1530"/>
                    <a:pt x="1791" y="1511"/>
                    <a:pt x="1793" y="1489"/>
                  </a:cubicBezTo>
                  <a:cubicBezTo>
                    <a:pt x="1802" y="1343"/>
                    <a:pt x="1781" y="1146"/>
                    <a:pt x="1604" y="1057"/>
                  </a:cubicBezTo>
                  <a:cubicBezTo>
                    <a:pt x="1550" y="1030"/>
                    <a:pt x="1446" y="989"/>
                    <a:pt x="1408" y="959"/>
                  </a:cubicBezTo>
                  <a:cubicBezTo>
                    <a:pt x="1399" y="952"/>
                    <a:pt x="1392" y="946"/>
                    <a:pt x="1387" y="940"/>
                  </a:cubicBezTo>
                  <a:cubicBezTo>
                    <a:pt x="1392" y="939"/>
                    <a:pt x="1397" y="937"/>
                    <a:pt x="1401" y="933"/>
                  </a:cubicBezTo>
                  <a:cubicBezTo>
                    <a:pt x="1418" y="919"/>
                    <a:pt x="1414" y="888"/>
                    <a:pt x="1393" y="863"/>
                  </a:cubicBezTo>
                  <a:cubicBezTo>
                    <a:pt x="1373" y="838"/>
                    <a:pt x="1342" y="830"/>
                    <a:pt x="1325" y="844"/>
                  </a:cubicBezTo>
                  <a:cubicBezTo>
                    <a:pt x="1309" y="858"/>
                    <a:pt x="1312" y="890"/>
                    <a:pt x="1333" y="914"/>
                  </a:cubicBezTo>
                  <a:cubicBezTo>
                    <a:pt x="1338" y="920"/>
                    <a:pt x="1343" y="925"/>
                    <a:pt x="1349" y="929"/>
                  </a:cubicBezTo>
                  <a:cubicBezTo>
                    <a:pt x="1351" y="937"/>
                    <a:pt x="1355" y="944"/>
                    <a:pt x="1360" y="951"/>
                  </a:cubicBezTo>
                  <a:cubicBezTo>
                    <a:pt x="1367" y="963"/>
                    <a:pt x="1379" y="975"/>
                    <a:pt x="1394" y="986"/>
                  </a:cubicBezTo>
                  <a:cubicBezTo>
                    <a:pt x="1436" y="1019"/>
                    <a:pt x="1494" y="1051"/>
                    <a:pt x="1549" y="1082"/>
                  </a:cubicBezTo>
                  <a:cubicBezTo>
                    <a:pt x="1666" y="1148"/>
                    <a:pt x="1695" y="1231"/>
                    <a:pt x="1700" y="1321"/>
                  </a:cubicBezTo>
                  <a:cubicBezTo>
                    <a:pt x="1701" y="1334"/>
                    <a:pt x="1694" y="1341"/>
                    <a:pt x="1681" y="1321"/>
                  </a:cubicBezTo>
                  <a:cubicBezTo>
                    <a:pt x="1677" y="1316"/>
                    <a:pt x="1673" y="1310"/>
                    <a:pt x="1670" y="1305"/>
                  </a:cubicBezTo>
                  <a:cubicBezTo>
                    <a:pt x="1643" y="1261"/>
                    <a:pt x="1610" y="1216"/>
                    <a:pt x="1572" y="1171"/>
                  </a:cubicBezTo>
                  <a:cubicBezTo>
                    <a:pt x="1542" y="1136"/>
                    <a:pt x="1512" y="1104"/>
                    <a:pt x="1481" y="1075"/>
                  </a:cubicBezTo>
                  <a:lnTo>
                    <a:pt x="1270" y="1253"/>
                  </a:lnTo>
                  <a:cubicBezTo>
                    <a:pt x="1293" y="1288"/>
                    <a:pt x="1320" y="1324"/>
                    <a:pt x="1350" y="1359"/>
                  </a:cubicBezTo>
                  <a:cubicBezTo>
                    <a:pt x="1476" y="1508"/>
                    <a:pt x="1615" y="1606"/>
                    <a:pt x="1696" y="1610"/>
                  </a:cubicBezTo>
                  <a:cubicBezTo>
                    <a:pt x="1739" y="1613"/>
                    <a:pt x="1770" y="1585"/>
                    <a:pt x="1783" y="1547"/>
                  </a:cubicBezTo>
                  <a:close/>
                  <a:moveTo>
                    <a:pt x="1069" y="618"/>
                  </a:moveTo>
                  <a:lnTo>
                    <a:pt x="835" y="486"/>
                  </a:lnTo>
                  <a:lnTo>
                    <a:pt x="823" y="496"/>
                  </a:lnTo>
                  <a:lnTo>
                    <a:pt x="953" y="651"/>
                  </a:lnTo>
                  <a:cubicBezTo>
                    <a:pt x="971" y="641"/>
                    <a:pt x="993" y="645"/>
                    <a:pt x="1007" y="661"/>
                  </a:cubicBezTo>
                  <a:cubicBezTo>
                    <a:pt x="1022" y="679"/>
                    <a:pt x="1020" y="706"/>
                    <a:pt x="1002" y="722"/>
                  </a:cubicBezTo>
                  <a:cubicBezTo>
                    <a:pt x="984" y="737"/>
                    <a:pt x="957" y="734"/>
                    <a:pt x="941" y="716"/>
                  </a:cubicBezTo>
                  <a:cubicBezTo>
                    <a:pt x="928" y="700"/>
                    <a:pt x="928" y="677"/>
                    <a:pt x="940" y="662"/>
                  </a:cubicBezTo>
                  <a:lnTo>
                    <a:pt x="810" y="507"/>
                  </a:lnTo>
                  <a:lnTo>
                    <a:pt x="797" y="518"/>
                  </a:lnTo>
                  <a:lnTo>
                    <a:pt x="889" y="770"/>
                  </a:lnTo>
                  <a:lnTo>
                    <a:pt x="974" y="828"/>
                  </a:lnTo>
                  <a:lnTo>
                    <a:pt x="1111" y="712"/>
                  </a:lnTo>
                  <a:lnTo>
                    <a:pt x="1069" y="618"/>
                  </a:lnTo>
                  <a:close/>
                </a:path>
              </a:pathLst>
            </a:custGeom>
            <a:grpFill/>
            <a:ln>
              <a:noFill/>
            </a:ln>
          </p:spPr>
          <p:txBody>
            <a:bodyPr vert="horz" wrap="square" lIns="91440" tIns="45720" rIns="91440" bIns="45720" numCol="1" anchor="t" anchorCtr="0" compatLnSpc="1"/>
            <a:lstStyle/>
            <a:p>
              <a:endParaRPr lang="zh-CN" altLang="en-US">
                <a:solidFill>
                  <a:srgbClr val="C4261D"/>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112">
        <p14:flip dir="r"/>
      </p:transition>
    </mc:Choice>
    <mc:Fallback>
      <p:transition spd="slow" advTm="61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childTnLst>
                          </p:cTn>
                        </p:par>
                        <p:par>
                          <p:cTn id="14" fill="hold">
                            <p:stCondLst>
                              <p:cond delay="1500"/>
                            </p:stCondLst>
                            <p:childTnLst>
                              <p:par>
                                <p:cTn id="15" presetID="16" presetClass="entr" presetSubtype="42"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1000"/>
                                        <p:tgtEl>
                                          <p:spTgt spid="11"/>
                                        </p:tgtEl>
                                      </p:cBhvr>
                                    </p:animEffect>
                                  </p:childTnLst>
                                </p:cTn>
                              </p:par>
                            </p:childTnLst>
                          </p:cTn>
                        </p:par>
                        <p:par>
                          <p:cTn id="18" fill="hold">
                            <p:stCondLst>
                              <p:cond delay="2500"/>
                            </p:stCondLst>
                            <p:childTnLst>
                              <p:par>
                                <p:cTn id="19" presetID="22" presetClass="entr" presetSubtype="8" fill="hold" grpId="0" nodeType="after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par>
                          <p:cTn id="29" fill="hold">
                            <p:stCondLst>
                              <p:cond delay="4500"/>
                            </p:stCondLst>
                            <p:childTnLst>
                              <p:par>
                                <p:cTn id="30" presetID="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0-#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20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400"/>
                                  </p:stCondLst>
                                  <p:childTnLst>
                                    <p:set>
                                      <p:cBhvr>
                                        <p:cTn id="39" dur="1" fill="hold">
                                          <p:stCondLst>
                                            <p:cond delay="0"/>
                                          </p:stCondLst>
                                        </p:cTn>
                                        <p:tgtEl>
                                          <p:spTgt spid="57"/>
                                        </p:tgtEl>
                                        <p:attrNameLst>
                                          <p:attrName>style.visibility</p:attrName>
                                        </p:attrNameLst>
                                      </p:cBhvr>
                                      <p:to>
                                        <p:strVal val="visible"/>
                                      </p:to>
                                    </p:set>
                                    <p:anim calcmode="lin" valueType="num">
                                      <p:cBhvr additive="base">
                                        <p:cTn id="40" dur="500" fill="hold"/>
                                        <p:tgtEl>
                                          <p:spTgt spid="57"/>
                                        </p:tgtEl>
                                        <p:attrNameLst>
                                          <p:attrName>ppt_x</p:attrName>
                                        </p:attrNameLst>
                                      </p:cBhvr>
                                      <p:tavLst>
                                        <p:tav tm="0">
                                          <p:val>
                                            <p:strVal val="0-#ppt_w/2"/>
                                          </p:val>
                                        </p:tav>
                                        <p:tav tm="100000">
                                          <p:val>
                                            <p:strVal val="#ppt_x"/>
                                          </p:val>
                                        </p:tav>
                                      </p:tavLst>
                                    </p:anim>
                                    <p:anim calcmode="lin" valueType="num">
                                      <p:cBhvr additive="base">
                                        <p:cTn id="41" dur="500" fill="hold"/>
                                        <p:tgtEl>
                                          <p:spTgt spid="5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600"/>
                                  </p:stCondLst>
                                  <p:childTnLst>
                                    <p:set>
                                      <p:cBhvr>
                                        <p:cTn id="43" dur="1" fill="hold">
                                          <p:stCondLst>
                                            <p:cond delay="0"/>
                                          </p:stCondLst>
                                        </p:cTn>
                                        <p:tgtEl>
                                          <p:spTgt spid="47"/>
                                        </p:tgtEl>
                                        <p:attrNameLst>
                                          <p:attrName>style.visibility</p:attrName>
                                        </p:attrNameLst>
                                      </p:cBhvr>
                                      <p:to>
                                        <p:strVal val="visible"/>
                                      </p:to>
                                    </p:set>
                                    <p:anim calcmode="lin" valueType="num">
                                      <p:cBhvr additive="base">
                                        <p:cTn id="44" dur="500" fill="hold"/>
                                        <p:tgtEl>
                                          <p:spTgt spid="47"/>
                                        </p:tgtEl>
                                        <p:attrNameLst>
                                          <p:attrName>ppt_x</p:attrName>
                                        </p:attrNameLst>
                                      </p:cBhvr>
                                      <p:tavLst>
                                        <p:tav tm="0">
                                          <p:val>
                                            <p:strVal val="0-#ppt_w/2"/>
                                          </p:val>
                                        </p:tav>
                                        <p:tav tm="100000">
                                          <p:val>
                                            <p:strVal val="#ppt_x"/>
                                          </p:val>
                                        </p:tav>
                                      </p:tavLst>
                                    </p:anim>
                                    <p:anim calcmode="lin" valueType="num">
                                      <p:cBhvr additive="base">
                                        <p:cTn id="45"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p:bldP spid="39" grpId="0" animBg="1"/>
      <p:bldP spid="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2" name="矩形 21"/>
          <p:cNvSpPr/>
          <p:nvPr/>
        </p:nvSpPr>
        <p:spPr bwMode="auto">
          <a:xfrm>
            <a:off x="0" y="666517"/>
            <a:ext cx="12196763" cy="6002843"/>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3" name="矩形 22"/>
          <p:cNvSpPr/>
          <p:nvPr/>
        </p:nvSpPr>
        <p:spPr bwMode="auto">
          <a:xfrm>
            <a:off x="0" y="666517"/>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4" name="矩形 23"/>
          <p:cNvSpPr/>
          <p:nvPr/>
        </p:nvSpPr>
        <p:spPr bwMode="auto">
          <a:xfrm>
            <a:off x="0" y="6533084"/>
            <a:ext cx="12196763" cy="216024"/>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0" y="174413"/>
            <a:ext cx="1107971" cy="369320"/>
          </a:xfrm>
          <a:prstGeom prst="rect">
            <a:avLst/>
          </a:prstGeom>
          <a:noFill/>
        </p:spPr>
        <p:txBody>
          <a:bodyPr wrap="none" lIns="91428" tIns="45714" rIns="91428" bIns="45714" rtlCol="0">
            <a:spAutoFit/>
          </a:bodyPr>
          <a:lstStyle/>
          <a:p>
            <a:r>
              <a:rPr lang="zh-CN" altLang="en-US" dirty="0">
                <a:solidFill>
                  <a:srgbClr val="C2C1C1">
                    <a:lumMod val="20000"/>
                    <a:lumOff val="80000"/>
                  </a:srgbClr>
                </a:solidFill>
                <a:latin typeface="微软雅黑" panose="020B0503020204020204" pitchFamily="34" charset="-122"/>
                <a:ea typeface="微软雅黑" panose="020B0503020204020204" pitchFamily="34" charset="-122"/>
              </a:rPr>
              <a:t>总体思路</a:t>
            </a:r>
            <a:endParaRPr lang="zh-CN" altLang="en-US" dirty="0">
              <a:solidFill>
                <a:srgbClr val="C2C1C1">
                  <a:lumMod val="20000"/>
                  <a:lumOff val="80000"/>
                </a:srgb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等腰三角形 8"/>
          <p:cNvSpPr>
            <a:spLocks noChangeArrowheads="1"/>
          </p:cNvSpPr>
          <p:nvPr/>
        </p:nvSpPr>
        <p:spPr bwMode="auto">
          <a:xfrm rot="7717980">
            <a:off x="3599656" y="3428207"/>
            <a:ext cx="411163" cy="422276"/>
          </a:xfrm>
          <a:prstGeom prst="triangle">
            <a:avLst>
              <a:gd name="adj" fmla="val 50000"/>
            </a:avLst>
          </a:prstGeom>
          <a:solidFill>
            <a:schemeClr val="tx2"/>
          </a:solidFill>
          <a:ln>
            <a:noFill/>
          </a:ln>
        </p:spPr>
        <p:txBody>
          <a:bodyPr lIns="91428" tIns="45714" rIns="91428" bIns="4571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 name="等腰三角形 9"/>
          <p:cNvSpPr>
            <a:spLocks noChangeArrowheads="1"/>
          </p:cNvSpPr>
          <p:nvPr/>
        </p:nvSpPr>
        <p:spPr bwMode="auto">
          <a:xfrm rot="7717980">
            <a:off x="8559009" y="3425032"/>
            <a:ext cx="388937" cy="400050"/>
          </a:xfrm>
          <a:prstGeom prst="triangle">
            <a:avLst>
              <a:gd name="adj" fmla="val 50000"/>
            </a:avLst>
          </a:prstGeom>
          <a:solidFill>
            <a:schemeClr val="tx2"/>
          </a:solidFill>
          <a:ln>
            <a:noFill/>
          </a:ln>
        </p:spPr>
        <p:txBody>
          <a:bodyPr lIns="91428" tIns="45714" rIns="91428" bIns="4571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 name="等腰三角形 10"/>
          <p:cNvSpPr>
            <a:spLocks noChangeArrowheads="1"/>
          </p:cNvSpPr>
          <p:nvPr/>
        </p:nvSpPr>
        <p:spPr bwMode="auto">
          <a:xfrm rot="2750931">
            <a:off x="6053932" y="3361532"/>
            <a:ext cx="431800" cy="446088"/>
          </a:xfrm>
          <a:prstGeom prst="triangle">
            <a:avLst>
              <a:gd name="adj" fmla="val 50000"/>
            </a:avLst>
          </a:prstGeom>
          <a:solidFill>
            <a:schemeClr val="tx2"/>
          </a:solidFill>
          <a:ln>
            <a:noFill/>
          </a:ln>
        </p:spPr>
        <p:txBody>
          <a:bodyPr lIns="91428" tIns="45714" rIns="91428" bIns="4571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0" name="Group 8"/>
          <p:cNvGrpSpPr/>
          <p:nvPr/>
        </p:nvGrpSpPr>
        <p:grpSpPr bwMode="auto">
          <a:xfrm>
            <a:off x="1524001" y="1481137"/>
            <a:ext cx="2101850" cy="2101851"/>
            <a:chOff x="0" y="0"/>
            <a:chExt cx="2101515" cy="2101515"/>
          </a:xfrm>
        </p:grpSpPr>
        <p:sp>
          <p:nvSpPr>
            <p:cNvPr id="11"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13" name="矩形 12"/>
          <p:cNvSpPr>
            <a:spLocks noChangeArrowheads="1"/>
          </p:cNvSpPr>
          <p:nvPr/>
        </p:nvSpPr>
        <p:spPr bwMode="auto">
          <a:xfrm>
            <a:off x="1768476" y="2108200"/>
            <a:ext cx="161290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a:t>
            </a:r>
            <a:r>
              <a:rPr lang="zh-CN" altLang="en-US" sz="16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grpSp>
        <p:nvGrpSpPr>
          <p:cNvPr id="14" name="Group 8"/>
          <p:cNvGrpSpPr/>
          <p:nvPr/>
        </p:nvGrpSpPr>
        <p:grpSpPr bwMode="auto">
          <a:xfrm>
            <a:off x="3987800" y="3360737"/>
            <a:ext cx="2101850" cy="2101851"/>
            <a:chOff x="0" y="0"/>
            <a:chExt cx="2101515" cy="2101515"/>
          </a:xfrm>
        </p:grpSpPr>
        <p:sp>
          <p:nvSpPr>
            <p:cNvPr id="15"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17" name="矩形 16"/>
          <p:cNvSpPr>
            <a:spLocks noChangeArrowheads="1"/>
          </p:cNvSpPr>
          <p:nvPr/>
        </p:nvSpPr>
        <p:spPr bwMode="auto">
          <a:xfrm>
            <a:off x="4232276" y="3987800"/>
            <a:ext cx="161290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a:t>
            </a:r>
            <a:r>
              <a:rPr lang="zh-CN" altLang="en-US" sz="16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grpSp>
        <p:nvGrpSpPr>
          <p:cNvPr id="18" name="Group 8"/>
          <p:cNvGrpSpPr/>
          <p:nvPr/>
        </p:nvGrpSpPr>
        <p:grpSpPr bwMode="auto">
          <a:xfrm>
            <a:off x="6451600" y="1735137"/>
            <a:ext cx="2101850" cy="2101851"/>
            <a:chOff x="0" y="0"/>
            <a:chExt cx="2101515" cy="2101515"/>
          </a:xfrm>
        </p:grpSpPr>
        <p:sp>
          <p:nvSpPr>
            <p:cNvPr id="19"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21" name="矩形 20"/>
          <p:cNvSpPr>
            <a:spLocks noChangeArrowheads="1"/>
          </p:cNvSpPr>
          <p:nvPr/>
        </p:nvSpPr>
        <p:spPr bwMode="auto">
          <a:xfrm>
            <a:off x="6696077" y="2362200"/>
            <a:ext cx="161290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a:t>
            </a:r>
            <a:r>
              <a:rPr lang="zh-CN" altLang="en-US" sz="16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grpSp>
        <p:nvGrpSpPr>
          <p:cNvPr id="25" name="Group 8"/>
          <p:cNvGrpSpPr/>
          <p:nvPr/>
        </p:nvGrpSpPr>
        <p:grpSpPr bwMode="auto">
          <a:xfrm>
            <a:off x="8851900" y="3475037"/>
            <a:ext cx="2101850" cy="2101851"/>
            <a:chOff x="0" y="0"/>
            <a:chExt cx="2101515" cy="2101515"/>
          </a:xfrm>
        </p:grpSpPr>
        <p:sp>
          <p:nvSpPr>
            <p:cNvPr id="26" name="椭圆 3"/>
            <p:cNvSpPr>
              <a:spLocks noChangeArrowheads="1"/>
            </p:cNvSpPr>
            <p:nvPr/>
          </p:nvSpPr>
          <p:spPr bwMode="auto">
            <a:xfrm>
              <a:off x="0" y="0"/>
              <a:ext cx="2101515" cy="2101515"/>
            </a:xfrm>
            <a:prstGeom prst="ellipse">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
        <p:nvSpPr>
          <p:cNvPr id="29" name="矩形 28"/>
          <p:cNvSpPr>
            <a:spLocks noChangeArrowheads="1"/>
          </p:cNvSpPr>
          <p:nvPr/>
        </p:nvSpPr>
        <p:spPr bwMode="auto">
          <a:xfrm>
            <a:off x="9096377" y="4102100"/>
            <a:ext cx="161290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p>
            <a:pPr algn="ctr"/>
            <a:r>
              <a:rPr lang="zh-CN" altLang="en-US" sz="16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a:t>
            </a:r>
            <a:r>
              <a:rPr lang="zh-CN" altLang="en-US" sz="160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单击添加段落文字单击添加段落文字。</a:t>
            </a:r>
            <a:endParaRPr lang="zh-CN" altLang="en-US" sz="1600" dirty="0">
              <a:solidFill>
                <a:srgbClr val="F8F8F8"/>
              </a:solidFill>
              <a:latin typeface="Calibri" panose="020F0502020204030204" pitchFamily="34" charset="0"/>
              <a:sym typeface="宋体" panose="02010600030101010101" pitchFamily="2" charset="-122"/>
            </a:endParaRPr>
          </a:p>
        </p:txBody>
      </p:sp>
      <p:sp>
        <p:nvSpPr>
          <p:cNvPr id="30" name="椭圆 29"/>
          <p:cNvSpPr/>
          <p:nvPr/>
        </p:nvSpPr>
        <p:spPr bwMode="auto">
          <a:xfrm>
            <a:off x="1685663" y="1561883"/>
            <a:ext cx="517089" cy="51708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dirty="0"/>
          </a:p>
        </p:txBody>
      </p:sp>
      <p:sp>
        <p:nvSpPr>
          <p:cNvPr id="31" name="TextBox 30"/>
          <p:cNvSpPr txBox="1"/>
          <p:nvPr/>
        </p:nvSpPr>
        <p:spPr>
          <a:xfrm>
            <a:off x="1775750" y="1589593"/>
            <a:ext cx="319294" cy="369320"/>
          </a:xfrm>
          <a:prstGeom prst="rect">
            <a:avLst/>
          </a:prstGeom>
          <a:noFill/>
        </p:spPr>
        <p:txBody>
          <a:bodyPr wrap="none" lIns="91428" tIns="45714" rIns="91428" bIns="45714" rtlCol="0">
            <a:spAutoFit/>
          </a:bodyPr>
          <a:lstStyle/>
          <a:p>
            <a:r>
              <a:rPr lang="en-US" altLang="zh-CN" dirty="0">
                <a:solidFill>
                  <a:srgbClr val="F8F8F8"/>
                </a:solidFill>
                <a:latin typeface="+mn-ea"/>
                <a:ea typeface="+mn-ea"/>
              </a:rPr>
              <a:t>1</a:t>
            </a:r>
            <a:endParaRPr lang="zh-CN" altLang="en-US" dirty="0">
              <a:solidFill>
                <a:srgbClr val="F8F8F8"/>
              </a:solidFill>
              <a:latin typeface="+mn-ea"/>
              <a:ea typeface="+mn-ea"/>
            </a:endParaRPr>
          </a:p>
        </p:txBody>
      </p:sp>
      <p:sp>
        <p:nvSpPr>
          <p:cNvPr id="32" name="椭圆 31"/>
          <p:cNvSpPr/>
          <p:nvPr/>
        </p:nvSpPr>
        <p:spPr bwMode="auto">
          <a:xfrm>
            <a:off x="4340798" y="3364277"/>
            <a:ext cx="517089" cy="51708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dirty="0"/>
          </a:p>
        </p:txBody>
      </p:sp>
      <p:sp>
        <p:nvSpPr>
          <p:cNvPr id="33" name="TextBox 32"/>
          <p:cNvSpPr txBox="1"/>
          <p:nvPr/>
        </p:nvSpPr>
        <p:spPr>
          <a:xfrm>
            <a:off x="4430884" y="3391989"/>
            <a:ext cx="319294" cy="369320"/>
          </a:xfrm>
          <a:prstGeom prst="rect">
            <a:avLst/>
          </a:prstGeom>
          <a:noFill/>
        </p:spPr>
        <p:txBody>
          <a:bodyPr wrap="none" lIns="91428" tIns="45714" rIns="91428" bIns="45714" rtlCol="0">
            <a:spAutoFit/>
          </a:bodyPr>
          <a:lstStyle/>
          <a:p>
            <a:r>
              <a:rPr lang="en-US" altLang="zh-CN" dirty="0">
                <a:solidFill>
                  <a:srgbClr val="F8F8F8"/>
                </a:solidFill>
                <a:latin typeface="+mn-ea"/>
                <a:ea typeface="+mn-ea"/>
              </a:rPr>
              <a:t>2</a:t>
            </a:r>
            <a:endParaRPr lang="zh-CN" altLang="en-US" dirty="0">
              <a:solidFill>
                <a:srgbClr val="F8F8F8"/>
              </a:solidFill>
              <a:latin typeface="+mn-ea"/>
              <a:ea typeface="+mn-ea"/>
            </a:endParaRPr>
          </a:p>
        </p:txBody>
      </p:sp>
      <p:sp>
        <p:nvSpPr>
          <p:cNvPr id="34" name="椭圆 33"/>
          <p:cNvSpPr/>
          <p:nvPr/>
        </p:nvSpPr>
        <p:spPr bwMode="auto">
          <a:xfrm>
            <a:off x="6658095" y="1803183"/>
            <a:ext cx="517089" cy="51708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dirty="0"/>
          </a:p>
        </p:txBody>
      </p:sp>
      <p:sp>
        <p:nvSpPr>
          <p:cNvPr id="35" name="TextBox 34"/>
          <p:cNvSpPr txBox="1"/>
          <p:nvPr/>
        </p:nvSpPr>
        <p:spPr>
          <a:xfrm>
            <a:off x="6748181" y="1830893"/>
            <a:ext cx="319294" cy="369320"/>
          </a:xfrm>
          <a:prstGeom prst="rect">
            <a:avLst/>
          </a:prstGeom>
          <a:noFill/>
        </p:spPr>
        <p:txBody>
          <a:bodyPr wrap="none" lIns="91428" tIns="45714" rIns="91428" bIns="45714" rtlCol="0">
            <a:spAutoFit/>
          </a:bodyPr>
          <a:lstStyle/>
          <a:p>
            <a:r>
              <a:rPr lang="en-US" altLang="zh-CN" dirty="0">
                <a:solidFill>
                  <a:srgbClr val="F8F8F8"/>
                </a:solidFill>
                <a:latin typeface="+mn-ea"/>
                <a:ea typeface="+mn-ea"/>
              </a:rPr>
              <a:t>3</a:t>
            </a:r>
            <a:endParaRPr lang="zh-CN" altLang="en-US" dirty="0">
              <a:solidFill>
                <a:srgbClr val="F8F8F8"/>
              </a:solidFill>
              <a:latin typeface="+mn-ea"/>
              <a:ea typeface="+mn-ea"/>
            </a:endParaRPr>
          </a:p>
        </p:txBody>
      </p:sp>
      <p:sp>
        <p:nvSpPr>
          <p:cNvPr id="36" name="椭圆 35"/>
          <p:cNvSpPr/>
          <p:nvPr/>
        </p:nvSpPr>
        <p:spPr bwMode="auto">
          <a:xfrm>
            <a:off x="9110664" y="3578444"/>
            <a:ext cx="517089" cy="517088"/>
          </a:xfrm>
          <a:prstGeom prst="ellipse">
            <a:avLst/>
          </a:prstGeom>
          <a:solidFill>
            <a:schemeClr val="tx2">
              <a:lumMod val="75000"/>
            </a:schemeClr>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dirty="0"/>
          </a:p>
        </p:txBody>
      </p:sp>
      <p:sp>
        <p:nvSpPr>
          <p:cNvPr id="37" name="TextBox 36"/>
          <p:cNvSpPr txBox="1"/>
          <p:nvPr/>
        </p:nvSpPr>
        <p:spPr>
          <a:xfrm>
            <a:off x="9200750" y="3606156"/>
            <a:ext cx="319294" cy="369320"/>
          </a:xfrm>
          <a:prstGeom prst="rect">
            <a:avLst/>
          </a:prstGeom>
          <a:noFill/>
        </p:spPr>
        <p:txBody>
          <a:bodyPr wrap="none" lIns="91428" tIns="45714" rIns="91428" bIns="45714" rtlCol="0">
            <a:spAutoFit/>
          </a:bodyPr>
          <a:lstStyle/>
          <a:p>
            <a:r>
              <a:rPr lang="en-US" altLang="zh-CN" dirty="0">
                <a:solidFill>
                  <a:srgbClr val="F8F8F8"/>
                </a:solidFill>
                <a:latin typeface="+mn-ea"/>
                <a:ea typeface="+mn-ea"/>
              </a:rPr>
              <a:t>4</a:t>
            </a:r>
            <a:endParaRPr lang="zh-CN" altLang="en-US" dirty="0">
              <a:solidFill>
                <a:srgbClr val="F8F8F8"/>
              </a:solidFill>
              <a:latin typeface="+mn-ea"/>
              <a:ea typeface="+mn-ea"/>
            </a:endParaRPr>
          </a:p>
        </p:txBody>
      </p:sp>
      <p:sp>
        <p:nvSpPr>
          <p:cNvPr id="2" name="椭圆 1"/>
          <p:cNvSpPr/>
          <p:nvPr/>
        </p:nvSpPr>
        <p:spPr bwMode="auto">
          <a:xfrm>
            <a:off x="1273847" y="4221091"/>
            <a:ext cx="1276543" cy="1276543"/>
          </a:xfrm>
          <a:prstGeom prst="ellipse">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38" name="椭圆 37"/>
          <p:cNvSpPr/>
          <p:nvPr/>
        </p:nvSpPr>
        <p:spPr bwMode="auto">
          <a:xfrm>
            <a:off x="3882372" y="1675576"/>
            <a:ext cx="1156353" cy="1156353"/>
          </a:xfrm>
          <a:prstGeom prst="ellipse">
            <a:avLst/>
          </a:prstGeom>
          <a:blipFill>
            <a:blip r:embed="rId1"/>
            <a:stretch>
              <a:fillRect/>
            </a:stretch>
          </a:blipFill>
          <a:ln w="9525" cap="flat" cmpd="sng" algn="ctr">
            <a:solidFill>
              <a:schemeClr val="tx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39" name="椭圆 38"/>
          <p:cNvSpPr/>
          <p:nvPr/>
        </p:nvSpPr>
        <p:spPr bwMode="auto">
          <a:xfrm>
            <a:off x="5291732" y="2440809"/>
            <a:ext cx="411110" cy="411111"/>
          </a:xfrm>
          <a:prstGeom prst="ellipse">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0" name="椭圆 39"/>
          <p:cNvSpPr/>
          <p:nvPr/>
        </p:nvSpPr>
        <p:spPr bwMode="auto">
          <a:xfrm>
            <a:off x="2862430" y="3832879"/>
            <a:ext cx="411110" cy="411111"/>
          </a:xfrm>
          <a:prstGeom prst="ellipse">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1" name="椭圆 40"/>
          <p:cNvSpPr/>
          <p:nvPr/>
        </p:nvSpPr>
        <p:spPr bwMode="auto">
          <a:xfrm>
            <a:off x="1875359" y="3794805"/>
            <a:ext cx="271290" cy="271291"/>
          </a:xfrm>
          <a:prstGeom prst="ellipse">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2" name="椭圆 41"/>
          <p:cNvSpPr/>
          <p:nvPr/>
        </p:nvSpPr>
        <p:spPr bwMode="auto">
          <a:xfrm>
            <a:off x="6931084" y="4525964"/>
            <a:ext cx="1829621" cy="1829621"/>
          </a:xfrm>
          <a:prstGeom prst="ellipse">
            <a:avLst/>
          </a:prstGeom>
          <a:blipFill>
            <a:blip r:embed="rId2"/>
            <a:stretch>
              <a:fillRect/>
            </a:stretch>
          </a:blipFill>
          <a:ln w="9525" cap="flat" cmpd="sng" algn="ctr">
            <a:solidFill>
              <a:schemeClr val="tx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3" name="椭圆 42"/>
          <p:cNvSpPr/>
          <p:nvPr/>
        </p:nvSpPr>
        <p:spPr bwMode="auto">
          <a:xfrm>
            <a:off x="9864837" y="2447806"/>
            <a:ext cx="404112" cy="404113"/>
          </a:xfrm>
          <a:prstGeom prst="ellipse">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4" name="椭圆 43"/>
          <p:cNvSpPr/>
          <p:nvPr/>
        </p:nvSpPr>
        <p:spPr bwMode="auto">
          <a:xfrm>
            <a:off x="9086913" y="2841782"/>
            <a:ext cx="296740" cy="296740"/>
          </a:xfrm>
          <a:prstGeom prst="ellipse">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5" name="椭圆 44"/>
          <p:cNvSpPr/>
          <p:nvPr/>
        </p:nvSpPr>
        <p:spPr bwMode="auto">
          <a:xfrm>
            <a:off x="8934060" y="1735139"/>
            <a:ext cx="541600" cy="541600"/>
          </a:xfrm>
          <a:prstGeom prst="ellipse">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6" name="椭圆 45"/>
          <p:cNvSpPr/>
          <p:nvPr/>
        </p:nvSpPr>
        <p:spPr bwMode="auto">
          <a:xfrm>
            <a:off x="6738983" y="4070017"/>
            <a:ext cx="404112" cy="404113"/>
          </a:xfrm>
          <a:prstGeom prst="ellipse">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7" name="椭圆 46"/>
          <p:cNvSpPr/>
          <p:nvPr/>
        </p:nvSpPr>
        <p:spPr bwMode="auto">
          <a:xfrm>
            <a:off x="6547705" y="4830843"/>
            <a:ext cx="296740" cy="296740"/>
          </a:xfrm>
          <a:prstGeom prst="ellipse">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8" name="椭圆 47"/>
          <p:cNvSpPr/>
          <p:nvPr/>
        </p:nvSpPr>
        <p:spPr bwMode="auto">
          <a:xfrm>
            <a:off x="10820179" y="5914338"/>
            <a:ext cx="404112" cy="404113"/>
          </a:xfrm>
          <a:prstGeom prst="ellipse">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Tree>
  </p:cSld>
  <p:clrMapOvr>
    <a:masterClrMapping/>
  </p:clrMapOvr>
  <mc:AlternateContent xmlns:mc="http://schemas.openxmlformats.org/markup-compatibility/2006">
    <mc:Choice xmlns:p14="http://schemas.microsoft.com/office/powerpoint/2010/main" Requires="p14">
      <p:transition spd="slow" p14:dur="1200" advTm="10741">
        <p14:prism/>
      </p:transition>
    </mc:Choice>
    <mc:Fallback>
      <p:transition spd="slow" advTm="107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par>
                          <p:cTn id="12" fill="hold">
                            <p:stCondLst>
                              <p:cond delay="500"/>
                            </p:stCondLst>
                            <p:childTnLst>
                              <p:par>
                                <p:cTn id="13" presetID="42" presetClass="path" presetSubtype="0" accel="50000" decel="50000" fill="hold" grpId="0" nodeType="afterEffect">
                                  <p:stCondLst>
                                    <p:cond delay="0"/>
                                  </p:stCondLst>
                                  <p:childTnLst>
                                    <p:animMotion origin="layout" path="M 2.08333E-6 -0.86736 L 2.08333E-6 2.96296E-6 " pathEditMode="relative" rAng="0" ptsTypes="AA">
                                      <p:cBhvr>
                                        <p:cTn id="14" dur="500" fill="hold"/>
                                        <p:tgtEl>
                                          <p:spTgt spid="24"/>
                                        </p:tgtEl>
                                        <p:attrNameLst>
                                          <p:attrName>ppt_x</p:attrName>
                                          <p:attrName>ppt_y</p:attrName>
                                        </p:attrNameLst>
                                      </p:cBhvr>
                                      <p:rCtr x="0" y="43356"/>
                                    </p:animMotion>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300" fill="hold"/>
                                        <p:tgtEl>
                                          <p:spTgt spid="27"/>
                                        </p:tgtEl>
                                        <p:attrNameLst>
                                          <p:attrName>ppt_x</p:attrName>
                                        </p:attrNameLst>
                                      </p:cBhvr>
                                      <p:tavLst>
                                        <p:tav tm="0">
                                          <p:val>
                                            <p:strVal val="0-#ppt_w/2"/>
                                          </p:val>
                                        </p:tav>
                                        <p:tav tm="100000">
                                          <p:val>
                                            <p:strVal val="#ppt_x"/>
                                          </p:val>
                                        </p:tav>
                                      </p:tavLst>
                                    </p:anim>
                                    <p:anim calcmode="lin" valueType="num">
                                      <p:cBhvr additive="base">
                                        <p:cTn id="23" dur="3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7"/>
                                        </p:tgtEl>
                                        <p:attrNameLst>
                                          <p:attrName>style.visibility</p:attrName>
                                        </p:attrNameLst>
                                      </p:cBhvr>
                                      <p:to>
                                        <p:strVal val="visible"/>
                                      </p:to>
                                    </p:set>
                                    <p:anim calcmode="lin" valueType="num">
                                      <p:cBhvr>
                                        <p:cTn id="2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8" dur="400" fill="hold"/>
                                        <p:tgtEl>
                                          <p:spTgt spid="77"/>
                                        </p:tgtEl>
                                        <p:attrNameLst>
                                          <p:attrName>ppt_y</p:attrName>
                                        </p:attrNameLst>
                                      </p:cBhvr>
                                      <p:tavLst>
                                        <p:tav tm="0">
                                          <p:val>
                                            <p:strVal val="#ppt_y"/>
                                          </p:val>
                                        </p:tav>
                                        <p:tav tm="100000">
                                          <p:val>
                                            <p:strVal val="#ppt_y"/>
                                          </p:val>
                                        </p:tav>
                                      </p:tavLst>
                                    </p:anim>
                                    <p:anim calcmode="lin" valueType="num">
                                      <p:cBhvr>
                                        <p:cTn id="2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3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400" tmFilter="0,0; .5, 1; 1, 1"/>
                                        <p:tgtEl>
                                          <p:spTgt spid="77"/>
                                        </p:tgtEl>
                                      </p:cBhvr>
                                    </p:animEffect>
                                  </p:childTnLst>
                                </p:cTn>
                              </p:par>
                            </p:childTnLst>
                          </p:cTn>
                        </p:par>
                        <p:par>
                          <p:cTn id="32" fill="hold">
                            <p:stCondLst>
                              <p:cond delay="2321"/>
                            </p:stCondLst>
                            <p:childTnLst>
                              <p:par>
                                <p:cTn id="33" presetID="5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2821"/>
                            </p:stCondLst>
                            <p:childTnLst>
                              <p:par>
                                <p:cTn id="44" presetID="53" presetClass="entr" presetSubtype="16" fill="hold" grpId="0" nodeType="afterEffect">
                                  <p:stCondLst>
                                    <p:cond delay="10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par>
                                <p:cTn id="54" presetID="53" presetClass="entr" presetSubtype="16" fill="hold" grpId="0" nodeType="withEffect">
                                  <p:stCondLst>
                                    <p:cond delay="200"/>
                                  </p:stCondLst>
                                  <p:childTnLst>
                                    <p:set>
                                      <p:cBhvr>
                                        <p:cTn id="55" dur="1" fill="hold">
                                          <p:stCondLst>
                                            <p:cond delay="0"/>
                                          </p:stCondLst>
                                        </p:cTn>
                                        <p:tgtEl>
                                          <p:spTgt spid="42"/>
                                        </p:tgtEl>
                                        <p:attrNameLst>
                                          <p:attrName>style.visibility</p:attrName>
                                        </p:attrNameLst>
                                      </p:cBhvr>
                                      <p:to>
                                        <p:strVal val="visible"/>
                                      </p:to>
                                    </p:set>
                                    <p:anim calcmode="lin" valueType="num">
                                      <p:cBhvr>
                                        <p:cTn id="56" dur="500" fill="hold"/>
                                        <p:tgtEl>
                                          <p:spTgt spid="42"/>
                                        </p:tgtEl>
                                        <p:attrNameLst>
                                          <p:attrName>ppt_w</p:attrName>
                                        </p:attrNameLst>
                                      </p:cBhvr>
                                      <p:tavLst>
                                        <p:tav tm="0">
                                          <p:val>
                                            <p:fltVal val="0"/>
                                          </p:val>
                                        </p:tav>
                                        <p:tav tm="100000">
                                          <p:val>
                                            <p:strVal val="#ppt_w"/>
                                          </p:val>
                                        </p:tav>
                                      </p:tavLst>
                                    </p:anim>
                                    <p:anim calcmode="lin" valueType="num">
                                      <p:cBhvr>
                                        <p:cTn id="57" dur="500" fill="hold"/>
                                        <p:tgtEl>
                                          <p:spTgt spid="42"/>
                                        </p:tgtEl>
                                        <p:attrNameLst>
                                          <p:attrName>ppt_h</p:attrName>
                                        </p:attrNameLst>
                                      </p:cBhvr>
                                      <p:tavLst>
                                        <p:tav tm="0">
                                          <p:val>
                                            <p:fltVal val="0"/>
                                          </p:val>
                                        </p:tav>
                                        <p:tav tm="100000">
                                          <p:val>
                                            <p:strVal val="#ppt_h"/>
                                          </p:val>
                                        </p:tav>
                                      </p:tavLst>
                                    </p:anim>
                                    <p:animEffect transition="in" filter="fade">
                                      <p:cBhvr>
                                        <p:cTn id="58" dur="500"/>
                                        <p:tgtEl>
                                          <p:spTgt spid="42"/>
                                        </p:tgtEl>
                                      </p:cBhvr>
                                    </p:animEffect>
                                  </p:childTnLst>
                                </p:cTn>
                              </p:par>
                              <p:par>
                                <p:cTn id="59" presetID="53" presetClass="entr" presetSubtype="16" fill="hold" grpId="0" nodeType="withEffect">
                                  <p:stCondLst>
                                    <p:cond delay="300"/>
                                  </p:stCondLst>
                                  <p:childTnLst>
                                    <p:set>
                                      <p:cBhvr>
                                        <p:cTn id="60" dur="1" fill="hold">
                                          <p:stCondLst>
                                            <p:cond delay="0"/>
                                          </p:stCondLst>
                                        </p:cTn>
                                        <p:tgtEl>
                                          <p:spTgt spid="45"/>
                                        </p:tgtEl>
                                        <p:attrNameLst>
                                          <p:attrName>style.visibility</p:attrName>
                                        </p:attrNameLst>
                                      </p:cBhvr>
                                      <p:to>
                                        <p:strVal val="visible"/>
                                      </p:to>
                                    </p:set>
                                    <p:anim calcmode="lin" valueType="num">
                                      <p:cBhvr>
                                        <p:cTn id="61" dur="800" fill="hold"/>
                                        <p:tgtEl>
                                          <p:spTgt spid="45"/>
                                        </p:tgtEl>
                                        <p:attrNameLst>
                                          <p:attrName>ppt_w</p:attrName>
                                        </p:attrNameLst>
                                      </p:cBhvr>
                                      <p:tavLst>
                                        <p:tav tm="0">
                                          <p:val>
                                            <p:fltVal val="0"/>
                                          </p:val>
                                        </p:tav>
                                        <p:tav tm="100000">
                                          <p:val>
                                            <p:strVal val="#ppt_w"/>
                                          </p:val>
                                        </p:tav>
                                      </p:tavLst>
                                    </p:anim>
                                    <p:anim calcmode="lin" valueType="num">
                                      <p:cBhvr>
                                        <p:cTn id="62" dur="800" fill="hold"/>
                                        <p:tgtEl>
                                          <p:spTgt spid="45"/>
                                        </p:tgtEl>
                                        <p:attrNameLst>
                                          <p:attrName>ppt_h</p:attrName>
                                        </p:attrNameLst>
                                      </p:cBhvr>
                                      <p:tavLst>
                                        <p:tav tm="0">
                                          <p:val>
                                            <p:fltVal val="0"/>
                                          </p:val>
                                        </p:tav>
                                        <p:tav tm="100000">
                                          <p:val>
                                            <p:strVal val="#ppt_h"/>
                                          </p:val>
                                        </p:tav>
                                      </p:tavLst>
                                    </p:anim>
                                    <p:animEffect transition="in" filter="fade">
                                      <p:cBhvr>
                                        <p:cTn id="63" dur="800"/>
                                        <p:tgtEl>
                                          <p:spTgt spid="4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grpId="0" nodeType="withEffect">
                                  <p:stCondLst>
                                    <p:cond delay="200"/>
                                  </p:stCondLst>
                                  <p:childTnLst>
                                    <p:set>
                                      <p:cBhvr>
                                        <p:cTn id="75" dur="1" fill="hold">
                                          <p:stCondLst>
                                            <p:cond delay="0"/>
                                          </p:stCondLst>
                                        </p:cTn>
                                        <p:tgtEl>
                                          <p:spTgt spid="2"/>
                                        </p:tgtEl>
                                        <p:attrNameLst>
                                          <p:attrName>style.visibility</p:attrName>
                                        </p:attrNameLst>
                                      </p:cBhvr>
                                      <p:to>
                                        <p:strVal val="visible"/>
                                      </p:to>
                                    </p:set>
                                    <p:anim calcmode="lin" valueType="num">
                                      <p:cBhvr>
                                        <p:cTn id="76" dur="300" fill="hold"/>
                                        <p:tgtEl>
                                          <p:spTgt spid="2"/>
                                        </p:tgtEl>
                                        <p:attrNameLst>
                                          <p:attrName>ppt_w</p:attrName>
                                        </p:attrNameLst>
                                      </p:cBhvr>
                                      <p:tavLst>
                                        <p:tav tm="0">
                                          <p:val>
                                            <p:fltVal val="0"/>
                                          </p:val>
                                        </p:tav>
                                        <p:tav tm="100000">
                                          <p:val>
                                            <p:strVal val="#ppt_w"/>
                                          </p:val>
                                        </p:tav>
                                      </p:tavLst>
                                    </p:anim>
                                    <p:anim calcmode="lin" valueType="num">
                                      <p:cBhvr>
                                        <p:cTn id="77" dur="300" fill="hold"/>
                                        <p:tgtEl>
                                          <p:spTgt spid="2"/>
                                        </p:tgtEl>
                                        <p:attrNameLst>
                                          <p:attrName>ppt_h</p:attrName>
                                        </p:attrNameLst>
                                      </p:cBhvr>
                                      <p:tavLst>
                                        <p:tav tm="0">
                                          <p:val>
                                            <p:fltVal val="0"/>
                                          </p:val>
                                        </p:tav>
                                        <p:tav tm="100000">
                                          <p:val>
                                            <p:strVal val="#ppt_h"/>
                                          </p:val>
                                        </p:tav>
                                      </p:tavLst>
                                    </p:anim>
                                    <p:animEffect transition="in" filter="fade">
                                      <p:cBhvr>
                                        <p:cTn id="78" dur="300"/>
                                        <p:tgtEl>
                                          <p:spTgt spid="2"/>
                                        </p:tgtEl>
                                      </p:cBhvr>
                                    </p:animEffect>
                                  </p:childTnLst>
                                </p:cTn>
                              </p:par>
                              <p:par>
                                <p:cTn id="79" presetID="53" presetClass="entr" presetSubtype="16" fill="hold" grpId="0" nodeType="withEffect">
                                  <p:stCondLst>
                                    <p:cond delay="200"/>
                                  </p:stCondLst>
                                  <p:childTnLst>
                                    <p:set>
                                      <p:cBhvr>
                                        <p:cTn id="80" dur="1" fill="hold">
                                          <p:stCondLst>
                                            <p:cond delay="0"/>
                                          </p:stCondLst>
                                        </p:cTn>
                                        <p:tgtEl>
                                          <p:spTgt spid="48"/>
                                        </p:tgtEl>
                                        <p:attrNameLst>
                                          <p:attrName>style.visibility</p:attrName>
                                        </p:attrNameLst>
                                      </p:cBhvr>
                                      <p:to>
                                        <p:strVal val="visible"/>
                                      </p:to>
                                    </p:set>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fltVal val="0"/>
                                          </p:val>
                                        </p:tav>
                                        <p:tav tm="100000">
                                          <p:val>
                                            <p:strVal val="#ppt_h"/>
                                          </p:val>
                                        </p:tav>
                                      </p:tavLst>
                                    </p:anim>
                                    <p:animEffect transition="in" filter="fade">
                                      <p:cBhvr>
                                        <p:cTn id="83" dur="500"/>
                                        <p:tgtEl>
                                          <p:spTgt spid="48"/>
                                        </p:tgtEl>
                                      </p:cBhvr>
                                    </p:animEffect>
                                  </p:childTnLst>
                                </p:cTn>
                              </p:par>
                            </p:childTnLst>
                          </p:cTn>
                        </p:par>
                        <p:par>
                          <p:cTn id="84" fill="hold">
                            <p:stCondLst>
                              <p:cond delay="3421"/>
                            </p:stCondLst>
                            <p:childTnLst>
                              <p:par>
                                <p:cTn id="85" presetID="53" presetClass="entr" presetSubtype="16" fill="hold" grpId="0" nodeType="afterEffect">
                                  <p:stCondLst>
                                    <p:cond delay="20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Effect transition="in" filter="fade">
                                      <p:cBhvr>
                                        <p:cTn id="89" dur="500"/>
                                        <p:tgtEl>
                                          <p:spTgt spid="4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600" fill="hold"/>
                                        <p:tgtEl>
                                          <p:spTgt spid="43"/>
                                        </p:tgtEl>
                                        <p:attrNameLst>
                                          <p:attrName>ppt_w</p:attrName>
                                        </p:attrNameLst>
                                      </p:cBhvr>
                                      <p:tavLst>
                                        <p:tav tm="0">
                                          <p:val>
                                            <p:fltVal val="0"/>
                                          </p:val>
                                        </p:tav>
                                        <p:tav tm="100000">
                                          <p:val>
                                            <p:strVal val="#ppt_w"/>
                                          </p:val>
                                        </p:tav>
                                      </p:tavLst>
                                    </p:anim>
                                    <p:anim calcmode="lin" valueType="num">
                                      <p:cBhvr>
                                        <p:cTn id="93" dur="600" fill="hold"/>
                                        <p:tgtEl>
                                          <p:spTgt spid="43"/>
                                        </p:tgtEl>
                                        <p:attrNameLst>
                                          <p:attrName>ppt_h</p:attrName>
                                        </p:attrNameLst>
                                      </p:cBhvr>
                                      <p:tavLst>
                                        <p:tav tm="0">
                                          <p:val>
                                            <p:fltVal val="0"/>
                                          </p:val>
                                        </p:tav>
                                        <p:tav tm="100000">
                                          <p:val>
                                            <p:strVal val="#ppt_h"/>
                                          </p:val>
                                        </p:tav>
                                      </p:tavLst>
                                    </p:anim>
                                    <p:animEffect transition="in" filter="fade">
                                      <p:cBhvr>
                                        <p:cTn id="94" dur="600"/>
                                        <p:tgtEl>
                                          <p:spTgt spid="4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500" fill="hold"/>
                                        <p:tgtEl>
                                          <p:spTgt spid="46"/>
                                        </p:tgtEl>
                                        <p:attrNameLst>
                                          <p:attrName>ppt_w</p:attrName>
                                        </p:attrNameLst>
                                      </p:cBhvr>
                                      <p:tavLst>
                                        <p:tav tm="0">
                                          <p:val>
                                            <p:fltVal val="0"/>
                                          </p:val>
                                        </p:tav>
                                        <p:tav tm="100000">
                                          <p:val>
                                            <p:strVal val="#ppt_w"/>
                                          </p:val>
                                        </p:tav>
                                      </p:tavLst>
                                    </p:anim>
                                    <p:anim calcmode="lin" valueType="num">
                                      <p:cBhvr>
                                        <p:cTn id="98" dur="500" fill="hold"/>
                                        <p:tgtEl>
                                          <p:spTgt spid="46"/>
                                        </p:tgtEl>
                                        <p:attrNameLst>
                                          <p:attrName>ppt_h</p:attrName>
                                        </p:attrNameLst>
                                      </p:cBhvr>
                                      <p:tavLst>
                                        <p:tav tm="0">
                                          <p:val>
                                            <p:fltVal val="0"/>
                                          </p:val>
                                        </p:tav>
                                        <p:tav tm="100000">
                                          <p:val>
                                            <p:strVal val="#ppt_h"/>
                                          </p:val>
                                        </p:tav>
                                      </p:tavLst>
                                    </p:anim>
                                    <p:animEffect transition="in" filter="fade">
                                      <p:cBhvr>
                                        <p:cTn id="99" dur="500"/>
                                        <p:tgtEl>
                                          <p:spTgt spid="46"/>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47"/>
                                        </p:tgtEl>
                                        <p:attrNameLst>
                                          <p:attrName>style.visibility</p:attrName>
                                        </p:attrNameLst>
                                      </p:cBhvr>
                                      <p:to>
                                        <p:strVal val="visible"/>
                                      </p:to>
                                    </p:set>
                                    <p:anim calcmode="lin" valueType="num">
                                      <p:cBhvr>
                                        <p:cTn id="102" dur="500" fill="hold"/>
                                        <p:tgtEl>
                                          <p:spTgt spid="47"/>
                                        </p:tgtEl>
                                        <p:attrNameLst>
                                          <p:attrName>ppt_w</p:attrName>
                                        </p:attrNameLst>
                                      </p:cBhvr>
                                      <p:tavLst>
                                        <p:tav tm="0">
                                          <p:val>
                                            <p:fltVal val="0"/>
                                          </p:val>
                                        </p:tav>
                                        <p:tav tm="100000">
                                          <p:val>
                                            <p:strVal val="#ppt_w"/>
                                          </p:val>
                                        </p:tav>
                                      </p:tavLst>
                                    </p:anim>
                                    <p:anim calcmode="lin" valueType="num">
                                      <p:cBhvr>
                                        <p:cTn id="103" dur="500" fill="hold"/>
                                        <p:tgtEl>
                                          <p:spTgt spid="47"/>
                                        </p:tgtEl>
                                        <p:attrNameLst>
                                          <p:attrName>ppt_h</p:attrName>
                                        </p:attrNameLst>
                                      </p:cBhvr>
                                      <p:tavLst>
                                        <p:tav tm="0">
                                          <p:val>
                                            <p:fltVal val="0"/>
                                          </p:val>
                                        </p:tav>
                                        <p:tav tm="100000">
                                          <p:val>
                                            <p:strVal val="#ppt_h"/>
                                          </p:val>
                                        </p:tav>
                                      </p:tavLst>
                                    </p:anim>
                                    <p:animEffect transition="in" filter="fade">
                                      <p:cBhvr>
                                        <p:cTn id="104" dur="500"/>
                                        <p:tgtEl>
                                          <p:spTgt spid="47"/>
                                        </p:tgtEl>
                                      </p:cBhvr>
                                    </p:animEffect>
                                  </p:childTnLst>
                                </p:cTn>
                              </p:par>
                            </p:childTnLst>
                          </p:cTn>
                        </p:par>
                        <p:par>
                          <p:cTn id="105" fill="hold">
                            <p:stCondLst>
                              <p:cond delay="4121"/>
                            </p:stCondLst>
                            <p:childTnLst>
                              <p:par>
                                <p:cTn id="106" presetID="53" presetClass="entr" presetSubtype="16" fill="hold" grpId="0" nodeType="after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300" fill="hold"/>
                                        <p:tgtEl>
                                          <p:spTgt spid="41"/>
                                        </p:tgtEl>
                                        <p:attrNameLst>
                                          <p:attrName>ppt_w</p:attrName>
                                        </p:attrNameLst>
                                      </p:cBhvr>
                                      <p:tavLst>
                                        <p:tav tm="0">
                                          <p:val>
                                            <p:fltVal val="0"/>
                                          </p:val>
                                        </p:tav>
                                        <p:tav tm="100000">
                                          <p:val>
                                            <p:strVal val="#ppt_w"/>
                                          </p:val>
                                        </p:tav>
                                      </p:tavLst>
                                    </p:anim>
                                    <p:anim calcmode="lin" valueType="num">
                                      <p:cBhvr>
                                        <p:cTn id="114" dur="300" fill="hold"/>
                                        <p:tgtEl>
                                          <p:spTgt spid="41"/>
                                        </p:tgtEl>
                                        <p:attrNameLst>
                                          <p:attrName>ppt_h</p:attrName>
                                        </p:attrNameLst>
                                      </p:cBhvr>
                                      <p:tavLst>
                                        <p:tav tm="0">
                                          <p:val>
                                            <p:fltVal val="0"/>
                                          </p:val>
                                        </p:tav>
                                        <p:tav tm="100000">
                                          <p:val>
                                            <p:strVal val="#ppt_h"/>
                                          </p:val>
                                        </p:tav>
                                      </p:tavLst>
                                    </p:anim>
                                    <p:animEffect transition="in" filter="fade">
                                      <p:cBhvr>
                                        <p:cTn id="115" dur="300"/>
                                        <p:tgtEl>
                                          <p:spTgt spid="41"/>
                                        </p:tgtEl>
                                      </p:cBhvr>
                                    </p:animEffect>
                                  </p:childTnLst>
                                </p:cTn>
                              </p:par>
                            </p:childTnLst>
                          </p:cTn>
                        </p:par>
                        <p:par>
                          <p:cTn id="116" fill="hold">
                            <p:stCondLst>
                              <p:cond delay="4621"/>
                            </p:stCondLst>
                            <p:childTnLst>
                              <p:par>
                                <p:cTn id="117" presetID="53" presetClass="entr" presetSubtype="16" fill="hold" grpId="0" nodeType="afterEffect">
                                  <p:stCondLst>
                                    <p:cond delay="0"/>
                                  </p:stCondLst>
                                  <p:childTnLst>
                                    <p:set>
                                      <p:cBhvr>
                                        <p:cTn id="118" dur="1" fill="hold">
                                          <p:stCondLst>
                                            <p:cond delay="0"/>
                                          </p:stCondLst>
                                        </p:cTn>
                                        <p:tgtEl>
                                          <p:spTgt spid="17"/>
                                        </p:tgtEl>
                                        <p:attrNameLst>
                                          <p:attrName>style.visibility</p:attrName>
                                        </p:attrNameLst>
                                      </p:cBhvr>
                                      <p:to>
                                        <p:strVal val="visible"/>
                                      </p:to>
                                    </p:set>
                                    <p:anim calcmode="lin" valueType="num">
                                      <p:cBhvr>
                                        <p:cTn id="119" dur="400" fill="hold"/>
                                        <p:tgtEl>
                                          <p:spTgt spid="17"/>
                                        </p:tgtEl>
                                        <p:attrNameLst>
                                          <p:attrName>ppt_w</p:attrName>
                                        </p:attrNameLst>
                                      </p:cBhvr>
                                      <p:tavLst>
                                        <p:tav tm="0">
                                          <p:val>
                                            <p:fltVal val="0"/>
                                          </p:val>
                                        </p:tav>
                                        <p:tav tm="100000">
                                          <p:val>
                                            <p:strVal val="#ppt_w"/>
                                          </p:val>
                                        </p:tav>
                                      </p:tavLst>
                                    </p:anim>
                                    <p:anim calcmode="lin" valueType="num">
                                      <p:cBhvr>
                                        <p:cTn id="120" dur="400" fill="hold"/>
                                        <p:tgtEl>
                                          <p:spTgt spid="17"/>
                                        </p:tgtEl>
                                        <p:attrNameLst>
                                          <p:attrName>ppt_h</p:attrName>
                                        </p:attrNameLst>
                                      </p:cBhvr>
                                      <p:tavLst>
                                        <p:tav tm="0">
                                          <p:val>
                                            <p:fltVal val="0"/>
                                          </p:val>
                                        </p:tav>
                                        <p:tav tm="100000">
                                          <p:val>
                                            <p:strVal val="#ppt_h"/>
                                          </p:val>
                                        </p:tav>
                                      </p:tavLst>
                                    </p:anim>
                                    <p:animEffect transition="in" filter="fade">
                                      <p:cBhvr>
                                        <p:cTn id="121" dur="400"/>
                                        <p:tgtEl>
                                          <p:spTgt spid="17"/>
                                        </p:tgtEl>
                                      </p:cBhvr>
                                    </p:animEffect>
                                  </p:childTnLst>
                                </p:cTn>
                              </p:par>
                              <p:par>
                                <p:cTn id="122" presetID="53" presetClass="entr" presetSubtype="16" fill="hold" nodeType="with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400" fill="hold"/>
                                        <p:tgtEl>
                                          <p:spTgt spid="14"/>
                                        </p:tgtEl>
                                        <p:attrNameLst>
                                          <p:attrName>ppt_w</p:attrName>
                                        </p:attrNameLst>
                                      </p:cBhvr>
                                      <p:tavLst>
                                        <p:tav tm="0">
                                          <p:val>
                                            <p:fltVal val="0"/>
                                          </p:val>
                                        </p:tav>
                                        <p:tav tm="100000">
                                          <p:val>
                                            <p:strVal val="#ppt_w"/>
                                          </p:val>
                                        </p:tav>
                                      </p:tavLst>
                                    </p:anim>
                                    <p:anim calcmode="lin" valueType="num">
                                      <p:cBhvr>
                                        <p:cTn id="125" dur="400" fill="hold"/>
                                        <p:tgtEl>
                                          <p:spTgt spid="14"/>
                                        </p:tgtEl>
                                        <p:attrNameLst>
                                          <p:attrName>ppt_h</p:attrName>
                                        </p:attrNameLst>
                                      </p:cBhvr>
                                      <p:tavLst>
                                        <p:tav tm="0">
                                          <p:val>
                                            <p:fltVal val="0"/>
                                          </p:val>
                                        </p:tav>
                                        <p:tav tm="100000">
                                          <p:val>
                                            <p:strVal val="#ppt_h"/>
                                          </p:val>
                                        </p:tav>
                                      </p:tavLst>
                                    </p:anim>
                                    <p:animEffect transition="in" filter="fade">
                                      <p:cBhvr>
                                        <p:cTn id="126" dur="400"/>
                                        <p:tgtEl>
                                          <p:spTgt spid="14"/>
                                        </p:tgtEl>
                                      </p:cBhvr>
                                    </p:animEffect>
                                  </p:childTnLst>
                                </p:cTn>
                              </p:par>
                            </p:childTnLst>
                          </p:cTn>
                        </p:par>
                        <p:par>
                          <p:cTn id="127" fill="hold">
                            <p:stCondLst>
                              <p:cond delay="5121"/>
                            </p:stCondLst>
                            <p:childTnLst>
                              <p:par>
                                <p:cTn id="128" presetID="53" presetClass="entr" presetSubtype="16" fill="hold" grpId="0" nodeType="afterEffect">
                                  <p:stCondLst>
                                    <p:cond delay="0"/>
                                  </p:stCondLst>
                                  <p:childTnLst>
                                    <p:set>
                                      <p:cBhvr>
                                        <p:cTn id="129" dur="1" fill="hold">
                                          <p:stCondLst>
                                            <p:cond delay="0"/>
                                          </p:stCondLst>
                                        </p:cTn>
                                        <p:tgtEl>
                                          <p:spTgt spid="29"/>
                                        </p:tgtEl>
                                        <p:attrNameLst>
                                          <p:attrName>style.visibility</p:attrName>
                                        </p:attrNameLst>
                                      </p:cBhvr>
                                      <p:to>
                                        <p:strVal val="visible"/>
                                      </p:to>
                                    </p:set>
                                    <p:anim calcmode="lin" valueType="num">
                                      <p:cBhvr>
                                        <p:cTn id="130" dur="600" fill="hold"/>
                                        <p:tgtEl>
                                          <p:spTgt spid="29"/>
                                        </p:tgtEl>
                                        <p:attrNameLst>
                                          <p:attrName>ppt_w</p:attrName>
                                        </p:attrNameLst>
                                      </p:cBhvr>
                                      <p:tavLst>
                                        <p:tav tm="0">
                                          <p:val>
                                            <p:fltVal val="0"/>
                                          </p:val>
                                        </p:tav>
                                        <p:tav tm="100000">
                                          <p:val>
                                            <p:strVal val="#ppt_w"/>
                                          </p:val>
                                        </p:tav>
                                      </p:tavLst>
                                    </p:anim>
                                    <p:anim calcmode="lin" valueType="num">
                                      <p:cBhvr>
                                        <p:cTn id="131" dur="600" fill="hold"/>
                                        <p:tgtEl>
                                          <p:spTgt spid="29"/>
                                        </p:tgtEl>
                                        <p:attrNameLst>
                                          <p:attrName>ppt_h</p:attrName>
                                        </p:attrNameLst>
                                      </p:cBhvr>
                                      <p:tavLst>
                                        <p:tav tm="0">
                                          <p:val>
                                            <p:fltVal val="0"/>
                                          </p:val>
                                        </p:tav>
                                        <p:tav tm="100000">
                                          <p:val>
                                            <p:strVal val="#ppt_h"/>
                                          </p:val>
                                        </p:tav>
                                      </p:tavLst>
                                    </p:anim>
                                    <p:animEffect transition="in" filter="fade">
                                      <p:cBhvr>
                                        <p:cTn id="132" dur="600"/>
                                        <p:tgtEl>
                                          <p:spTgt spid="29"/>
                                        </p:tgtEl>
                                      </p:cBhvr>
                                    </p:animEffect>
                                  </p:childTnLst>
                                </p:cTn>
                              </p:par>
                              <p:par>
                                <p:cTn id="133" presetID="53" presetClass="entr" presetSubtype="16" fill="hold" nodeType="withEffect">
                                  <p:stCondLst>
                                    <p:cond delay="200"/>
                                  </p:stCondLst>
                                  <p:childTnLst>
                                    <p:set>
                                      <p:cBhvr>
                                        <p:cTn id="134" dur="1" fill="hold">
                                          <p:stCondLst>
                                            <p:cond delay="0"/>
                                          </p:stCondLst>
                                        </p:cTn>
                                        <p:tgtEl>
                                          <p:spTgt spid="25"/>
                                        </p:tgtEl>
                                        <p:attrNameLst>
                                          <p:attrName>style.visibility</p:attrName>
                                        </p:attrNameLst>
                                      </p:cBhvr>
                                      <p:to>
                                        <p:strVal val="visible"/>
                                      </p:to>
                                    </p:set>
                                    <p:anim calcmode="lin" valueType="num">
                                      <p:cBhvr>
                                        <p:cTn id="135" dur="600" fill="hold"/>
                                        <p:tgtEl>
                                          <p:spTgt spid="25"/>
                                        </p:tgtEl>
                                        <p:attrNameLst>
                                          <p:attrName>ppt_w</p:attrName>
                                        </p:attrNameLst>
                                      </p:cBhvr>
                                      <p:tavLst>
                                        <p:tav tm="0">
                                          <p:val>
                                            <p:fltVal val="0"/>
                                          </p:val>
                                        </p:tav>
                                        <p:tav tm="100000">
                                          <p:val>
                                            <p:strVal val="#ppt_w"/>
                                          </p:val>
                                        </p:tav>
                                      </p:tavLst>
                                    </p:anim>
                                    <p:anim calcmode="lin" valueType="num">
                                      <p:cBhvr>
                                        <p:cTn id="136" dur="600" fill="hold"/>
                                        <p:tgtEl>
                                          <p:spTgt spid="25"/>
                                        </p:tgtEl>
                                        <p:attrNameLst>
                                          <p:attrName>ppt_h</p:attrName>
                                        </p:attrNameLst>
                                      </p:cBhvr>
                                      <p:tavLst>
                                        <p:tav tm="0">
                                          <p:val>
                                            <p:fltVal val="0"/>
                                          </p:val>
                                        </p:tav>
                                        <p:tav tm="100000">
                                          <p:val>
                                            <p:strVal val="#ppt_h"/>
                                          </p:val>
                                        </p:tav>
                                      </p:tavLst>
                                    </p:anim>
                                    <p:animEffect transition="in" filter="fade">
                                      <p:cBhvr>
                                        <p:cTn id="137" dur="600"/>
                                        <p:tgtEl>
                                          <p:spTgt spid="25"/>
                                        </p:tgtEl>
                                      </p:cBhvr>
                                    </p:animEffect>
                                  </p:childTnLst>
                                </p:cTn>
                              </p:par>
                            </p:childTnLst>
                          </p:cTn>
                        </p:par>
                        <p:par>
                          <p:cTn id="138" fill="hold">
                            <p:stCondLst>
                              <p:cond delay="6121"/>
                            </p:stCondLst>
                            <p:childTnLst>
                              <p:par>
                                <p:cTn id="139" presetID="52" presetClass="entr" presetSubtype="0"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Scale>
                                      <p:cBhvr>
                                        <p:cTn id="141"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2" dur="1000" decel="50000" fill="hold">
                                          <p:stCondLst>
                                            <p:cond delay="0"/>
                                          </p:stCondLst>
                                        </p:cTn>
                                        <p:tgtEl>
                                          <p:spTgt spid="30"/>
                                        </p:tgtEl>
                                        <p:attrNameLst>
                                          <p:attrName>ppt_x</p:attrName>
                                          <p:attrName>ppt_y</p:attrName>
                                        </p:attrNameLst>
                                      </p:cBhvr>
                                    </p:animMotion>
                                    <p:animEffect transition="in" filter="fade">
                                      <p:cBhvr>
                                        <p:cTn id="143" dur="1000"/>
                                        <p:tgtEl>
                                          <p:spTgt spid="30"/>
                                        </p:tgtEl>
                                      </p:cBhvr>
                                    </p:animEffect>
                                  </p:childTnLst>
                                </p:cTn>
                              </p:par>
                              <p:par>
                                <p:cTn id="144" presetID="52" presetClass="entr" presetSubtype="0" fill="hold" grpId="0" nodeType="withEffect">
                                  <p:stCondLst>
                                    <p:cond delay="0"/>
                                  </p:stCondLst>
                                  <p:childTnLst>
                                    <p:set>
                                      <p:cBhvr>
                                        <p:cTn id="145" dur="1" fill="hold">
                                          <p:stCondLst>
                                            <p:cond delay="0"/>
                                          </p:stCondLst>
                                        </p:cTn>
                                        <p:tgtEl>
                                          <p:spTgt spid="31"/>
                                        </p:tgtEl>
                                        <p:attrNameLst>
                                          <p:attrName>style.visibility</p:attrName>
                                        </p:attrNameLst>
                                      </p:cBhvr>
                                      <p:to>
                                        <p:strVal val="visible"/>
                                      </p:to>
                                    </p:set>
                                    <p:animScale>
                                      <p:cBhvr>
                                        <p:cTn id="146"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7" dur="1000" decel="50000" fill="hold">
                                          <p:stCondLst>
                                            <p:cond delay="0"/>
                                          </p:stCondLst>
                                        </p:cTn>
                                        <p:tgtEl>
                                          <p:spTgt spid="31"/>
                                        </p:tgtEl>
                                        <p:attrNameLst>
                                          <p:attrName>ppt_x</p:attrName>
                                          <p:attrName>ppt_y</p:attrName>
                                        </p:attrNameLst>
                                      </p:cBhvr>
                                    </p:animMotion>
                                    <p:animEffect transition="in" filter="fade">
                                      <p:cBhvr>
                                        <p:cTn id="148" dur="1000"/>
                                        <p:tgtEl>
                                          <p:spTgt spid="31"/>
                                        </p:tgtEl>
                                      </p:cBhvr>
                                    </p:animEffect>
                                  </p:childTnLst>
                                </p:cTn>
                              </p:par>
                              <p:par>
                                <p:cTn id="149" presetID="52" presetClass="entr" presetSubtype="0" fill="hold" grpId="0" nodeType="withEffect">
                                  <p:stCondLst>
                                    <p:cond delay="200"/>
                                  </p:stCondLst>
                                  <p:childTnLst>
                                    <p:set>
                                      <p:cBhvr>
                                        <p:cTn id="150" dur="1" fill="hold">
                                          <p:stCondLst>
                                            <p:cond delay="0"/>
                                          </p:stCondLst>
                                        </p:cTn>
                                        <p:tgtEl>
                                          <p:spTgt spid="33"/>
                                        </p:tgtEl>
                                        <p:attrNameLst>
                                          <p:attrName>style.visibility</p:attrName>
                                        </p:attrNameLst>
                                      </p:cBhvr>
                                      <p:to>
                                        <p:strVal val="visible"/>
                                      </p:to>
                                    </p:set>
                                    <p:animScale>
                                      <p:cBhvr>
                                        <p:cTn id="151"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2" dur="1000" decel="50000" fill="hold">
                                          <p:stCondLst>
                                            <p:cond delay="0"/>
                                          </p:stCondLst>
                                        </p:cTn>
                                        <p:tgtEl>
                                          <p:spTgt spid="33"/>
                                        </p:tgtEl>
                                        <p:attrNameLst>
                                          <p:attrName>ppt_x</p:attrName>
                                          <p:attrName>ppt_y</p:attrName>
                                        </p:attrNameLst>
                                      </p:cBhvr>
                                    </p:animMotion>
                                    <p:animEffect transition="in" filter="fade">
                                      <p:cBhvr>
                                        <p:cTn id="153" dur="1000"/>
                                        <p:tgtEl>
                                          <p:spTgt spid="33"/>
                                        </p:tgtEl>
                                      </p:cBhvr>
                                    </p:animEffect>
                                  </p:childTnLst>
                                </p:cTn>
                              </p:par>
                              <p:par>
                                <p:cTn id="154" presetID="52" presetClass="entr" presetSubtype="0" fill="hold" grpId="0" nodeType="withEffect">
                                  <p:stCondLst>
                                    <p:cond delay="200"/>
                                  </p:stCondLst>
                                  <p:childTnLst>
                                    <p:set>
                                      <p:cBhvr>
                                        <p:cTn id="155" dur="1" fill="hold">
                                          <p:stCondLst>
                                            <p:cond delay="0"/>
                                          </p:stCondLst>
                                        </p:cTn>
                                        <p:tgtEl>
                                          <p:spTgt spid="32"/>
                                        </p:tgtEl>
                                        <p:attrNameLst>
                                          <p:attrName>style.visibility</p:attrName>
                                        </p:attrNameLst>
                                      </p:cBhvr>
                                      <p:to>
                                        <p:strVal val="visible"/>
                                      </p:to>
                                    </p:set>
                                    <p:animScale>
                                      <p:cBhvr>
                                        <p:cTn id="156"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7" dur="1000" decel="50000" fill="hold">
                                          <p:stCondLst>
                                            <p:cond delay="0"/>
                                          </p:stCondLst>
                                        </p:cTn>
                                        <p:tgtEl>
                                          <p:spTgt spid="32"/>
                                        </p:tgtEl>
                                        <p:attrNameLst>
                                          <p:attrName>ppt_x</p:attrName>
                                          <p:attrName>ppt_y</p:attrName>
                                        </p:attrNameLst>
                                      </p:cBhvr>
                                    </p:animMotion>
                                    <p:animEffect transition="in" filter="fade">
                                      <p:cBhvr>
                                        <p:cTn id="158" dur="1000"/>
                                        <p:tgtEl>
                                          <p:spTgt spid="32"/>
                                        </p:tgtEl>
                                      </p:cBhvr>
                                    </p:animEffect>
                                  </p:childTnLst>
                                </p:cTn>
                              </p:par>
                              <p:par>
                                <p:cTn id="159" presetID="52" presetClass="entr" presetSubtype="0" fill="hold" grpId="0" nodeType="withEffect">
                                  <p:stCondLst>
                                    <p:cond delay="400"/>
                                  </p:stCondLst>
                                  <p:childTnLst>
                                    <p:set>
                                      <p:cBhvr>
                                        <p:cTn id="160" dur="1" fill="hold">
                                          <p:stCondLst>
                                            <p:cond delay="0"/>
                                          </p:stCondLst>
                                        </p:cTn>
                                        <p:tgtEl>
                                          <p:spTgt spid="35"/>
                                        </p:tgtEl>
                                        <p:attrNameLst>
                                          <p:attrName>style.visibility</p:attrName>
                                        </p:attrNameLst>
                                      </p:cBhvr>
                                      <p:to>
                                        <p:strVal val="visible"/>
                                      </p:to>
                                    </p:set>
                                    <p:animScale>
                                      <p:cBhvr>
                                        <p:cTn id="16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2" dur="1000" decel="50000" fill="hold">
                                          <p:stCondLst>
                                            <p:cond delay="0"/>
                                          </p:stCondLst>
                                        </p:cTn>
                                        <p:tgtEl>
                                          <p:spTgt spid="35"/>
                                        </p:tgtEl>
                                        <p:attrNameLst>
                                          <p:attrName>ppt_x</p:attrName>
                                          <p:attrName>ppt_y</p:attrName>
                                        </p:attrNameLst>
                                      </p:cBhvr>
                                    </p:animMotion>
                                    <p:animEffect transition="in" filter="fade">
                                      <p:cBhvr>
                                        <p:cTn id="163" dur="1000"/>
                                        <p:tgtEl>
                                          <p:spTgt spid="35"/>
                                        </p:tgtEl>
                                      </p:cBhvr>
                                    </p:animEffect>
                                  </p:childTnLst>
                                </p:cTn>
                              </p:par>
                              <p:par>
                                <p:cTn id="164" presetID="52" presetClass="entr" presetSubtype="0" fill="hold" grpId="0" nodeType="withEffect">
                                  <p:stCondLst>
                                    <p:cond delay="400"/>
                                  </p:stCondLst>
                                  <p:childTnLst>
                                    <p:set>
                                      <p:cBhvr>
                                        <p:cTn id="165" dur="1" fill="hold">
                                          <p:stCondLst>
                                            <p:cond delay="0"/>
                                          </p:stCondLst>
                                        </p:cTn>
                                        <p:tgtEl>
                                          <p:spTgt spid="34"/>
                                        </p:tgtEl>
                                        <p:attrNameLst>
                                          <p:attrName>style.visibility</p:attrName>
                                        </p:attrNameLst>
                                      </p:cBhvr>
                                      <p:to>
                                        <p:strVal val="visible"/>
                                      </p:to>
                                    </p:set>
                                    <p:animScale>
                                      <p:cBhvr>
                                        <p:cTn id="16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7" dur="1000" decel="50000" fill="hold">
                                          <p:stCondLst>
                                            <p:cond delay="0"/>
                                          </p:stCondLst>
                                        </p:cTn>
                                        <p:tgtEl>
                                          <p:spTgt spid="34"/>
                                        </p:tgtEl>
                                        <p:attrNameLst>
                                          <p:attrName>ppt_x</p:attrName>
                                          <p:attrName>ppt_y</p:attrName>
                                        </p:attrNameLst>
                                      </p:cBhvr>
                                    </p:animMotion>
                                    <p:animEffect transition="in" filter="fade">
                                      <p:cBhvr>
                                        <p:cTn id="168" dur="1000"/>
                                        <p:tgtEl>
                                          <p:spTgt spid="34"/>
                                        </p:tgtEl>
                                      </p:cBhvr>
                                    </p:animEffect>
                                  </p:childTnLst>
                                </p:cTn>
                              </p:par>
                              <p:par>
                                <p:cTn id="169" presetID="52" presetClass="entr" presetSubtype="0" fill="hold" grpId="0" nodeType="withEffect">
                                  <p:stCondLst>
                                    <p:cond delay="600"/>
                                  </p:stCondLst>
                                  <p:childTnLst>
                                    <p:set>
                                      <p:cBhvr>
                                        <p:cTn id="170" dur="1" fill="hold">
                                          <p:stCondLst>
                                            <p:cond delay="0"/>
                                          </p:stCondLst>
                                        </p:cTn>
                                        <p:tgtEl>
                                          <p:spTgt spid="37"/>
                                        </p:tgtEl>
                                        <p:attrNameLst>
                                          <p:attrName>style.visibility</p:attrName>
                                        </p:attrNameLst>
                                      </p:cBhvr>
                                      <p:to>
                                        <p:strVal val="visible"/>
                                      </p:to>
                                    </p:set>
                                    <p:animScale>
                                      <p:cBhvr>
                                        <p:cTn id="171"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2" dur="1000" decel="50000" fill="hold">
                                          <p:stCondLst>
                                            <p:cond delay="0"/>
                                          </p:stCondLst>
                                        </p:cTn>
                                        <p:tgtEl>
                                          <p:spTgt spid="37"/>
                                        </p:tgtEl>
                                        <p:attrNameLst>
                                          <p:attrName>ppt_x</p:attrName>
                                          <p:attrName>ppt_y</p:attrName>
                                        </p:attrNameLst>
                                      </p:cBhvr>
                                    </p:animMotion>
                                    <p:animEffect transition="in" filter="fade">
                                      <p:cBhvr>
                                        <p:cTn id="173" dur="1000"/>
                                        <p:tgtEl>
                                          <p:spTgt spid="37"/>
                                        </p:tgtEl>
                                      </p:cBhvr>
                                    </p:animEffect>
                                  </p:childTnLst>
                                </p:cTn>
                              </p:par>
                              <p:par>
                                <p:cTn id="174" presetID="52" presetClass="entr" presetSubtype="0" fill="hold" grpId="0" nodeType="withEffect">
                                  <p:stCondLst>
                                    <p:cond delay="600"/>
                                  </p:stCondLst>
                                  <p:childTnLst>
                                    <p:set>
                                      <p:cBhvr>
                                        <p:cTn id="175" dur="1" fill="hold">
                                          <p:stCondLst>
                                            <p:cond delay="0"/>
                                          </p:stCondLst>
                                        </p:cTn>
                                        <p:tgtEl>
                                          <p:spTgt spid="36"/>
                                        </p:tgtEl>
                                        <p:attrNameLst>
                                          <p:attrName>style.visibility</p:attrName>
                                        </p:attrNameLst>
                                      </p:cBhvr>
                                      <p:to>
                                        <p:strVal val="visible"/>
                                      </p:to>
                                    </p:set>
                                    <p:animScale>
                                      <p:cBhvr>
                                        <p:cTn id="176"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7" dur="1000" decel="50000" fill="hold">
                                          <p:stCondLst>
                                            <p:cond delay="0"/>
                                          </p:stCondLst>
                                        </p:cTn>
                                        <p:tgtEl>
                                          <p:spTgt spid="36"/>
                                        </p:tgtEl>
                                        <p:attrNameLst>
                                          <p:attrName>ppt_x</p:attrName>
                                          <p:attrName>ppt_y</p:attrName>
                                        </p:attrNameLst>
                                      </p:cBhvr>
                                    </p:animMotion>
                                    <p:animEffect transition="in" filter="fade">
                                      <p:cBhvr>
                                        <p:cTn id="178" dur="1000"/>
                                        <p:tgtEl>
                                          <p:spTgt spid="36"/>
                                        </p:tgtEl>
                                      </p:cBhvr>
                                    </p:animEffect>
                                  </p:childTnLst>
                                </p:cTn>
                              </p:par>
                            </p:childTnLst>
                          </p:cTn>
                        </p:par>
                        <p:par>
                          <p:cTn id="179" fill="hold">
                            <p:stCondLst>
                              <p:cond delay="7121"/>
                            </p:stCondLst>
                            <p:childTnLst>
                              <p:par>
                                <p:cTn id="180" presetID="2" presetClass="entr" presetSubtype="9" fill="hold" grpId="0" nodeType="afterEffect">
                                  <p:stCondLst>
                                    <p:cond delay="0"/>
                                  </p:stCondLst>
                                  <p:childTnLst>
                                    <p:set>
                                      <p:cBhvr>
                                        <p:cTn id="181" dur="1" fill="hold">
                                          <p:stCondLst>
                                            <p:cond delay="0"/>
                                          </p:stCondLst>
                                        </p:cTn>
                                        <p:tgtEl>
                                          <p:spTgt spid="7"/>
                                        </p:tgtEl>
                                        <p:attrNameLst>
                                          <p:attrName>style.visibility</p:attrName>
                                        </p:attrNameLst>
                                      </p:cBhvr>
                                      <p:to>
                                        <p:strVal val="visible"/>
                                      </p:to>
                                    </p:set>
                                    <p:anim calcmode="lin" valueType="num">
                                      <p:cBhvr additive="base">
                                        <p:cTn id="182" dur="500" fill="hold"/>
                                        <p:tgtEl>
                                          <p:spTgt spid="7"/>
                                        </p:tgtEl>
                                        <p:attrNameLst>
                                          <p:attrName>ppt_x</p:attrName>
                                        </p:attrNameLst>
                                      </p:cBhvr>
                                      <p:tavLst>
                                        <p:tav tm="0">
                                          <p:val>
                                            <p:strVal val="0-#ppt_w/2"/>
                                          </p:val>
                                        </p:tav>
                                        <p:tav tm="100000">
                                          <p:val>
                                            <p:strVal val="#ppt_x"/>
                                          </p:val>
                                        </p:tav>
                                      </p:tavLst>
                                    </p:anim>
                                    <p:anim calcmode="lin" valueType="num">
                                      <p:cBhvr additive="base">
                                        <p:cTn id="183" dur="500" fill="hold"/>
                                        <p:tgtEl>
                                          <p:spTgt spid="7"/>
                                        </p:tgtEl>
                                        <p:attrNameLst>
                                          <p:attrName>ppt_y</p:attrName>
                                        </p:attrNameLst>
                                      </p:cBhvr>
                                      <p:tavLst>
                                        <p:tav tm="0">
                                          <p:val>
                                            <p:strVal val="0-#ppt_h/2"/>
                                          </p:val>
                                        </p:tav>
                                        <p:tav tm="100000">
                                          <p:val>
                                            <p:strVal val="#ppt_y"/>
                                          </p:val>
                                        </p:tav>
                                      </p:tavLst>
                                    </p:anim>
                                  </p:childTnLst>
                                </p:cTn>
                              </p:par>
                            </p:childTnLst>
                          </p:cTn>
                        </p:par>
                        <p:par>
                          <p:cTn id="184" fill="hold">
                            <p:stCondLst>
                              <p:cond delay="7621"/>
                            </p:stCondLst>
                            <p:childTnLst>
                              <p:par>
                                <p:cTn id="185" presetID="2" presetClass="entr" presetSubtype="12" fill="hold" grpId="0" nodeType="afterEffect">
                                  <p:stCondLst>
                                    <p:cond delay="0"/>
                                  </p:stCondLst>
                                  <p:childTnLst>
                                    <p:set>
                                      <p:cBhvr>
                                        <p:cTn id="186" dur="1" fill="hold">
                                          <p:stCondLst>
                                            <p:cond delay="0"/>
                                          </p:stCondLst>
                                        </p:cTn>
                                        <p:tgtEl>
                                          <p:spTgt spid="9"/>
                                        </p:tgtEl>
                                        <p:attrNameLst>
                                          <p:attrName>style.visibility</p:attrName>
                                        </p:attrNameLst>
                                      </p:cBhvr>
                                      <p:to>
                                        <p:strVal val="visible"/>
                                      </p:to>
                                    </p:set>
                                    <p:anim calcmode="lin" valueType="num">
                                      <p:cBhvr additive="base">
                                        <p:cTn id="187" dur="500" fill="hold"/>
                                        <p:tgtEl>
                                          <p:spTgt spid="9"/>
                                        </p:tgtEl>
                                        <p:attrNameLst>
                                          <p:attrName>ppt_x</p:attrName>
                                        </p:attrNameLst>
                                      </p:cBhvr>
                                      <p:tavLst>
                                        <p:tav tm="0">
                                          <p:val>
                                            <p:strVal val="0-#ppt_w/2"/>
                                          </p:val>
                                        </p:tav>
                                        <p:tav tm="100000">
                                          <p:val>
                                            <p:strVal val="#ppt_x"/>
                                          </p:val>
                                        </p:tav>
                                      </p:tavLst>
                                    </p:anim>
                                    <p:anim calcmode="lin" valueType="num">
                                      <p:cBhvr additive="base">
                                        <p:cTn id="188" dur="500" fill="hold"/>
                                        <p:tgtEl>
                                          <p:spTgt spid="9"/>
                                        </p:tgtEl>
                                        <p:attrNameLst>
                                          <p:attrName>ppt_y</p:attrName>
                                        </p:attrNameLst>
                                      </p:cBhvr>
                                      <p:tavLst>
                                        <p:tav tm="0">
                                          <p:val>
                                            <p:strVal val="1+#ppt_h/2"/>
                                          </p:val>
                                        </p:tav>
                                        <p:tav tm="100000">
                                          <p:val>
                                            <p:strVal val="#ppt_y"/>
                                          </p:val>
                                        </p:tav>
                                      </p:tavLst>
                                    </p:anim>
                                  </p:childTnLst>
                                </p:cTn>
                              </p:par>
                            </p:childTnLst>
                          </p:cTn>
                        </p:par>
                        <p:par>
                          <p:cTn id="189" fill="hold">
                            <p:stCondLst>
                              <p:cond delay="8121"/>
                            </p:stCondLst>
                            <p:childTnLst>
                              <p:par>
                                <p:cTn id="190" presetID="2" presetClass="entr" presetSubtype="9" fill="hold" grpId="0" nodeType="afterEffect">
                                  <p:stCondLst>
                                    <p:cond delay="0"/>
                                  </p:stCondLst>
                                  <p:childTnLst>
                                    <p:set>
                                      <p:cBhvr>
                                        <p:cTn id="191" dur="1" fill="hold">
                                          <p:stCondLst>
                                            <p:cond delay="0"/>
                                          </p:stCondLst>
                                        </p:cTn>
                                        <p:tgtEl>
                                          <p:spTgt spid="8"/>
                                        </p:tgtEl>
                                        <p:attrNameLst>
                                          <p:attrName>style.visibility</p:attrName>
                                        </p:attrNameLst>
                                      </p:cBhvr>
                                      <p:to>
                                        <p:strVal val="visible"/>
                                      </p:to>
                                    </p:set>
                                    <p:anim calcmode="lin" valueType="num">
                                      <p:cBhvr additive="base">
                                        <p:cTn id="192" dur="500" fill="hold"/>
                                        <p:tgtEl>
                                          <p:spTgt spid="8"/>
                                        </p:tgtEl>
                                        <p:attrNameLst>
                                          <p:attrName>ppt_x</p:attrName>
                                        </p:attrNameLst>
                                      </p:cBhvr>
                                      <p:tavLst>
                                        <p:tav tm="0">
                                          <p:val>
                                            <p:strVal val="0-#ppt_w/2"/>
                                          </p:val>
                                        </p:tav>
                                        <p:tav tm="100000">
                                          <p:val>
                                            <p:strVal val="#ppt_x"/>
                                          </p:val>
                                        </p:tav>
                                      </p:tavLst>
                                    </p:anim>
                                    <p:anim calcmode="lin" valueType="num">
                                      <p:cBhvr additive="base">
                                        <p:cTn id="19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4" grpId="1" animBg="1"/>
      <p:bldP spid="77" grpId="0"/>
      <p:bldP spid="27" grpId="0" animBg="1"/>
      <p:bldP spid="7" grpId="0" animBg="1"/>
      <p:bldP spid="8" grpId="0" animBg="1"/>
      <p:bldP spid="9" grpId="0" animBg="1"/>
      <p:bldP spid="13" grpId="0"/>
      <p:bldP spid="17" grpId="0"/>
      <p:bldP spid="21" grpId="0"/>
      <p:bldP spid="29" grpId="0"/>
      <p:bldP spid="30" grpId="0" animBg="1"/>
      <p:bldP spid="31" grpId="0"/>
      <p:bldP spid="32" grpId="0" animBg="1"/>
      <p:bldP spid="33" grpId="0"/>
      <p:bldP spid="34" grpId="0" animBg="1"/>
      <p:bldP spid="35" grpId="0"/>
      <p:bldP spid="36" grpId="0" animBg="1"/>
      <p:bldP spid="37" grpId="0"/>
      <p:bldP spid="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2" y="666519"/>
            <a:ext cx="257348"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2" name="矩形 21"/>
          <p:cNvSpPr/>
          <p:nvPr/>
        </p:nvSpPr>
        <p:spPr bwMode="auto">
          <a:xfrm>
            <a:off x="0" y="666519"/>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0" y="174413"/>
            <a:ext cx="1107971" cy="369320"/>
          </a:xfrm>
          <a:prstGeom prst="rect">
            <a:avLst/>
          </a:prstGeom>
          <a:noFill/>
        </p:spPr>
        <p:txBody>
          <a:bodyPr wrap="none" lIns="91428" tIns="45714" rIns="91428" bIns="45714" rtlCol="0">
            <a:spAutoFit/>
          </a:bodyPr>
          <a:lstStyle/>
          <a:p>
            <a:r>
              <a:rPr lang="zh-CN" altLang="en-US" dirty="0">
                <a:solidFill>
                  <a:srgbClr val="C2C1C1">
                    <a:lumMod val="20000"/>
                    <a:lumOff val="80000"/>
                  </a:srgbClr>
                </a:solidFill>
                <a:latin typeface="微软雅黑" panose="020B0503020204020204" pitchFamily="34" charset="-122"/>
                <a:ea typeface="微软雅黑" panose="020B0503020204020204" pitchFamily="34" charset="-122"/>
              </a:rPr>
              <a:t>具体目标</a:t>
            </a:r>
            <a:endParaRPr lang="zh-CN" altLang="en-US" dirty="0">
              <a:solidFill>
                <a:srgbClr val="C2C1C1">
                  <a:lumMod val="20000"/>
                  <a:lumOff val="80000"/>
                </a:srgb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sp>
        <p:nvSpPr>
          <p:cNvPr id="7" name="AutoShape 593"/>
          <p:cNvSpPr>
            <a:spLocks noChangeArrowheads="1"/>
          </p:cNvSpPr>
          <p:nvPr/>
        </p:nvSpPr>
        <p:spPr bwMode="auto">
          <a:xfrm rot="10800000" flipH="1" flipV="1">
            <a:off x="2622741" y="3609644"/>
            <a:ext cx="675206" cy="540165"/>
          </a:xfrm>
          <a:prstGeom prst="rightArrow">
            <a:avLst>
              <a:gd name="adj1" fmla="val 60857"/>
              <a:gd name="adj2" fmla="val 56907"/>
            </a:avLst>
          </a:prstGeom>
          <a:solidFill>
            <a:schemeClr val="accent6"/>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a:solidFill>
                <a:schemeClr val="tx1"/>
              </a:solidFill>
              <a:latin typeface="Arial" panose="020B0604020202020204" pitchFamily="34" charset="0"/>
              <a:ea typeface="宋体" panose="02010600030101010101" pitchFamily="2" charset="-122"/>
            </a:endParaRPr>
          </a:p>
        </p:txBody>
      </p:sp>
      <p:sp>
        <p:nvSpPr>
          <p:cNvPr id="8" name="Oval 2"/>
          <p:cNvSpPr>
            <a:spLocks noChangeAspect="1" noChangeArrowheads="1"/>
          </p:cNvSpPr>
          <p:nvPr/>
        </p:nvSpPr>
        <p:spPr bwMode="auto">
          <a:xfrm>
            <a:off x="1139652" y="3168115"/>
            <a:ext cx="1422736" cy="1423231"/>
          </a:xfrm>
          <a:prstGeom prst="ellipse">
            <a:avLst/>
          </a:prstGeom>
          <a:solidFill>
            <a:schemeClr val="accent5"/>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fr-FR" altLang="zh-CN" dirty="0">
              <a:solidFill>
                <a:schemeClr val="tx1"/>
              </a:solidFill>
              <a:latin typeface="Arial" panose="020B0604020202020204" pitchFamily="34" charset="0"/>
              <a:ea typeface="宋体" panose="02010600030101010101" pitchFamily="2" charset="-122"/>
            </a:endParaRPr>
          </a:p>
        </p:txBody>
      </p:sp>
      <p:sp>
        <p:nvSpPr>
          <p:cNvPr id="9" name="TextBox 147"/>
          <p:cNvSpPr txBox="1">
            <a:spLocks noChangeArrowheads="1"/>
          </p:cNvSpPr>
          <p:nvPr/>
        </p:nvSpPr>
        <p:spPr bwMode="auto">
          <a:xfrm>
            <a:off x="1310960" y="3500585"/>
            <a:ext cx="1080120" cy="758285"/>
          </a:xfrm>
          <a:prstGeom prst="rect">
            <a:avLst/>
          </a:prstGeom>
          <a:no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defPPr>
              <a:defRPr lang="zh-CN"/>
            </a:defPPr>
          </a:lstStyle>
          <a:p>
            <a:pPr algn="ctr"/>
            <a:r>
              <a:rPr lang="zh-CN" altLang="en-US" sz="2000" dirty="0">
                <a:solidFill>
                  <a:srgbClr val="F8F8F8"/>
                </a:solidFill>
                <a:latin typeface="+mn-ea"/>
                <a:ea typeface="+mn-ea"/>
              </a:rPr>
              <a:t>初步</a:t>
            </a:r>
            <a:endParaRPr lang="en-US" altLang="zh-CN" sz="2000" dirty="0">
              <a:solidFill>
                <a:srgbClr val="F8F8F8"/>
              </a:solidFill>
              <a:latin typeface="+mn-ea"/>
              <a:ea typeface="+mn-ea"/>
            </a:endParaRPr>
          </a:p>
          <a:p>
            <a:pPr algn="ctr"/>
            <a:r>
              <a:rPr lang="zh-CN" altLang="en-US" sz="2000" dirty="0">
                <a:solidFill>
                  <a:srgbClr val="F8F8F8"/>
                </a:solidFill>
                <a:latin typeface="+mn-ea"/>
                <a:ea typeface="+mn-ea"/>
              </a:rPr>
              <a:t>目标</a:t>
            </a:r>
            <a:endParaRPr lang="zh-CN" altLang="en-US" sz="2000" dirty="0">
              <a:solidFill>
                <a:srgbClr val="F8F8F8"/>
              </a:solidFill>
              <a:latin typeface="+mn-ea"/>
              <a:ea typeface="+mn-ea"/>
            </a:endParaRPr>
          </a:p>
        </p:txBody>
      </p:sp>
      <p:sp>
        <p:nvSpPr>
          <p:cNvPr id="10" name="圆角矩形 9"/>
          <p:cNvSpPr/>
          <p:nvPr/>
        </p:nvSpPr>
        <p:spPr bwMode="auto">
          <a:xfrm>
            <a:off x="5835306" y="3766109"/>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1" name="矩形 87"/>
          <p:cNvSpPr>
            <a:spLocks noChangeArrowheads="1"/>
          </p:cNvSpPr>
          <p:nvPr/>
        </p:nvSpPr>
        <p:spPr bwMode="auto">
          <a:xfrm>
            <a:off x="5950814" y="3838699"/>
            <a:ext cx="4934880" cy="830997"/>
          </a:xfrm>
          <a:prstGeom prst="rect">
            <a:avLst/>
          </a:prstGeom>
          <a:noFill/>
          <a:ln w="9525">
            <a:noFill/>
            <a:miter lim="800000"/>
          </a:ln>
        </p:spPr>
        <p:txBody>
          <a:bodyPr wrap="square" lIns="91428" tIns="45714" rIns="91428" bIns="45714">
            <a:spAutoFit/>
          </a:bodyPr>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endParaRPr lang="zh-CN" altLang="en-US" sz="1600" dirty="0">
              <a:solidFill>
                <a:srgbClr val="F8F8F8"/>
              </a:solidFill>
              <a:latin typeface="+mn-ea"/>
              <a:ea typeface="+mn-ea"/>
            </a:endParaRPr>
          </a:p>
        </p:txBody>
      </p:sp>
      <p:sp>
        <p:nvSpPr>
          <p:cNvPr id="12" name="圆角矩形 11"/>
          <p:cNvSpPr/>
          <p:nvPr/>
        </p:nvSpPr>
        <p:spPr bwMode="auto">
          <a:xfrm>
            <a:off x="5835306" y="4918237"/>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3" name="矩形 87"/>
          <p:cNvSpPr>
            <a:spLocks noChangeArrowheads="1"/>
          </p:cNvSpPr>
          <p:nvPr/>
        </p:nvSpPr>
        <p:spPr bwMode="auto">
          <a:xfrm>
            <a:off x="5950814" y="5009295"/>
            <a:ext cx="4934880" cy="679396"/>
          </a:xfrm>
          <a:prstGeom prst="rect">
            <a:avLst/>
          </a:prstGeom>
          <a:no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endParaRPr lang="zh-CN" altLang="en-US" sz="1600" dirty="0">
              <a:solidFill>
                <a:srgbClr val="F8F8F8"/>
              </a:solidFill>
              <a:latin typeface="+mn-ea"/>
              <a:ea typeface="+mn-ea"/>
            </a:endParaRPr>
          </a:p>
        </p:txBody>
      </p:sp>
      <p:sp>
        <p:nvSpPr>
          <p:cNvPr id="14" name="圆角矩形 13"/>
          <p:cNvSpPr/>
          <p:nvPr/>
        </p:nvSpPr>
        <p:spPr bwMode="auto">
          <a:xfrm>
            <a:off x="5835306" y="2564905"/>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5" name="矩形 87"/>
          <p:cNvSpPr>
            <a:spLocks noChangeArrowheads="1"/>
          </p:cNvSpPr>
          <p:nvPr/>
        </p:nvSpPr>
        <p:spPr bwMode="auto">
          <a:xfrm>
            <a:off x="5950812" y="2687976"/>
            <a:ext cx="4756081" cy="830997"/>
          </a:xfrm>
          <a:prstGeom prst="rect">
            <a:avLst/>
          </a:prstGeom>
          <a:noFill/>
          <a:ln w="9525">
            <a:noFill/>
            <a:miter lim="800000"/>
          </a:ln>
        </p:spPr>
        <p:txBody>
          <a:bodyPr wrap="square" lIns="91428" tIns="45714" rIns="91428" bIns="45714">
            <a:spAutoFit/>
          </a:bodyPr>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endParaRPr lang="zh-CN" altLang="en-US" sz="1600" dirty="0">
              <a:solidFill>
                <a:srgbClr val="F8F8F8"/>
              </a:solidFill>
              <a:latin typeface="+mn-ea"/>
              <a:ea typeface="+mn-ea"/>
            </a:endParaRPr>
          </a:p>
        </p:txBody>
      </p:sp>
      <p:sp>
        <p:nvSpPr>
          <p:cNvPr id="16" name="圆角矩形 15"/>
          <p:cNvSpPr/>
          <p:nvPr/>
        </p:nvSpPr>
        <p:spPr bwMode="auto">
          <a:xfrm>
            <a:off x="5835306" y="1412777"/>
            <a:ext cx="5050388"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lvl="2"/>
            <a:endParaRPr lang="zh-CN" altLang="en-US" dirty="0">
              <a:solidFill>
                <a:schemeClr val="tx1"/>
              </a:solidFill>
              <a:latin typeface="Arial" panose="020B0604020202020204" pitchFamily="34" charset="0"/>
              <a:ea typeface="宋体" panose="02010600030101010101" pitchFamily="2" charset="-122"/>
            </a:endParaRPr>
          </a:p>
        </p:txBody>
      </p:sp>
      <p:sp>
        <p:nvSpPr>
          <p:cNvPr id="17" name="矩形 87"/>
          <p:cNvSpPr>
            <a:spLocks noChangeArrowheads="1"/>
          </p:cNvSpPr>
          <p:nvPr/>
        </p:nvSpPr>
        <p:spPr bwMode="auto">
          <a:xfrm>
            <a:off x="6026375" y="1484784"/>
            <a:ext cx="4680520" cy="830997"/>
          </a:xfrm>
          <a:prstGeom prst="rect">
            <a:avLst/>
          </a:prstGeom>
          <a:noFill/>
          <a:ln w="9525">
            <a:noFill/>
            <a:miter lim="800000"/>
          </a:ln>
        </p:spPr>
        <p:txBody>
          <a:bodyPr wrap="square" lIns="91428" tIns="45714" rIns="91428" bIns="45714">
            <a:spAutoFit/>
          </a:bodyPr>
          <a:lstStyle/>
          <a:p>
            <a:pPr eaLnBrk="0" fontAlgn="ctr" hangingPunct="0">
              <a:buClr>
                <a:srgbClr val="FF0000"/>
              </a:buClr>
              <a:buSzPct val="70000"/>
            </a:pPr>
            <a:r>
              <a:rPr lang="zh-CN" altLang="en-US" sz="1600" b="1" dirty="0">
                <a:solidFill>
                  <a:srgbClr val="F8F8F8"/>
                </a:solidFill>
                <a:latin typeface="+mn-ea"/>
                <a:ea typeface="+mn-ea"/>
              </a:rPr>
              <a:t>目标内涵一</a:t>
            </a:r>
            <a:r>
              <a:rPr lang="zh-CN" altLang="en-US" sz="1600" dirty="0">
                <a:solidFill>
                  <a:srgbClr val="F8F8F8"/>
                </a:solidFill>
                <a:latin typeface="+mn-ea"/>
                <a:ea typeface="+mn-ea"/>
              </a:rPr>
              <a:t>：您的文字内容您的文字内容您的文字内容您的文字内容您的文字内容您的文字内容您的文字内容</a:t>
            </a:r>
            <a:endParaRPr lang="zh-CN" altLang="en-US" sz="1600" dirty="0">
              <a:solidFill>
                <a:srgbClr val="F8F8F8"/>
              </a:solidFill>
              <a:latin typeface="+mn-ea"/>
              <a:ea typeface="+mn-ea"/>
            </a:endParaRPr>
          </a:p>
        </p:txBody>
      </p:sp>
      <p:cxnSp>
        <p:nvCxnSpPr>
          <p:cNvPr id="18" name="直接连接符 17"/>
          <p:cNvCxnSpPr>
            <a:stCxn id="21" idx="7"/>
            <a:endCxn id="16" idx="1"/>
          </p:cNvCxnSpPr>
          <p:nvPr/>
        </p:nvCxnSpPr>
        <p:spPr bwMode="auto">
          <a:xfrm flipV="1">
            <a:off x="4877300" y="1892295"/>
            <a:ext cx="958007" cy="1369151"/>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a:endCxn id="14" idx="1"/>
          </p:cNvCxnSpPr>
          <p:nvPr/>
        </p:nvCxnSpPr>
        <p:spPr bwMode="auto">
          <a:xfrm flipV="1">
            <a:off x="4980654" y="3044423"/>
            <a:ext cx="854651" cy="397399"/>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a:endCxn id="10" idx="1"/>
          </p:cNvCxnSpPr>
          <p:nvPr/>
        </p:nvCxnSpPr>
        <p:spPr bwMode="auto">
          <a:xfrm>
            <a:off x="4996421" y="4194208"/>
            <a:ext cx="838886" cy="51421"/>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2"/>
          <p:cNvSpPr>
            <a:spLocks noChangeAspect="1" noChangeArrowheads="1"/>
          </p:cNvSpPr>
          <p:nvPr/>
        </p:nvSpPr>
        <p:spPr bwMode="auto">
          <a:xfrm>
            <a:off x="3384277" y="3005343"/>
            <a:ext cx="1749182" cy="1748768"/>
          </a:xfrm>
          <a:prstGeom prst="ellipse">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fr-FR" altLang="zh-CN" dirty="0">
              <a:solidFill>
                <a:schemeClr val="tx1"/>
              </a:solidFill>
              <a:latin typeface="Arial" panose="020B0604020202020204" pitchFamily="34" charset="0"/>
              <a:ea typeface="宋体" panose="02010600030101010101" pitchFamily="2" charset="-122"/>
            </a:endParaRPr>
          </a:p>
        </p:txBody>
      </p:sp>
      <p:sp>
        <p:nvSpPr>
          <p:cNvPr id="25" name="TextBox 147"/>
          <p:cNvSpPr txBox="1">
            <a:spLocks noChangeArrowheads="1"/>
          </p:cNvSpPr>
          <p:nvPr/>
        </p:nvSpPr>
        <p:spPr bwMode="auto">
          <a:xfrm>
            <a:off x="3683324" y="3500585"/>
            <a:ext cx="1080120" cy="758285"/>
          </a:xfrm>
          <a:prstGeom prst="rect">
            <a:avLst/>
          </a:prstGeom>
          <a:no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defPPr>
              <a:defRPr lang="zh-CN"/>
            </a:defPPr>
          </a:lstStyle>
          <a:p>
            <a:pPr algn="ctr"/>
            <a:r>
              <a:rPr lang="zh-CN" altLang="en-US" sz="2000" dirty="0">
                <a:solidFill>
                  <a:srgbClr val="F8F8F8"/>
                </a:solidFill>
                <a:latin typeface="+mn-ea"/>
                <a:ea typeface="+mn-ea"/>
              </a:rPr>
              <a:t>进一步目标</a:t>
            </a:r>
            <a:endParaRPr lang="zh-CN" altLang="en-US" sz="2000" dirty="0">
              <a:solidFill>
                <a:srgbClr val="F8F8F8"/>
              </a:solidFill>
              <a:latin typeface="+mn-ea"/>
              <a:ea typeface="+mn-ea"/>
            </a:endParaRPr>
          </a:p>
        </p:txBody>
      </p:sp>
      <p:cxnSp>
        <p:nvCxnSpPr>
          <p:cNvPr id="26" name="直接连接符 25"/>
          <p:cNvCxnSpPr/>
          <p:nvPr/>
        </p:nvCxnSpPr>
        <p:spPr bwMode="auto">
          <a:xfrm>
            <a:off x="4877300" y="4281277"/>
            <a:ext cx="958007" cy="1066635"/>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advTm="649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300" fill="hold"/>
                                        <p:tgtEl>
                                          <p:spTgt spid="8"/>
                                        </p:tgtEl>
                                        <p:attrNameLst>
                                          <p:attrName>ppt_w</p:attrName>
                                        </p:attrNameLst>
                                      </p:cBhvr>
                                      <p:tavLst>
                                        <p:tav tm="0">
                                          <p:val>
                                            <p:fltVal val="0"/>
                                          </p:val>
                                        </p:tav>
                                        <p:tav tm="100000">
                                          <p:val>
                                            <p:strVal val="#ppt_w"/>
                                          </p:val>
                                        </p:tav>
                                      </p:tavLst>
                                    </p:anim>
                                    <p:anim calcmode="lin" valueType="num">
                                      <p:cBhvr>
                                        <p:cTn id="25" dur="300" fill="hold"/>
                                        <p:tgtEl>
                                          <p:spTgt spid="8"/>
                                        </p:tgtEl>
                                        <p:attrNameLst>
                                          <p:attrName>ppt_h</p:attrName>
                                        </p:attrNameLst>
                                      </p:cBhvr>
                                      <p:tavLst>
                                        <p:tav tm="0">
                                          <p:val>
                                            <p:fltVal val="0"/>
                                          </p:val>
                                        </p:tav>
                                        <p:tav tm="100000">
                                          <p:val>
                                            <p:strVal val="#ppt_h"/>
                                          </p:val>
                                        </p:tav>
                                      </p:tavLst>
                                    </p:anim>
                                    <p:animEffect transition="in" filter="fade">
                                      <p:cBhvr>
                                        <p:cTn id="26" dur="30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300" fill="hold"/>
                                        <p:tgtEl>
                                          <p:spTgt spid="9"/>
                                        </p:tgtEl>
                                        <p:attrNameLst>
                                          <p:attrName>ppt_w</p:attrName>
                                        </p:attrNameLst>
                                      </p:cBhvr>
                                      <p:tavLst>
                                        <p:tav tm="0">
                                          <p:val>
                                            <p:fltVal val="0"/>
                                          </p:val>
                                        </p:tav>
                                        <p:tav tm="100000">
                                          <p:val>
                                            <p:strVal val="#ppt_w"/>
                                          </p:val>
                                        </p:tav>
                                      </p:tavLst>
                                    </p:anim>
                                    <p:anim calcmode="lin" valueType="num">
                                      <p:cBhvr>
                                        <p:cTn id="30" dur="300" fill="hold"/>
                                        <p:tgtEl>
                                          <p:spTgt spid="9"/>
                                        </p:tgtEl>
                                        <p:attrNameLst>
                                          <p:attrName>ppt_h</p:attrName>
                                        </p:attrNameLst>
                                      </p:cBhvr>
                                      <p:tavLst>
                                        <p:tav tm="0">
                                          <p:val>
                                            <p:fltVal val="0"/>
                                          </p:val>
                                        </p:tav>
                                        <p:tav tm="100000">
                                          <p:val>
                                            <p:strVal val="#ppt_h"/>
                                          </p:val>
                                        </p:tav>
                                      </p:tavLst>
                                    </p:anim>
                                    <p:animEffect transition="in" filter="fade">
                                      <p:cBhvr>
                                        <p:cTn id="31" dur="300"/>
                                        <p:tgtEl>
                                          <p:spTgt spid="9"/>
                                        </p:tgtEl>
                                      </p:cBhvr>
                                    </p:animEffect>
                                  </p:childTnLst>
                                </p:cTn>
                              </p:par>
                            </p:childTnLst>
                          </p:cTn>
                        </p:par>
                        <p:par>
                          <p:cTn id="32" fill="hold">
                            <p:stCondLst>
                              <p:cond delay="1819"/>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300" fill="hold"/>
                                        <p:tgtEl>
                                          <p:spTgt spid="25"/>
                                        </p:tgtEl>
                                        <p:attrNameLst>
                                          <p:attrName>ppt_w</p:attrName>
                                        </p:attrNameLst>
                                      </p:cBhvr>
                                      <p:tavLst>
                                        <p:tav tm="0">
                                          <p:val>
                                            <p:fltVal val="0"/>
                                          </p:val>
                                        </p:tav>
                                        <p:tav tm="100000">
                                          <p:val>
                                            <p:strVal val="#ppt_w"/>
                                          </p:val>
                                        </p:tav>
                                      </p:tavLst>
                                    </p:anim>
                                    <p:anim calcmode="lin" valueType="num">
                                      <p:cBhvr>
                                        <p:cTn id="36" dur="300" fill="hold"/>
                                        <p:tgtEl>
                                          <p:spTgt spid="25"/>
                                        </p:tgtEl>
                                        <p:attrNameLst>
                                          <p:attrName>ppt_h</p:attrName>
                                        </p:attrNameLst>
                                      </p:cBhvr>
                                      <p:tavLst>
                                        <p:tav tm="0">
                                          <p:val>
                                            <p:fltVal val="0"/>
                                          </p:val>
                                        </p:tav>
                                        <p:tav tm="100000">
                                          <p:val>
                                            <p:strVal val="#ppt_h"/>
                                          </p:val>
                                        </p:tav>
                                      </p:tavLst>
                                    </p:anim>
                                    <p:animEffect transition="in" filter="fade">
                                      <p:cBhvr>
                                        <p:cTn id="37" dur="300"/>
                                        <p:tgtEl>
                                          <p:spTgt spid="2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300" fill="hold"/>
                                        <p:tgtEl>
                                          <p:spTgt spid="21"/>
                                        </p:tgtEl>
                                        <p:attrNameLst>
                                          <p:attrName>ppt_w</p:attrName>
                                        </p:attrNameLst>
                                      </p:cBhvr>
                                      <p:tavLst>
                                        <p:tav tm="0">
                                          <p:val>
                                            <p:fltVal val="0"/>
                                          </p:val>
                                        </p:tav>
                                        <p:tav tm="100000">
                                          <p:val>
                                            <p:strVal val="#ppt_w"/>
                                          </p:val>
                                        </p:tav>
                                      </p:tavLst>
                                    </p:anim>
                                    <p:anim calcmode="lin" valueType="num">
                                      <p:cBhvr>
                                        <p:cTn id="41" dur="300" fill="hold"/>
                                        <p:tgtEl>
                                          <p:spTgt spid="21"/>
                                        </p:tgtEl>
                                        <p:attrNameLst>
                                          <p:attrName>ppt_h</p:attrName>
                                        </p:attrNameLst>
                                      </p:cBhvr>
                                      <p:tavLst>
                                        <p:tav tm="0">
                                          <p:val>
                                            <p:fltVal val="0"/>
                                          </p:val>
                                        </p:tav>
                                        <p:tav tm="100000">
                                          <p:val>
                                            <p:strVal val="#ppt_h"/>
                                          </p:val>
                                        </p:tav>
                                      </p:tavLst>
                                    </p:anim>
                                    <p:animEffect transition="in" filter="fade">
                                      <p:cBhvr>
                                        <p:cTn id="42" dur="300"/>
                                        <p:tgtEl>
                                          <p:spTgt spid="21"/>
                                        </p:tgtEl>
                                      </p:cBhvr>
                                    </p:animEffect>
                                  </p:childTnLst>
                                </p:cTn>
                              </p:par>
                            </p:childTnLst>
                          </p:cTn>
                        </p:par>
                        <p:par>
                          <p:cTn id="43" fill="hold">
                            <p:stCondLst>
                              <p:cond delay="2319"/>
                            </p:stCondLst>
                            <p:childTnLst>
                              <p:par>
                                <p:cTn id="44" presetID="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childTnLst>
                          </p:cTn>
                        </p:par>
                        <p:par>
                          <p:cTn id="48" fill="hold">
                            <p:stCondLst>
                              <p:cond delay="2819"/>
                            </p:stCondLst>
                            <p:childTnLst>
                              <p:par>
                                <p:cTn id="49" presetID="2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down)">
                                      <p:cBhvr>
                                        <p:cTn id="51" dur="500"/>
                                        <p:tgtEl>
                                          <p:spTgt spid="18"/>
                                        </p:tgtEl>
                                      </p:cBhvr>
                                    </p:animEffect>
                                  </p:childTnLst>
                                </p:cTn>
                              </p:par>
                            </p:childTnLst>
                          </p:cTn>
                        </p:par>
                        <p:par>
                          <p:cTn id="52" fill="hold">
                            <p:stCondLst>
                              <p:cond delay="3319"/>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300"/>
                                        <p:tgtEl>
                                          <p:spTgt spid="1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300"/>
                                        <p:tgtEl>
                                          <p:spTgt spid="17"/>
                                        </p:tgtEl>
                                      </p:cBhvr>
                                    </p:animEffect>
                                  </p:childTnLst>
                                </p:cTn>
                              </p:par>
                            </p:childTnLst>
                          </p:cTn>
                        </p:par>
                        <p:par>
                          <p:cTn id="59" fill="hold">
                            <p:stCondLst>
                              <p:cond delay="3819"/>
                            </p:stCondLst>
                            <p:childTnLst>
                              <p:par>
                                <p:cTn id="60" presetID="2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00"/>
                                        <p:tgtEl>
                                          <p:spTgt spid="19"/>
                                        </p:tgtEl>
                                      </p:cBhvr>
                                    </p:animEffect>
                                  </p:childTnLst>
                                </p:cTn>
                              </p:par>
                            </p:childTnLst>
                          </p:cTn>
                        </p:par>
                        <p:par>
                          <p:cTn id="63" fill="hold">
                            <p:stCondLst>
                              <p:cond delay="4319"/>
                            </p:stCondLst>
                            <p:childTnLst>
                              <p:par>
                                <p:cTn id="64" presetID="22" presetClass="entr" presetSubtype="8"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300"/>
                                        <p:tgtEl>
                                          <p:spTgt spid="1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300"/>
                                        <p:tgtEl>
                                          <p:spTgt spid="14"/>
                                        </p:tgtEl>
                                      </p:cBhvr>
                                    </p:animEffect>
                                  </p:childTnLst>
                                </p:cTn>
                              </p:par>
                            </p:childTnLst>
                          </p:cTn>
                        </p:par>
                        <p:par>
                          <p:cTn id="70" fill="hold">
                            <p:stCondLst>
                              <p:cond delay="4819"/>
                            </p:stCondLst>
                            <p:childTnLst>
                              <p:par>
                                <p:cTn id="71" presetID="22" presetClass="entr" presetSubtype="8"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left)">
                                      <p:cBhvr>
                                        <p:cTn id="73" dur="500"/>
                                        <p:tgtEl>
                                          <p:spTgt spid="20"/>
                                        </p:tgtEl>
                                      </p:cBhvr>
                                    </p:animEffect>
                                  </p:childTnLst>
                                </p:cTn>
                              </p:par>
                            </p:childTnLst>
                          </p:cTn>
                        </p:par>
                        <p:par>
                          <p:cTn id="74" fill="hold">
                            <p:stCondLst>
                              <p:cond delay="5319"/>
                            </p:stCondLst>
                            <p:childTnLst>
                              <p:par>
                                <p:cTn id="75" presetID="22" presetClass="entr" presetSubtype="8"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left)">
                                      <p:cBhvr>
                                        <p:cTn id="77" dur="300"/>
                                        <p:tgtEl>
                                          <p:spTgt spid="11"/>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wipe(left)">
                                      <p:cBhvr>
                                        <p:cTn id="80" dur="300"/>
                                        <p:tgtEl>
                                          <p:spTgt spid="10"/>
                                        </p:tgtEl>
                                      </p:cBhvr>
                                    </p:animEffect>
                                  </p:childTnLst>
                                </p:cTn>
                              </p:par>
                            </p:childTnLst>
                          </p:cTn>
                        </p:par>
                        <p:par>
                          <p:cTn id="81" fill="hold">
                            <p:stCondLst>
                              <p:cond delay="5819"/>
                            </p:stCondLst>
                            <p:childTnLst>
                              <p:par>
                                <p:cTn id="82" presetID="22" presetClass="entr" presetSubtype="8"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par>
                          <p:cTn id="85" fill="hold">
                            <p:stCondLst>
                              <p:cond delay="6319"/>
                            </p:stCondLst>
                            <p:childTnLst>
                              <p:par>
                                <p:cTn id="86" presetID="22" presetClass="entr" presetSubtype="8" fill="hold" grpId="0"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left)">
                                      <p:cBhvr>
                                        <p:cTn id="88" dur="300"/>
                                        <p:tgtEl>
                                          <p:spTgt spid="1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left)">
                                      <p:cBhvr>
                                        <p:cTn id="91"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P spid="7" grpId="0" animBg="1"/>
      <p:bldP spid="8" grpId="0" animBg="1"/>
      <p:bldP spid="9" grpId="0"/>
      <p:bldP spid="10" grpId="0" animBg="1"/>
      <p:bldP spid="11" grpId="0"/>
      <p:bldP spid="12" grpId="0" animBg="1"/>
      <p:bldP spid="13" grpId="0"/>
      <p:bldP spid="14" grpId="0" animBg="1"/>
      <p:bldP spid="15" grpId="0"/>
      <p:bldP spid="16" grpId="0" animBg="1"/>
      <p:bldP spid="17" grpId="0"/>
      <p:bldP spid="21"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2" y="666519"/>
            <a:ext cx="257348"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2" name="矩形 21"/>
          <p:cNvSpPr/>
          <p:nvPr/>
        </p:nvSpPr>
        <p:spPr bwMode="auto">
          <a:xfrm>
            <a:off x="0" y="666519"/>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0" y="174413"/>
            <a:ext cx="1107971" cy="369320"/>
          </a:xfrm>
          <a:prstGeom prst="rect">
            <a:avLst/>
          </a:prstGeom>
          <a:noFill/>
        </p:spPr>
        <p:txBody>
          <a:bodyPr wrap="none" lIns="91428" tIns="45714" rIns="91428" bIns="45714" rtlCol="0">
            <a:spAutoFit/>
          </a:bodyPr>
          <a:lstStyle/>
          <a:p>
            <a:r>
              <a:rPr lang="zh-CN" altLang="en-US" dirty="0">
                <a:solidFill>
                  <a:srgbClr val="C2C1C1">
                    <a:lumMod val="20000"/>
                    <a:lumOff val="80000"/>
                  </a:srgbClr>
                </a:solidFill>
                <a:latin typeface="微软雅黑" panose="020B0503020204020204" pitchFamily="34" charset="-122"/>
                <a:ea typeface="微软雅黑" panose="020B0503020204020204" pitchFamily="34" charset="-122"/>
              </a:rPr>
              <a:t>完成步骤</a:t>
            </a:r>
            <a:endParaRPr lang="zh-CN" altLang="en-US" dirty="0">
              <a:solidFill>
                <a:srgbClr val="C2C1C1">
                  <a:lumMod val="20000"/>
                  <a:lumOff val="80000"/>
                </a:srgb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cxnSp>
        <p:nvCxnSpPr>
          <p:cNvPr id="23" name="直接箭头连接符 22"/>
          <p:cNvCxnSpPr/>
          <p:nvPr/>
        </p:nvCxnSpPr>
        <p:spPr>
          <a:xfrm flipV="1">
            <a:off x="1746839" y="1566425"/>
            <a:ext cx="1" cy="4477251"/>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p:nvPr/>
        </p:nvCxnSpPr>
        <p:spPr>
          <a:xfrm>
            <a:off x="1747499" y="6043675"/>
            <a:ext cx="8959396" cy="772"/>
          </a:xfrm>
          <a:prstGeom prst="straightConnector1">
            <a:avLst/>
          </a:prstGeom>
          <a:solidFill>
            <a:schemeClr val="accent1"/>
          </a:solidFill>
          <a:ln w="9525" cap="flat" cmpd="sng" algn="ctr">
            <a:solidFill>
              <a:schemeClr val="accent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9" name="组合 28"/>
          <p:cNvGrpSpPr/>
          <p:nvPr/>
        </p:nvGrpSpPr>
        <p:grpSpPr>
          <a:xfrm>
            <a:off x="2033249" y="4758561"/>
            <a:ext cx="1851042" cy="785819"/>
            <a:chOff x="2200848" y="4495235"/>
            <a:chExt cx="1851041" cy="785818"/>
          </a:xfrm>
          <a:solidFill>
            <a:schemeClr val="accent6"/>
          </a:solidFill>
        </p:grpSpPr>
        <p:sp>
          <p:nvSpPr>
            <p:cNvPr id="30" name="圆角矩形 29"/>
            <p:cNvSpPr/>
            <p:nvPr/>
          </p:nvSpPr>
          <p:spPr bwMode="auto">
            <a:xfrm>
              <a:off x="2200848" y="4495235"/>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rgbClr val="F8F8F8"/>
                </a:solidFill>
                <a:latin typeface="Arial" panose="020B0604020202020204" pitchFamily="34" charset="0"/>
                <a:ea typeface="宋体" panose="02010600030101010101" pitchFamily="2" charset="-122"/>
              </a:endParaRPr>
            </a:p>
          </p:txBody>
        </p:sp>
        <p:sp>
          <p:nvSpPr>
            <p:cNvPr id="31" name="矩形 30"/>
            <p:cNvSpPr>
              <a:spLocks noChangeArrowheads="1"/>
            </p:cNvSpPr>
            <p:nvPr/>
          </p:nvSpPr>
          <p:spPr bwMode="auto">
            <a:xfrm>
              <a:off x="2404638" y="4685303"/>
              <a:ext cx="1456155" cy="430887"/>
            </a:xfrm>
            <a:prstGeom prst="rect">
              <a:avLst/>
            </a:prstGeom>
            <a:grpFill/>
            <a:ln w="7" cap="flat">
              <a:noFill/>
              <a:prstDash val="solid"/>
              <a:miter lim="800000"/>
            </a:ln>
          </p:spPr>
          <p:txBody>
            <a:bodyPr vert="horz" wrap="square" lIns="91440" tIns="45720" rIns="91440" bIns="45720" numCol="1" anchor="t" anchorCtr="0" compatLnSpc="1"/>
            <a:lstStyle/>
            <a:p>
              <a:pPr algn="ctr"/>
              <a:r>
                <a:rPr lang="en-US" altLang="zh-CN" dirty="0">
                  <a:solidFill>
                    <a:srgbClr val="F8F8F8"/>
                  </a:solidFill>
                </a:rPr>
                <a:t>STEP 1</a:t>
              </a:r>
              <a:endParaRPr lang="zh-CN" altLang="en-US" dirty="0">
                <a:solidFill>
                  <a:srgbClr val="F8F8F8"/>
                </a:solidFill>
              </a:endParaRPr>
            </a:p>
          </p:txBody>
        </p:sp>
      </p:grpSp>
      <p:sp>
        <p:nvSpPr>
          <p:cNvPr id="32" name="矩形 87"/>
          <p:cNvSpPr>
            <a:spLocks noChangeArrowheads="1"/>
          </p:cNvSpPr>
          <p:nvPr/>
        </p:nvSpPr>
        <p:spPr bwMode="auto">
          <a:xfrm>
            <a:off x="2176125" y="2655801"/>
            <a:ext cx="1571636" cy="2031313"/>
          </a:xfrm>
          <a:prstGeom prst="rect">
            <a:avLst/>
          </a:prstGeom>
          <a:noFill/>
          <a:ln w="9525">
            <a:noFill/>
            <a:miter lim="800000"/>
          </a:ln>
        </p:spPr>
        <p:txBody>
          <a:bodyPr wrap="square" lIns="91428" tIns="45714" rIns="91428" bIns="45714">
            <a:spAutoFit/>
          </a:bodyPr>
          <a:lstStyle/>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4254295" y="3932365"/>
            <a:ext cx="1851042" cy="785819"/>
            <a:chOff x="4272550" y="3669040"/>
            <a:chExt cx="1851041" cy="785818"/>
          </a:xfrm>
        </p:grpSpPr>
        <p:sp>
          <p:nvSpPr>
            <p:cNvPr id="34" name="圆角矩形 33"/>
            <p:cNvSpPr/>
            <p:nvPr/>
          </p:nvSpPr>
          <p:spPr bwMode="auto">
            <a:xfrm>
              <a:off x="4272550" y="3669040"/>
              <a:ext cx="1851041" cy="785818"/>
            </a:xfrm>
            <a:prstGeom prst="roundRect">
              <a:avLst>
                <a:gd name="adj" fmla="val 10568"/>
              </a:avLst>
            </a:prstGeom>
            <a:solidFill>
              <a:schemeClr val="tx2"/>
            </a:solidFill>
            <a:ln w="7" cap="flat">
              <a:noFill/>
              <a:prstDash val="solid"/>
              <a:miter lim="800000"/>
            </a:ln>
          </p:spPr>
          <p:txBody>
            <a:bodyPr vert="horz" wrap="square" lIns="91440" tIns="45720" rIns="91440" bIns="45720" numCol="1" anchor="t" anchorCtr="0" compatLnSpc="1"/>
            <a:lstStyle/>
            <a:p>
              <a:endParaRPr lang="zh-CN" altLang="en-US">
                <a:solidFill>
                  <a:schemeClr val="tx1"/>
                </a:solidFill>
                <a:latin typeface="Arial" panose="020B0604020202020204" pitchFamily="34" charset="0"/>
                <a:ea typeface="宋体" panose="02010600030101010101" pitchFamily="2" charset="-122"/>
              </a:endParaRPr>
            </a:p>
          </p:txBody>
        </p:sp>
        <p:sp>
          <p:nvSpPr>
            <p:cNvPr id="35" name="矩形 34"/>
            <p:cNvSpPr>
              <a:spLocks noChangeArrowheads="1"/>
            </p:cNvSpPr>
            <p:nvPr/>
          </p:nvSpPr>
          <p:spPr bwMode="auto">
            <a:xfrm>
              <a:off x="4469993" y="3841027"/>
              <a:ext cx="1456155" cy="430887"/>
            </a:xfrm>
            <a:prstGeom prst="rect">
              <a:avLst/>
            </a:prstGeom>
            <a:noFill/>
            <a:ln w="7" cap="flat">
              <a:noFill/>
              <a:prstDash val="solid"/>
              <a:miter lim="800000"/>
            </a:ln>
          </p:spPr>
          <p:txBody>
            <a:bodyPr vert="horz" wrap="square" lIns="91440" tIns="45720" rIns="91440" bIns="45720" numCol="1" anchor="t" anchorCtr="0" compatLnSpc="1"/>
            <a:lstStyle/>
            <a:p>
              <a:pPr algn="ctr"/>
              <a:r>
                <a:rPr lang="en-US" altLang="zh-CN" dirty="0">
                  <a:solidFill>
                    <a:srgbClr val="F8F8F8"/>
                  </a:solidFill>
                </a:rPr>
                <a:t>STEP</a:t>
              </a:r>
              <a:r>
                <a:rPr lang="zh-CN" altLang="en-US" dirty="0">
                  <a:solidFill>
                    <a:srgbClr val="F8F8F8"/>
                  </a:solidFill>
                </a:rPr>
                <a:t> </a:t>
              </a:r>
              <a:r>
                <a:rPr lang="en-US" altLang="zh-CN" dirty="0">
                  <a:solidFill>
                    <a:srgbClr val="F8F8F8"/>
                  </a:solidFill>
                </a:rPr>
                <a:t>2</a:t>
              </a:r>
              <a:endParaRPr lang="en-US" altLang="zh-CN" dirty="0">
                <a:solidFill>
                  <a:srgbClr val="F8F8F8"/>
                </a:solidFill>
              </a:endParaRPr>
            </a:p>
          </p:txBody>
        </p:sp>
      </p:grpSp>
      <p:sp>
        <p:nvSpPr>
          <p:cNvPr id="36" name="矩形 87"/>
          <p:cNvSpPr>
            <a:spLocks noChangeArrowheads="1"/>
          </p:cNvSpPr>
          <p:nvPr/>
        </p:nvSpPr>
        <p:spPr bwMode="auto">
          <a:xfrm>
            <a:off x="4390822" y="1829606"/>
            <a:ext cx="1571636" cy="2031313"/>
          </a:xfrm>
          <a:prstGeom prst="rect">
            <a:avLst/>
          </a:prstGeom>
          <a:noFill/>
          <a:ln w="9525">
            <a:noFill/>
            <a:miter lim="800000"/>
          </a:ln>
        </p:spPr>
        <p:txBody>
          <a:bodyPr wrap="square" lIns="91428" tIns="45714" rIns="91428" bIns="45714">
            <a:spAutoFit/>
          </a:bodyPr>
          <a:lstStyle/>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flipH="1">
            <a:off x="4154167" y="1566427"/>
            <a:ext cx="1589" cy="4406583"/>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组合 37"/>
          <p:cNvGrpSpPr/>
          <p:nvPr/>
        </p:nvGrpSpPr>
        <p:grpSpPr>
          <a:xfrm>
            <a:off x="6351534" y="3115488"/>
            <a:ext cx="1851042" cy="785819"/>
            <a:chOff x="6279161" y="2852161"/>
            <a:chExt cx="1851041" cy="785818"/>
          </a:xfrm>
          <a:solidFill>
            <a:schemeClr val="bg1"/>
          </a:solidFill>
        </p:grpSpPr>
        <p:sp>
          <p:nvSpPr>
            <p:cNvPr id="39" name="圆角矩形 38"/>
            <p:cNvSpPr/>
            <p:nvPr/>
          </p:nvSpPr>
          <p:spPr bwMode="auto">
            <a:xfrm>
              <a:off x="6279161" y="2852161"/>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rgbClr val="F8F8F8"/>
                </a:solidFill>
                <a:latin typeface="Arial" panose="020B0604020202020204" pitchFamily="34" charset="0"/>
                <a:ea typeface="宋体" panose="02010600030101010101" pitchFamily="2" charset="-122"/>
              </a:endParaRPr>
            </a:p>
          </p:txBody>
        </p:sp>
        <p:sp>
          <p:nvSpPr>
            <p:cNvPr id="40" name="矩形 39"/>
            <p:cNvSpPr>
              <a:spLocks noChangeArrowheads="1"/>
            </p:cNvSpPr>
            <p:nvPr/>
          </p:nvSpPr>
          <p:spPr bwMode="auto">
            <a:xfrm>
              <a:off x="6476604" y="3055209"/>
              <a:ext cx="1456155" cy="430887"/>
            </a:xfrm>
            <a:prstGeom prst="rect">
              <a:avLst/>
            </a:prstGeom>
            <a:grpFill/>
            <a:ln w="7" cap="flat">
              <a:noFill/>
              <a:prstDash val="solid"/>
              <a:miter lim="800000"/>
            </a:ln>
          </p:spPr>
          <p:txBody>
            <a:bodyPr vert="horz" wrap="square" lIns="91440" tIns="45720" rIns="91440" bIns="45720" numCol="1" anchor="t" anchorCtr="0" compatLnSpc="1"/>
            <a:lstStyle/>
            <a:p>
              <a:r>
                <a:rPr lang="en-US" altLang="zh-CN" dirty="0">
                  <a:solidFill>
                    <a:srgbClr val="F8F8F8"/>
                  </a:solidFill>
                </a:rPr>
                <a:t>STEP 3</a:t>
              </a:r>
              <a:endParaRPr lang="zh-CN" altLang="en-US" dirty="0">
                <a:solidFill>
                  <a:srgbClr val="F8F8F8"/>
                </a:solidFill>
              </a:endParaRPr>
            </a:p>
          </p:txBody>
        </p:sp>
      </p:grpSp>
      <p:cxnSp>
        <p:nvCxnSpPr>
          <p:cNvPr id="41" name="直接连接符 40"/>
          <p:cNvCxnSpPr/>
          <p:nvPr/>
        </p:nvCxnSpPr>
        <p:spPr>
          <a:xfrm flipH="1">
            <a:off x="6272161" y="1566427"/>
            <a:ext cx="1589" cy="4406583"/>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矩形 87"/>
          <p:cNvSpPr>
            <a:spLocks noChangeArrowheads="1"/>
          </p:cNvSpPr>
          <p:nvPr/>
        </p:nvSpPr>
        <p:spPr bwMode="auto">
          <a:xfrm>
            <a:off x="6488061" y="3941685"/>
            <a:ext cx="1571636" cy="2031313"/>
          </a:xfrm>
          <a:prstGeom prst="rect">
            <a:avLst/>
          </a:prstGeom>
          <a:noFill/>
          <a:ln w="9525">
            <a:noFill/>
            <a:miter lim="800000"/>
          </a:ln>
        </p:spPr>
        <p:txBody>
          <a:bodyPr wrap="square" lIns="91428" tIns="45714" rIns="91428" bIns="45714">
            <a:spAutoFit/>
          </a:bodyPr>
          <a:lstStyle/>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8495814" y="2258232"/>
            <a:ext cx="1851042" cy="785819"/>
            <a:chOff x="8279425" y="1994905"/>
            <a:chExt cx="1851041" cy="785818"/>
          </a:xfrm>
          <a:solidFill>
            <a:schemeClr val="tx1"/>
          </a:solidFill>
        </p:grpSpPr>
        <p:sp>
          <p:nvSpPr>
            <p:cNvPr id="44" name="圆角矩形 43"/>
            <p:cNvSpPr/>
            <p:nvPr/>
          </p:nvSpPr>
          <p:spPr bwMode="auto">
            <a:xfrm>
              <a:off x="8279425" y="1994905"/>
              <a:ext cx="1851041" cy="785818"/>
            </a:xfrm>
            <a:prstGeom prst="roundRect">
              <a:avLst>
                <a:gd name="adj" fmla="val 10568"/>
              </a:avLst>
            </a:prstGeom>
            <a:grpFill/>
            <a:ln w="7" cap="flat">
              <a:noFill/>
              <a:prstDash val="solid"/>
              <a:miter lim="800000"/>
            </a:ln>
          </p:spPr>
          <p:txBody>
            <a:bodyPr vert="horz" wrap="square" lIns="91440" tIns="45720" rIns="91440" bIns="45720" numCol="1" anchor="t" anchorCtr="0" compatLnSpc="1"/>
            <a:lstStyle/>
            <a:p>
              <a:endParaRPr lang="zh-CN" altLang="en-US">
                <a:solidFill>
                  <a:srgbClr val="F8F8F8"/>
                </a:solidFill>
                <a:latin typeface="Arial" panose="020B0604020202020204" pitchFamily="34" charset="0"/>
                <a:ea typeface="宋体" panose="02010600030101010101" pitchFamily="2" charset="-122"/>
              </a:endParaRPr>
            </a:p>
          </p:txBody>
        </p:sp>
        <p:sp>
          <p:nvSpPr>
            <p:cNvPr id="45" name="矩形 44"/>
            <p:cNvSpPr>
              <a:spLocks noChangeArrowheads="1"/>
            </p:cNvSpPr>
            <p:nvPr/>
          </p:nvSpPr>
          <p:spPr bwMode="auto">
            <a:xfrm>
              <a:off x="8476868" y="2197953"/>
              <a:ext cx="1456155" cy="430887"/>
            </a:xfrm>
            <a:prstGeom prst="rect">
              <a:avLst/>
            </a:prstGeom>
            <a:grpFill/>
            <a:ln w="7" cap="flat">
              <a:noFill/>
              <a:prstDash val="solid"/>
              <a:miter lim="800000"/>
            </a:ln>
          </p:spPr>
          <p:txBody>
            <a:bodyPr vert="horz" wrap="square" lIns="91440" tIns="45720" rIns="91440" bIns="45720" numCol="1" anchor="t" anchorCtr="0" compatLnSpc="1"/>
            <a:lstStyle/>
            <a:p>
              <a:pPr algn="ctr"/>
              <a:r>
                <a:rPr lang="en-US" altLang="zh-CN" dirty="0">
                  <a:solidFill>
                    <a:srgbClr val="F8F8F8"/>
                  </a:solidFill>
                </a:rPr>
                <a:t>STEP 4</a:t>
              </a:r>
              <a:endParaRPr lang="zh-CN" altLang="en-US" dirty="0">
                <a:solidFill>
                  <a:srgbClr val="F8F8F8"/>
                </a:solidFill>
              </a:endParaRPr>
            </a:p>
          </p:txBody>
        </p:sp>
      </p:grpSp>
      <p:sp>
        <p:nvSpPr>
          <p:cNvPr id="46" name="矩形 87"/>
          <p:cNvSpPr>
            <a:spLocks noChangeArrowheads="1"/>
          </p:cNvSpPr>
          <p:nvPr/>
        </p:nvSpPr>
        <p:spPr bwMode="auto">
          <a:xfrm>
            <a:off x="8632341" y="3084429"/>
            <a:ext cx="1571636" cy="2031313"/>
          </a:xfrm>
          <a:prstGeom prst="rect">
            <a:avLst/>
          </a:prstGeom>
          <a:noFill/>
          <a:ln w="9525">
            <a:noFill/>
            <a:miter lim="800000"/>
          </a:ln>
        </p:spPr>
        <p:txBody>
          <a:bodyPr wrap="square" lIns="91428" tIns="45714" rIns="91428" bIns="45714">
            <a:spAutoFit/>
          </a:bodyPr>
          <a:lstStyle/>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dirty="0" smtClean="0">
                <a:solidFill>
                  <a:schemeClr val="accent1"/>
                </a:solidFill>
                <a:latin typeface="微软雅黑" panose="020B0503020204020204" pitchFamily="34" charset="-122"/>
                <a:ea typeface="微软雅黑" panose="020B0503020204020204" pitchFamily="34" charset="-122"/>
              </a:rPr>
              <a:t>您的文字</a:t>
            </a:r>
            <a:br>
              <a:rPr lang="en-US" altLang="zh-CN" dirty="0" smtClean="0">
                <a:solidFill>
                  <a:schemeClr val="accent1"/>
                </a:solidFill>
                <a:latin typeface="微软雅黑" panose="020B0503020204020204" pitchFamily="34" charset="-122"/>
                <a:ea typeface="微软雅黑" panose="020B0503020204020204" pitchFamily="34" charset="-122"/>
              </a:rPr>
            </a:br>
            <a:r>
              <a:rPr lang="zh-CN" altLang="en-US" dirty="0" smtClean="0">
                <a:solidFill>
                  <a:schemeClr val="accent1"/>
                </a:solidFill>
                <a:latin typeface="微软雅黑" panose="020B0503020204020204" pitchFamily="34" charset="-122"/>
                <a:ea typeface="微软雅黑" panose="020B0503020204020204" pitchFamily="34" charset="-122"/>
              </a:rPr>
              <a:t>您的文字</a:t>
            </a:r>
            <a:endParaRPr lang="zh-CN" altLang="en-US" dirty="0" smtClean="0">
              <a:solidFill>
                <a:schemeClr val="accent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8418027" y="1566427"/>
            <a:ext cx="0" cy="4406583"/>
          </a:xfrm>
          <a:prstGeom prst="line">
            <a:avLst/>
          </a:prstGeom>
          <a:solidFill>
            <a:schemeClr val="accent1"/>
          </a:solidFill>
          <a:ln w="9525"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p:cNvSpPr txBox="1"/>
          <p:nvPr/>
        </p:nvSpPr>
        <p:spPr>
          <a:xfrm>
            <a:off x="1297058" y="1840402"/>
            <a:ext cx="461641" cy="2479396"/>
          </a:xfrm>
          <a:prstGeom prst="rect">
            <a:avLst/>
          </a:prstGeom>
          <a:noFill/>
        </p:spPr>
        <p:txBody>
          <a:bodyPr vert="eaVert" wrap="square" lIns="91428" tIns="45714" rIns="91428" bIns="45714"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某某某操作方案</a:t>
            </a:r>
            <a:endParaRPr lang="zh-CN" altLang="en-US"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p:transition spd="slow" advTm="700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2" presetClass="entr" presetSubtype="4"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par>
                          <p:cTn id="28" fill="hold">
                            <p:stCondLst>
                              <p:cond delay="1819"/>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48"/>
                                        </p:tgtEl>
                                        <p:attrNameLst>
                                          <p:attrName>ppt_y</p:attrName>
                                        </p:attrNameLst>
                                      </p:cBhvr>
                                      <p:tavLst>
                                        <p:tav tm="0">
                                          <p:val>
                                            <p:strVal val="#ppt_y"/>
                                          </p:val>
                                        </p:tav>
                                        <p:tav tm="100000">
                                          <p:val>
                                            <p:strVal val="#ppt_y"/>
                                          </p:val>
                                        </p:tav>
                                      </p:tavLst>
                                    </p:anim>
                                    <p:anim calcmode="lin" valueType="num">
                                      <p:cBhvr>
                                        <p:cTn id="33"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48"/>
                                        </p:tgtEl>
                                      </p:cBhvr>
                                    </p:animEffect>
                                  </p:childTnLst>
                                </p:cTn>
                              </p:par>
                            </p:childTnLst>
                          </p:cTn>
                        </p:par>
                        <p:par>
                          <p:cTn id="36" fill="hold">
                            <p:stCondLst>
                              <p:cond delay="2619"/>
                            </p:stCondLst>
                            <p:childTnLst>
                              <p:par>
                                <p:cTn id="37" presetID="22" presetClass="entr" presetSubtype="4"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par>
                                <p:cTn id="43" presetID="22" presetClass="entr" presetSubtype="4"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down)">
                                      <p:cBhvr>
                                        <p:cTn id="45" dur="500"/>
                                        <p:tgtEl>
                                          <p:spTgt spid="47"/>
                                        </p:tgtEl>
                                      </p:cBhvr>
                                    </p:animEffect>
                                  </p:childTnLst>
                                </p:cTn>
                              </p:par>
                            </p:childTnLst>
                          </p:cTn>
                        </p:par>
                        <p:par>
                          <p:cTn id="46" fill="hold">
                            <p:stCondLst>
                              <p:cond delay="3119"/>
                            </p:stCondLst>
                            <p:childTnLst>
                              <p:par>
                                <p:cTn id="47" presetID="42"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300"/>
                                        <p:tgtEl>
                                          <p:spTgt spid="29"/>
                                        </p:tgtEl>
                                      </p:cBhvr>
                                    </p:animEffect>
                                    <p:anim calcmode="lin" valueType="num">
                                      <p:cBhvr>
                                        <p:cTn id="50" dur="300" fill="hold"/>
                                        <p:tgtEl>
                                          <p:spTgt spid="29"/>
                                        </p:tgtEl>
                                        <p:attrNameLst>
                                          <p:attrName>ppt_x</p:attrName>
                                        </p:attrNameLst>
                                      </p:cBhvr>
                                      <p:tavLst>
                                        <p:tav tm="0">
                                          <p:val>
                                            <p:strVal val="#ppt_x"/>
                                          </p:val>
                                        </p:tav>
                                        <p:tav tm="100000">
                                          <p:val>
                                            <p:strVal val="#ppt_x"/>
                                          </p:val>
                                        </p:tav>
                                      </p:tavLst>
                                    </p:anim>
                                    <p:anim calcmode="lin" valueType="num">
                                      <p:cBhvr>
                                        <p:cTn id="51" dur="30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3619"/>
                            </p:stCondLst>
                            <p:childTnLst>
                              <p:par>
                                <p:cTn id="53" presetID="22" presetClass="entr" presetSubtype="4"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childTnLst>
                          </p:cTn>
                        </p:par>
                        <p:par>
                          <p:cTn id="56" fill="hold">
                            <p:stCondLst>
                              <p:cond delay="4119"/>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300"/>
                                        <p:tgtEl>
                                          <p:spTgt spid="33"/>
                                        </p:tgtEl>
                                      </p:cBhvr>
                                    </p:animEffect>
                                    <p:anim calcmode="lin" valueType="num">
                                      <p:cBhvr>
                                        <p:cTn id="60" dur="300" fill="hold"/>
                                        <p:tgtEl>
                                          <p:spTgt spid="33"/>
                                        </p:tgtEl>
                                        <p:attrNameLst>
                                          <p:attrName>ppt_x</p:attrName>
                                        </p:attrNameLst>
                                      </p:cBhvr>
                                      <p:tavLst>
                                        <p:tav tm="0">
                                          <p:val>
                                            <p:strVal val="#ppt_x"/>
                                          </p:val>
                                        </p:tav>
                                        <p:tav tm="100000">
                                          <p:val>
                                            <p:strVal val="#ppt_x"/>
                                          </p:val>
                                        </p:tav>
                                      </p:tavLst>
                                    </p:anim>
                                    <p:anim calcmode="lin" valueType="num">
                                      <p:cBhvr>
                                        <p:cTn id="61" dur="3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4619"/>
                            </p:stCondLst>
                            <p:childTnLst>
                              <p:par>
                                <p:cTn id="63" presetID="22" presetClass="entr" presetSubtype="4"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par>
                          <p:cTn id="66" fill="hold">
                            <p:stCondLst>
                              <p:cond delay="5119"/>
                            </p:stCondLst>
                            <p:childTnLst>
                              <p:par>
                                <p:cTn id="67" presetID="47" presetClass="entr" presetSubtype="0"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300"/>
                                        <p:tgtEl>
                                          <p:spTgt spid="38"/>
                                        </p:tgtEl>
                                      </p:cBhvr>
                                    </p:animEffect>
                                    <p:anim calcmode="lin" valueType="num">
                                      <p:cBhvr>
                                        <p:cTn id="70" dur="300" fill="hold"/>
                                        <p:tgtEl>
                                          <p:spTgt spid="38"/>
                                        </p:tgtEl>
                                        <p:attrNameLst>
                                          <p:attrName>ppt_x</p:attrName>
                                        </p:attrNameLst>
                                      </p:cBhvr>
                                      <p:tavLst>
                                        <p:tav tm="0">
                                          <p:val>
                                            <p:strVal val="#ppt_x"/>
                                          </p:val>
                                        </p:tav>
                                        <p:tav tm="100000">
                                          <p:val>
                                            <p:strVal val="#ppt_x"/>
                                          </p:val>
                                        </p:tav>
                                      </p:tavLst>
                                    </p:anim>
                                    <p:anim calcmode="lin" valueType="num">
                                      <p:cBhvr>
                                        <p:cTn id="71" dur="300" fill="hold"/>
                                        <p:tgtEl>
                                          <p:spTgt spid="38"/>
                                        </p:tgtEl>
                                        <p:attrNameLst>
                                          <p:attrName>ppt_y</p:attrName>
                                        </p:attrNameLst>
                                      </p:cBhvr>
                                      <p:tavLst>
                                        <p:tav tm="0">
                                          <p:val>
                                            <p:strVal val="#ppt_y-.1"/>
                                          </p:val>
                                        </p:tav>
                                        <p:tav tm="100000">
                                          <p:val>
                                            <p:strVal val="#ppt_y"/>
                                          </p:val>
                                        </p:tav>
                                      </p:tavLst>
                                    </p:anim>
                                  </p:childTnLst>
                                </p:cTn>
                              </p:par>
                            </p:childTnLst>
                          </p:cTn>
                        </p:par>
                        <p:par>
                          <p:cTn id="72" fill="hold">
                            <p:stCondLst>
                              <p:cond delay="5619"/>
                            </p:stCondLst>
                            <p:childTnLst>
                              <p:par>
                                <p:cTn id="73" presetID="22" presetClass="entr" presetSubtype="1" fill="hold" grpId="0" nodeType="after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up)">
                                      <p:cBhvr>
                                        <p:cTn id="75" dur="500"/>
                                        <p:tgtEl>
                                          <p:spTgt spid="42"/>
                                        </p:tgtEl>
                                      </p:cBhvr>
                                    </p:animEffect>
                                  </p:childTnLst>
                                </p:cTn>
                              </p:par>
                            </p:childTnLst>
                          </p:cTn>
                        </p:par>
                        <p:par>
                          <p:cTn id="76" fill="hold">
                            <p:stCondLst>
                              <p:cond delay="6119"/>
                            </p:stCondLst>
                            <p:childTnLst>
                              <p:par>
                                <p:cTn id="77" presetID="47" presetClass="entr" presetSubtype="0"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300"/>
                                        <p:tgtEl>
                                          <p:spTgt spid="43"/>
                                        </p:tgtEl>
                                      </p:cBhvr>
                                    </p:animEffect>
                                    <p:anim calcmode="lin" valueType="num">
                                      <p:cBhvr>
                                        <p:cTn id="80" dur="300" fill="hold"/>
                                        <p:tgtEl>
                                          <p:spTgt spid="43"/>
                                        </p:tgtEl>
                                        <p:attrNameLst>
                                          <p:attrName>ppt_x</p:attrName>
                                        </p:attrNameLst>
                                      </p:cBhvr>
                                      <p:tavLst>
                                        <p:tav tm="0">
                                          <p:val>
                                            <p:strVal val="#ppt_x"/>
                                          </p:val>
                                        </p:tav>
                                        <p:tav tm="100000">
                                          <p:val>
                                            <p:strVal val="#ppt_x"/>
                                          </p:val>
                                        </p:tav>
                                      </p:tavLst>
                                    </p:anim>
                                    <p:anim calcmode="lin" valueType="num">
                                      <p:cBhvr>
                                        <p:cTn id="81" dur="3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6619"/>
                            </p:stCondLst>
                            <p:childTnLst>
                              <p:par>
                                <p:cTn id="83" presetID="22" presetClass="entr" presetSubtype="1"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up)">
                                      <p:cBhvr>
                                        <p:cTn id="8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P spid="32" grpId="0"/>
      <p:bldP spid="36" grpId="0"/>
      <p:bldP spid="42" grpId="0"/>
      <p:bldP spid="46"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2" y="666519"/>
            <a:ext cx="257348"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2" name="矩形 21"/>
          <p:cNvSpPr/>
          <p:nvPr/>
        </p:nvSpPr>
        <p:spPr bwMode="auto">
          <a:xfrm>
            <a:off x="0" y="666519"/>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0" y="174413"/>
            <a:ext cx="1107971" cy="369320"/>
          </a:xfrm>
          <a:prstGeom prst="rect">
            <a:avLst/>
          </a:prstGeom>
          <a:noFill/>
        </p:spPr>
        <p:txBody>
          <a:bodyPr wrap="none" lIns="91428" tIns="45714" rIns="91428" bIns="45714" rtlCol="0">
            <a:spAutoFit/>
          </a:bodyPr>
          <a:lstStyle/>
          <a:p>
            <a:r>
              <a:rPr lang="zh-CN" altLang="en-US" dirty="0">
                <a:solidFill>
                  <a:srgbClr val="C2C1C1">
                    <a:lumMod val="20000"/>
                    <a:lumOff val="80000"/>
                  </a:srgbClr>
                </a:solidFill>
                <a:latin typeface="微软雅黑" panose="020B0503020204020204" pitchFamily="34" charset="-122"/>
                <a:ea typeface="微软雅黑" panose="020B0503020204020204" pitchFamily="34" charset="-122"/>
              </a:rPr>
              <a:t>完成步骤</a:t>
            </a:r>
            <a:endParaRPr lang="zh-CN" altLang="en-US" dirty="0">
              <a:solidFill>
                <a:srgbClr val="C2C1C1">
                  <a:lumMod val="20000"/>
                  <a:lumOff val="80000"/>
                </a:srgb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pic>
        <p:nvPicPr>
          <p:cNvPr id="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1862" y="1152444"/>
            <a:ext cx="3105148" cy="1540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1" y="4414147"/>
            <a:ext cx="3105671" cy="153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p:cNvGrpSpPr/>
          <p:nvPr/>
        </p:nvGrpSpPr>
        <p:grpSpPr>
          <a:xfrm>
            <a:off x="4360472" y="1152445"/>
            <a:ext cx="6777745" cy="1540395"/>
            <a:chOff x="3347864" y="1152445"/>
            <a:chExt cx="4752528" cy="1080119"/>
          </a:xfrm>
        </p:grpSpPr>
        <p:sp>
          <p:nvSpPr>
            <p:cNvPr id="9" name="矩形 8"/>
            <p:cNvSpPr/>
            <p:nvPr/>
          </p:nvSpPr>
          <p:spPr>
            <a:xfrm>
              <a:off x="3347864" y="1152445"/>
              <a:ext cx="4752528" cy="2671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步骤一</a:t>
              </a:r>
              <a:endParaRPr lang="en-US" altLang="zh-CN"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矩形 9"/>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p>
          </p:txBody>
        </p:sp>
      </p:grpSp>
      <p:grpSp>
        <p:nvGrpSpPr>
          <p:cNvPr id="11" name="组合 10"/>
          <p:cNvGrpSpPr/>
          <p:nvPr/>
        </p:nvGrpSpPr>
        <p:grpSpPr>
          <a:xfrm>
            <a:off x="4360472" y="2785360"/>
            <a:ext cx="6777745" cy="1540397"/>
            <a:chOff x="3347864" y="1152444"/>
            <a:chExt cx="4752528" cy="1080120"/>
          </a:xfrm>
        </p:grpSpPr>
        <p:sp>
          <p:nvSpPr>
            <p:cNvPr id="12" name="矩形 11"/>
            <p:cNvSpPr/>
            <p:nvPr/>
          </p:nvSpPr>
          <p:spPr>
            <a:xfrm>
              <a:off x="3347864" y="1152444"/>
              <a:ext cx="4752528" cy="26717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步骤二</a:t>
              </a:r>
              <a:endParaRPr lang="en-US" altLang="zh-CN"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矩形 12"/>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p>
          </p:txBody>
        </p:sp>
      </p:grpSp>
      <p:grpSp>
        <p:nvGrpSpPr>
          <p:cNvPr id="14" name="组合 13"/>
          <p:cNvGrpSpPr/>
          <p:nvPr/>
        </p:nvGrpSpPr>
        <p:grpSpPr>
          <a:xfrm>
            <a:off x="4360472" y="4408884"/>
            <a:ext cx="6777745" cy="1540397"/>
            <a:chOff x="3347864" y="1152444"/>
            <a:chExt cx="4752528" cy="1080120"/>
          </a:xfrm>
        </p:grpSpPr>
        <p:sp>
          <p:nvSpPr>
            <p:cNvPr id="15" name="矩形 14"/>
            <p:cNvSpPr/>
            <p:nvPr/>
          </p:nvSpPr>
          <p:spPr>
            <a:xfrm>
              <a:off x="3347864" y="1152444"/>
              <a:ext cx="4752528" cy="267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rPr>
                <a:t>步骤三</a:t>
              </a:r>
              <a:endParaRPr lang="en-US" altLang="zh-CN" sz="2000" dirty="0">
                <a:solidFill>
                  <a:srgbClr val="F8F8F8"/>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矩形 15"/>
            <p:cNvSpPr/>
            <p:nvPr/>
          </p:nvSpPr>
          <p:spPr>
            <a:xfrm>
              <a:off x="3347864" y="1419622"/>
              <a:ext cx="4752528" cy="8129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accent2">
                      <a:lumMod val="50000"/>
                    </a:schemeClr>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p>
          </p:txBody>
        </p:sp>
      </p:gr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1863" y="2785360"/>
            <a:ext cx="3105148" cy="15403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3613">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 presetClass="entr" presetSubtype="8" fill="hold" nodeType="afterEffect" p14:presetBounceEnd="2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20000">
                                          <p:cBhvr additive="base">
                                            <p:cTn id="24" dur="500" fill="hold"/>
                                            <p:tgtEl>
                                              <p:spTgt spid="6"/>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14:bounceEnd="20000">
                                          <p:cBhvr additive="base">
                                            <p:cTn id="28" dur="500" fill="hold"/>
                                            <p:tgtEl>
                                              <p:spTgt spid="8"/>
                                            </p:tgtEl>
                                            <p:attrNameLst>
                                              <p:attrName>ppt_x</p:attrName>
                                            </p:attrNameLst>
                                          </p:cBhvr>
                                          <p:tavLst>
                                            <p:tav tm="0">
                                              <p:val>
                                                <p:strVal val="1+#ppt_w/2"/>
                                              </p:val>
                                            </p:tav>
                                            <p:tav tm="100000">
                                              <p:val>
                                                <p:strVal val="#ppt_x"/>
                                              </p:val>
                                            </p:tav>
                                          </p:tavLst>
                                        </p:anim>
                                        <p:anim calcmode="lin" valueType="num" p14:bounceEnd="20000">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819"/>
                                </p:stCondLst>
                                <p:childTnLst>
                                  <p:par>
                                    <p:cTn id="31" presetID="2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2319"/>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1819"/>
                                </p:stCondLst>
                                <p:childTnLst>
                                  <p:par>
                                    <p:cTn id="31" presetID="2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par>
                                    <p:cTn id="34" presetID="22" presetClass="entr" presetSubtype="1"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par>
                              <p:cTn id="37" fill="hold">
                                <p:stCondLst>
                                  <p:cond delay="2319"/>
                                </p:stCondLst>
                                <p:childTnLst>
                                  <p:par>
                                    <p:cTn id="38" presetID="42"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anim calcmode="lin" valueType="num">
                                          <p:cBhvr>
                                            <p:cTn id="41" dur="500" fill="hold"/>
                                            <p:tgtEl>
                                              <p:spTgt spid="7"/>
                                            </p:tgtEl>
                                            <p:attrNameLst>
                                              <p:attrName>ppt_x</p:attrName>
                                            </p:attrNameLst>
                                          </p:cBhvr>
                                          <p:tavLst>
                                            <p:tav tm="0">
                                              <p:val>
                                                <p:strVal val="#ppt_x"/>
                                              </p:val>
                                            </p:tav>
                                            <p:tav tm="100000">
                                              <p:val>
                                                <p:strVal val="#ppt_x"/>
                                              </p:val>
                                            </p:tav>
                                          </p:tavLst>
                                        </p:anim>
                                        <p:anim calcmode="lin" valueType="num">
                                          <p:cBhvr>
                                            <p:cTn id="42" dur="500" fill="hold"/>
                                            <p:tgtEl>
                                              <p:spTgt spid="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anim calcmode="lin" valueType="num">
                                          <p:cBhvr>
                                            <p:cTn id="46" dur="500" fill="hold"/>
                                            <p:tgtEl>
                                              <p:spTgt spid="14"/>
                                            </p:tgtEl>
                                            <p:attrNameLst>
                                              <p:attrName>ppt_x</p:attrName>
                                            </p:attrNameLst>
                                          </p:cBhvr>
                                          <p:tavLst>
                                            <p:tav tm="0">
                                              <p:val>
                                                <p:strVal val="#ppt_x"/>
                                              </p:val>
                                            </p:tav>
                                            <p:tav tm="100000">
                                              <p:val>
                                                <p:strVal val="#ppt_x"/>
                                              </p:val>
                                            </p:tav>
                                          </p:tavLst>
                                        </p:anim>
                                        <p:anim calcmode="lin" valueType="num">
                                          <p:cBhvr>
                                            <p:cTn id="4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F2019"/>
        </a:solidFill>
        <a:effectLst/>
      </p:bgPr>
    </p:bg>
    <p:spTree>
      <p:nvGrpSpPr>
        <p:cNvPr id="1" name=""/>
        <p:cNvGrpSpPr/>
        <p:nvPr/>
      </p:nvGrpSpPr>
      <p:grpSpPr>
        <a:xfrm>
          <a:off x="0" y="0"/>
          <a:ext cx="0" cy="0"/>
          <a:chOff x="0" y="0"/>
          <a:chExt cx="0" cy="0"/>
        </a:xfrm>
      </p:grpSpPr>
      <p:sp>
        <p:nvSpPr>
          <p:cNvPr id="28" name="矩形 27"/>
          <p:cNvSpPr/>
          <p:nvPr/>
        </p:nvSpPr>
        <p:spPr bwMode="auto">
          <a:xfrm>
            <a:off x="2" y="666519"/>
            <a:ext cx="257348"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22" name="矩形 21"/>
          <p:cNvSpPr/>
          <p:nvPr/>
        </p:nvSpPr>
        <p:spPr bwMode="auto">
          <a:xfrm>
            <a:off x="0" y="666519"/>
            <a:ext cx="12196763"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dirty="0" smtClean="0">
              <a:solidFill>
                <a:srgbClr val="C4261D"/>
              </a:solidFill>
            </a:endParaRPr>
          </a:p>
        </p:txBody>
      </p:sp>
      <p:sp>
        <p:nvSpPr>
          <p:cNvPr id="77" name="TextBox 76"/>
          <p:cNvSpPr txBox="1"/>
          <p:nvPr/>
        </p:nvSpPr>
        <p:spPr>
          <a:xfrm>
            <a:off x="434670" y="174413"/>
            <a:ext cx="1107971" cy="369320"/>
          </a:xfrm>
          <a:prstGeom prst="rect">
            <a:avLst/>
          </a:prstGeom>
          <a:noFill/>
        </p:spPr>
        <p:txBody>
          <a:bodyPr wrap="none" lIns="91428" tIns="45714" rIns="91428" bIns="45714" rtlCol="0">
            <a:spAutoFit/>
          </a:bodyPr>
          <a:lstStyle/>
          <a:p>
            <a:r>
              <a:rPr lang="zh-CN" altLang="en-US" dirty="0">
                <a:solidFill>
                  <a:srgbClr val="C2C1C1">
                    <a:lumMod val="20000"/>
                    <a:lumOff val="80000"/>
                  </a:srgbClr>
                </a:solidFill>
                <a:latin typeface="微软雅黑" panose="020B0503020204020204" pitchFamily="34" charset="-122"/>
                <a:ea typeface="微软雅黑" panose="020B0503020204020204" pitchFamily="34" charset="-122"/>
              </a:rPr>
              <a:t>保障措施</a:t>
            </a:r>
            <a:endParaRPr lang="zh-CN" altLang="en-US" dirty="0">
              <a:solidFill>
                <a:srgbClr val="C2C1C1">
                  <a:lumMod val="20000"/>
                  <a:lumOff val="80000"/>
                </a:srgbClr>
              </a:solidFill>
              <a:latin typeface="微软雅黑" panose="020B0503020204020204" pitchFamily="34" charset="-122"/>
              <a:ea typeface="微软雅黑" panose="020B0503020204020204" pitchFamily="34" charset="-122"/>
            </a:endParaRPr>
          </a:p>
        </p:txBody>
      </p:sp>
      <p:sp>
        <p:nvSpPr>
          <p:cNvPr id="27" name="矩形 26"/>
          <p:cNvSpPr/>
          <p:nvPr/>
        </p:nvSpPr>
        <p:spPr bwMode="auto">
          <a:xfrm>
            <a:off x="0" y="238581"/>
            <a:ext cx="409749" cy="333328"/>
          </a:xfrm>
          <a:prstGeom prst="rect">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endParaRPr lang="zh-CN" altLang="en-US" smtClean="0">
              <a:solidFill>
                <a:srgbClr val="C4261D"/>
              </a:solidFill>
            </a:endParaRPr>
          </a:p>
        </p:txBody>
      </p:sp>
      <p:grpSp>
        <p:nvGrpSpPr>
          <p:cNvPr id="6" name="组合 5"/>
          <p:cNvGrpSpPr/>
          <p:nvPr/>
        </p:nvGrpSpPr>
        <p:grpSpPr>
          <a:xfrm>
            <a:off x="2700266" y="1320184"/>
            <a:ext cx="884237" cy="925512"/>
            <a:chOff x="2700263" y="1110021"/>
            <a:chExt cx="884237" cy="925512"/>
          </a:xfrm>
          <a:solidFill>
            <a:schemeClr val="tx2"/>
          </a:solidFill>
        </p:grpSpPr>
        <p:sp>
          <p:nvSpPr>
            <p:cNvPr id="7" name="Oval 6"/>
            <p:cNvSpPr>
              <a:spLocks noChangeArrowheads="1"/>
            </p:cNvSpPr>
            <p:nvPr/>
          </p:nvSpPr>
          <p:spPr bwMode="auto">
            <a:xfrm>
              <a:off x="2700263" y="1110021"/>
              <a:ext cx="884237" cy="925512"/>
            </a:xfrm>
            <a:prstGeom prst="ellipse">
              <a:avLst/>
            </a:pr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F8F8F8"/>
                </a:solidFill>
              </a:endParaRPr>
            </a:p>
          </p:txBody>
        </p:sp>
        <p:sp>
          <p:nvSpPr>
            <p:cNvPr id="8" name="TextBox 7"/>
            <p:cNvSpPr txBox="1"/>
            <p:nvPr/>
          </p:nvSpPr>
          <p:spPr>
            <a:xfrm>
              <a:off x="2907381" y="1195885"/>
              <a:ext cx="470000" cy="646331"/>
            </a:xfrm>
            <a:prstGeom prst="rect">
              <a:avLst/>
            </a:prstGeom>
            <a:grpFill/>
          </p:spPr>
          <p:txBody>
            <a:bodyPr wrap="none" rtlCol="0">
              <a:spAutoFit/>
            </a:bodyPr>
            <a:lstStyle/>
            <a:p>
              <a:r>
                <a:rPr lang="en-US" altLang="zh-CN" sz="3600" b="1" dirty="0">
                  <a:solidFill>
                    <a:srgbClr val="F8F8F8"/>
                  </a:solidFill>
                  <a:latin typeface="+mn-ea"/>
                  <a:ea typeface="+mn-ea"/>
                </a:rPr>
                <a:t>1</a:t>
              </a:r>
              <a:endParaRPr lang="zh-CN" altLang="en-US" sz="3600" b="1" dirty="0">
                <a:solidFill>
                  <a:srgbClr val="F8F8F8"/>
                </a:solidFill>
                <a:latin typeface="+mn-ea"/>
                <a:ea typeface="+mn-ea"/>
              </a:endParaRPr>
            </a:p>
          </p:txBody>
        </p:sp>
      </p:grpSp>
      <p:grpSp>
        <p:nvGrpSpPr>
          <p:cNvPr id="9" name="组合 8"/>
          <p:cNvGrpSpPr/>
          <p:nvPr/>
        </p:nvGrpSpPr>
        <p:grpSpPr>
          <a:xfrm>
            <a:off x="4127427" y="2202837"/>
            <a:ext cx="1046162" cy="1019175"/>
            <a:chOff x="4127425" y="1992671"/>
            <a:chExt cx="1046162" cy="1019175"/>
          </a:xfrm>
          <a:solidFill>
            <a:schemeClr val="tx2"/>
          </a:solidFill>
        </p:grpSpPr>
        <p:sp>
          <p:nvSpPr>
            <p:cNvPr id="10" name="Freeform 11"/>
            <p:cNvSpPr/>
            <p:nvPr/>
          </p:nvSpPr>
          <p:spPr bwMode="auto">
            <a:xfrm>
              <a:off x="4127425" y="1992671"/>
              <a:ext cx="1046162" cy="1019175"/>
            </a:xfrm>
            <a:custGeom>
              <a:avLst/>
              <a:gdLst>
                <a:gd name="T0" fmla="*/ 2522 w 2855"/>
                <a:gd name="T1" fmla="*/ 761 h 2785"/>
                <a:gd name="T2" fmla="*/ 2030 w 2855"/>
                <a:gd name="T3" fmla="*/ 2436 h 2785"/>
                <a:gd name="T4" fmla="*/ 332 w 2855"/>
                <a:gd name="T5" fmla="*/ 2025 h 2785"/>
                <a:gd name="T6" fmla="*/ 824 w 2855"/>
                <a:gd name="T7" fmla="*/ 349 h 2785"/>
                <a:gd name="T8" fmla="*/ 2522 w 2855"/>
                <a:gd name="T9" fmla="*/ 761 h 2785"/>
              </a:gdLst>
              <a:ahLst/>
              <a:cxnLst>
                <a:cxn ang="0">
                  <a:pos x="T0" y="T1"/>
                </a:cxn>
                <a:cxn ang="0">
                  <a:pos x="T2" y="T3"/>
                </a:cxn>
                <a:cxn ang="0">
                  <a:pos x="T4" y="T5"/>
                </a:cxn>
                <a:cxn ang="0">
                  <a:pos x="T6" y="T7"/>
                </a:cxn>
                <a:cxn ang="0">
                  <a:pos x="T8" y="T9"/>
                </a:cxn>
              </a:cxnLst>
              <a:rect l="0" t="0" r="r" b="b"/>
              <a:pathLst>
                <a:path w="2855" h="2785">
                  <a:moveTo>
                    <a:pt x="2522" y="761"/>
                  </a:moveTo>
                  <a:cubicBezTo>
                    <a:pt x="2855" y="1337"/>
                    <a:pt x="2634" y="2087"/>
                    <a:pt x="2030" y="2436"/>
                  </a:cubicBezTo>
                  <a:cubicBezTo>
                    <a:pt x="1425" y="2785"/>
                    <a:pt x="665" y="2601"/>
                    <a:pt x="332" y="2025"/>
                  </a:cubicBezTo>
                  <a:cubicBezTo>
                    <a:pt x="0" y="1448"/>
                    <a:pt x="220" y="698"/>
                    <a:pt x="824" y="349"/>
                  </a:cubicBezTo>
                  <a:cubicBezTo>
                    <a:pt x="1429" y="0"/>
                    <a:pt x="2189" y="184"/>
                    <a:pt x="2522" y="761"/>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1" name="TextBox 10"/>
            <p:cNvSpPr txBox="1"/>
            <p:nvPr/>
          </p:nvSpPr>
          <p:spPr>
            <a:xfrm>
              <a:off x="4463048" y="2169660"/>
              <a:ext cx="470000" cy="646331"/>
            </a:xfrm>
            <a:prstGeom prst="rect">
              <a:avLst/>
            </a:prstGeom>
            <a:grpFill/>
          </p:spPr>
          <p:txBody>
            <a:bodyPr wrap="none" rtlCol="0">
              <a:spAutoFit/>
            </a:bodyPr>
            <a:lstStyle/>
            <a:p>
              <a:r>
                <a:rPr lang="en-US" altLang="zh-CN" sz="3600" b="1" dirty="0">
                  <a:solidFill>
                    <a:srgbClr val="F8F8F8"/>
                  </a:solidFill>
                  <a:latin typeface="+mn-ea"/>
                  <a:ea typeface="+mn-ea"/>
                </a:rPr>
                <a:t>2</a:t>
              </a:r>
              <a:endParaRPr lang="zh-CN" altLang="en-US" sz="3600" b="1" dirty="0">
                <a:solidFill>
                  <a:srgbClr val="F8F8F8"/>
                </a:solidFill>
                <a:latin typeface="+mn-ea"/>
                <a:ea typeface="+mn-ea"/>
              </a:endParaRPr>
            </a:p>
          </p:txBody>
        </p:sp>
      </p:grpSp>
      <p:grpSp>
        <p:nvGrpSpPr>
          <p:cNvPr id="12" name="组合 11"/>
          <p:cNvGrpSpPr/>
          <p:nvPr/>
        </p:nvGrpSpPr>
        <p:grpSpPr>
          <a:xfrm>
            <a:off x="4076627" y="3972897"/>
            <a:ext cx="1046162" cy="1020763"/>
            <a:chOff x="4076625" y="3762733"/>
            <a:chExt cx="1046162" cy="1020762"/>
          </a:xfrm>
          <a:solidFill>
            <a:schemeClr val="tx2"/>
          </a:solidFill>
        </p:grpSpPr>
        <p:sp>
          <p:nvSpPr>
            <p:cNvPr id="13" name="Freeform 10"/>
            <p:cNvSpPr/>
            <p:nvPr/>
          </p:nvSpPr>
          <p:spPr bwMode="auto">
            <a:xfrm>
              <a:off x="4076625" y="3762733"/>
              <a:ext cx="1046162" cy="1020762"/>
            </a:xfrm>
            <a:custGeom>
              <a:avLst/>
              <a:gdLst>
                <a:gd name="T0" fmla="*/ 2522 w 2855"/>
                <a:gd name="T1" fmla="*/ 2025 h 2786"/>
                <a:gd name="T2" fmla="*/ 825 w 2855"/>
                <a:gd name="T3" fmla="*/ 2437 h 2786"/>
                <a:gd name="T4" fmla="*/ 333 w 2855"/>
                <a:gd name="T5" fmla="*/ 761 h 2786"/>
                <a:gd name="T6" fmla="*/ 2030 w 2855"/>
                <a:gd name="T7" fmla="*/ 349 h 2786"/>
                <a:gd name="T8" fmla="*/ 2522 w 2855"/>
                <a:gd name="T9" fmla="*/ 2025 h 2786"/>
              </a:gdLst>
              <a:ahLst/>
              <a:cxnLst>
                <a:cxn ang="0">
                  <a:pos x="T0" y="T1"/>
                </a:cxn>
                <a:cxn ang="0">
                  <a:pos x="T2" y="T3"/>
                </a:cxn>
                <a:cxn ang="0">
                  <a:pos x="T4" y="T5"/>
                </a:cxn>
                <a:cxn ang="0">
                  <a:pos x="T6" y="T7"/>
                </a:cxn>
                <a:cxn ang="0">
                  <a:pos x="T8" y="T9"/>
                </a:cxn>
              </a:cxnLst>
              <a:rect l="0" t="0" r="r" b="b"/>
              <a:pathLst>
                <a:path w="2855" h="2786">
                  <a:moveTo>
                    <a:pt x="2522" y="2025"/>
                  </a:moveTo>
                  <a:cubicBezTo>
                    <a:pt x="2189" y="2601"/>
                    <a:pt x="1429" y="2786"/>
                    <a:pt x="825" y="2437"/>
                  </a:cubicBezTo>
                  <a:cubicBezTo>
                    <a:pt x="220" y="2088"/>
                    <a:pt x="0" y="1337"/>
                    <a:pt x="333" y="761"/>
                  </a:cubicBezTo>
                  <a:cubicBezTo>
                    <a:pt x="665" y="185"/>
                    <a:pt x="1425" y="0"/>
                    <a:pt x="2030" y="349"/>
                  </a:cubicBezTo>
                  <a:cubicBezTo>
                    <a:pt x="2634" y="698"/>
                    <a:pt x="2855" y="1449"/>
                    <a:pt x="2522" y="2025"/>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4" name="TextBox 13"/>
            <p:cNvSpPr txBox="1"/>
            <p:nvPr/>
          </p:nvSpPr>
          <p:spPr>
            <a:xfrm>
              <a:off x="4403671" y="3986585"/>
              <a:ext cx="470000" cy="646330"/>
            </a:xfrm>
            <a:prstGeom prst="rect">
              <a:avLst/>
            </a:prstGeom>
            <a:grpFill/>
          </p:spPr>
          <p:txBody>
            <a:bodyPr wrap="none" rtlCol="0">
              <a:spAutoFit/>
            </a:bodyPr>
            <a:lstStyle/>
            <a:p>
              <a:r>
                <a:rPr lang="en-US" altLang="zh-CN" sz="3600" b="1" dirty="0">
                  <a:solidFill>
                    <a:srgbClr val="F8F8F8"/>
                  </a:solidFill>
                  <a:latin typeface="+mn-ea"/>
                  <a:ea typeface="+mn-ea"/>
                </a:rPr>
                <a:t>3</a:t>
              </a:r>
              <a:endParaRPr lang="zh-CN" altLang="en-US" sz="3600" b="1" dirty="0">
                <a:solidFill>
                  <a:srgbClr val="F8F8F8"/>
                </a:solidFill>
                <a:latin typeface="+mn-ea"/>
                <a:ea typeface="+mn-ea"/>
              </a:endParaRPr>
            </a:p>
          </p:txBody>
        </p:sp>
      </p:grpSp>
      <p:grpSp>
        <p:nvGrpSpPr>
          <p:cNvPr id="15" name="组合 14"/>
          <p:cNvGrpSpPr/>
          <p:nvPr/>
        </p:nvGrpSpPr>
        <p:grpSpPr>
          <a:xfrm>
            <a:off x="2598663" y="4861896"/>
            <a:ext cx="882650" cy="925512"/>
            <a:chOff x="2598663" y="4651733"/>
            <a:chExt cx="882650" cy="925512"/>
          </a:xfrm>
          <a:solidFill>
            <a:schemeClr val="tx2"/>
          </a:solidFill>
        </p:grpSpPr>
        <p:sp>
          <p:nvSpPr>
            <p:cNvPr id="16" name="Oval 9"/>
            <p:cNvSpPr>
              <a:spLocks noChangeArrowheads="1"/>
            </p:cNvSpPr>
            <p:nvPr/>
          </p:nvSpPr>
          <p:spPr bwMode="auto">
            <a:xfrm>
              <a:off x="2598663" y="4651733"/>
              <a:ext cx="882650" cy="925512"/>
            </a:xfrm>
            <a:prstGeom prst="ellipse">
              <a:avLst/>
            </a:pr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17" name="TextBox 16"/>
            <p:cNvSpPr txBox="1"/>
            <p:nvPr/>
          </p:nvSpPr>
          <p:spPr>
            <a:xfrm>
              <a:off x="2824254" y="4853484"/>
              <a:ext cx="470000" cy="646331"/>
            </a:xfrm>
            <a:prstGeom prst="rect">
              <a:avLst/>
            </a:prstGeom>
            <a:grpFill/>
          </p:spPr>
          <p:txBody>
            <a:bodyPr wrap="none" rtlCol="0">
              <a:spAutoFit/>
            </a:bodyPr>
            <a:lstStyle/>
            <a:p>
              <a:r>
                <a:rPr lang="en-US" altLang="zh-CN" sz="3600" b="1" dirty="0">
                  <a:solidFill>
                    <a:srgbClr val="F8F8F8"/>
                  </a:solidFill>
                  <a:latin typeface="+mn-ea"/>
                  <a:ea typeface="+mn-ea"/>
                </a:rPr>
                <a:t>4</a:t>
              </a:r>
              <a:endParaRPr lang="zh-CN" altLang="en-US" sz="3600" b="1" dirty="0">
                <a:solidFill>
                  <a:srgbClr val="F8F8F8"/>
                </a:solidFill>
                <a:latin typeface="+mn-ea"/>
                <a:ea typeface="+mn-ea"/>
              </a:endParaRPr>
            </a:p>
          </p:txBody>
        </p:sp>
      </p:grpSp>
      <p:grpSp>
        <p:nvGrpSpPr>
          <p:cNvPr id="18" name="组合 17"/>
          <p:cNvGrpSpPr/>
          <p:nvPr/>
        </p:nvGrpSpPr>
        <p:grpSpPr>
          <a:xfrm>
            <a:off x="1009576" y="3885587"/>
            <a:ext cx="1046162" cy="1019175"/>
            <a:chOff x="1009576" y="3675421"/>
            <a:chExt cx="1046162" cy="1019175"/>
          </a:xfrm>
          <a:solidFill>
            <a:schemeClr val="tx2"/>
          </a:solidFill>
        </p:grpSpPr>
        <p:sp>
          <p:nvSpPr>
            <p:cNvPr id="19" name="Freeform 8"/>
            <p:cNvSpPr/>
            <p:nvPr/>
          </p:nvSpPr>
          <p:spPr bwMode="auto">
            <a:xfrm>
              <a:off x="1009576" y="3675421"/>
              <a:ext cx="1046162" cy="1019175"/>
            </a:xfrm>
            <a:custGeom>
              <a:avLst/>
              <a:gdLst>
                <a:gd name="T0" fmla="*/ 333 w 2855"/>
                <a:gd name="T1" fmla="*/ 2025 h 2785"/>
                <a:gd name="T2" fmla="*/ 825 w 2855"/>
                <a:gd name="T3" fmla="*/ 349 h 2785"/>
                <a:gd name="T4" fmla="*/ 2523 w 2855"/>
                <a:gd name="T5" fmla="*/ 760 h 2785"/>
                <a:gd name="T6" fmla="*/ 2030 w 2855"/>
                <a:gd name="T7" fmla="*/ 2436 h 2785"/>
                <a:gd name="T8" fmla="*/ 333 w 2855"/>
                <a:gd name="T9" fmla="*/ 2025 h 2785"/>
              </a:gdLst>
              <a:ahLst/>
              <a:cxnLst>
                <a:cxn ang="0">
                  <a:pos x="T0" y="T1"/>
                </a:cxn>
                <a:cxn ang="0">
                  <a:pos x="T2" y="T3"/>
                </a:cxn>
                <a:cxn ang="0">
                  <a:pos x="T4" y="T5"/>
                </a:cxn>
                <a:cxn ang="0">
                  <a:pos x="T6" y="T7"/>
                </a:cxn>
                <a:cxn ang="0">
                  <a:pos x="T8" y="T9"/>
                </a:cxn>
              </a:cxnLst>
              <a:rect l="0" t="0" r="r" b="b"/>
              <a:pathLst>
                <a:path w="2855" h="2785">
                  <a:moveTo>
                    <a:pt x="333" y="2025"/>
                  </a:moveTo>
                  <a:cubicBezTo>
                    <a:pt x="0" y="1448"/>
                    <a:pt x="221" y="698"/>
                    <a:pt x="825" y="349"/>
                  </a:cubicBezTo>
                  <a:cubicBezTo>
                    <a:pt x="1430" y="0"/>
                    <a:pt x="2190" y="184"/>
                    <a:pt x="2523" y="760"/>
                  </a:cubicBezTo>
                  <a:cubicBezTo>
                    <a:pt x="2855" y="1337"/>
                    <a:pt x="2635" y="2087"/>
                    <a:pt x="2030" y="2436"/>
                  </a:cubicBezTo>
                  <a:cubicBezTo>
                    <a:pt x="1426" y="2785"/>
                    <a:pt x="666" y="2601"/>
                    <a:pt x="333" y="2025"/>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20" name="TextBox 19"/>
            <p:cNvSpPr txBox="1"/>
            <p:nvPr/>
          </p:nvSpPr>
          <p:spPr>
            <a:xfrm>
              <a:off x="1244836" y="3891582"/>
              <a:ext cx="470000" cy="646331"/>
            </a:xfrm>
            <a:prstGeom prst="rect">
              <a:avLst/>
            </a:prstGeom>
            <a:grpFill/>
          </p:spPr>
          <p:txBody>
            <a:bodyPr wrap="none" rtlCol="0">
              <a:spAutoFit/>
            </a:bodyPr>
            <a:lstStyle/>
            <a:p>
              <a:r>
                <a:rPr lang="en-US" altLang="zh-CN" sz="3600" b="1" dirty="0">
                  <a:solidFill>
                    <a:srgbClr val="F8F8F8"/>
                  </a:solidFill>
                  <a:latin typeface="+mn-ea"/>
                  <a:ea typeface="+mn-ea"/>
                </a:rPr>
                <a:t>5</a:t>
              </a:r>
              <a:endParaRPr lang="zh-CN" altLang="en-US" sz="3600" b="1" dirty="0">
                <a:solidFill>
                  <a:srgbClr val="F8F8F8"/>
                </a:solidFill>
                <a:latin typeface="+mn-ea"/>
                <a:ea typeface="+mn-ea"/>
              </a:endParaRPr>
            </a:p>
          </p:txBody>
        </p:sp>
      </p:grpSp>
      <p:grpSp>
        <p:nvGrpSpPr>
          <p:cNvPr id="21" name="组合 20"/>
          <p:cNvGrpSpPr/>
          <p:nvPr/>
        </p:nvGrpSpPr>
        <p:grpSpPr>
          <a:xfrm>
            <a:off x="1060376" y="2113933"/>
            <a:ext cx="1046162" cy="1020763"/>
            <a:chOff x="1060376" y="1903771"/>
            <a:chExt cx="1046162" cy="1020762"/>
          </a:xfrm>
          <a:solidFill>
            <a:schemeClr val="tx2"/>
          </a:solidFill>
        </p:grpSpPr>
        <p:sp>
          <p:nvSpPr>
            <p:cNvPr id="23" name="Freeform 7"/>
            <p:cNvSpPr/>
            <p:nvPr/>
          </p:nvSpPr>
          <p:spPr bwMode="auto">
            <a:xfrm>
              <a:off x="1060376" y="1903771"/>
              <a:ext cx="1046162" cy="1020762"/>
            </a:xfrm>
            <a:custGeom>
              <a:avLst/>
              <a:gdLst>
                <a:gd name="T0" fmla="*/ 333 w 2855"/>
                <a:gd name="T1" fmla="*/ 761 h 2786"/>
                <a:gd name="T2" fmla="*/ 2030 w 2855"/>
                <a:gd name="T3" fmla="*/ 349 h 2786"/>
                <a:gd name="T4" fmla="*/ 2522 w 2855"/>
                <a:gd name="T5" fmla="*/ 2025 h 2786"/>
                <a:gd name="T6" fmla="*/ 825 w 2855"/>
                <a:gd name="T7" fmla="*/ 2437 h 2786"/>
                <a:gd name="T8" fmla="*/ 333 w 2855"/>
                <a:gd name="T9" fmla="*/ 761 h 2786"/>
              </a:gdLst>
              <a:ahLst/>
              <a:cxnLst>
                <a:cxn ang="0">
                  <a:pos x="T0" y="T1"/>
                </a:cxn>
                <a:cxn ang="0">
                  <a:pos x="T2" y="T3"/>
                </a:cxn>
                <a:cxn ang="0">
                  <a:pos x="T4" y="T5"/>
                </a:cxn>
                <a:cxn ang="0">
                  <a:pos x="T6" y="T7"/>
                </a:cxn>
                <a:cxn ang="0">
                  <a:pos x="T8" y="T9"/>
                </a:cxn>
              </a:cxnLst>
              <a:rect l="0" t="0" r="r" b="b"/>
              <a:pathLst>
                <a:path w="2855" h="2786">
                  <a:moveTo>
                    <a:pt x="333" y="761"/>
                  </a:moveTo>
                  <a:cubicBezTo>
                    <a:pt x="666" y="185"/>
                    <a:pt x="1426" y="0"/>
                    <a:pt x="2030" y="349"/>
                  </a:cubicBezTo>
                  <a:cubicBezTo>
                    <a:pt x="2635" y="698"/>
                    <a:pt x="2855" y="1449"/>
                    <a:pt x="2522" y="2025"/>
                  </a:cubicBezTo>
                  <a:cubicBezTo>
                    <a:pt x="2190" y="2601"/>
                    <a:pt x="1430" y="2786"/>
                    <a:pt x="825" y="2437"/>
                  </a:cubicBezTo>
                  <a:cubicBezTo>
                    <a:pt x="221" y="2088"/>
                    <a:pt x="0" y="1337"/>
                    <a:pt x="333" y="761"/>
                  </a:cubicBezTo>
                  <a:close/>
                </a:path>
              </a:pathLst>
            </a:cu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8F8F8"/>
                </a:solidFill>
              </a:endParaRPr>
            </a:p>
          </p:txBody>
        </p:sp>
        <p:sp>
          <p:nvSpPr>
            <p:cNvPr id="24" name="TextBox 23"/>
            <p:cNvSpPr txBox="1"/>
            <p:nvPr/>
          </p:nvSpPr>
          <p:spPr>
            <a:xfrm>
              <a:off x="1292337" y="2074658"/>
              <a:ext cx="470000" cy="646330"/>
            </a:xfrm>
            <a:prstGeom prst="rect">
              <a:avLst/>
            </a:prstGeom>
            <a:grpFill/>
          </p:spPr>
          <p:txBody>
            <a:bodyPr wrap="none" rtlCol="0">
              <a:spAutoFit/>
            </a:bodyPr>
            <a:lstStyle/>
            <a:p>
              <a:r>
                <a:rPr lang="en-US" altLang="zh-CN" sz="3600" b="1" dirty="0">
                  <a:solidFill>
                    <a:srgbClr val="F8F8F8"/>
                  </a:solidFill>
                  <a:latin typeface="+mn-ea"/>
                  <a:ea typeface="+mn-ea"/>
                </a:rPr>
                <a:t>6</a:t>
              </a:r>
              <a:endParaRPr lang="zh-CN" altLang="en-US" sz="3600" b="1" dirty="0">
                <a:solidFill>
                  <a:srgbClr val="F8F8F8"/>
                </a:solidFill>
                <a:latin typeface="+mn-ea"/>
                <a:ea typeface="+mn-ea"/>
              </a:endParaRPr>
            </a:p>
          </p:txBody>
        </p:sp>
      </p:grpSp>
      <p:grpSp>
        <p:nvGrpSpPr>
          <p:cNvPr id="25" name="组合 24"/>
          <p:cNvGrpSpPr/>
          <p:nvPr/>
        </p:nvGrpSpPr>
        <p:grpSpPr>
          <a:xfrm>
            <a:off x="6328923" y="1867716"/>
            <a:ext cx="2016223" cy="950671"/>
            <a:chOff x="6328921" y="1657550"/>
            <a:chExt cx="2016224" cy="950673"/>
          </a:xfrm>
        </p:grpSpPr>
        <p:sp>
          <p:nvSpPr>
            <p:cNvPr id="26" name="TextBox 25"/>
            <p:cNvSpPr txBox="1"/>
            <p:nvPr/>
          </p:nvSpPr>
          <p:spPr>
            <a:xfrm>
              <a:off x="6328921" y="1657550"/>
              <a:ext cx="1107997" cy="369333"/>
            </a:xfrm>
            <a:prstGeom prst="rect">
              <a:avLst/>
            </a:prstGeom>
            <a:noFill/>
          </p:spPr>
          <p:txBody>
            <a:bodyPr wrap="none" rtlCol="0">
              <a:spAutoFit/>
            </a:bodyPr>
            <a:lstStyle/>
            <a:p>
              <a:r>
                <a:rPr lang="zh-CN" altLang="en-US" b="1" dirty="0" smtClean="0">
                  <a:solidFill>
                    <a:schemeClr val="tx2"/>
                  </a:solidFill>
                  <a:latin typeface="+mj-ea"/>
                  <a:ea typeface="+mj-ea"/>
                </a:rPr>
                <a:t>统一思想</a:t>
              </a:r>
              <a:endParaRPr lang="zh-CN" altLang="en-US" b="1" dirty="0">
                <a:solidFill>
                  <a:schemeClr val="tx2"/>
                </a:solidFill>
                <a:latin typeface="+mj-ea"/>
                <a:ea typeface="+mj-ea"/>
              </a:endParaRPr>
            </a:p>
          </p:txBody>
        </p:sp>
        <p:sp>
          <p:nvSpPr>
            <p:cNvPr id="29" name="TextBox 28"/>
            <p:cNvSpPr txBox="1"/>
            <p:nvPr/>
          </p:nvSpPr>
          <p:spPr>
            <a:xfrm>
              <a:off x="6328921" y="2023447"/>
              <a:ext cx="2016224" cy="584776"/>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endParaRPr lang="zh-CN" altLang="en-US" sz="1600" dirty="0">
                <a:solidFill>
                  <a:schemeClr val="tx2"/>
                </a:solidFill>
                <a:latin typeface="+mn-ea"/>
                <a:ea typeface="+mn-ea"/>
              </a:endParaRPr>
            </a:p>
          </p:txBody>
        </p:sp>
      </p:grpSp>
      <p:grpSp>
        <p:nvGrpSpPr>
          <p:cNvPr id="30" name="组合 29"/>
          <p:cNvGrpSpPr/>
          <p:nvPr/>
        </p:nvGrpSpPr>
        <p:grpSpPr>
          <a:xfrm>
            <a:off x="9309630" y="1867716"/>
            <a:ext cx="2016223" cy="950671"/>
            <a:chOff x="9309627" y="1657550"/>
            <a:chExt cx="2016224" cy="950673"/>
          </a:xfrm>
        </p:grpSpPr>
        <p:sp>
          <p:nvSpPr>
            <p:cNvPr id="31" name="TextBox 30"/>
            <p:cNvSpPr txBox="1"/>
            <p:nvPr/>
          </p:nvSpPr>
          <p:spPr>
            <a:xfrm>
              <a:off x="9309627" y="1657550"/>
              <a:ext cx="1107997" cy="369333"/>
            </a:xfrm>
            <a:prstGeom prst="rect">
              <a:avLst/>
            </a:prstGeom>
            <a:noFill/>
          </p:spPr>
          <p:txBody>
            <a:bodyPr wrap="none" rtlCol="0">
              <a:spAutoFit/>
            </a:bodyPr>
            <a:lstStyle/>
            <a:p>
              <a:r>
                <a:rPr lang="zh-CN" altLang="en-US" b="1" dirty="0" smtClean="0">
                  <a:solidFill>
                    <a:schemeClr val="tx2"/>
                  </a:solidFill>
                  <a:latin typeface="+mj-ea"/>
                  <a:ea typeface="+mj-ea"/>
                </a:rPr>
                <a:t>分解计划</a:t>
              </a:r>
              <a:endParaRPr lang="zh-CN" altLang="en-US" b="1" dirty="0">
                <a:solidFill>
                  <a:schemeClr val="tx2"/>
                </a:solidFill>
                <a:latin typeface="+mj-ea"/>
                <a:ea typeface="+mj-ea"/>
              </a:endParaRPr>
            </a:p>
          </p:txBody>
        </p:sp>
        <p:sp>
          <p:nvSpPr>
            <p:cNvPr id="32" name="TextBox 31"/>
            <p:cNvSpPr txBox="1"/>
            <p:nvPr/>
          </p:nvSpPr>
          <p:spPr>
            <a:xfrm>
              <a:off x="9309627" y="2023447"/>
              <a:ext cx="2016224" cy="584776"/>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endParaRPr lang="zh-CN" altLang="en-US" sz="1600" dirty="0">
                <a:solidFill>
                  <a:schemeClr val="tx2"/>
                </a:solidFill>
                <a:latin typeface="+mn-ea"/>
                <a:ea typeface="+mn-ea"/>
              </a:endParaRPr>
            </a:p>
          </p:txBody>
        </p:sp>
      </p:grpSp>
      <p:grpSp>
        <p:nvGrpSpPr>
          <p:cNvPr id="33" name="组合 32"/>
          <p:cNvGrpSpPr/>
          <p:nvPr/>
        </p:nvGrpSpPr>
        <p:grpSpPr>
          <a:xfrm>
            <a:off x="6328923" y="3340253"/>
            <a:ext cx="2016223" cy="950671"/>
            <a:chOff x="6328921" y="3130090"/>
            <a:chExt cx="2016224" cy="950673"/>
          </a:xfrm>
        </p:grpSpPr>
        <p:sp>
          <p:nvSpPr>
            <p:cNvPr id="34" name="TextBox 33"/>
            <p:cNvSpPr txBox="1"/>
            <p:nvPr/>
          </p:nvSpPr>
          <p:spPr>
            <a:xfrm>
              <a:off x="6328921" y="3130090"/>
              <a:ext cx="1107997" cy="369333"/>
            </a:xfrm>
            <a:prstGeom prst="rect">
              <a:avLst/>
            </a:prstGeom>
            <a:noFill/>
          </p:spPr>
          <p:txBody>
            <a:bodyPr wrap="none" rtlCol="0">
              <a:spAutoFit/>
            </a:bodyPr>
            <a:lstStyle/>
            <a:p>
              <a:r>
                <a:rPr lang="zh-CN" altLang="en-US" b="1" dirty="0" smtClean="0">
                  <a:solidFill>
                    <a:schemeClr val="tx2"/>
                  </a:solidFill>
                  <a:latin typeface="+mj-ea"/>
                  <a:ea typeface="+mj-ea"/>
                </a:rPr>
                <a:t>人员调度</a:t>
              </a:r>
              <a:endParaRPr lang="zh-CN" altLang="en-US" b="1" dirty="0">
                <a:solidFill>
                  <a:schemeClr val="tx2"/>
                </a:solidFill>
                <a:latin typeface="+mj-ea"/>
                <a:ea typeface="+mj-ea"/>
              </a:endParaRPr>
            </a:p>
          </p:txBody>
        </p:sp>
        <p:sp>
          <p:nvSpPr>
            <p:cNvPr id="35" name="TextBox 34"/>
            <p:cNvSpPr txBox="1"/>
            <p:nvPr/>
          </p:nvSpPr>
          <p:spPr>
            <a:xfrm>
              <a:off x="6328921" y="3495987"/>
              <a:ext cx="2016224" cy="584776"/>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endParaRPr lang="zh-CN" altLang="en-US" sz="1600" dirty="0">
                <a:solidFill>
                  <a:schemeClr val="tx2"/>
                </a:solidFill>
                <a:latin typeface="+mn-ea"/>
                <a:ea typeface="+mn-ea"/>
              </a:endParaRPr>
            </a:p>
          </p:txBody>
        </p:sp>
      </p:grpSp>
      <p:grpSp>
        <p:nvGrpSpPr>
          <p:cNvPr id="36" name="组合 35"/>
          <p:cNvGrpSpPr/>
          <p:nvPr/>
        </p:nvGrpSpPr>
        <p:grpSpPr>
          <a:xfrm>
            <a:off x="9309630" y="3340253"/>
            <a:ext cx="2016223" cy="950671"/>
            <a:chOff x="9309627" y="3130090"/>
            <a:chExt cx="2016224" cy="950673"/>
          </a:xfrm>
        </p:grpSpPr>
        <p:sp>
          <p:nvSpPr>
            <p:cNvPr id="37" name="TextBox 36"/>
            <p:cNvSpPr txBox="1"/>
            <p:nvPr/>
          </p:nvSpPr>
          <p:spPr>
            <a:xfrm>
              <a:off x="9309627" y="3130090"/>
              <a:ext cx="1107997" cy="369333"/>
            </a:xfrm>
            <a:prstGeom prst="rect">
              <a:avLst/>
            </a:prstGeom>
            <a:noFill/>
          </p:spPr>
          <p:txBody>
            <a:bodyPr wrap="none" rtlCol="0">
              <a:spAutoFit/>
            </a:bodyPr>
            <a:lstStyle/>
            <a:p>
              <a:r>
                <a:rPr lang="zh-CN" altLang="en-US" b="1" dirty="0" smtClean="0">
                  <a:solidFill>
                    <a:schemeClr val="tx2"/>
                  </a:solidFill>
                  <a:latin typeface="+mj-ea"/>
                  <a:ea typeface="+mj-ea"/>
                </a:rPr>
                <a:t>资金保障</a:t>
              </a:r>
              <a:endParaRPr lang="zh-CN" altLang="en-US" b="1" dirty="0">
                <a:solidFill>
                  <a:schemeClr val="tx2"/>
                </a:solidFill>
                <a:latin typeface="+mj-ea"/>
                <a:ea typeface="+mj-ea"/>
              </a:endParaRPr>
            </a:p>
          </p:txBody>
        </p:sp>
        <p:sp>
          <p:nvSpPr>
            <p:cNvPr id="38" name="TextBox 37"/>
            <p:cNvSpPr txBox="1"/>
            <p:nvPr/>
          </p:nvSpPr>
          <p:spPr>
            <a:xfrm>
              <a:off x="9309627" y="3495987"/>
              <a:ext cx="2016224" cy="584776"/>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endParaRPr lang="zh-CN" altLang="en-US" sz="1600" dirty="0">
                <a:solidFill>
                  <a:schemeClr val="tx2"/>
                </a:solidFill>
                <a:latin typeface="+mn-ea"/>
                <a:ea typeface="+mn-ea"/>
              </a:endParaRPr>
            </a:p>
          </p:txBody>
        </p:sp>
      </p:grpSp>
      <p:grpSp>
        <p:nvGrpSpPr>
          <p:cNvPr id="39" name="组合 38"/>
          <p:cNvGrpSpPr/>
          <p:nvPr/>
        </p:nvGrpSpPr>
        <p:grpSpPr>
          <a:xfrm>
            <a:off x="6328923" y="4729666"/>
            <a:ext cx="2016223" cy="950671"/>
            <a:chOff x="6328921" y="4519503"/>
            <a:chExt cx="2016224" cy="950673"/>
          </a:xfrm>
        </p:grpSpPr>
        <p:sp>
          <p:nvSpPr>
            <p:cNvPr id="40" name="TextBox 39"/>
            <p:cNvSpPr txBox="1"/>
            <p:nvPr/>
          </p:nvSpPr>
          <p:spPr>
            <a:xfrm>
              <a:off x="6328921" y="4519503"/>
              <a:ext cx="1107997" cy="369333"/>
            </a:xfrm>
            <a:prstGeom prst="rect">
              <a:avLst/>
            </a:prstGeom>
            <a:noFill/>
          </p:spPr>
          <p:txBody>
            <a:bodyPr wrap="none" rtlCol="0">
              <a:spAutoFit/>
            </a:bodyPr>
            <a:lstStyle/>
            <a:p>
              <a:r>
                <a:rPr lang="zh-CN" altLang="en-US" b="1" dirty="0" smtClean="0">
                  <a:solidFill>
                    <a:schemeClr val="tx2"/>
                  </a:solidFill>
                  <a:latin typeface="+mj-ea"/>
                  <a:ea typeface="+mj-ea"/>
                </a:rPr>
                <a:t>培训先行</a:t>
              </a:r>
              <a:endParaRPr lang="zh-CN" altLang="en-US" b="1" dirty="0">
                <a:solidFill>
                  <a:schemeClr val="tx2"/>
                </a:solidFill>
                <a:latin typeface="+mj-ea"/>
                <a:ea typeface="+mj-ea"/>
              </a:endParaRPr>
            </a:p>
          </p:txBody>
        </p:sp>
        <p:sp>
          <p:nvSpPr>
            <p:cNvPr id="41" name="TextBox 40"/>
            <p:cNvSpPr txBox="1"/>
            <p:nvPr/>
          </p:nvSpPr>
          <p:spPr>
            <a:xfrm>
              <a:off x="6328921" y="4885400"/>
              <a:ext cx="2016224" cy="584776"/>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endParaRPr lang="zh-CN" altLang="en-US" sz="1600" dirty="0">
                <a:solidFill>
                  <a:schemeClr val="tx2"/>
                </a:solidFill>
                <a:latin typeface="+mn-ea"/>
                <a:ea typeface="+mn-ea"/>
              </a:endParaRPr>
            </a:p>
          </p:txBody>
        </p:sp>
      </p:grpSp>
      <p:grpSp>
        <p:nvGrpSpPr>
          <p:cNvPr id="42" name="组合 41"/>
          <p:cNvGrpSpPr/>
          <p:nvPr/>
        </p:nvGrpSpPr>
        <p:grpSpPr>
          <a:xfrm>
            <a:off x="9309630" y="4729666"/>
            <a:ext cx="2016223" cy="950671"/>
            <a:chOff x="9309627" y="4519503"/>
            <a:chExt cx="2016224" cy="950673"/>
          </a:xfrm>
        </p:grpSpPr>
        <p:sp>
          <p:nvSpPr>
            <p:cNvPr id="43" name="TextBox 42"/>
            <p:cNvSpPr txBox="1"/>
            <p:nvPr/>
          </p:nvSpPr>
          <p:spPr>
            <a:xfrm>
              <a:off x="9309627" y="4519503"/>
              <a:ext cx="1107997" cy="369333"/>
            </a:xfrm>
            <a:prstGeom prst="rect">
              <a:avLst/>
            </a:prstGeom>
            <a:noFill/>
          </p:spPr>
          <p:txBody>
            <a:bodyPr wrap="none" rtlCol="0">
              <a:spAutoFit/>
            </a:bodyPr>
            <a:lstStyle/>
            <a:p>
              <a:r>
                <a:rPr lang="zh-CN" altLang="en-US" b="1" dirty="0" smtClean="0">
                  <a:solidFill>
                    <a:schemeClr val="tx2"/>
                  </a:solidFill>
                  <a:latin typeface="+mj-ea"/>
                  <a:ea typeface="+mj-ea"/>
                </a:rPr>
                <a:t>督导措施</a:t>
              </a:r>
              <a:endParaRPr lang="zh-CN" altLang="en-US" b="1" dirty="0">
                <a:solidFill>
                  <a:schemeClr val="tx2"/>
                </a:solidFill>
                <a:latin typeface="+mj-ea"/>
                <a:ea typeface="+mj-ea"/>
              </a:endParaRPr>
            </a:p>
          </p:txBody>
        </p:sp>
        <p:sp>
          <p:nvSpPr>
            <p:cNvPr id="44" name="TextBox 43"/>
            <p:cNvSpPr txBox="1"/>
            <p:nvPr/>
          </p:nvSpPr>
          <p:spPr>
            <a:xfrm>
              <a:off x="9309627" y="4885400"/>
              <a:ext cx="2016224" cy="584776"/>
            </a:xfrm>
            <a:prstGeom prst="rect">
              <a:avLst/>
            </a:prstGeom>
            <a:noFill/>
          </p:spPr>
          <p:txBody>
            <a:bodyPr wrap="square" rtlCol="0">
              <a:spAutoFit/>
            </a:bodyPr>
            <a:lstStyle/>
            <a:p>
              <a:r>
                <a:rPr lang="zh-CN" altLang="en-US" sz="1600" dirty="0">
                  <a:solidFill>
                    <a:schemeClr val="tx2"/>
                  </a:solidFill>
                  <a:latin typeface="+mn-ea"/>
                  <a:ea typeface="+mn-ea"/>
                </a:rPr>
                <a:t>文字内容文字内容</a:t>
              </a:r>
              <a:endParaRPr lang="en-US" altLang="zh-CN" sz="1600" dirty="0">
                <a:solidFill>
                  <a:schemeClr val="tx2"/>
                </a:solidFill>
                <a:latin typeface="+mn-ea"/>
                <a:ea typeface="+mn-ea"/>
              </a:endParaRPr>
            </a:p>
            <a:p>
              <a:r>
                <a:rPr lang="zh-CN" altLang="en-US" sz="1600" dirty="0">
                  <a:solidFill>
                    <a:schemeClr val="tx2"/>
                  </a:solidFill>
                  <a:latin typeface="+mn-ea"/>
                  <a:ea typeface="+mn-ea"/>
                </a:rPr>
                <a:t>文字内容文字内容</a:t>
              </a:r>
              <a:endParaRPr lang="zh-CN" altLang="en-US" sz="1600" dirty="0">
                <a:solidFill>
                  <a:schemeClr val="tx2"/>
                </a:solidFill>
                <a:latin typeface="+mn-ea"/>
                <a:ea typeface="+mn-ea"/>
              </a:endParaRPr>
            </a:p>
          </p:txBody>
        </p:sp>
      </p:grpSp>
      <p:sp>
        <p:nvSpPr>
          <p:cNvPr id="45" name="Oval 12"/>
          <p:cNvSpPr>
            <a:spLocks noChangeArrowheads="1"/>
          </p:cNvSpPr>
          <p:nvPr/>
        </p:nvSpPr>
        <p:spPr bwMode="auto">
          <a:xfrm>
            <a:off x="1560439" y="2023447"/>
            <a:ext cx="3060701" cy="3060700"/>
          </a:xfrm>
          <a:prstGeom prst="ellipse">
            <a:avLst/>
          </a:prstGeom>
          <a:solidFill>
            <a:schemeClr val="tx1"/>
          </a:solidFill>
          <a:ln w="7" cap="flat">
            <a:noFill/>
            <a:prstDash val="solid"/>
            <a:miter lim="800000"/>
          </a:ln>
        </p:spPr>
        <p:txBody>
          <a:bodyPr vert="horz" wrap="square" lIns="91428" tIns="45714" rIns="91428" bIns="45714" numCol="1" anchor="t" anchorCtr="0" compatLnSpc="1"/>
          <a:lstStyle/>
          <a:p>
            <a:endParaRPr lang="zh-CN" altLang="en-US"/>
          </a:p>
        </p:txBody>
      </p:sp>
      <p:sp>
        <p:nvSpPr>
          <p:cNvPr id="46" name="TextBox 45"/>
          <p:cNvSpPr txBox="1"/>
          <p:nvPr/>
        </p:nvSpPr>
        <p:spPr>
          <a:xfrm>
            <a:off x="2598664" y="3116146"/>
            <a:ext cx="732049" cy="748893"/>
          </a:xfrm>
          <a:prstGeom prst="rect">
            <a:avLst/>
          </a:prstGeom>
          <a:noFill/>
        </p:spPr>
        <p:txBody>
          <a:bodyPr wrap="none" lIns="91428" tIns="45714" rIns="91428" bIns="45714" rtlCol="0">
            <a:spAutoFit/>
          </a:bodyPr>
          <a:lstStyle/>
          <a:p>
            <a:r>
              <a:rPr lang="zh-CN" altLang="en-US" sz="2100" dirty="0">
                <a:solidFill>
                  <a:srgbClr val="F8F8F8"/>
                </a:solidFill>
                <a:latin typeface="+mn-ea"/>
                <a:ea typeface="+mn-ea"/>
              </a:rPr>
              <a:t>保障</a:t>
            </a:r>
            <a:endParaRPr lang="en-US" altLang="zh-CN" sz="2100" dirty="0">
              <a:solidFill>
                <a:srgbClr val="F8F8F8"/>
              </a:solidFill>
              <a:latin typeface="+mn-ea"/>
              <a:ea typeface="+mn-ea"/>
            </a:endParaRPr>
          </a:p>
          <a:p>
            <a:r>
              <a:rPr lang="zh-CN" altLang="en-US" sz="2100" dirty="0">
                <a:solidFill>
                  <a:srgbClr val="F8F8F8"/>
                </a:solidFill>
                <a:latin typeface="+mn-ea"/>
                <a:ea typeface="+mn-ea"/>
              </a:rPr>
              <a:t>措施</a:t>
            </a:r>
            <a:endParaRPr lang="zh-CN" altLang="en-US" sz="2100" dirty="0">
              <a:solidFill>
                <a:srgbClr val="F8F8F8"/>
              </a:solidFill>
              <a:latin typeface="+mn-ea"/>
              <a:ea typeface="+mn-ea"/>
            </a:endParaRPr>
          </a:p>
        </p:txBody>
      </p:sp>
    </p:spTree>
  </p:cSld>
  <p:clrMapOvr>
    <a:masterClrMapping/>
  </p:clrMapOvr>
  <p:transition spd="slow" advTm="681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300" fill="hold"/>
                                        <p:tgtEl>
                                          <p:spTgt spid="27"/>
                                        </p:tgtEl>
                                        <p:attrNameLst>
                                          <p:attrName>ppt_x</p:attrName>
                                        </p:attrNameLst>
                                      </p:cBhvr>
                                      <p:tavLst>
                                        <p:tav tm="0">
                                          <p:val>
                                            <p:strVal val="0-#ppt_w/2"/>
                                          </p:val>
                                        </p:tav>
                                        <p:tav tm="100000">
                                          <p:val>
                                            <p:strVal val="#ppt_x"/>
                                          </p:val>
                                        </p:tav>
                                      </p:tavLst>
                                    </p:anim>
                                    <p:anim calcmode="lin" valueType="num">
                                      <p:cBhvr additive="base">
                                        <p:cTn id="12" dur="3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7"/>
                                        </p:tgtEl>
                                        <p:attrNameLst>
                                          <p:attrName>style.visibility</p:attrName>
                                        </p:attrNameLst>
                                      </p:cBhvr>
                                      <p:to>
                                        <p:strVal val="visible"/>
                                      </p:to>
                                    </p:set>
                                    <p:anim calcmode="lin" valueType="num">
                                      <p:cBhvr>
                                        <p:cTn id="16"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77"/>
                                        </p:tgtEl>
                                        <p:attrNameLst>
                                          <p:attrName>ppt_y</p:attrName>
                                        </p:attrNameLst>
                                      </p:cBhvr>
                                      <p:tavLst>
                                        <p:tav tm="0">
                                          <p:val>
                                            <p:strVal val="#ppt_y"/>
                                          </p:val>
                                        </p:tav>
                                        <p:tav tm="100000">
                                          <p:val>
                                            <p:strVal val="#ppt_y"/>
                                          </p:val>
                                        </p:tav>
                                      </p:tavLst>
                                    </p:anim>
                                    <p:anim calcmode="lin" valueType="num">
                                      <p:cBhvr>
                                        <p:cTn id="18"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77"/>
                                        </p:tgtEl>
                                      </p:cBhvr>
                                    </p:animEffect>
                                  </p:childTnLst>
                                </p:cTn>
                              </p:par>
                            </p:childTnLst>
                          </p:cTn>
                        </p:par>
                        <p:par>
                          <p:cTn id="21" fill="hold">
                            <p:stCondLst>
                              <p:cond delay="1319"/>
                            </p:stCondLst>
                            <p:childTnLst>
                              <p:par>
                                <p:cTn id="22" presetID="21" presetClass="entr" presetSubtype="1"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000"/>
                                        <p:tgtEl>
                                          <p:spTgt spid="45"/>
                                        </p:tgtEl>
                                      </p:cBhvr>
                                    </p:animEffect>
                                  </p:childTnLst>
                                </p:cTn>
                              </p:par>
                            </p:childTnLst>
                          </p:cTn>
                        </p:par>
                        <p:par>
                          <p:cTn id="25" fill="hold">
                            <p:stCondLst>
                              <p:cond delay="2319"/>
                            </p:stCondLst>
                            <p:childTnLst>
                              <p:par>
                                <p:cTn id="26" presetID="31"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p:cTn id="28" dur="500" fill="hold"/>
                                        <p:tgtEl>
                                          <p:spTgt spid="46"/>
                                        </p:tgtEl>
                                        <p:attrNameLst>
                                          <p:attrName>ppt_w</p:attrName>
                                        </p:attrNameLst>
                                      </p:cBhvr>
                                      <p:tavLst>
                                        <p:tav tm="0">
                                          <p:val>
                                            <p:fltVal val="0"/>
                                          </p:val>
                                        </p:tav>
                                        <p:tav tm="100000">
                                          <p:val>
                                            <p:strVal val="#ppt_w"/>
                                          </p:val>
                                        </p:tav>
                                      </p:tavLst>
                                    </p:anim>
                                    <p:anim calcmode="lin" valueType="num">
                                      <p:cBhvr>
                                        <p:cTn id="29" dur="500" fill="hold"/>
                                        <p:tgtEl>
                                          <p:spTgt spid="46"/>
                                        </p:tgtEl>
                                        <p:attrNameLst>
                                          <p:attrName>ppt_h</p:attrName>
                                        </p:attrNameLst>
                                      </p:cBhvr>
                                      <p:tavLst>
                                        <p:tav tm="0">
                                          <p:val>
                                            <p:fltVal val="0"/>
                                          </p:val>
                                        </p:tav>
                                        <p:tav tm="100000">
                                          <p:val>
                                            <p:strVal val="#ppt_h"/>
                                          </p:val>
                                        </p:tav>
                                      </p:tavLst>
                                    </p:anim>
                                    <p:anim calcmode="lin" valueType="num">
                                      <p:cBhvr>
                                        <p:cTn id="30" dur="500" fill="hold"/>
                                        <p:tgtEl>
                                          <p:spTgt spid="46"/>
                                        </p:tgtEl>
                                        <p:attrNameLst>
                                          <p:attrName>style.rotation</p:attrName>
                                        </p:attrNameLst>
                                      </p:cBhvr>
                                      <p:tavLst>
                                        <p:tav tm="0">
                                          <p:val>
                                            <p:fltVal val="90"/>
                                          </p:val>
                                        </p:tav>
                                        <p:tav tm="100000">
                                          <p:val>
                                            <p:fltVal val="0"/>
                                          </p:val>
                                        </p:tav>
                                      </p:tavLst>
                                    </p:anim>
                                    <p:animEffect transition="in" filter="fade">
                                      <p:cBhvr>
                                        <p:cTn id="31" dur="500"/>
                                        <p:tgtEl>
                                          <p:spTgt spid="46"/>
                                        </p:tgtEl>
                                      </p:cBhvr>
                                    </p:animEffect>
                                  </p:childTnLst>
                                </p:cTn>
                              </p:par>
                            </p:childTnLst>
                          </p:cTn>
                        </p:par>
                        <p:par>
                          <p:cTn id="32" fill="hold">
                            <p:stCondLst>
                              <p:cond delay="2819"/>
                            </p:stCondLst>
                            <p:childTnLst>
                              <p:par>
                                <p:cTn id="33" presetID="52"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Scale>
                                      <p:cBhvr>
                                        <p:cTn id="3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gtEl>
                                        <p:attrNameLst>
                                          <p:attrName>ppt_x</p:attrName>
                                          <p:attrName>ppt_y</p:attrName>
                                        </p:attrNameLst>
                                      </p:cBhvr>
                                    </p:animMotion>
                                    <p:animEffect transition="in" filter="fade">
                                      <p:cBhvr>
                                        <p:cTn id="37" dur="1000"/>
                                        <p:tgtEl>
                                          <p:spTgt spid="6"/>
                                        </p:tgtEl>
                                      </p:cBhvr>
                                    </p:animEffect>
                                  </p:childTnLst>
                                </p:cTn>
                              </p:par>
                              <p:par>
                                <p:cTn id="38" presetID="52" presetClass="entr" presetSubtype="0" fill="hold" nodeType="withEffect">
                                  <p:stCondLst>
                                    <p:cond delay="200"/>
                                  </p:stCondLst>
                                  <p:childTnLst>
                                    <p:set>
                                      <p:cBhvr>
                                        <p:cTn id="39" dur="1" fill="hold">
                                          <p:stCondLst>
                                            <p:cond delay="0"/>
                                          </p:stCondLst>
                                        </p:cTn>
                                        <p:tgtEl>
                                          <p:spTgt spid="9"/>
                                        </p:tgtEl>
                                        <p:attrNameLst>
                                          <p:attrName>style.visibility</p:attrName>
                                        </p:attrNameLst>
                                      </p:cBhvr>
                                      <p:to>
                                        <p:strVal val="visible"/>
                                      </p:to>
                                    </p:set>
                                    <p:animScale>
                                      <p:cBhvr>
                                        <p:cTn id="4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9"/>
                                        </p:tgtEl>
                                        <p:attrNameLst>
                                          <p:attrName>ppt_x</p:attrName>
                                          <p:attrName>ppt_y</p:attrName>
                                        </p:attrNameLst>
                                      </p:cBhvr>
                                    </p:animMotion>
                                    <p:animEffect transition="in" filter="fade">
                                      <p:cBhvr>
                                        <p:cTn id="42" dur="1000"/>
                                        <p:tgtEl>
                                          <p:spTgt spid="9"/>
                                        </p:tgtEl>
                                      </p:cBhvr>
                                    </p:animEffect>
                                  </p:childTnLst>
                                </p:cTn>
                              </p:par>
                              <p:par>
                                <p:cTn id="43" presetID="52" presetClass="entr" presetSubtype="0" fill="hold" nodeType="withEffect">
                                  <p:stCondLst>
                                    <p:cond delay="400"/>
                                  </p:stCondLst>
                                  <p:childTnLst>
                                    <p:set>
                                      <p:cBhvr>
                                        <p:cTn id="44" dur="1" fill="hold">
                                          <p:stCondLst>
                                            <p:cond delay="0"/>
                                          </p:stCondLst>
                                        </p:cTn>
                                        <p:tgtEl>
                                          <p:spTgt spid="12"/>
                                        </p:tgtEl>
                                        <p:attrNameLst>
                                          <p:attrName>style.visibility</p:attrName>
                                        </p:attrNameLst>
                                      </p:cBhvr>
                                      <p:to>
                                        <p:strVal val="visible"/>
                                      </p:to>
                                    </p:set>
                                    <p:animScale>
                                      <p:cBhvr>
                                        <p:cTn id="4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2"/>
                                        </p:tgtEl>
                                        <p:attrNameLst>
                                          <p:attrName>ppt_x</p:attrName>
                                          <p:attrName>ppt_y</p:attrName>
                                        </p:attrNameLst>
                                      </p:cBhvr>
                                    </p:animMotion>
                                    <p:animEffect transition="in" filter="fade">
                                      <p:cBhvr>
                                        <p:cTn id="47" dur="1000"/>
                                        <p:tgtEl>
                                          <p:spTgt spid="12"/>
                                        </p:tgtEl>
                                      </p:cBhvr>
                                    </p:animEffect>
                                  </p:childTnLst>
                                </p:cTn>
                              </p:par>
                              <p:par>
                                <p:cTn id="48" presetID="52" presetClass="entr" presetSubtype="0" fill="hold" nodeType="withEffect">
                                  <p:stCondLst>
                                    <p:cond delay="600"/>
                                  </p:stCondLst>
                                  <p:childTnLst>
                                    <p:set>
                                      <p:cBhvr>
                                        <p:cTn id="49" dur="1" fill="hold">
                                          <p:stCondLst>
                                            <p:cond delay="0"/>
                                          </p:stCondLst>
                                        </p:cTn>
                                        <p:tgtEl>
                                          <p:spTgt spid="15"/>
                                        </p:tgtEl>
                                        <p:attrNameLst>
                                          <p:attrName>style.visibility</p:attrName>
                                        </p:attrNameLst>
                                      </p:cBhvr>
                                      <p:to>
                                        <p:strVal val="visible"/>
                                      </p:to>
                                    </p:set>
                                    <p:animScale>
                                      <p:cBhvr>
                                        <p:cTn id="5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15"/>
                                        </p:tgtEl>
                                        <p:attrNameLst>
                                          <p:attrName>ppt_x</p:attrName>
                                          <p:attrName>ppt_y</p:attrName>
                                        </p:attrNameLst>
                                      </p:cBhvr>
                                    </p:animMotion>
                                    <p:animEffect transition="in" filter="fade">
                                      <p:cBhvr>
                                        <p:cTn id="52" dur="1000"/>
                                        <p:tgtEl>
                                          <p:spTgt spid="15"/>
                                        </p:tgtEl>
                                      </p:cBhvr>
                                    </p:animEffect>
                                  </p:childTnLst>
                                </p:cTn>
                              </p:par>
                              <p:par>
                                <p:cTn id="53" presetID="52" presetClass="entr" presetSubtype="0" fill="hold" nodeType="withEffect">
                                  <p:stCondLst>
                                    <p:cond delay="800"/>
                                  </p:stCondLst>
                                  <p:childTnLst>
                                    <p:set>
                                      <p:cBhvr>
                                        <p:cTn id="54" dur="1" fill="hold">
                                          <p:stCondLst>
                                            <p:cond delay="0"/>
                                          </p:stCondLst>
                                        </p:cTn>
                                        <p:tgtEl>
                                          <p:spTgt spid="18"/>
                                        </p:tgtEl>
                                        <p:attrNameLst>
                                          <p:attrName>style.visibility</p:attrName>
                                        </p:attrNameLst>
                                      </p:cBhvr>
                                      <p:to>
                                        <p:strVal val="visible"/>
                                      </p:to>
                                    </p:set>
                                    <p:animScale>
                                      <p:cBhvr>
                                        <p:cTn id="55"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8"/>
                                        </p:tgtEl>
                                        <p:attrNameLst>
                                          <p:attrName>ppt_x</p:attrName>
                                          <p:attrName>ppt_y</p:attrName>
                                        </p:attrNameLst>
                                      </p:cBhvr>
                                    </p:animMotion>
                                    <p:animEffect transition="in" filter="fade">
                                      <p:cBhvr>
                                        <p:cTn id="57" dur="1000"/>
                                        <p:tgtEl>
                                          <p:spTgt spid="18"/>
                                        </p:tgtEl>
                                      </p:cBhvr>
                                    </p:animEffect>
                                  </p:childTnLst>
                                </p:cTn>
                              </p:par>
                              <p:par>
                                <p:cTn id="58" presetID="52" presetClass="entr" presetSubtype="0" fill="hold" nodeType="withEffect">
                                  <p:stCondLst>
                                    <p:cond delay="1000"/>
                                  </p:stCondLst>
                                  <p:childTnLst>
                                    <p:set>
                                      <p:cBhvr>
                                        <p:cTn id="59" dur="1" fill="hold">
                                          <p:stCondLst>
                                            <p:cond delay="0"/>
                                          </p:stCondLst>
                                        </p:cTn>
                                        <p:tgtEl>
                                          <p:spTgt spid="21"/>
                                        </p:tgtEl>
                                        <p:attrNameLst>
                                          <p:attrName>style.visibility</p:attrName>
                                        </p:attrNameLst>
                                      </p:cBhvr>
                                      <p:to>
                                        <p:strVal val="visible"/>
                                      </p:to>
                                    </p:set>
                                    <p:animScale>
                                      <p:cBhvr>
                                        <p:cTn id="6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1"/>
                                        </p:tgtEl>
                                        <p:attrNameLst>
                                          <p:attrName>ppt_x</p:attrName>
                                          <p:attrName>ppt_y</p:attrName>
                                        </p:attrNameLst>
                                      </p:cBhvr>
                                    </p:animMotion>
                                    <p:animEffect transition="in" filter="fade">
                                      <p:cBhvr>
                                        <p:cTn id="62" dur="1000"/>
                                        <p:tgtEl>
                                          <p:spTgt spid="21"/>
                                        </p:tgtEl>
                                      </p:cBhvr>
                                    </p:animEffect>
                                  </p:childTnLst>
                                </p:cTn>
                              </p:par>
                            </p:childTnLst>
                          </p:cTn>
                        </p:par>
                        <p:par>
                          <p:cTn id="63" fill="hold">
                            <p:stCondLst>
                              <p:cond delay="3819"/>
                            </p:stCondLst>
                            <p:childTnLst>
                              <p:par>
                                <p:cTn id="64" presetID="5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Scale>
                                      <p:cBhvr>
                                        <p:cTn id="66"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500" decel="50000" fill="hold">
                                          <p:stCondLst>
                                            <p:cond delay="0"/>
                                          </p:stCondLst>
                                        </p:cTn>
                                        <p:tgtEl>
                                          <p:spTgt spid="25"/>
                                        </p:tgtEl>
                                        <p:attrNameLst>
                                          <p:attrName>ppt_x</p:attrName>
                                          <p:attrName>ppt_y</p:attrName>
                                        </p:attrNameLst>
                                      </p:cBhvr>
                                    </p:animMotion>
                                    <p:animEffect transition="in" filter="fade">
                                      <p:cBhvr>
                                        <p:cTn id="68" dur="500"/>
                                        <p:tgtEl>
                                          <p:spTgt spid="25"/>
                                        </p:tgtEl>
                                      </p:cBhvr>
                                    </p:animEffect>
                                  </p:childTnLst>
                                </p:cTn>
                              </p:par>
                              <p:par>
                                <p:cTn id="69" presetID="52" presetClass="entr" presetSubtype="0" fill="hold" nodeType="withEffect">
                                  <p:stCondLst>
                                    <p:cond delay="200"/>
                                  </p:stCondLst>
                                  <p:childTnLst>
                                    <p:set>
                                      <p:cBhvr>
                                        <p:cTn id="70" dur="1" fill="hold">
                                          <p:stCondLst>
                                            <p:cond delay="0"/>
                                          </p:stCondLst>
                                        </p:cTn>
                                        <p:tgtEl>
                                          <p:spTgt spid="30"/>
                                        </p:tgtEl>
                                        <p:attrNameLst>
                                          <p:attrName>style.visibility</p:attrName>
                                        </p:attrNameLst>
                                      </p:cBhvr>
                                      <p:to>
                                        <p:strVal val="visible"/>
                                      </p:to>
                                    </p:set>
                                    <p:animScale>
                                      <p:cBhvr>
                                        <p:cTn id="71" dur="5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500" decel="50000" fill="hold">
                                          <p:stCondLst>
                                            <p:cond delay="0"/>
                                          </p:stCondLst>
                                        </p:cTn>
                                        <p:tgtEl>
                                          <p:spTgt spid="30"/>
                                        </p:tgtEl>
                                        <p:attrNameLst>
                                          <p:attrName>ppt_x</p:attrName>
                                          <p:attrName>ppt_y</p:attrName>
                                        </p:attrNameLst>
                                      </p:cBhvr>
                                    </p:animMotion>
                                    <p:animEffect transition="in" filter="fade">
                                      <p:cBhvr>
                                        <p:cTn id="73" dur="500"/>
                                        <p:tgtEl>
                                          <p:spTgt spid="30"/>
                                        </p:tgtEl>
                                      </p:cBhvr>
                                    </p:animEffect>
                                  </p:childTnLst>
                                </p:cTn>
                              </p:par>
                              <p:par>
                                <p:cTn id="74" presetID="52" presetClass="entr" presetSubtype="0" fill="hold" nodeType="withEffect">
                                  <p:stCondLst>
                                    <p:cond delay="400"/>
                                  </p:stCondLst>
                                  <p:childTnLst>
                                    <p:set>
                                      <p:cBhvr>
                                        <p:cTn id="75" dur="1" fill="hold">
                                          <p:stCondLst>
                                            <p:cond delay="0"/>
                                          </p:stCondLst>
                                        </p:cTn>
                                        <p:tgtEl>
                                          <p:spTgt spid="33"/>
                                        </p:tgtEl>
                                        <p:attrNameLst>
                                          <p:attrName>style.visibility</p:attrName>
                                        </p:attrNameLst>
                                      </p:cBhvr>
                                      <p:to>
                                        <p:strVal val="visible"/>
                                      </p:to>
                                    </p:set>
                                    <p:animScale>
                                      <p:cBhvr>
                                        <p:cTn id="76"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500" decel="50000" fill="hold">
                                          <p:stCondLst>
                                            <p:cond delay="0"/>
                                          </p:stCondLst>
                                        </p:cTn>
                                        <p:tgtEl>
                                          <p:spTgt spid="33"/>
                                        </p:tgtEl>
                                        <p:attrNameLst>
                                          <p:attrName>ppt_x</p:attrName>
                                          <p:attrName>ppt_y</p:attrName>
                                        </p:attrNameLst>
                                      </p:cBhvr>
                                    </p:animMotion>
                                    <p:animEffect transition="in" filter="fade">
                                      <p:cBhvr>
                                        <p:cTn id="78" dur="500"/>
                                        <p:tgtEl>
                                          <p:spTgt spid="33"/>
                                        </p:tgtEl>
                                      </p:cBhvr>
                                    </p:animEffect>
                                  </p:childTnLst>
                                </p:cTn>
                              </p:par>
                              <p:par>
                                <p:cTn id="79" presetID="52" presetClass="entr" presetSubtype="0" fill="hold" nodeType="withEffect">
                                  <p:stCondLst>
                                    <p:cond delay="600"/>
                                  </p:stCondLst>
                                  <p:childTnLst>
                                    <p:set>
                                      <p:cBhvr>
                                        <p:cTn id="80" dur="1" fill="hold">
                                          <p:stCondLst>
                                            <p:cond delay="0"/>
                                          </p:stCondLst>
                                        </p:cTn>
                                        <p:tgtEl>
                                          <p:spTgt spid="36"/>
                                        </p:tgtEl>
                                        <p:attrNameLst>
                                          <p:attrName>style.visibility</p:attrName>
                                        </p:attrNameLst>
                                      </p:cBhvr>
                                      <p:to>
                                        <p:strVal val="visible"/>
                                      </p:to>
                                    </p:set>
                                    <p:animScale>
                                      <p:cBhvr>
                                        <p:cTn id="81" dur="5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500" decel="50000" fill="hold">
                                          <p:stCondLst>
                                            <p:cond delay="0"/>
                                          </p:stCondLst>
                                        </p:cTn>
                                        <p:tgtEl>
                                          <p:spTgt spid="36"/>
                                        </p:tgtEl>
                                        <p:attrNameLst>
                                          <p:attrName>ppt_x</p:attrName>
                                          <p:attrName>ppt_y</p:attrName>
                                        </p:attrNameLst>
                                      </p:cBhvr>
                                    </p:animMotion>
                                    <p:animEffect transition="in" filter="fade">
                                      <p:cBhvr>
                                        <p:cTn id="83" dur="500"/>
                                        <p:tgtEl>
                                          <p:spTgt spid="36"/>
                                        </p:tgtEl>
                                      </p:cBhvr>
                                    </p:animEffect>
                                  </p:childTnLst>
                                </p:cTn>
                              </p:par>
                              <p:par>
                                <p:cTn id="84" presetID="52" presetClass="entr" presetSubtype="0" fill="hold" nodeType="withEffect">
                                  <p:stCondLst>
                                    <p:cond delay="800"/>
                                  </p:stCondLst>
                                  <p:childTnLst>
                                    <p:set>
                                      <p:cBhvr>
                                        <p:cTn id="85" dur="1" fill="hold">
                                          <p:stCondLst>
                                            <p:cond delay="0"/>
                                          </p:stCondLst>
                                        </p:cTn>
                                        <p:tgtEl>
                                          <p:spTgt spid="39"/>
                                        </p:tgtEl>
                                        <p:attrNameLst>
                                          <p:attrName>style.visibility</p:attrName>
                                        </p:attrNameLst>
                                      </p:cBhvr>
                                      <p:to>
                                        <p:strVal val="visible"/>
                                      </p:to>
                                    </p:set>
                                    <p:animScale>
                                      <p:cBhvr>
                                        <p:cTn id="86" dur="5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500" decel="50000" fill="hold">
                                          <p:stCondLst>
                                            <p:cond delay="0"/>
                                          </p:stCondLst>
                                        </p:cTn>
                                        <p:tgtEl>
                                          <p:spTgt spid="39"/>
                                        </p:tgtEl>
                                        <p:attrNameLst>
                                          <p:attrName>ppt_x</p:attrName>
                                          <p:attrName>ppt_y</p:attrName>
                                        </p:attrNameLst>
                                      </p:cBhvr>
                                    </p:animMotion>
                                    <p:animEffect transition="in" filter="fade">
                                      <p:cBhvr>
                                        <p:cTn id="88" dur="500"/>
                                        <p:tgtEl>
                                          <p:spTgt spid="39"/>
                                        </p:tgtEl>
                                      </p:cBhvr>
                                    </p:animEffect>
                                  </p:childTnLst>
                                </p:cTn>
                              </p:par>
                              <p:par>
                                <p:cTn id="89" presetID="52" presetClass="entr" presetSubtype="0" fill="hold" nodeType="withEffect">
                                  <p:stCondLst>
                                    <p:cond delay="1000"/>
                                  </p:stCondLst>
                                  <p:childTnLst>
                                    <p:set>
                                      <p:cBhvr>
                                        <p:cTn id="90" dur="1" fill="hold">
                                          <p:stCondLst>
                                            <p:cond delay="0"/>
                                          </p:stCondLst>
                                        </p:cTn>
                                        <p:tgtEl>
                                          <p:spTgt spid="42"/>
                                        </p:tgtEl>
                                        <p:attrNameLst>
                                          <p:attrName>style.visibility</p:attrName>
                                        </p:attrNameLst>
                                      </p:cBhvr>
                                      <p:to>
                                        <p:strVal val="visible"/>
                                      </p:to>
                                    </p:set>
                                    <p:animScale>
                                      <p:cBhvr>
                                        <p:cTn id="91" dur="5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500" decel="50000" fill="hold">
                                          <p:stCondLst>
                                            <p:cond delay="0"/>
                                          </p:stCondLst>
                                        </p:cTn>
                                        <p:tgtEl>
                                          <p:spTgt spid="42"/>
                                        </p:tgtEl>
                                        <p:attrNameLst>
                                          <p:attrName>ppt_x</p:attrName>
                                          <p:attrName>ppt_y</p:attrName>
                                        </p:attrNameLst>
                                      </p:cBhvr>
                                    </p:animMotion>
                                    <p:animEffect transition="in" filter="fade">
                                      <p:cBhvr>
                                        <p:cTn id="9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7" grpId="0"/>
      <p:bldP spid="27" grpId="0" animBg="1"/>
      <p:bldP spid="45" grpId="0" animBg="1"/>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367" y="0"/>
            <a:ext cx="6816047" cy="6861272"/>
          </a:xfrm>
          <a:prstGeom prst="rect">
            <a:avLst/>
          </a:prstGeom>
        </p:spPr>
      </p:pic>
      <p:sp>
        <p:nvSpPr>
          <p:cNvPr id="4099" name="Rectangle 3"/>
          <p:cNvSpPr>
            <a:spLocks noGrp="1" noChangeArrowheads="1"/>
          </p:cNvSpPr>
          <p:nvPr>
            <p:ph type="ctrTitle" idx="4294967295"/>
          </p:nvPr>
        </p:nvSpPr>
        <p:spPr>
          <a:xfrm>
            <a:off x="1345855" y="1645765"/>
            <a:ext cx="4911771" cy="968873"/>
          </a:xfrm>
          <a:effectLst/>
        </p:spPr>
        <p:txBody>
          <a:bodyPr/>
          <a:lstStyle/>
          <a:p>
            <a:pPr algn="dist"/>
            <a:r>
              <a:rPr lang="zh-CN" altLang="en-US" sz="8900" b="1" dirty="0">
                <a:solidFill>
                  <a:srgbClr val="F8F8F8"/>
                </a:solidFill>
                <a:latin typeface="+mj-ea"/>
              </a:rPr>
              <a:t>谢谢大家</a:t>
            </a:r>
            <a:r>
              <a:rPr lang="en-US" altLang="zh-CN" sz="8900" b="1" dirty="0">
                <a:solidFill>
                  <a:srgbClr val="F8F8F8"/>
                </a:solidFill>
                <a:latin typeface="+mj-ea"/>
              </a:rPr>
              <a:t>!</a:t>
            </a:r>
            <a:endParaRPr lang="zh-CN" altLang="en-US" sz="8900" b="1" dirty="0">
              <a:solidFill>
                <a:srgbClr val="F8F8F8"/>
              </a:solidFill>
              <a:latin typeface="+mj-ea"/>
            </a:endParaRPr>
          </a:p>
        </p:txBody>
      </p:sp>
      <p:sp>
        <p:nvSpPr>
          <p:cNvPr id="12" name="TextBox 11"/>
          <p:cNvSpPr txBox="1"/>
          <p:nvPr/>
        </p:nvSpPr>
        <p:spPr>
          <a:xfrm>
            <a:off x="1633886" y="2865055"/>
            <a:ext cx="3851755" cy="499612"/>
          </a:xfrm>
          <a:prstGeom prst="rect">
            <a:avLst/>
          </a:prstGeom>
          <a:noFill/>
        </p:spPr>
        <p:txBody>
          <a:bodyPr wrap="square" lIns="91428" tIns="45714" rIns="91428" bIns="45714" rtlCol="0">
            <a:spAutoFit/>
          </a:bodyPr>
          <a:lstStyle/>
          <a:p>
            <a:pPr algn="ctr">
              <a:lnSpc>
                <a:spcPct val="150000"/>
              </a:lnSpc>
            </a:pPr>
            <a:r>
              <a:rPr lang="zh-CN" altLang="en-US" sz="2000" dirty="0">
                <a:solidFill>
                  <a:srgbClr val="F8F8F8"/>
                </a:solidFill>
                <a:latin typeface="微软雅黑" panose="020B0503020204020204" pitchFamily="34" charset="-122"/>
                <a:ea typeface="微软雅黑" panose="020B0503020204020204" pitchFamily="34" charset="-122"/>
              </a:rPr>
              <a:t>汇报人</a:t>
            </a:r>
            <a:r>
              <a:rPr lang="zh-CN" altLang="en-US" sz="2000" dirty="0" smtClean="0">
                <a:solidFill>
                  <a:srgbClr val="F8F8F8"/>
                </a:solidFill>
                <a:latin typeface="微软雅黑" panose="020B0503020204020204" pitchFamily="34" charset="-122"/>
                <a:ea typeface="微软雅黑" panose="020B0503020204020204" pitchFamily="34" charset="-122"/>
              </a:rPr>
              <a:t>：</a:t>
            </a:r>
            <a:r>
              <a:rPr lang="en-US" altLang="zh-CN" sz="2000" dirty="0" smtClean="0">
                <a:solidFill>
                  <a:srgbClr val="F8F8F8"/>
                </a:solidFill>
                <a:latin typeface="微软雅黑" panose="020B0503020204020204" pitchFamily="34" charset="-122"/>
                <a:ea typeface="微软雅黑" panose="020B0503020204020204" pitchFamily="34" charset="-122"/>
              </a:rPr>
              <a:t>XXX</a:t>
            </a:r>
            <a:endParaRPr lang="zh-CN" altLang="en-US" sz="2000" dirty="0">
              <a:solidFill>
                <a:srgbClr val="F8F8F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2923">
        <p:blinds dir="vert"/>
      </p:transition>
    </mc:Choice>
    <mc:Fallback>
      <p:transition spd="slow" advTm="292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89227 1.26735E-6 L -0.64221 1.26735E-6 " pathEditMode="relative" rAng="0" ptsTypes="AA">
                                      <p:cBhvr>
                                        <p:cTn id="9" dur="600" fill="hold"/>
                                        <p:tgtEl>
                                          <p:spTgt spid="2"/>
                                        </p:tgtEl>
                                        <p:attrNameLst>
                                          <p:attrName>ppt_x</p:attrName>
                                          <p:attrName>ppt_y</p:attrName>
                                        </p:attrNameLst>
                                      </p:cBhvr>
                                      <p:rCtr x="12503" y="0"/>
                                    </p:animMotion>
                                  </p:childTnLst>
                                </p:cTn>
                              </p:par>
                            </p:childTnLst>
                          </p:cTn>
                        </p:par>
                        <p:par>
                          <p:cTn id="10" fill="hold">
                            <p:stCondLst>
                              <p:cond delay="1000"/>
                            </p:stCondLst>
                            <p:childTnLst>
                              <p:par>
                                <p:cTn id="11" presetID="63" presetClass="path" presetSubtype="0" accel="50000" decel="50000" fill="hold" nodeType="afterEffect">
                                  <p:stCondLst>
                                    <p:cond delay="0"/>
                                  </p:stCondLst>
                                  <p:childTnLst>
                                    <p:animMotion origin="layout" path="M -0.64221 1.26735E-6 L -0.05504 1.26735E-6 " pathEditMode="relative" rAng="0" ptsTypes="AA">
                                      <p:cBhvr>
                                        <p:cTn id="12" dur="2000" fill="hold"/>
                                        <p:tgtEl>
                                          <p:spTgt spid="2"/>
                                        </p:tgtEl>
                                        <p:attrNameLst>
                                          <p:attrName>ppt_x</p:attrName>
                                          <p:attrName>ppt_y</p:attrName>
                                        </p:attrNameLst>
                                      </p:cBhvr>
                                      <p:rCtr x="29352" y="0"/>
                                    </p:animMotion>
                                  </p:childTnLst>
                                </p:cTn>
                              </p:par>
                              <p:par>
                                <p:cTn id="13" presetID="22" presetClass="entr" presetSubtype="8" fill="hold" grpId="0" nodeType="withEffect">
                                  <p:stCondLst>
                                    <p:cond delay="500"/>
                                  </p:stCondLst>
                                  <p:childTnLst>
                                    <p:set>
                                      <p:cBhvr>
                                        <p:cTn id="14" dur="1" fill="hold">
                                          <p:stCondLst>
                                            <p:cond delay="0"/>
                                          </p:stCondLst>
                                        </p:cTn>
                                        <p:tgtEl>
                                          <p:spTgt spid="4099"/>
                                        </p:tgtEl>
                                        <p:attrNameLst>
                                          <p:attrName>style.visibility</p:attrName>
                                        </p:attrNameLst>
                                      </p:cBhvr>
                                      <p:to>
                                        <p:strVal val="visible"/>
                                      </p:to>
                                    </p:set>
                                    <p:animEffect transition="in" filter="wipe(left)">
                                      <p:cBhvr>
                                        <p:cTn id="15" dur="1500"/>
                                        <p:tgtEl>
                                          <p:spTgt spid="4099"/>
                                        </p:tgtEl>
                                      </p:cBhvr>
                                    </p:animEffect>
                                  </p:childTnLst>
                                </p:cTn>
                              </p:par>
                            </p:childTnLst>
                          </p:cTn>
                        </p:par>
                        <p:par>
                          <p:cTn id="16" fill="hold">
                            <p:stCondLst>
                              <p:cond delay="300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90"/>
                                          </p:val>
                                        </p:tav>
                                        <p:tav tm="100000">
                                          <p:val>
                                            <p:fltVal val="0"/>
                                          </p:val>
                                        </p:tav>
                                      </p:tavLst>
                                    </p:anim>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748"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858"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5368" y="1400175"/>
            <a:ext cx="2505075" cy="762000"/>
          </a:xfrm>
          <a:prstGeom prst="rect">
            <a:avLst/>
          </a:prstGeom>
        </p:spPr>
      </p:pic>
      <p:sp>
        <p:nvSpPr>
          <p:cNvPr id="5" name="文本框 4"/>
          <p:cNvSpPr txBox="1"/>
          <p:nvPr/>
        </p:nvSpPr>
        <p:spPr>
          <a:xfrm>
            <a:off x="4202748"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6892" y="666519"/>
            <a:ext cx="9066695" cy="6093663"/>
          </a:xfrm>
          <a:prstGeom prst="rect">
            <a:avLst/>
          </a:prstGeom>
        </p:spPr>
      </p:pic>
      <p:sp>
        <p:nvSpPr>
          <p:cNvPr id="5" name="矩形 4"/>
          <p:cNvSpPr/>
          <p:nvPr/>
        </p:nvSpPr>
        <p:spPr bwMode="auto">
          <a:xfrm>
            <a:off x="5234287" y="2191278"/>
            <a:ext cx="6493895" cy="4190052"/>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77" name="TextBox 76"/>
          <p:cNvSpPr txBox="1"/>
          <p:nvPr/>
        </p:nvSpPr>
        <p:spPr>
          <a:xfrm>
            <a:off x="477741" y="159025"/>
            <a:ext cx="646307" cy="369320"/>
          </a:xfrm>
          <a:prstGeom prst="rect">
            <a:avLst/>
          </a:prstGeom>
          <a:noFill/>
        </p:spPr>
        <p:txBody>
          <a:bodyPr wrap="none" lIns="91428" tIns="45714" rIns="91428" bIns="4571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概述</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82" name="Freeform 6"/>
          <p:cNvSpPr/>
          <p:nvPr/>
        </p:nvSpPr>
        <p:spPr bwMode="auto">
          <a:xfrm flipH="1">
            <a:off x="0" y="2165427"/>
            <a:ext cx="265770" cy="25271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87" name="椭圆 86"/>
          <p:cNvSpPr/>
          <p:nvPr/>
        </p:nvSpPr>
        <p:spPr bwMode="auto">
          <a:xfrm>
            <a:off x="7090767" y="843311"/>
            <a:ext cx="1153070" cy="1153071"/>
          </a:xfrm>
          <a:prstGeom prst="ellipse">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88" name="TextBox 87"/>
          <p:cNvSpPr txBox="1"/>
          <p:nvPr/>
        </p:nvSpPr>
        <p:spPr>
          <a:xfrm>
            <a:off x="7257159" y="836714"/>
            <a:ext cx="943937" cy="861775"/>
          </a:xfrm>
          <a:prstGeom prst="rect">
            <a:avLst/>
          </a:prstGeom>
          <a:noFill/>
        </p:spPr>
        <p:txBody>
          <a:bodyPr wrap="square" lIns="91428" tIns="45714" rIns="91428" bIns="45714" rtlCol="0">
            <a:spAutoFit/>
          </a:bodyPr>
          <a:lstStyle/>
          <a:p>
            <a:r>
              <a:rPr lang="en-US" altLang="zh-CN" sz="4900" b="1" dirty="0">
                <a:solidFill>
                  <a:srgbClr val="F8F8F8"/>
                </a:solidFill>
                <a:latin typeface="+mj-ea"/>
                <a:ea typeface="+mj-ea"/>
              </a:rPr>
              <a:t>3</a:t>
            </a:r>
            <a:r>
              <a:rPr lang="zh-CN" altLang="en-US" b="1" dirty="0" smtClean="0">
                <a:solidFill>
                  <a:srgbClr val="F8F8F8"/>
                </a:solidFill>
                <a:latin typeface="+mj-ea"/>
                <a:ea typeface="+mj-ea"/>
              </a:rPr>
              <a:t>件</a:t>
            </a:r>
            <a:endParaRPr lang="zh-CN" altLang="en-US" b="1" dirty="0">
              <a:solidFill>
                <a:srgbClr val="F8F8F8"/>
              </a:solidFill>
              <a:latin typeface="+mj-ea"/>
              <a:ea typeface="+mj-ea"/>
            </a:endParaRPr>
          </a:p>
        </p:txBody>
      </p:sp>
      <p:sp>
        <p:nvSpPr>
          <p:cNvPr id="89" name="TextBox 88"/>
          <p:cNvSpPr txBox="1"/>
          <p:nvPr/>
        </p:nvSpPr>
        <p:spPr>
          <a:xfrm>
            <a:off x="7150215" y="1491380"/>
            <a:ext cx="969399" cy="502677"/>
          </a:xfrm>
          <a:prstGeom prst="rect">
            <a:avLst/>
          </a:prstGeom>
          <a:noFill/>
        </p:spPr>
        <p:txBody>
          <a:bodyPr wrap="none" lIns="91428" tIns="45714" rIns="91428" bIns="45714" rtlCol="0">
            <a:spAutoFit/>
          </a:bodyPr>
          <a:lstStyle/>
          <a:p>
            <a:pPr algn="ctr"/>
            <a:r>
              <a:rPr lang="zh-CN" altLang="en-US" sz="1300" dirty="0">
                <a:solidFill>
                  <a:srgbClr val="F8F8F8"/>
                </a:solidFill>
                <a:latin typeface="+mn-ea"/>
                <a:ea typeface="+mn-ea"/>
              </a:rPr>
              <a:t>完成了</a:t>
            </a:r>
            <a:r>
              <a:rPr lang="en-US" altLang="zh-CN" sz="1300" dirty="0">
                <a:solidFill>
                  <a:srgbClr val="F8F8F8"/>
                </a:solidFill>
                <a:latin typeface="+mn-ea"/>
                <a:ea typeface="+mn-ea"/>
              </a:rPr>
              <a:t>3</a:t>
            </a:r>
            <a:r>
              <a:rPr lang="zh-CN" altLang="en-US" sz="1300" dirty="0">
                <a:solidFill>
                  <a:srgbClr val="F8F8F8"/>
                </a:solidFill>
                <a:latin typeface="+mn-ea"/>
                <a:ea typeface="+mn-ea"/>
              </a:rPr>
              <a:t>件</a:t>
            </a:r>
            <a:endParaRPr lang="en-US" altLang="zh-CN" sz="1300" dirty="0">
              <a:solidFill>
                <a:srgbClr val="F8F8F8"/>
              </a:solidFill>
              <a:latin typeface="+mn-ea"/>
              <a:ea typeface="+mn-ea"/>
            </a:endParaRPr>
          </a:p>
          <a:p>
            <a:pPr algn="ctr"/>
            <a:r>
              <a:rPr lang="zh-CN" altLang="en-US" sz="1300" dirty="0">
                <a:solidFill>
                  <a:srgbClr val="F8F8F8"/>
                </a:solidFill>
                <a:latin typeface="+mn-ea"/>
                <a:ea typeface="+mn-ea"/>
              </a:rPr>
              <a:t>大事</a:t>
            </a:r>
            <a:endParaRPr lang="zh-CN" altLang="en-US" sz="1300" dirty="0">
              <a:solidFill>
                <a:srgbClr val="F8F8F8"/>
              </a:solidFill>
              <a:latin typeface="+mn-ea"/>
              <a:ea typeface="+mn-ea"/>
            </a:endParaRPr>
          </a:p>
        </p:txBody>
      </p:sp>
      <p:sp>
        <p:nvSpPr>
          <p:cNvPr id="90" name="椭圆 89"/>
          <p:cNvSpPr/>
          <p:nvPr/>
        </p:nvSpPr>
        <p:spPr bwMode="auto">
          <a:xfrm>
            <a:off x="8373656" y="843311"/>
            <a:ext cx="1153070" cy="1153071"/>
          </a:xfrm>
          <a:prstGeom prst="ellipse">
            <a:avLst/>
          </a:prstGeom>
          <a:solidFill>
            <a:schemeClr val="bg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1" name="TextBox 90"/>
          <p:cNvSpPr txBox="1"/>
          <p:nvPr/>
        </p:nvSpPr>
        <p:spPr>
          <a:xfrm>
            <a:off x="8583143" y="901341"/>
            <a:ext cx="766106" cy="707887"/>
          </a:xfrm>
          <a:prstGeom prst="rect">
            <a:avLst/>
          </a:prstGeom>
          <a:noFill/>
        </p:spPr>
        <p:txBody>
          <a:bodyPr wrap="square" lIns="91428" tIns="45714" rIns="91428" bIns="45714" rtlCol="0">
            <a:spAutoFit/>
          </a:bodyPr>
          <a:lstStyle/>
          <a:p>
            <a:r>
              <a:rPr lang="zh-CN" altLang="en-US" sz="4000" b="1" dirty="0">
                <a:solidFill>
                  <a:srgbClr val="F8F8F8"/>
                </a:solidFill>
                <a:latin typeface="+mj-ea"/>
                <a:ea typeface="+mj-ea"/>
              </a:rPr>
              <a:t>奖</a:t>
            </a:r>
            <a:endParaRPr lang="zh-CN" altLang="en-US" sz="4000" b="1" dirty="0">
              <a:solidFill>
                <a:srgbClr val="F8F8F8"/>
              </a:solidFill>
              <a:latin typeface="+mj-ea"/>
              <a:ea typeface="+mj-ea"/>
            </a:endParaRPr>
          </a:p>
        </p:txBody>
      </p:sp>
      <p:sp>
        <p:nvSpPr>
          <p:cNvPr id="92" name="TextBox 91"/>
          <p:cNvSpPr txBox="1"/>
          <p:nvPr/>
        </p:nvSpPr>
        <p:spPr>
          <a:xfrm>
            <a:off x="8515740" y="1463223"/>
            <a:ext cx="868905" cy="502677"/>
          </a:xfrm>
          <a:prstGeom prst="rect">
            <a:avLst/>
          </a:prstGeom>
          <a:noFill/>
        </p:spPr>
        <p:txBody>
          <a:bodyPr wrap="none" lIns="91428" tIns="45714" rIns="91428" bIns="45714" rtlCol="0">
            <a:spAutoFit/>
          </a:bodyPr>
          <a:lstStyle/>
          <a:p>
            <a:pPr algn="ctr"/>
            <a:r>
              <a:rPr lang="zh-CN" altLang="en-US" sz="1300" dirty="0">
                <a:solidFill>
                  <a:srgbClr val="F8F8F8"/>
                </a:solidFill>
                <a:latin typeface="+mn-ea"/>
                <a:ea typeface="+mn-ea"/>
              </a:rPr>
              <a:t>首次获得</a:t>
            </a:r>
            <a:endParaRPr lang="en-US" altLang="zh-CN" sz="1300" dirty="0">
              <a:solidFill>
                <a:srgbClr val="F8F8F8"/>
              </a:solidFill>
              <a:latin typeface="+mn-ea"/>
              <a:ea typeface="+mn-ea"/>
            </a:endParaRPr>
          </a:p>
          <a:p>
            <a:pPr algn="ctr"/>
            <a:r>
              <a:rPr lang="zh-CN" altLang="en-US" sz="1300" dirty="0">
                <a:solidFill>
                  <a:srgbClr val="F8F8F8"/>
                </a:solidFill>
                <a:latin typeface="+mn-ea"/>
                <a:ea typeface="+mn-ea"/>
              </a:rPr>
              <a:t>某某奖</a:t>
            </a:r>
            <a:endParaRPr lang="zh-CN" altLang="en-US" sz="1300" dirty="0">
              <a:solidFill>
                <a:srgbClr val="F8F8F8"/>
              </a:solidFill>
              <a:latin typeface="+mn-ea"/>
              <a:ea typeface="+mn-ea"/>
            </a:endParaRPr>
          </a:p>
        </p:txBody>
      </p:sp>
      <p:sp>
        <p:nvSpPr>
          <p:cNvPr id="93" name="椭圆 92"/>
          <p:cNvSpPr/>
          <p:nvPr/>
        </p:nvSpPr>
        <p:spPr bwMode="auto">
          <a:xfrm>
            <a:off x="9601956" y="843311"/>
            <a:ext cx="1153070" cy="1153071"/>
          </a:xfrm>
          <a:prstGeom prst="ellipse">
            <a:avLst/>
          </a:prstGeom>
          <a:solidFill>
            <a:schemeClr val="tx1">
              <a:lumMod val="75000"/>
            </a:schemeClr>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4" name="TextBox 93"/>
          <p:cNvSpPr txBox="1"/>
          <p:nvPr/>
        </p:nvSpPr>
        <p:spPr>
          <a:xfrm>
            <a:off x="9747403" y="837060"/>
            <a:ext cx="1106680" cy="800219"/>
          </a:xfrm>
          <a:prstGeom prst="rect">
            <a:avLst/>
          </a:prstGeom>
          <a:noFill/>
        </p:spPr>
        <p:txBody>
          <a:bodyPr wrap="square" lIns="91428" tIns="45714" rIns="91428" bIns="45714" rtlCol="0">
            <a:spAutoFit/>
          </a:bodyPr>
          <a:lstStyle/>
          <a:p>
            <a:r>
              <a:rPr lang="en-US" altLang="zh-CN" sz="4500" b="1" dirty="0">
                <a:solidFill>
                  <a:srgbClr val="F8F8F8"/>
                </a:solidFill>
                <a:latin typeface="+mj-ea"/>
                <a:ea typeface="+mj-ea"/>
              </a:rPr>
              <a:t>5</a:t>
            </a:r>
            <a:r>
              <a:rPr lang="zh-CN" altLang="en-US" sz="1300" b="1" dirty="0">
                <a:solidFill>
                  <a:srgbClr val="F8F8F8"/>
                </a:solidFill>
                <a:latin typeface="+mj-ea"/>
                <a:ea typeface="+mj-ea"/>
              </a:rPr>
              <a:t>百万</a:t>
            </a:r>
            <a:endParaRPr lang="zh-CN" altLang="en-US" sz="1300" b="1" dirty="0">
              <a:solidFill>
                <a:srgbClr val="F8F8F8"/>
              </a:solidFill>
              <a:latin typeface="+mj-ea"/>
              <a:ea typeface="+mj-ea"/>
            </a:endParaRPr>
          </a:p>
        </p:txBody>
      </p:sp>
      <p:sp>
        <p:nvSpPr>
          <p:cNvPr id="95" name="TextBox 94"/>
          <p:cNvSpPr txBox="1"/>
          <p:nvPr/>
        </p:nvSpPr>
        <p:spPr>
          <a:xfrm>
            <a:off x="9674518" y="1419372"/>
            <a:ext cx="1039958" cy="502677"/>
          </a:xfrm>
          <a:prstGeom prst="rect">
            <a:avLst/>
          </a:prstGeom>
          <a:noFill/>
        </p:spPr>
        <p:txBody>
          <a:bodyPr wrap="none" lIns="91428" tIns="45714" rIns="91428" bIns="45714" rtlCol="0">
            <a:spAutoFit/>
          </a:bodyPr>
          <a:lstStyle/>
          <a:p>
            <a:pPr algn="ctr"/>
            <a:r>
              <a:rPr lang="zh-CN" altLang="en-US" sz="1300" dirty="0">
                <a:solidFill>
                  <a:srgbClr val="F8F8F8"/>
                </a:solidFill>
                <a:latin typeface="+mn-ea"/>
                <a:ea typeface="+mn-ea"/>
              </a:rPr>
              <a:t>销售额突破</a:t>
            </a:r>
            <a:endParaRPr lang="en-US" altLang="zh-CN" sz="1300" dirty="0">
              <a:solidFill>
                <a:srgbClr val="F8F8F8"/>
              </a:solidFill>
              <a:latin typeface="+mn-ea"/>
              <a:ea typeface="+mn-ea"/>
            </a:endParaRPr>
          </a:p>
          <a:p>
            <a:pPr algn="ctr"/>
            <a:r>
              <a:rPr lang="en-US" altLang="zh-CN" sz="1300" dirty="0">
                <a:solidFill>
                  <a:srgbClr val="F8F8F8"/>
                </a:solidFill>
                <a:latin typeface="+mn-ea"/>
                <a:ea typeface="+mn-ea"/>
              </a:rPr>
              <a:t>500</a:t>
            </a:r>
            <a:r>
              <a:rPr lang="zh-CN" altLang="en-US" sz="1300" dirty="0">
                <a:solidFill>
                  <a:srgbClr val="F8F8F8"/>
                </a:solidFill>
                <a:latin typeface="+mn-ea"/>
                <a:ea typeface="+mn-ea"/>
              </a:rPr>
              <a:t>万</a:t>
            </a:r>
            <a:endParaRPr lang="zh-CN" altLang="en-US" sz="1300" dirty="0">
              <a:solidFill>
                <a:srgbClr val="F8F8F8"/>
              </a:solidFill>
              <a:latin typeface="+mn-ea"/>
              <a:ea typeface="+mn-ea"/>
            </a:endParaRPr>
          </a:p>
        </p:txBody>
      </p:sp>
      <p:sp>
        <p:nvSpPr>
          <p:cNvPr id="96" name="椭圆 95"/>
          <p:cNvSpPr/>
          <p:nvPr/>
        </p:nvSpPr>
        <p:spPr bwMode="auto">
          <a:xfrm>
            <a:off x="5715734" y="843311"/>
            <a:ext cx="1153070" cy="1153071"/>
          </a:xfrm>
          <a:prstGeom prst="ellipse">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97" name="TextBox 96"/>
          <p:cNvSpPr txBox="1"/>
          <p:nvPr/>
        </p:nvSpPr>
        <p:spPr>
          <a:xfrm>
            <a:off x="5813882" y="866331"/>
            <a:ext cx="1106680" cy="707887"/>
          </a:xfrm>
          <a:prstGeom prst="rect">
            <a:avLst/>
          </a:prstGeom>
          <a:noFill/>
        </p:spPr>
        <p:txBody>
          <a:bodyPr wrap="square" lIns="91428" tIns="45714" rIns="91428" bIns="45714" rtlCol="0">
            <a:spAutoFit/>
          </a:bodyPr>
          <a:lstStyle/>
          <a:p>
            <a:r>
              <a:rPr lang="en-US" altLang="zh-CN" sz="4000" b="1" dirty="0">
                <a:solidFill>
                  <a:srgbClr val="F8F8F8"/>
                </a:solidFill>
                <a:latin typeface="+mj-ea"/>
                <a:ea typeface="+mj-ea"/>
              </a:rPr>
              <a:t>65</a:t>
            </a:r>
            <a:r>
              <a:rPr lang="en-US" altLang="zh-CN" sz="1600" b="1" dirty="0">
                <a:solidFill>
                  <a:srgbClr val="F8F8F8"/>
                </a:solidFill>
                <a:latin typeface="+mj-ea"/>
                <a:ea typeface="+mj-ea"/>
              </a:rPr>
              <a:t>%</a:t>
            </a:r>
            <a:endParaRPr lang="zh-CN" altLang="en-US" sz="1600" b="1" dirty="0">
              <a:solidFill>
                <a:srgbClr val="F8F8F8"/>
              </a:solidFill>
              <a:latin typeface="+mj-ea"/>
              <a:ea typeface="+mj-ea"/>
            </a:endParaRPr>
          </a:p>
        </p:txBody>
      </p:sp>
      <p:sp>
        <p:nvSpPr>
          <p:cNvPr id="98" name="TextBox 97"/>
          <p:cNvSpPr txBox="1"/>
          <p:nvPr/>
        </p:nvSpPr>
        <p:spPr>
          <a:xfrm>
            <a:off x="5702773" y="1419372"/>
            <a:ext cx="1211013" cy="502677"/>
          </a:xfrm>
          <a:prstGeom prst="rect">
            <a:avLst/>
          </a:prstGeom>
          <a:noFill/>
        </p:spPr>
        <p:txBody>
          <a:bodyPr wrap="none" lIns="91428" tIns="45714" rIns="91428" bIns="45714" rtlCol="0">
            <a:spAutoFit/>
          </a:bodyPr>
          <a:lstStyle/>
          <a:p>
            <a:pPr algn="ctr"/>
            <a:r>
              <a:rPr lang="zh-CN" altLang="en-US" sz="1300" dirty="0">
                <a:solidFill>
                  <a:srgbClr val="F8F8F8"/>
                </a:solidFill>
                <a:latin typeface="+mn-ea"/>
                <a:ea typeface="+mn-ea"/>
              </a:rPr>
              <a:t>完成年底计划</a:t>
            </a:r>
            <a:endParaRPr lang="en-US" altLang="zh-CN" sz="1300" dirty="0">
              <a:solidFill>
                <a:srgbClr val="F8F8F8"/>
              </a:solidFill>
              <a:latin typeface="+mn-ea"/>
              <a:ea typeface="+mn-ea"/>
            </a:endParaRPr>
          </a:p>
          <a:p>
            <a:pPr algn="ctr"/>
            <a:r>
              <a:rPr lang="en-US" altLang="zh-CN" sz="1300" dirty="0">
                <a:solidFill>
                  <a:srgbClr val="F8F8F8"/>
                </a:solidFill>
                <a:latin typeface="+mn-ea"/>
                <a:ea typeface="+mn-ea"/>
              </a:rPr>
              <a:t>65%</a:t>
            </a:r>
            <a:endParaRPr lang="zh-CN" altLang="en-US" sz="1300" dirty="0">
              <a:solidFill>
                <a:srgbClr val="F8F8F8"/>
              </a:solidFill>
              <a:latin typeface="+mn-ea"/>
              <a:ea typeface="+mn-ea"/>
            </a:endParaRPr>
          </a:p>
        </p:txBody>
      </p:sp>
      <p:sp>
        <p:nvSpPr>
          <p:cNvPr id="99" name="TextBox 98"/>
          <p:cNvSpPr txBox="1"/>
          <p:nvPr/>
        </p:nvSpPr>
        <p:spPr>
          <a:xfrm>
            <a:off x="5364430" y="2411943"/>
            <a:ext cx="6134552" cy="3748706"/>
          </a:xfrm>
          <a:prstGeom prst="rect">
            <a:avLst/>
          </a:prstGeom>
          <a:noFill/>
        </p:spPr>
        <p:txBody>
          <a:bodyPr wrap="square" lIns="91428" tIns="45714" rIns="91428" bIns="45714" rtlCol="0">
            <a:spAutoFit/>
          </a:bodyPr>
          <a:lstStyle/>
          <a:p>
            <a:pPr algn="just">
              <a:lnSpc>
                <a:spcPct val="120000"/>
              </a:lnSpc>
            </a:pPr>
            <a:r>
              <a:rPr lang="zh-CN" altLang="en-US" dirty="0">
                <a:solidFill>
                  <a:schemeClr val="tx2"/>
                </a:solidFill>
                <a:latin typeface="+mn-ea"/>
                <a:ea typeface="+mn-ea"/>
              </a:rPr>
              <a:t>  </a:t>
            </a:r>
            <a:r>
              <a:rPr lang="zh-CN" altLang="en-US" dirty="0" smtClean="0">
                <a:solidFill>
                  <a:schemeClr val="tx2"/>
                </a:solidFill>
                <a:latin typeface="+mn-ea"/>
                <a:ea typeface="+mn-ea"/>
              </a:rPr>
              <a:t>   这里用简约的文字，概述出前段时间的主要工作情况，可以分段，不宜字数太多。</a:t>
            </a:r>
            <a:r>
              <a:rPr lang="zh-CN" altLang="en-US" dirty="0">
                <a:solidFill>
                  <a:schemeClr val="tx2"/>
                </a:solidFill>
                <a:latin typeface="+mn-ea"/>
                <a:ea typeface="+mn-ea"/>
              </a:rPr>
              <a:t> 这里用简约的文字，概述出前段时间的主要工作情况，可以分段，不宜字数太多</a:t>
            </a:r>
            <a:r>
              <a:rPr lang="zh-CN" altLang="en-US" dirty="0" smtClean="0">
                <a:solidFill>
                  <a:schemeClr val="tx2"/>
                </a:solidFill>
                <a:latin typeface="+mn-ea"/>
                <a:ea typeface="+mn-ea"/>
              </a:rPr>
              <a:t>。</a:t>
            </a:r>
            <a:r>
              <a:rPr lang="zh-CN" altLang="en-US" dirty="0">
                <a:solidFill>
                  <a:schemeClr val="tx2"/>
                </a:solidFill>
                <a:latin typeface="+mn-ea"/>
                <a:ea typeface="+mn-ea"/>
              </a:rPr>
              <a:t> 这里用简约的文字，概述出前段时间的主要工作情况，可以分段，不宜字数太多</a:t>
            </a:r>
            <a:r>
              <a:rPr lang="zh-CN" altLang="en-US" dirty="0" smtClean="0">
                <a:solidFill>
                  <a:schemeClr val="tx2"/>
                </a:solidFill>
                <a:latin typeface="+mn-ea"/>
                <a:ea typeface="+mn-ea"/>
              </a:rPr>
              <a:t>。</a:t>
            </a:r>
            <a:r>
              <a:rPr lang="zh-CN" altLang="en-US" dirty="0">
                <a:solidFill>
                  <a:schemeClr val="tx2"/>
                </a:solidFill>
                <a:latin typeface="+mn-ea"/>
                <a:ea typeface="+mn-ea"/>
              </a:rPr>
              <a:t> 这里用简约的文字，概述出前段时间的主要工作情况，可以分段，不宜字数太多</a:t>
            </a:r>
            <a:r>
              <a:rPr lang="zh-CN" altLang="en-US" dirty="0" smtClean="0">
                <a:solidFill>
                  <a:schemeClr val="tx2"/>
                </a:solidFill>
                <a:latin typeface="+mn-ea"/>
                <a:ea typeface="+mn-ea"/>
              </a:rPr>
              <a:t>。</a:t>
            </a:r>
            <a:endParaRPr lang="en-US" altLang="zh-CN" dirty="0" smtClean="0">
              <a:solidFill>
                <a:schemeClr val="tx2"/>
              </a:solidFill>
              <a:latin typeface="+mn-ea"/>
              <a:ea typeface="+mn-ea"/>
            </a:endParaRPr>
          </a:p>
          <a:p>
            <a:pPr algn="just">
              <a:lnSpc>
                <a:spcPct val="120000"/>
              </a:lnSpc>
            </a:pPr>
            <a:r>
              <a:rPr lang="zh-CN" altLang="en-US" dirty="0">
                <a:solidFill>
                  <a:schemeClr val="tx2"/>
                </a:solidFill>
                <a:latin typeface="+mn-ea"/>
                <a:ea typeface="+mn-ea"/>
              </a:rPr>
              <a:t> 这里用简约的文字，概述出前段时间的主要工作情况，可以分段，不宜字数太多</a:t>
            </a:r>
            <a:r>
              <a:rPr lang="zh-CN" altLang="en-US" dirty="0" smtClean="0">
                <a:solidFill>
                  <a:schemeClr val="tx2"/>
                </a:solidFill>
                <a:latin typeface="+mn-ea"/>
                <a:ea typeface="+mn-ea"/>
              </a:rPr>
              <a:t>。</a:t>
            </a:r>
            <a:r>
              <a:rPr lang="zh-CN" altLang="en-US" dirty="0">
                <a:solidFill>
                  <a:schemeClr val="tx2"/>
                </a:solidFill>
                <a:latin typeface="+mn-ea"/>
                <a:ea typeface="+mn-ea"/>
              </a:rPr>
              <a:t> 这里用简约的文字，概述出前段时间的主要工作情况，可以分段，不宜字数太多</a:t>
            </a:r>
            <a:r>
              <a:rPr lang="zh-CN" altLang="en-US" dirty="0" smtClean="0">
                <a:solidFill>
                  <a:schemeClr val="tx2"/>
                </a:solidFill>
                <a:latin typeface="+mn-ea"/>
                <a:ea typeface="+mn-ea"/>
              </a:rPr>
              <a:t>。</a:t>
            </a:r>
            <a:r>
              <a:rPr lang="zh-CN" altLang="en-US" dirty="0">
                <a:solidFill>
                  <a:schemeClr val="tx2"/>
                </a:solidFill>
                <a:latin typeface="+mn-ea"/>
                <a:ea typeface="+mn-ea"/>
              </a:rPr>
              <a:t> 这里用简约的文字，概述出前段时间的主要工作情况，可以分段，不宜字数太多。</a:t>
            </a:r>
            <a:endParaRPr lang="zh-CN" altLang="en-US" dirty="0">
              <a:solidFill>
                <a:schemeClr val="tx2"/>
              </a:solidFill>
              <a:latin typeface="+mn-ea"/>
              <a:ea typeface="+mn-ea"/>
            </a:endParaRPr>
          </a:p>
        </p:txBody>
      </p:sp>
    </p:spTree>
  </p:cSld>
  <p:clrMapOvr>
    <a:masterClrMapping/>
  </p:clrMapOvr>
  <p:transition spd="slow" advTm="10084">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outHorizontal)">
                                      <p:cBhvr>
                                        <p:cTn id="7" dur="500"/>
                                        <p:tgtEl>
                                          <p:spTgt spid="83"/>
                                        </p:tgtEl>
                                      </p:cBhvr>
                                    </p:animEffect>
                                  </p:childTnLst>
                                </p:cTn>
                              </p:par>
                              <p:par>
                                <p:cTn id="8" presetID="16" presetClass="entr" presetSubtype="4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300" fill="hold"/>
                                        <p:tgtEl>
                                          <p:spTgt spid="4"/>
                                        </p:tgtEl>
                                        <p:attrNameLst>
                                          <p:attrName>ppt_x</p:attrName>
                                        </p:attrNameLst>
                                      </p:cBhvr>
                                      <p:tavLst>
                                        <p:tav tm="0">
                                          <p:val>
                                            <p:strVal val="0-#ppt_w/2"/>
                                          </p:val>
                                        </p:tav>
                                        <p:tav tm="100000">
                                          <p:val>
                                            <p:strVal val="#ppt_x"/>
                                          </p:val>
                                        </p:tav>
                                      </p:tavLst>
                                    </p:anim>
                                    <p:anim calcmode="lin" valueType="num">
                                      <p:cBhvr additive="base">
                                        <p:cTn id="19" dur="3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77"/>
                                        </p:tgtEl>
                                        <p:attrNameLst>
                                          <p:attrName>style.visibility</p:attrName>
                                        </p:attrNameLst>
                                      </p:cBhvr>
                                      <p:to>
                                        <p:strVal val="visible"/>
                                      </p:to>
                                    </p:set>
                                    <p:anim calcmode="lin" valueType="num">
                                      <p:cBhvr>
                                        <p:cTn id="23"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4" dur="400" fill="hold"/>
                                        <p:tgtEl>
                                          <p:spTgt spid="77"/>
                                        </p:tgtEl>
                                        <p:attrNameLst>
                                          <p:attrName>ppt_y</p:attrName>
                                        </p:attrNameLst>
                                      </p:cBhvr>
                                      <p:tavLst>
                                        <p:tav tm="0">
                                          <p:val>
                                            <p:strVal val="#ppt_y"/>
                                          </p:val>
                                        </p:tav>
                                        <p:tav tm="100000">
                                          <p:val>
                                            <p:strVal val="#ppt_y"/>
                                          </p:val>
                                        </p:tav>
                                      </p:tavLst>
                                    </p:anim>
                                    <p:anim calcmode="lin" valueType="num">
                                      <p:cBhvr>
                                        <p:cTn id="25"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6"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400" tmFilter="0,0; .5, 1; 1, 1"/>
                                        <p:tgtEl>
                                          <p:spTgt spid="77"/>
                                        </p:tgtEl>
                                      </p:cBhvr>
                                    </p:animEffect>
                                  </p:childTnLst>
                                </p:cTn>
                              </p:par>
                            </p:childTnLst>
                          </p:cTn>
                        </p:par>
                        <p:par>
                          <p:cTn id="28" fill="hold">
                            <p:stCondLst>
                              <p:cond delay="1740"/>
                            </p:stCondLst>
                            <p:childTnLst>
                              <p:par>
                                <p:cTn id="29" presetID="52" presetClass="entr" presetSubtype="0"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Scale>
                                      <p:cBhvr>
                                        <p:cTn id="31" dur="100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96"/>
                                        </p:tgtEl>
                                        <p:attrNameLst>
                                          <p:attrName>ppt_x</p:attrName>
                                          <p:attrName>ppt_y</p:attrName>
                                        </p:attrNameLst>
                                      </p:cBhvr>
                                    </p:animMotion>
                                    <p:animEffect transition="in" filter="fade">
                                      <p:cBhvr>
                                        <p:cTn id="33" dur="1000"/>
                                        <p:tgtEl>
                                          <p:spTgt spid="96"/>
                                        </p:tgtEl>
                                      </p:cBhvr>
                                    </p:animEffect>
                                  </p:childTnLst>
                                </p:cTn>
                              </p:par>
                              <p:par>
                                <p:cTn id="34" presetID="52" presetClass="entr" presetSubtype="0" fill="hold" grpId="0" nodeType="withEffect">
                                  <p:stCondLst>
                                    <p:cond delay="200"/>
                                  </p:stCondLst>
                                  <p:childTnLst>
                                    <p:set>
                                      <p:cBhvr>
                                        <p:cTn id="35" dur="1" fill="hold">
                                          <p:stCondLst>
                                            <p:cond delay="0"/>
                                          </p:stCondLst>
                                        </p:cTn>
                                        <p:tgtEl>
                                          <p:spTgt spid="87"/>
                                        </p:tgtEl>
                                        <p:attrNameLst>
                                          <p:attrName>style.visibility</p:attrName>
                                        </p:attrNameLst>
                                      </p:cBhvr>
                                      <p:to>
                                        <p:strVal val="visible"/>
                                      </p:to>
                                    </p:set>
                                    <p:animScale>
                                      <p:cBhvr>
                                        <p:cTn id="36"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7"/>
                                        </p:tgtEl>
                                        <p:attrNameLst>
                                          <p:attrName>ppt_x</p:attrName>
                                          <p:attrName>ppt_y</p:attrName>
                                        </p:attrNameLst>
                                      </p:cBhvr>
                                    </p:animMotion>
                                    <p:animEffect transition="in" filter="fade">
                                      <p:cBhvr>
                                        <p:cTn id="38" dur="1000"/>
                                        <p:tgtEl>
                                          <p:spTgt spid="87"/>
                                        </p:tgtEl>
                                      </p:cBhvr>
                                    </p:animEffect>
                                  </p:childTnLst>
                                </p:cTn>
                              </p:par>
                              <p:par>
                                <p:cTn id="39" presetID="52" presetClass="entr" presetSubtype="0" fill="hold" grpId="0" nodeType="withEffect">
                                  <p:stCondLst>
                                    <p:cond delay="400"/>
                                  </p:stCondLst>
                                  <p:childTnLst>
                                    <p:set>
                                      <p:cBhvr>
                                        <p:cTn id="40" dur="1" fill="hold">
                                          <p:stCondLst>
                                            <p:cond delay="0"/>
                                          </p:stCondLst>
                                        </p:cTn>
                                        <p:tgtEl>
                                          <p:spTgt spid="90"/>
                                        </p:tgtEl>
                                        <p:attrNameLst>
                                          <p:attrName>style.visibility</p:attrName>
                                        </p:attrNameLst>
                                      </p:cBhvr>
                                      <p:to>
                                        <p:strVal val="visible"/>
                                      </p:to>
                                    </p:set>
                                    <p:animScale>
                                      <p:cBhvr>
                                        <p:cTn id="41" dur="1000" decel="50000" fill="hold">
                                          <p:stCondLst>
                                            <p:cond delay="0"/>
                                          </p:stCondLst>
                                        </p:cTn>
                                        <p:tgtEl>
                                          <p:spTgt spid="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90"/>
                                        </p:tgtEl>
                                        <p:attrNameLst>
                                          <p:attrName>ppt_x</p:attrName>
                                          <p:attrName>ppt_y</p:attrName>
                                        </p:attrNameLst>
                                      </p:cBhvr>
                                    </p:animMotion>
                                    <p:animEffect transition="in" filter="fade">
                                      <p:cBhvr>
                                        <p:cTn id="43" dur="1000"/>
                                        <p:tgtEl>
                                          <p:spTgt spid="90"/>
                                        </p:tgtEl>
                                      </p:cBhvr>
                                    </p:animEffect>
                                  </p:childTnLst>
                                </p:cTn>
                              </p:par>
                              <p:par>
                                <p:cTn id="44" presetID="52" presetClass="entr" presetSubtype="0" fill="hold" grpId="0" nodeType="withEffect">
                                  <p:stCondLst>
                                    <p:cond delay="600"/>
                                  </p:stCondLst>
                                  <p:childTnLst>
                                    <p:set>
                                      <p:cBhvr>
                                        <p:cTn id="45" dur="1" fill="hold">
                                          <p:stCondLst>
                                            <p:cond delay="0"/>
                                          </p:stCondLst>
                                        </p:cTn>
                                        <p:tgtEl>
                                          <p:spTgt spid="93"/>
                                        </p:tgtEl>
                                        <p:attrNameLst>
                                          <p:attrName>style.visibility</p:attrName>
                                        </p:attrNameLst>
                                      </p:cBhvr>
                                      <p:to>
                                        <p:strVal val="visible"/>
                                      </p:to>
                                    </p:set>
                                    <p:animScale>
                                      <p:cBhvr>
                                        <p:cTn id="46" dur="1000" decel="50000" fill="hold">
                                          <p:stCondLst>
                                            <p:cond delay="0"/>
                                          </p:stCondLst>
                                        </p:cTn>
                                        <p:tgtEl>
                                          <p:spTgt spid="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93"/>
                                        </p:tgtEl>
                                        <p:attrNameLst>
                                          <p:attrName>ppt_x</p:attrName>
                                          <p:attrName>ppt_y</p:attrName>
                                        </p:attrNameLst>
                                      </p:cBhvr>
                                    </p:animMotion>
                                    <p:animEffect transition="in" filter="fade">
                                      <p:cBhvr>
                                        <p:cTn id="48" dur="1000"/>
                                        <p:tgtEl>
                                          <p:spTgt spid="93"/>
                                        </p:tgtEl>
                                      </p:cBhvr>
                                    </p:animEffect>
                                  </p:childTnLst>
                                </p:cTn>
                              </p:par>
                            </p:childTnLst>
                          </p:cTn>
                        </p:par>
                        <p:par>
                          <p:cTn id="49" fill="hold">
                            <p:stCondLst>
                              <p:cond delay="2740"/>
                            </p:stCondLst>
                            <p:childTnLst>
                              <p:par>
                                <p:cTn id="50" presetID="31" presetClass="entr" presetSubtype="0" fill="hold" grpId="0" nodeType="afterEffect">
                                  <p:stCondLst>
                                    <p:cond delay="0"/>
                                  </p:stCondLst>
                                  <p:childTnLst>
                                    <p:set>
                                      <p:cBhvr>
                                        <p:cTn id="51" dur="1" fill="hold">
                                          <p:stCondLst>
                                            <p:cond delay="0"/>
                                          </p:stCondLst>
                                        </p:cTn>
                                        <p:tgtEl>
                                          <p:spTgt spid="97"/>
                                        </p:tgtEl>
                                        <p:attrNameLst>
                                          <p:attrName>style.visibility</p:attrName>
                                        </p:attrNameLst>
                                      </p:cBhvr>
                                      <p:to>
                                        <p:strVal val="visible"/>
                                      </p:to>
                                    </p:set>
                                    <p:anim calcmode="lin" valueType="num">
                                      <p:cBhvr>
                                        <p:cTn id="52" dur="500" fill="hold"/>
                                        <p:tgtEl>
                                          <p:spTgt spid="97"/>
                                        </p:tgtEl>
                                        <p:attrNameLst>
                                          <p:attrName>ppt_w</p:attrName>
                                        </p:attrNameLst>
                                      </p:cBhvr>
                                      <p:tavLst>
                                        <p:tav tm="0">
                                          <p:val>
                                            <p:fltVal val="0"/>
                                          </p:val>
                                        </p:tav>
                                        <p:tav tm="100000">
                                          <p:val>
                                            <p:strVal val="#ppt_w"/>
                                          </p:val>
                                        </p:tav>
                                      </p:tavLst>
                                    </p:anim>
                                    <p:anim calcmode="lin" valueType="num">
                                      <p:cBhvr>
                                        <p:cTn id="53" dur="500" fill="hold"/>
                                        <p:tgtEl>
                                          <p:spTgt spid="97"/>
                                        </p:tgtEl>
                                        <p:attrNameLst>
                                          <p:attrName>ppt_h</p:attrName>
                                        </p:attrNameLst>
                                      </p:cBhvr>
                                      <p:tavLst>
                                        <p:tav tm="0">
                                          <p:val>
                                            <p:fltVal val="0"/>
                                          </p:val>
                                        </p:tav>
                                        <p:tav tm="100000">
                                          <p:val>
                                            <p:strVal val="#ppt_h"/>
                                          </p:val>
                                        </p:tav>
                                      </p:tavLst>
                                    </p:anim>
                                    <p:anim calcmode="lin" valueType="num">
                                      <p:cBhvr>
                                        <p:cTn id="54" dur="500" fill="hold"/>
                                        <p:tgtEl>
                                          <p:spTgt spid="97"/>
                                        </p:tgtEl>
                                        <p:attrNameLst>
                                          <p:attrName>style.rotation</p:attrName>
                                        </p:attrNameLst>
                                      </p:cBhvr>
                                      <p:tavLst>
                                        <p:tav tm="0">
                                          <p:val>
                                            <p:fltVal val="90"/>
                                          </p:val>
                                        </p:tav>
                                        <p:tav tm="100000">
                                          <p:val>
                                            <p:fltVal val="0"/>
                                          </p:val>
                                        </p:tav>
                                      </p:tavLst>
                                    </p:anim>
                                    <p:animEffect transition="in" filter="fade">
                                      <p:cBhvr>
                                        <p:cTn id="55" dur="500"/>
                                        <p:tgtEl>
                                          <p:spTgt spid="97"/>
                                        </p:tgtEl>
                                      </p:cBhvr>
                                    </p:animEffect>
                                  </p:childTnLst>
                                </p:cTn>
                              </p:par>
                            </p:childTnLst>
                          </p:cTn>
                        </p:par>
                        <p:par>
                          <p:cTn id="56" fill="hold">
                            <p:stCondLst>
                              <p:cond delay="3240"/>
                            </p:stCondLst>
                            <p:childTnLst>
                              <p:par>
                                <p:cTn id="57" presetID="22" presetClass="entr" presetSubtype="8" fill="hold" grpId="0"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300"/>
                                        <p:tgtEl>
                                          <p:spTgt spid="98"/>
                                        </p:tgtEl>
                                      </p:cBhvr>
                                    </p:animEffect>
                                  </p:childTnLst>
                                </p:cTn>
                              </p:par>
                            </p:childTnLst>
                          </p:cTn>
                        </p:par>
                        <p:par>
                          <p:cTn id="60" fill="hold">
                            <p:stCondLst>
                              <p:cond delay="3740"/>
                            </p:stCondLst>
                            <p:childTnLst>
                              <p:par>
                                <p:cTn id="61" presetID="31" presetClass="entr" presetSubtype="0" fill="hold" grpId="0" nodeType="afterEffect">
                                  <p:stCondLst>
                                    <p:cond delay="0"/>
                                  </p:stCondLst>
                                  <p:childTnLst>
                                    <p:set>
                                      <p:cBhvr>
                                        <p:cTn id="62" dur="1" fill="hold">
                                          <p:stCondLst>
                                            <p:cond delay="0"/>
                                          </p:stCondLst>
                                        </p:cTn>
                                        <p:tgtEl>
                                          <p:spTgt spid="88"/>
                                        </p:tgtEl>
                                        <p:attrNameLst>
                                          <p:attrName>style.visibility</p:attrName>
                                        </p:attrNameLst>
                                      </p:cBhvr>
                                      <p:to>
                                        <p:strVal val="visible"/>
                                      </p:to>
                                    </p:set>
                                    <p:anim calcmode="lin" valueType="num">
                                      <p:cBhvr>
                                        <p:cTn id="63" dur="500" fill="hold"/>
                                        <p:tgtEl>
                                          <p:spTgt spid="88"/>
                                        </p:tgtEl>
                                        <p:attrNameLst>
                                          <p:attrName>ppt_w</p:attrName>
                                        </p:attrNameLst>
                                      </p:cBhvr>
                                      <p:tavLst>
                                        <p:tav tm="0">
                                          <p:val>
                                            <p:fltVal val="0"/>
                                          </p:val>
                                        </p:tav>
                                        <p:tav tm="100000">
                                          <p:val>
                                            <p:strVal val="#ppt_w"/>
                                          </p:val>
                                        </p:tav>
                                      </p:tavLst>
                                    </p:anim>
                                    <p:anim calcmode="lin" valueType="num">
                                      <p:cBhvr>
                                        <p:cTn id="64" dur="500" fill="hold"/>
                                        <p:tgtEl>
                                          <p:spTgt spid="88"/>
                                        </p:tgtEl>
                                        <p:attrNameLst>
                                          <p:attrName>ppt_h</p:attrName>
                                        </p:attrNameLst>
                                      </p:cBhvr>
                                      <p:tavLst>
                                        <p:tav tm="0">
                                          <p:val>
                                            <p:fltVal val="0"/>
                                          </p:val>
                                        </p:tav>
                                        <p:tav tm="100000">
                                          <p:val>
                                            <p:strVal val="#ppt_h"/>
                                          </p:val>
                                        </p:tav>
                                      </p:tavLst>
                                    </p:anim>
                                    <p:anim calcmode="lin" valueType="num">
                                      <p:cBhvr>
                                        <p:cTn id="65" dur="500" fill="hold"/>
                                        <p:tgtEl>
                                          <p:spTgt spid="88"/>
                                        </p:tgtEl>
                                        <p:attrNameLst>
                                          <p:attrName>style.rotation</p:attrName>
                                        </p:attrNameLst>
                                      </p:cBhvr>
                                      <p:tavLst>
                                        <p:tav tm="0">
                                          <p:val>
                                            <p:fltVal val="90"/>
                                          </p:val>
                                        </p:tav>
                                        <p:tav tm="100000">
                                          <p:val>
                                            <p:fltVal val="0"/>
                                          </p:val>
                                        </p:tav>
                                      </p:tavLst>
                                    </p:anim>
                                    <p:animEffect transition="in" filter="fade">
                                      <p:cBhvr>
                                        <p:cTn id="66" dur="500"/>
                                        <p:tgtEl>
                                          <p:spTgt spid="88"/>
                                        </p:tgtEl>
                                      </p:cBhvr>
                                    </p:animEffect>
                                  </p:childTnLst>
                                </p:cTn>
                              </p:par>
                            </p:childTnLst>
                          </p:cTn>
                        </p:par>
                        <p:par>
                          <p:cTn id="67" fill="hold">
                            <p:stCondLst>
                              <p:cond delay="424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300"/>
                                        <p:tgtEl>
                                          <p:spTgt spid="89"/>
                                        </p:tgtEl>
                                      </p:cBhvr>
                                    </p:animEffect>
                                  </p:childTnLst>
                                </p:cTn>
                              </p:par>
                            </p:childTnLst>
                          </p:cTn>
                        </p:par>
                        <p:par>
                          <p:cTn id="71" fill="hold">
                            <p:stCondLst>
                              <p:cond delay="4740"/>
                            </p:stCondLst>
                            <p:childTnLst>
                              <p:par>
                                <p:cTn id="72" presetID="31" presetClass="entr" presetSubtype="0" fill="hold" grpId="0" nodeType="afterEffect">
                                  <p:stCondLst>
                                    <p:cond delay="500"/>
                                  </p:stCondLst>
                                  <p:childTnLst>
                                    <p:set>
                                      <p:cBhvr>
                                        <p:cTn id="73" dur="1" fill="hold">
                                          <p:stCondLst>
                                            <p:cond delay="0"/>
                                          </p:stCondLst>
                                        </p:cTn>
                                        <p:tgtEl>
                                          <p:spTgt spid="91"/>
                                        </p:tgtEl>
                                        <p:attrNameLst>
                                          <p:attrName>style.visibility</p:attrName>
                                        </p:attrNameLst>
                                      </p:cBhvr>
                                      <p:to>
                                        <p:strVal val="visible"/>
                                      </p:to>
                                    </p:set>
                                    <p:anim calcmode="lin" valueType="num">
                                      <p:cBhvr>
                                        <p:cTn id="74" dur="500" fill="hold"/>
                                        <p:tgtEl>
                                          <p:spTgt spid="91"/>
                                        </p:tgtEl>
                                        <p:attrNameLst>
                                          <p:attrName>ppt_w</p:attrName>
                                        </p:attrNameLst>
                                      </p:cBhvr>
                                      <p:tavLst>
                                        <p:tav tm="0">
                                          <p:val>
                                            <p:fltVal val="0"/>
                                          </p:val>
                                        </p:tav>
                                        <p:tav tm="100000">
                                          <p:val>
                                            <p:strVal val="#ppt_w"/>
                                          </p:val>
                                        </p:tav>
                                      </p:tavLst>
                                    </p:anim>
                                    <p:anim calcmode="lin" valueType="num">
                                      <p:cBhvr>
                                        <p:cTn id="75" dur="500" fill="hold"/>
                                        <p:tgtEl>
                                          <p:spTgt spid="91"/>
                                        </p:tgtEl>
                                        <p:attrNameLst>
                                          <p:attrName>ppt_h</p:attrName>
                                        </p:attrNameLst>
                                      </p:cBhvr>
                                      <p:tavLst>
                                        <p:tav tm="0">
                                          <p:val>
                                            <p:fltVal val="0"/>
                                          </p:val>
                                        </p:tav>
                                        <p:tav tm="100000">
                                          <p:val>
                                            <p:strVal val="#ppt_h"/>
                                          </p:val>
                                        </p:tav>
                                      </p:tavLst>
                                    </p:anim>
                                    <p:anim calcmode="lin" valueType="num">
                                      <p:cBhvr>
                                        <p:cTn id="76" dur="500" fill="hold"/>
                                        <p:tgtEl>
                                          <p:spTgt spid="91"/>
                                        </p:tgtEl>
                                        <p:attrNameLst>
                                          <p:attrName>style.rotation</p:attrName>
                                        </p:attrNameLst>
                                      </p:cBhvr>
                                      <p:tavLst>
                                        <p:tav tm="0">
                                          <p:val>
                                            <p:fltVal val="90"/>
                                          </p:val>
                                        </p:tav>
                                        <p:tav tm="100000">
                                          <p:val>
                                            <p:fltVal val="0"/>
                                          </p:val>
                                        </p:tav>
                                      </p:tavLst>
                                    </p:anim>
                                    <p:animEffect transition="in" filter="fade">
                                      <p:cBhvr>
                                        <p:cTn id="77" dur="500"/>
                                        <p:tgtEl>
                                          <p:spTgt spid="91"/>
                                        </p:tgtEl>
                                      </p:cBhvr>
                                    </p:animEffect>
                                  </p:childTnLst>
                                </p:cTn>
                              </p:par>
                            </p:childTnLst>
                          </p:cTn>
                        </p:par>
                        <p:par>
                          <p:cTn id="78" fill="hold">
                            <p:stCondLst>
                              <p:cond delay="5740"/>
                            </p:stCondLst>
                            <p:childTnLst>
                              <p:par>
                                <p:cTn id="79" presetID="22" presetClass="entr" presetSubtype="8"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left)">
                                      <p:cBhvr>
                                        <p:cTn id="81" dur="300"/>
                                        <p:tgtEl>
                                          <p:spTgt spid="92"/>
                                        </p:tgtEl>
                                      </p:cBhvr>
                                    </p:animEffect>
                                  </p:childTnLst>
                                </p:cTn>
                              </p:par>
                            </p:childTnLst>
                          </p:cTn>
                        </p:par>
                        <p:par>
                          <p:cTn id="82" fill="hold">
                            <p:stCondLst>
                              <p:cond delay="6240"/>
                            </p:stCondLst>
                            <p:childTnLst>
                              <p:par>
                                <p:cTn id="83" presetID="31" presetClass="entr" presetSubtype="0" fill="hold" grpId="0" nodeType="afterEffect">
                                  <p:stCondLst>
                                    <p:cond delay="500"/>
                                  </p:stCondLst>
                                  <p:childTnLst>
                                    <p:set>
                                      <p:cBhvr>
                                        <p:cTn id="84" dur="1" fill="hold">
                                          <p:stCondLst>
                                            <p:cond delay="0"/>
                                          </p:stCondLst>
                                        </p:cTn>
                                        <p:tgtEl>
                                          <p:spTgt spid="94"/>
                                        </p:tgtEl>
                                        <p:attrNameLst>
                                          <p:attrName>style.visibility</p:attrName>
                                        </p:attrNameLst>
                                      </p:cBhvr>
                                      <p:to>
                                        <p:strVal val="visible"/>
                                      </p:to>
                                    </p:set>
                                    <p:anim calcmode="lin" valueType="num">
                                      <p:cBhvr>
                                        <p:cTn id="85" dur="500" fill="hold"/>
                                        <p:tgtEl>
                                          <p:spTgt spid="94"/>
                                        </p:tgtEl>
                                        <p:attrNameLst>
                                          <p:attrName>ppt_w</p:attrName>
                                        </p:attrNameLst>
                                      </p:cBhvr>
                                      <p:tavLst>
                                        <p:tav tm="0">
                                          <p:val>
                                            <p:fltVal val="0"/>
                                          </p:val>
                                        </p:tav>
                                        <p:tav tm="100000">
                                          <p:val>
                                            <p:strVal val="#ppt_w"/>
                                          </p:val>
                                        </p:tav>
                                      </p:tavLst>
                                    </p:anim>
                                    <p:anim calcmode="lin" valueType="num">
                                      <p:cBhvr>
                                        <p:cTn id="86" dur="500" fill="hold"/>
                                        <p:tgtEl>
                                          <p:spTgt spid="94"/>
                                        </p:tgtEl>
                                        <p:attrNameLst>
                                          <p:attrName>ppt_h</p:attrName>
                                        </p:attrNameLst>
                                      </p:cBhvr>
                                      <p:tavLst>
                                        <p:tav tm="0">
                                          <p:val>
                                            <p:fltVal val="0"/>
                                          </p:val>
                                        </p:tav>
                                        <p:tav tm="100000">
                                          <p:val>
                                            <p:strVal val="#ppt_h"/>
                                          </p:val>
                                        </p:tav>
                                      </p:tavLst>
                                    </p:anim>
                                    <p:anim calcmode="lin" valueType="num">
                                      <p:cBhvr>
                                        <p:cTn id="87" dur="500" fill="hold"/>
                                        <p:tgtEl>
                                          <p:spTgt spid="94"/>
                                        </p:tgtEl>
                                        <p:attrNameLst>
                                          <p:attrName>style.rotation</p:attrName>
                                        </p:attrNameLst>
                                      </p:cBhvr>
                                      <p:tavLst>
                                        <p:tav tm="0">
                                          <p:val>
                                            <p:fltVal val="90"/>
                                          </p:val>
                                        </p:tav>
                                        <p:tav tm="100000">
                                          <p:val>
                                            <p:fltVal val="0"/>
                                          </p:val>
                                        </p:tav>
                                      </p:tavLst>
                                    </p:anim>
                                    <p:animEffect transition="in" filter="fade">
                                      <p:cBhvr>
                                        <p:cTn id="88" dur="500"/>
                                        <p:tgtEl>
                                          <p:spTgt spid="94"/>
                                        </p:tgtEl>
                                      </p:cBhvr>
                                    </p:animEffect>
                                  </p:childTnLst>
                                </p:cTn>
                              </p:par>
                            </p:childTnLst>
                          </p:cTn>
                        </p:par>
                        <p:par>
                          <p:cTn id="89" fill="hold">
                            <p:stCondLst>
                              <p:cond delay="7240"/>
                            </p:stCondLst>
                            <p:childTnLst>
                              <p:par>
                                <p:cTn id="90" presetID="22" presetClass="entr" presetSubtype="8" fill="hold" grpId="0" nodeType="after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wipe(left)">
                                      <p:cBhvr>
                                        <p:cTn id="92" dur="300"/>
                                        <p:tgtEl>
                                          <p:spTgt spid="95"/>
                                        </p:tgtEl>
                                      </p:cBhvr>
                                    </p:animEffect>
                                  </p:childTnLst>
                                </p:cTn>
                              </p:par>
                            </p:childTnLst>
                          </p:cTn>
                        </p:par>
                        <p:par>
                          <p:cTn id="93" fill="hold">
                            <p:stCondLst>
                              <p:cond delay="7740"/>
                            </p:stCondLst>
                            <p:childTnLst>
                              <p:par>
                                <p:cTn id="94" presetID="22" presetClass="entr" presetSubtype="2"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right)">
                                      <p:cBhvr>
                                        <p:cTn id="96" dur="500"/>
                                        <p:tgtEl>
                                          <p:spTgt spid="5"/>
                                        </p:tgtEl>
                                      </p:cBhvr>
                                    </p:animEffect>
                                  </p:childTnLst>
                                </p:cTn>
                              </p:par>
                            </p:childTnLst>
                          </p:cTn>
                        </p:par>
                        <p:par>
                          <p:cTn id="97" fill="hold">
                            <p:stCondLst>
                              <p:cond delay="8240"/>
                            </p:stCondLst>
                            <p:childTnLst>
                              <p:par>
                                <p:cTn id="98" presetID="22" presetClass="entr" presetSubtype="1" fill="hold" grpId="0" nodeType="after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wipe(up)">
                                      <p:cBhvr>
                                        <p:cTn id="10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7" grpId="0"/>
      <p:bldP spid="83" grpId="0" animBg="1"/>
      <p:bldP spid="84" grpId="0" animBg="1"/>
      <p:bldP spid="4" grpId="0" animBg="1"/>
      <p:bldP spid="87" grpId="0" animBg="1"/>
      <p:bldP spid="88" grpId="0"/>
      <p:bldP spid="89" grpId="0"/>
      <p:bldP spid="90" grpId="0" animBg="1"/>
      <p:bldP spid="91" grpId="0"/>
      <p:bldP spid="92" grpId="0"/>
      <p:bldP spid="93" grpId="0" animBg="1"/>
      <p:bldP spid="94" grpId="0"/>
      <p:bldP spid="95" grpId="0"/>
      <p:bldP spid="96" grpId="0" animBg="1"/>
      <p:bldP spid="97" grpId="0"/>
      <p:bldP spid="98"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2" y="159025"/>
            <a:ext cx="1569636" cy="369320"/>
          </a:xfrm>
          <a:prstGeom prst="rect">
            <a:avLst/>
          </a:prstGeom>
          <a:noFill/>
        </p:spPr>
        <p:txBody>
          <a:bodyPr wrap="none" lIns="91428" tIns="45714" rIns="91428" bIns="4571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计划完成情况</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40" name="Line 2"/>
          <p:cNvSpPr>
            <a:spLocks noChangeShapeType="1"/>
          </p:cNvSpPr>
          <p:nvPr/>
        </p:nvSpPr>
        <p:spPr bwMode="auto">
          <a:xfrm flipV="1">
            <a:off x="1586022" y="4920697"/>
            <a:ext cx="5632370" cy="31825"/>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zh-CN" altLang="en-US">
              <a:solidFill>
                <a:srgbClr val="F8F8F8"/>
              </a:solidFill>
            </a:endParaRPr>
          </a:p>
        </p:txBody>
      </p:sp>
      <p:sp>
        <p:nvSpPr>
          <p:cNvPr id="44" name="Line 3"/>
          <p:cNvSpPr>
            <a:spLocks noChangeShapeType="1"/>
          </p:cNvSpPr>
          <p:nvPr/>
        </p:nvSpPr>
        <p:spPr bwMode="auto">
          <a:xfrm>
            <a:off x="1583900" y="4144183"/>
            <a:ext cx="5634491" cy="0"/>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zh-CN" altLang="en-US">
              <a:solidFill>
                <a:srgbClr val="F8F8F8"/>
              </a:solidFill>
            </a:endParaRPr>
          </a:p>
        </p:txBody>
      </p:sp>
      <p:sp>
        <p:nvSpPr>
          <p:cNvPr id="45" name="Line 4"/>
          <p:cNvSpPr>
            <a:spLocks noChangeShapeType="1"/>
          </p:cNvSpPr>
          <p:nvPr/>
        </p:nvSpPr>
        <p:spPr bwMode="auto">
          <a:xfrm>
            <a:off x="1583900" y="3333725"/>
            <a:ext cx="5634491" cy="0"/>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zh-CN" altLang="en-US">
              <a:solidFill>
                <a:srgbClr val="F8F8F8"/>
              </a:solidFill>
            </a:endParaRPr>
          </a:p>
        </p:txBody>
      </p:sp>
      <p:sp>
        <p:nvSpPr>
          <p:cNvPr id="48" name="Line 5"/>
          <p:cNvSpPr>
            <a:spLocks noChangeShapeType="1"/>
          </p:cNvSpPr>
          <p:nvPr/>
        </p:nvSpPr>
        <p:spPr bwMode="auto">
          <a:xfrm>
            <a:off x="1583900" y="2523267"/>
            <a:ext cx="5634491" cy="0"/>
          </a:xfrm>
          <a:prstGeom prst="line">
            <a:avLst/>
          </a:prstGeom>
          <a:noFill/>
          <a:ln w="3175" cap="flat" cmpd="sng">
            <a:solidFill>
              <a:schemeClr val="tx2"/>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zh-CN" altLang="en-US">
              <a:solidFill>
                <a:srgbClr val="F8F8F8"/>
              </a:solidFill>
            </a:endParaRPr>
          </a:p>
        </p:txBody>
      </p:sp>
      <p:sp>
        <p:nvSpPr>
          <p:cNvPr id="49" name="Rectangle 11"/>
          <p:cNvSpPr>
            <a:spLocks noChangeArrowheads="1"/>
          </p:cNvSpPr>
          <p:nvPr/>
        </p:nvSpPr>
        <p:spPr bwMode="auto">
          <a:xfrm>
            <a:off x="1817792" y="4661859"/>
            <a:ext cx="441296" cy="950484"/>
          </a:xfrm>
          <a:prstGeom prst="rect">
            <a:avLst/>
          </a:prstGeom>
          <a:solidFill>
            <a:schemeClr val="accent5"/>
          </a:solidFill>
          <a:ln>
            <a:noFill/>
          </a:ln>
          <a:effectLst/>
        </p:spPr>
        <p:txBody>
          <a:bodyPr lIns="91428" tIns="45714" rIns="91428" bIns="45714" anchor="ctr"/>
          <a:lstStyle/>
          <a:p>
            <a:endParaRPr lang="zh-CN" altLang="en-US">
              <a:solidFill>
                <a:srgbClr val="F8F8F8"/>
              </a:solidFill>
            </a:endParaRPr>
          </a:p>
        </p:txBody>
      </p:sp>
      <p:sp>
        <p:nvSpPr>
          <p:cNvPr id="50" name="Rectangle 12"/>
          <p:cNvSpPr>
            <a:spLocks noChangeArrowheads="1"/>
          </p:cNvSpPr>
          <p:nvPr/>
        </p:nvSpPr>
        <p:spPr bwMode="auto">
          <a:xfrm>
            <a:off x="3113937" y="4428480"/>
            <a:ext cx="441296" cy="1181741"/>
          </a:xfrm>
          <a:prstGeom prst="rect">
            <a:avLst/>
          </a:prstGeom>
          <a:solidFill>
            <a:schemeClr val="accent5"/>
          </a:solidFill>
          <a:ln>
            <a:noFill/>
          </a:ln>
          <a:effectLst/>
        </p:spPr>
        <p:txBody>
          <a:bodyPr lIns="91428" tIns="45714" rIns="91428" bIns="45714" anchor="ctr"/>
          <a:lstStyle/>
          <a:p>
            <a:endParaRPr lang="zh-CN" altLang="en-US">
              <a:solidFill>
                <a:srgbClr val="F8F8F8"/>
              </a:solidFill>
            </a:endParaRPr>
          </a:p>
        </p:txBody>
      </p:sp>
      <p:sp>
        <p:nvSpPr>
          <p:cNvPr id="51" name="Rectangle 13"/>
          <p:cNvSpPr>
            <a:spLocks noChangeArrowheads="1"/>
          </p:cNvSpPr>
          <p:nvPr/>
        </p:nvSpPr>
        <p:spPr bwMode="auto">
          <a:xfrm>
            <a:off x="4410079" y="4661859"/>
            <a:ext cx="441296" cy="950484"/>
          </a:xfrm>
          <a:prstGeom prst="rect">
            <a:avLst/>
          </a:prstGeom>
          <a:solidFill>
            <a:schemeClr val="accent5"/>
          </a:solidFill>
          <a:ln>
            <a:noFill/>
          </a:ln>
          <a:effectLst/>
        </p:spPr>
        <p:txBody>
          <a:bodyPr lIns="91428" tIns="45714" rIns="91428" bIns="45714" anchor="ctr"/>
          <a:lstStyle/>
          <a:p>
            <a:endParaRPr lang="zh-CN" altLang="en-US">
              <a:solidFill>
                <a:srgbClr val="F8F8F8"/>
              </a:solidFill>
            </a:endParaRPr>
          </a:p>
        </p:txBody>
      </p:sp>
      <p:sp>
        <p:nvSpPr>
          <p:cNvPr id="52" name="Rectangle 14"/>
          <p:cNvSpPr>
            <a:spLocks noChangeArrowheads="1"/>
          </p:cNvSpPr>
          <p:nvPr/>
        </p:nvSpPr>
        <p:spPr bwMode="auto">
          <a:xfrm>
            <a:off x="5706223" y="3946875"/>
            <a:ext cx="439176" cy="1667591"/>
          </a:xfrm>
          <a:prstGeom prst="rect">
            <a:avLst/>
          </a:prstGeom>
          <a:solidFill>
            <a:schemeClr val="accent5"/>
          </a:solidFill>
          <a:ln>
            <a:noFill/>
          </a:ln>
          <a:effectLst/>
        </p:spPr>
        <p:txBody>
          <a:bodyPr lIns="91428" tIns="45714" rIns="91428" bIns="45714" anchor="ctr"/>
          <a:lstStyle/>
          <a:p>
            <a:endParaRPr lang="zh-CN" altLang="en-US">
              <a:solidFill>
                <a:srgbClr val="F8F8F8"/>
              </a:solidFill>
            </a:endParaRPr>
          </a:p>
        </p:txBody>
      </p:sp>
      <p:sp>
        <p:nvSpPr>
          <p:cNvPr id="55" name="Line 15"/>
          <p:cNvSpPr>
            <a:spLocks noChangeShapeType="1"/>
          </p:cNvSpPr>
          <p:nvPr/>
        </p:nvSpPr>
        <p:spPr bwMode="auto">
          <a:xfrm flipV="1">
            <a:off x="1588146" y="5610221"/>
            <a:ext cx="5630248" cy="4243"/>
          </a:xfrm>
          <a:prstGeom prst="line">
            <a:avLst/>
          </a:prstGeom>
          <a:noFill/>
          <a:ln w="9525" cap="flat" cmpd="sng">
            <a:solidFill>
              <a:schemeClr val="tx2"/>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zh-CN" altLang="en-US">
              <a:solidFill>
                <a:schemeClr val="bg1"/>
              </a:solidFill>
            </a:endParaRPr>
          </a:p>
        </p:txBody>
      </p:sp>
      <p:sp>
        <p:nvSpPr>
          <p:cNvPr id="56" name="Line 16"/>
          <p:cNvSpPr>
            <a:spLocks noChangeShapeType="1"/>
          </p:cNvSpPr>
          <p:nvPr/>
        </p:nvSpPr>
        <p:spPr bwMode="auto">
          <a:xfrm>
            <a:off x="1586021" y="2098944"/>
            <a:ext cx="2122" cy="3515520"/>
          </a:xfrm>
          <a:prstGeom prst="line">
            <a:avLst/>
          </a:prstGeom>
          <a:noFill/>
          <a:ln w="9525" cap="flat" cmpd="sng">
            <a:solidFill>
              <a:schemeClr val="tx2"/>
            </a:solidFill>
            <a:round/>
            <a:head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zh-CN" altLang="en-US">
              <a:solidFill>
                <a:srgbClr val="F8F8F8"/>
              </a:solidFill>
            </a:endParaRPr>
          </a:p>
        </p:txBody>
      </p:sp>
      <p:sp>
        <p:nvSpPr>
          <p:cNvPr id="57" name="Text Box 17"/>
          <p:cNvSpPr txBox="1">
            <a:spLocks noChangeArrowheads="1"/>
          </p:cNvSpPr>
          <p:nvPr/>
        </p:nvSpPr>
        <p:spPr bwMode="auto">
          <a:xfrm>
            <a:off x="915590" y="4729749"/>
            <a:ext cx="668310"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4" rIns="91428" bIns="45714">
            <a:spAutoFit/>
          </a:bodyPr>
          <a:lstStyle/>
          <a:p>
            <a:r>
              <a:rPr lang="zh-CN" altLang="en-US" dirty="0">
                <a:solidFill>
                  <a:schemeClr val="tx2"/>
                </a:solidFill>
                <a:latin typeface="+mn-ea"/>
                <a:ea typeface="+mn-ea"/>
              </a:rPr>
              <a:t>20</a:t>
            </a:r>
            <a:endParaRPr lang="zh-CN" altLang="en-US" dirty="0">
              <a:solidFill>
                <a:schemeClr val="tx2"/>
              </a:solidFill>
              <a:latin typeface="+mn-ea"/>
              <a:ea typeface="+mn-ea"/>
            </a:endParaRPr>
          </a:p>
        </p:txBody>
      </p:sp>
      <p:sp>
        <p:nvSpPr>
          <p:cNvPr id="58" name="Text Box 18"/>
          <p:cNvSpPr txBox="1">
            <a:spLocks noChangeArrowheads="1"/>
          </p:cNvSpPr>
          <p:nvPr/>
        </p:nvSpPr>
        <p:spPr bwMode="auto">
          <a:xfrm>
            <a:off x="915590" y="3946873"/>
            <a:ext cx="668310"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4" rIns="91428" bIns="45714">
            <a:spAutoFit/>
          </a:bodyPr>
          <a:lstStyle/>
          <a:p>
            <a:r>
              <a:rPr lang="zh-CN" altLang="en-US">
                <a:solidFill>
                  <a:schemeClr val="tx2"/>
                </a:solidFill>
                <a:latin typeface="+mn-ea"/>
                <a:ea typeface="+mn-ea"/>
              </a:rPr>
              <a:t>40</a:t>
            </a:r>
            <a:endParaRPr lang="zh-CN" altLang="en-US">
              <a:solidFill>
                <a:schemeClr val="tx2"/>
              </a:solidFill>
              <a:latin typeface="+mn-ea"/>
              <a:ea typeface="+mn-ea"/>
            </a:endParaRPr>
          </a:p>
        </p:txBody>
      </p:sp>
      <p:sp>
        <p:nvSpPr>
          <p:cNvPr id="59" name="Text Box 19"/>
          <p:cNvSpPr txBox="1">
            <a:spLocks noChangeArrowheads="1"/>
          </p:cNvSpPr>
          <p:nvPr/>
        </p:nvSpPr>
        <p:spPr bwMode="auto">
          <a:xfrm>
            <a:off x="915590" y="3066401"/>
            <a:ext cx="668310"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4" rIns="91428" bIns="45714">
            <a:spAutoFit/>
          </a:bodyPr>
          <a:lstStyle/>
          <a:p>
            <a:r>
              <a:rPr lang="zh-CN" altLang="en-US">
                <a:solidFill>
                  <a:schemeClr val="tx2"/>
                </a:solidFill>
                <a:latin typeface="+mn-ea"/>
                <a:ea typeface="+mn-ea"/>
              </a:rPr>
              <a:t>60</a:t>
            </a:r>
            <a:endParaRPr lang="zh-CN" altLang="en-US">
              <a:solidFill>
                <a:schemeClr val="tx2"/>
              </a:solidFill>
              <a:latin typeface="+mn-ea"/>
              <a:ea typeface="+mn-ea"/>
            </a:endParaRPr>
          </a:p>
        </p:txBody>
      </p:sp>
      <p:sp>
        <p:nvSpPr>
          <p:cNvPr id="60" name="Text Box 20"/>
          <p:cNvSpPr txBox="1">
            <a:spLocks noChangeArrowheads="1"/>
          </p:cNvSpPr>
          <p:nvPr/>
        </p:nvSpPr>
        <p:spPr bwMode="auto">
          <a:xfrm>
            <a:off x="915590" y="2285647"/>
            <a:ext cx="668310"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4" rIns="91428" bIns="45714">
            <a:spAutoFit/>
          </a:bodyPr>
          <a:lstStyle/>
          <a:p>
            <a:r>
              <a:rPr lang="zh-CN" altLang="en-US" dirty="0">
                <a:solidFill>
                  <a:schemeClr val="tx2"/>
                </a:solidFill>
                <a:latin typeface="+mn-ea"/>
                <a:ea typeface="+mn-ea"/>
              </a:rPr>
              <a:t>80</a:t>
            </a:r>
            <a:endParaRPr lang="zh-CN" altLang="en-US" dirty="0">
              <a:solidFill>
                <a:schemeClr val="tx2"/>
              </a:solidFill>
              <a:latin typeface="+mn-ea"/>
              <a:ea typeface="+mn-ea"/>
            </a:endParaRPr>
          </a:p>
        </p:txBody>
      </p:sp>
      <p:sp>
        <p:nvSpPr>
          <p:cNvPr id="61" name="Rectangle 21"/>
          <p:cNvSpPr>
            <a:spLocks noChangeArrowheads="1"/>
          </p:cNvSpPr>
          <p:nvPr/>
        </p:nvSpPr>
        <p:spPr bwMode="auto">
          <a:xfrm>
            <a:off x="2341830" y="4207833"/>
            <a:ext cx="441296" cy="1404511"/>
          </a:xfrm>
          <a:prstGeom prst="rect">
            <a:avLst/>
          </a:prstGeom>
          <a:solidFill>
            <a:schemeClr val="tx1"/>
          </a:solidFill>
          <a:ln>
            <a:noFill/>
          </a:ln>
          <a:effectLst/>
        </p:spPr>
        <p:txBody>
          <a:bodyPr lIns="91428" tIns="45714" rIns="91428" bIns="45714" anchor="ctr"/>
          <a:lstStyle/>
          <a:p>
            <a:endParaRPr lang="zh-CN" altLang="en-US">
              <a:solidFill>
                <a:srgbClr val="F8F8F8"/>
              </a:solidFill>
            </a:endParaRPr>
          </a:p>
        </p:txBody>
      </p:sp>
      <p:sp>
        <p:nvSpPr>
          <p:cNvPr id="62" name="Rectangle 22"/>
          <p:cNvSpPr>
            <a:spLocks noChangeArrowheads="1"/>
          </p:cNvSpPr>
          <p:nvPr/>
        </p:nvSpPr>
        <p:spPr bwMode="auto">
          <a:xfrm>
            <a:off x="3623125" y="3946875"/>
            <a:ext cx="441296" cy="1663348"/>
          </a:xfrm>
          <a:prstGeom prst="rect">
            <a:avLst/>
          </a:prstGeom>
          <a:solidFill>
            <a:schemeClr val="tx1"/>
          </a:solidFill>
          <a:ln>
            <a:noFill/>
          </a:ln>
          <a:effectLst/>
        </p:spPr>
        <p:txBody>
          <a:bodyPr lIns="91428" tIns="45714" rIns="91428" bIns="45714" anchor="ctr"/>
          <a:lstStyle/>
          <a:p>
            <a:endParaRPr lang="zh-CN" altLang="en-US">
              <a:solidFill>
                <a:srgbClr val="F8F8F8"/>
              </a:solidFill>
            </a:endParaRPr>
          </a:p>
        </p:txBody>
      </p:sp>
      <p:sp>
        <p:nvSpPr>
          <p:cNvPr id="63" name="Rectangle 23"/>
          <p:cNvSpPr>
            <a:spLocks noChangeArrowheads="1"/>
          </p:cNvSpPr>
          <p:nvPr/>
        </p:nvSpPr>
        <p:spPr bwMode="auto">
          <a:xfrm>
            <a:off x="4931999" y="3149147"/>
            <a:ext cx="441296" cy="2465319"/>
          </a:xfrm>
          <a:prstGeom prst="rect">
            <a:avLst/>
          </a:prstGeom>
          <a:solidFill>
            <a:schemeClr val="tx1"/>
          </a:solidFill>
          <a:ln>
            <a:noFill/>
          </a:ln>
          <a:effectLst/>
        </p:spPr>
        <p:txBody>
          <a:bodyPr lIns="91428" tIns="45714" rIns="91428" bIns="45714" anchor="ctr"/>
          <a:lstStyle/>
          <a:p>
            <a:endParaRPr lang="zh-CN" altLang="en-US">
              <a:solidFill>
                <a:srgbClr val="F8F8F8"/>
              </a:solidFill>
            </a:endParaRPr>
          </a:p>
        </p:txBody>
      </p:sp>
      <p:sp>
        <p:nvSpPr>
          <p:cNvPr id="64" name="Rectangle 24"/>
          <p:cNvSpPr>
            <a:spLocks noChangeArrowheads="1"/>
          </p:cNvSpPr>
          <p:nvPr/>
        </p:nvSpPr>
        <p:spPr bwMode="auto">
          <a:xfrm>
            <a:off x="6230264" y="3333725"/>
            <a:ext cx="439174" cy="2280739"/>
          </a:xfrm>
          <a:prstGeom prst="rect">
            <a:avLst/>
          </a:prstGeom>
          <a:solidFill>
            <a:schemeClr val="tx1"/>
          </a:solidFill>
          <a:ln>
            <a:noFill/>
          </a:ln>
          <a:effectLst/>
        </p:spPr>
        <p:txBody>
          <a:bodyPr lIns="91428" tIns="45714" rIns="91428" bIns="45714" anchor="ctr"/>
          <a:lstStyle/>
          <a:p>
            <a:endParaRPr lang="zh-CN" altLang="en-US">
              <a:solidFill>
                <a:srgbClr val="F8F8F8"/>
              </a:solidFill>
            </a:endParaRPr>
          </a:p>
        </p:txBody>
      </p:sp>
      <p:sp>
        <p:nvSpPr>
          <p:cNvPr id="65" name="Text Box 25"/>
          <p:cNvSpPr txBox="1">
            <a:spLocks noChangeArrowheads="1"/>
          </p:cNvSpPr>
          <p:nvPr/>
        </p:nvSpPr>
        <p:spPr bwMode="auto">
          <a:xfrm>
            <a:off x="2254843" y="3751684"/>
            <a:ext cx="659131"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spAutoFit/>
          </a:bodyPr>
          <a:lstStyle/>
          <a:p>
            <a:r>
              <a:rPr lang="zh-CN" altLang="en-US" dirty="0">
                <a:solidFill>
                  <a:schemeClr val="tx2"/>
                </a:solidFill>
                <a:latin typeface="微软雅黑" panose="020B0503020204020204" pitchFamily="34" charset="-122"/>
                <a:ea typeface="微软雅黑" panose="020B0503020204020204" pitchFamily="34" charset="-122"/>
              </a:rPr>
              <a:t>38%</a:t>
            </a: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6" name="Text Box 26"/>
          <p:cNvSpPr txBox="1">
            <a:spLocks noChangeArrowheads="1"/>
          </p:cNvSpPr>
          <p:nvPr/>
        </p:nvSpPr>
        <p:spPr bwMode="auto">
          <a:xfrm>
            <a:off x="3550988" y="3577712"/>
            <a:ext cx="659131"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spAutoFit/>
          </a:bodyPr>
          <a:lstStyle/>
          <a:p>
            <a:r>
              <a:rPr lang="zh-CN" altLang="en-US">
                <a:solidFill>
                  <a:schemeClr val="tx2"/>
                </a:solidFill>
                <a:latin typeface="微软雅黑" panose="020B0503020204020204" pitchFamily="34" charset="-122"/>
                <a:ea typeface="微软雅黑" panose="020B0503020204020204" pitchFamily="34" charset="-122"/>
              </a:rPr>
              <a:t>49%</a:t>
            </a: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7" name="Text Box 27"/>
          <p:cNvSpPr txBox="1">
            <a:spLocks noChangeArrowheads="1"/>
          </p:cNvSpPr>
          <p:nvPr/>
        </p:nvSpPr>
        <p:spPr bwMode="auto">
          <a:xfrm>
            <a:off x="4819552" y="2809687"/>
            <a:ext cx="659131"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spAutoFit/>
          </a:bodyPr>
          <a:lstStyle/>
          <a:p>
            <a:r>
              <a:rPr lang="zh-CN" altLang="en-US">
                <a:solidFill>
                  <a:schemeClr val="tx2"/>
                </a:solidFill>
                <a:latin typeface="微软雅黑" panose="020B0503020204020204" pitchFamily="34" charset="-122"/>
                <a:ea typeface="微软雅黑" panose="020B0503020204020204" pitchFamily="34" charset="-122"/>
              </a:rPr>
              <a:t>67%</a:t>
            </a: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68" name="Text Box 28"/>
          <p:cNvSpPr txBox="1">
            <a:spLocks noChangeArrowheads="1"/>
          </p:cNvSpPr>
          <p:nvPr/>
        </p:nvSpPr>
        <p:spPr bwMode="auto">
          <a:xfrm>
            <a:off x="6109331" y="2809687"/>
            <a:ext cx="659131"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8" tIns="45714" rIns="91428" bIns="45714">
            <a:spAutoFit/>
          </a:bodyPr>
          <a:lstStyle/>
          <a:p>
            <a:r>
              <a:rPr lang="zh-CN" altLang="en-US" dirty="0">
                <a:solidFill>
                  <a:schemeClr val="tx2"/>
                </a:solidFill>
                <a:latin typeface="微软雅黑" panose="020B0503020204020204" pitchFamily="34" charset="-122"/>
                <a:ea typeface="微软雅黑" panose="020B0503020204020204" pitchFamily="34" charset="-122"/>
              </a:rPr>
              <a:t>60%</a:t>
            </a: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69" name="Rectangle 29"/>
          <p:cNvSpPr>
            <a:spLocks noChangeArrowheads="1"/>
          </p:cNvSpPr>
          <p:nvPr/>
        </p:nvSpPr>
        <p:spPr bwMode="auto">
          <a:xfrm>
            <a:off x="1615508" y="6142074"/>
            <a:ext cx="323382" cy="163364"/>
          </a:xfrm>
          <a:prstGeom prst="rect">
            <a:avLst/>
          </a:prstGeom>
          <a:solidFill>
            <a:schemeClr val="accent5"/>
          </a:solidFill>
          <a:ln>
            <a:noFill/>
          </a:ln>
          <a:effectLst/>
        </p:spPr>
        <p:txBody>
          <a:bodyPr lIns="91428" tIns="45714" rIns="91428" bIns="45714" anchor="ctr"/>
          <a:lstStyle/>
          <a:p>
            <a:endParaRPr lang="zh-CN" altLang="en-US" sz="1300">
              <a:solidFill>
                <a:schemeClr val="tx2"/>
              </a:solidFill>
            </a:endParaRPr>
          </a:p>
        </p:txBody>
      </p:sp>
      <p:sp>
        <p:nvSpPr>
          <p:cNvPr id="70" name="Rectangle 30"/>
          <p:cNvSpPr>
            <a:spLocks noChangeArrowheads="1"/>
          </p:cNvSpPr>
          <p:nvPr/>
        </p:nvSpPr>
        <p:spPr bwMode="auto">
          <a:xfrm>
            <a:off x="3536587" y="6142073"/>
            <a:ext cx="307185" cy="163363"/>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p>
            <a:endParaRPr lang="zh-CN" altLang="en-US" sz="1300">
              <a:solidFill>
                <a:schemeClr val="tx2"/>
              </a:solidFill>
            </a:endParaRPr>
          </a:p>
        </p:txBody>
      </p:sp>
      <p:sp>
        <p:nvSpPr>
          <p:cNvPr id="71" name="Text Box 31"/>
          <p:cNvSpPr txBox="1">
            <a:spLocks noChangeArrowheads="1"/>
          </p:cNvSpPr>
          <p:nvPr/>
        </p:nvSpPr>
        <p:spPr bwMode="auto">
          <a:xfrm>
            <a:off x="1946741" y="6059140"/>
            <a:ext cx="1729119" cy="338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4" rIns="91428" bIns="45714">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计划数</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72" name="Text Box 32"/>
          <p:cNvSpPr txBox="1">
            <a:spLocks noChangeArrowheads="1"/>
          </p:cNvSpPr>
          <p:nvPr/>
        </p:nvSpPr>
        <p:spPr bwMode="auto">
          <a:xfrm>
            <a:off x="3954995" y="6054897"/>
            <a:ext cx="1729119" cy="338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8" tIns="45714" rIns="91428" bIns="45714">
            <a:spAutoFit/>
          </a:bodyPr>
          <a:lstStyle/>
          <a:p>
            <a:r>
              <a:rPr lang="zh-CN" altLang="en-US" sz="1600" dirty="0">
                <a:solidFill>
                  <a:schemeClr val="tx2"/>
                </a:solidFill>
              </a:rPr>
              <a:t>实际数</a:t>
            </a:r>
            <a:endParaRPr lang="zh-CN" altLang="en-US" sz="1600" dirty="0">
              <a:solidFill>
                <a:schemeClr val="tx2"/>
              </a:solidFill>
            </a:endParaRPr>
          </a:p>
        </p:txBody>
      </p:sp>
      <p:sp>
        <p:nvSpPr>
          <p:cNvPr id="73" name="Text Box 33"/>
          <p:cNvSpPr txBox="1">
            <a:spLocks noChangeArrowheads="1"/>
          </p:cNvSpPr>
          <p:nvPr/>
        </p:nvSpPr>
        <p:spPr bwMode="auto">
          <a:xfrm>
            <a:off x="1925994" y="5669627"/>
            <a:ext cx="1084282"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8" tIns="45714" rIns="91428" bIns="45714">
            <a:spAutoFit/>
          </a:bodyPr>
          <a:lstStyle/>
          <a:p>
            <a:r>
              <a:rPr lang="zh-CN" altLang="en-US" dirty="0" smtClean="0">
                <a:solidFill>
                  <a:schemeClr val="tx2"/>
                </a:solidFill>
                <a:latin typeface="+mn-ea"/>
                <a:ea typeface="+mn-ea"/>
              </a:rPr>
              <a:t>业务一</a:t>
            </a:r>
            <a:endParaRPr lang="zh-CN" altLang="en-US" dirty="0">
              <a:solidFill>
                <a:schemeClr val="tx2"/>
              </a:solidFill>
              <a:latin typeface="+mn-ea"/>
              <a:ea typeface="+mn-ea"/>
            </a:endParaRPr>
          </a:p>
        </p:txBody>
      </p:sp>
      <p:sp>
        <p:nvSpPr>
          <p:cNvPr id="74" name="Text Box 34"/>
          <p:cNvSpPr txBox="1">
            <a:spLocks noChangeArrowheads="1"/>
          </p:cNvSpPr>
          <p:nvPr/>
        </p:nvSpPr>
        <p:spPr bwMode="auto">
          <a:xfrm>
            <a:off x="3171220" y="5669627"/>
            <a:ext cx="1084282"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8" tIns="45714" rIns="91428" bIns="45714">
            <a:spAutoFit/>
          </a:bodyPr>
          <a:lstStyle/>
          <a:p>
            <a:r>
              <a:rPr lang="zh-CN" altLang="en-US" dirty="0" smtClean="0">
                <a:solidFill>
                  <a:schemeClr val="tx2"/>
                </a:solidFill>
                <a:latin typeface="+mn-ea"/>
                <a:ea typeface="+mn-ea"/>
              </a:rPr>
              <a:t>业务二</a:t>
            </a:r>
            <a:endParaRPr lang="zh-CN" altLang="en-US" dirty="0">
              <a:solidFill>
                <a:schemeClr val="tx2"/>
              </a:solidFill>
              <a:latin typeface="+mn-ea"/>
              <a:ea typeface="+mn-ea"/>
            </a:endParaRPr>
          </a:p>
        </p:txBody>
      </p:sp>
      <p:sp>
        <p:nvSpPr>
          <p:cNvPr id="75" name="Text Box 35"/>
          <p:cNvSpPr txBox="1">
            <a:spLocks noChangeArrowheads="1"/>
          </p:cNvSpPr>
          <p:nvPr/>
        </p:nvSpPr>
        <p:spPr bwMode="auto">
          <a:xfrm>
            <a:off x="4490700" y="5669627"/>
            <a:ext cx="1084282"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8" tIns="45714" rIns="91428" bIns="45714">
            <a:spAutoFit/>
          </a:bodyPr>
          <a:lstStyle/>
          <a:p>
            <a:r>
              <a:rPr lang="zh-CN" altLang="en-US" dirty="0" smtClean="0">
                <a:solidFill>
                  <a:schemeClr val="tx2"/>
                </a:solidFill>
                <a:latin typeface="+mn-ea"/>
                <a:ea typeface="+mn-ea"/>
              </a:rPr>
              <a:t>业务三</a:t>
            </a:r>
            <a:endParaRPr lang="zh-CN" altLang="en-US" dirty="0">
              <a:solidFill>
                <a:schemeClr val="tx2"/>
              </a:solidFill>
              <a:latin typeface="+mn-ea"/>
              <a:ea typeface="+mn-ea"/>
            </a:endParaRPr>
          </a:p>
        </p:txBody>
      </p:sp>
      <p:sp>
        <p:nvSpPr>
          <p:cNvPr id="76" name="Text Box 36"/>
          <p:cNvSpPr txBox="1">
            <a:spLocks noChangeArrowheads="1"/>
          </p:cNvSpPr>
          <p:nvPr/>
        </p:nvSpPr>
        <p:spPr bwMode="auto">
          <a:xfrm>
            <a:off x="5778358" y="5669627"/>
            <a:ext cx="1084282" cy="36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28" tIns="45714" rIns="91428" bIns="45714">
            <a:spAutoFit/>
          </a:bodyPr>
          <a:lstStyle/>
          <a:p>
            <a:r>
              <a:rPr lang="zh-CN" altLang="en-US" dirty="0" smtClean="0">
                <a:solidFill>
                  <a:schemeClr val="tx2"/>
                </a:solidFill>
                <a:latin typeface="+mn-ea"/>
                <a:ea typeface="+mn-ea"/>
              </a:rPr>
              <a:t>业务四</a:t>
            </a:r>
            <a:endParaRPr lang="zh-CN" altLang="en-US" dirty="0">
              <a:solidFill>
                <a:schemeClr val="tx2"/>
              </a:solidFill>
              <a:latin typeface="+mn-ea"/>
              <a:ea typeface="+mn-ea"/>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 name="矩形 1"/>
          <p:cNvSpPr/>
          <p:nvPr/>
        </p:nvSpPr>
        <p:spPr bwMode="auto">
          <a:xfrm>
            <a:off x="8975723" y="907022"/>
            <a:ext cx="2664296" cy="1783969"/>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6" name="矩形 45"/>
          <p:cNvSpPr/>
          <p:nvPr/>
        </p:nvSpPr>
        <p:spPr bwMode="auto">
          <a:xfrm>
            <a:off x="8975723" y="2858968"/>
            <a:ext cx="2664296" cy="178396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7" name="矩形 46"/>
          <p:cNvSpPr/>
          <p:nvPr/>
        </p:nvSpPr>
        <p:spPr bwMode="auto">
          <a:xfrm>
            <a:off x="8975723" y="4810914"/>
            <a:ext cx="2664296" cy="178396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9525" cap="flat" cmpd="sng" algn="ctr">
            <a:solidFill>
              <a:schemeClr val="bg2"/>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53" name="Freeform 5"/>
          <p:cNvSpPr/>
          <p:nvPr/>
        </p:nvSpPr>
        <p:spPr bwMode="auto">
          <a:xfrm>
            <a:off x="764038" y="938021"/>
            <a:ext cx="300251" cy="301883"/>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p:spPr>
        <p:txBody>
          <a:bodyPr vert="horz" wrap="square" lIns="91428" tIns="45714" rIns="91428" bIns="45714" numCol="1" anchor="t" anchorCtr="0" compatLnSpc="1"/>
          <a:lstStyle/>
          <a:p>
            <a:endParaRPr lang="zh-CN" altLang="en-US"/>
          </a:p>
        </p:txBody>
      </p:sp>
      <p:sp>
        <p:nvSpPr>
          <p:cNvPr id="54" name="TextBox 53"/>
          <p:cNvSpPr txBox="1"/>
          <p:nvPr/>
        </p:nvSpPr>
        <p:spPr>
          <a:xfrm>
            <a:off x="1038822" y="909883"/>
            <a:ext cx="2374164" cy="420599"/>
          </a:xfrm>
          <a:prstGeom prst="rect">
            <a:avLst/>
          </a:prstGeom>
          <a:noFill/>
        </p:spPr>
        <p:txBody>
          <a:bodyPr wrap="none" lIns="91428" tIns="45714" rIns="91428" bIns="45714" rtlCol="0">
            <a:spAutoFit/>
          </a:bodyPr>
          <a:lstStyle/>
          <a:p>
            <a:r>
              <a:rPr lang="zh-CN" altLang="en-US" sz="2100" dirty="0">
                <a:latin typeface="+mj-ea"/>
                <a:ea typeface="+mj-ea"/>
              </a:rPr>
              <a:t>各项业务完成概况</a:t>
            </a:r>
            <a:endParaRPr lang="zh-CN" altLang="en-US" sz="2100" dirty="0">
              <a:latin typeface="+mj-ea"/>
              <a:ea typeface="+mj-ea"/>
            </a:endParaRPr>
          </a:p>
        </p:txBody>
      </p:sp>
    </p:spTree>
  </p:cSld>
  <p:clrMapOvr>
    <a:masterClrMapping/>
  </p:clrMapOvr>
  <p:transition spd="slow" advTm="8124">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300"/>
                                            <p:tgtEl>
                                              <p:spTgt spid="2"/>
                                            </p:tgtEl>
                                          </p:cBhvr>
                                        </p:animEffect>
                                      </p:childTnLst>
                                    </p:cTn>
                                  </p:par>
                                  <p:par>
                                    <p:cTn id="13" presetID="22" presetClass="entr" presetSubtype="2" fill="hold" grpId="0" nodeType="withEffect">
                                      <p:stCondLst>
                                        <p:cond delay="20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300"/>
                                            <p:tgtEl>
                                              <p:spTgt spid="46"/>
                                            </p:tgtEl>
                                          </p:cBhvr>
                                        </p:animEffect>
                                      </p:childTnLst>
                                    </p:cTn>
                                  </p:par>
                                  <p:par>
                                    <p:cTn id="16" presetID="22" presetClass="entr" presetSubtype="2" fill="hold" grpId="0" nodeType="withEffect">
                                      <p:stCondLst>
                                        <p:cond delay="40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300"/>
                                            <p:tgtEl>
                                              <p:spTgt spid="47"/>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300" fill="hold"/>
                                            <p:tgtEl>
                                              <p:spTgt spid="4"/>
                                            </p:tgtEl>
                                            <p:attrNameLst>
                                              <p:attrName>ppt_x</p:attrName>
                                            </p:attrNameLst>
                                          </p:cBhvr>
                                          <p:tavLst>
                                            <p:tav tm="0">
                                              <p:val>
                                                <p:strVal val="0-#ppt_w/2"/>
                                              </p:val>
                                            </p:tav>
                                            <p:tav tm="100000">
                                              <p:val>
                                                <p:strVal val="#ppt_x"/>
                                              </p:val>
                                            </p:tav>
                                          </p:tavLst>
                                        </p:anim>
                                        <p:anim calcmode="lin" valueType="num">
                                          <p:cBhvr additive="base">
                                            <p:cTn id="23" dur="3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7"/>
                                            </p:tgtEl>
                                            <p:attrNameLst>
                                              <p:attrName>style.visibility</p:attrName>
                                            </p:attrNameLst>
                                          </p:cBhvr>
                                          <p:to>
                                            <p:strVal val="visible"/>
                                          </p:to>
                                        </p:set>
                                        <p:anim calcmode="lin" valueType="num">
                                          <p:cBhvr>
                                            <p:cTn id="2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8" dur="400" fill="hold"/>
                                            <p:tgtEl>
                                              <p:spTgt spid="77"/>
                                            </p:tgtEl>
                                            <p:attrNameLst>
                                              <p:attrName>ppt_y</p:attrName>
                                            </p:attrNameLst>
                                          </p:cBhvr>
                                          <p:tavLst>
                                            <p:tav tm="0">
                                              <p:val>
                                                <p:strVal val="#ppt_y"/>
                                              </p:val>
                                            </p:tav>
                                            <p:tav tm="100000">
                                              <p:val>
                                                <p:strVal val="#ppt_y"/>
                                              </p:val>
                                            </p:tav>
                                          </p:tavLst>
                                        </p:anim>
                                        <p:anim calcmode="lin" valueType="num">
                                          <p:cBhvr>
                                            <p:cTn id="2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3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400" tmFilter="0,0; .5, 1; 1, 1"/>
                                            <p:tgtEl>
                                              <p:spTgt spid="77"/>
                                            </p:tgtEl>
                                          </p:cBhvr>
                                        </p:animEffect>
                                      </p:childTnLst>
                                    </p:cTn>
                                  </p:par>
                                </p:childTnLst>
                              </p:cTn>
                            </p:par>
                            <p:par>
                              <p:cTn id="32" fill="hold">
                                <p:stCondLst>
                                  <p:cond delay="2600"/>
                                </p:stCondLst>
                                <p:childTnLst>
                                  <p:par>
                                    <p:cTn id="33" presetID="2" presetClass="entr" presetSubtype="1" fill="hold" grpId="0" nodeType="afterEffect" p14:presetBounceEnd="33000">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14:bounceEnd="33000">
                                          <p:cBhvr additive="base">
                                            <p:cTn id="35" dur="300" fill="hold"/>
                                            <p:tgtEl>
                                              <p:spTgt spid="53"/>
                                            </p:tgtEl>
                                            <p:attrNameLst>
                                              <p:attrName>ppt_x</p:attrName>
                                            </p:attrNameLst>
                                          </p:cBhvr>
                                          <p:tavLst>
                                            <p:tav tm="0">
                                              <p:val>
                                                <p:strVal val="#ppt_x"/>
                                              </p:val>
                                            </p:tav>
                                            <p:tav tm="100000">
                                              <p:val>
                                                <p:strVal val="#ppt_x"/>
                                              </p:val>
                                            </p:tav>
                                          </p:tavLst>
                                        </p:anim>
                                        <p:anim calcmode="lin" valueType="num" p14:bounceEnd="33000">
                                          <p:cBhvr additive="base">
                                            <p:cTn id="36" dur="30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31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54"/>
                                            </p:tgtEl>
                                            <p:attrNameLst>
                                              <p:attrName>style.visibility</p:attrName>
                                            </p:attrNameLst>
                                          </p:cBhvr>
                                          <p:to>
                                            <p:strVal val="visible"/>
                                          </p:to>
                                        </p:set>
                                        <p:anim by="(-#ppt_w*2)" calcmode="lin" valueType="num">
                                          <p:cBhvr rctx="PPT">
                                            <p:cTn id="40" dur="250" autoRev="1" fill="hold">
                                              <p:stCondLst>
                                                <p:cond delay="0"/>
                                              </p:stCondLst>
                                            </p:cTn>
                                            <p:tgtEl>
                                              <p:spTgt spid="54"/>
                                            </p:tgtEl>
                                            <p:attrNameLst>
                                              <p:attrName>ppt_w</p:attrName>
                                            </p:attrNameLst>
                                          </p:cBhvr>
                                        </p:anim>
                                        <p:anim by="(#ppt_w*0.50)" calcmode="lin" valueType="num">
                                          <p:cBhvr>
                                            <p:cTn id="41" dur="250" decel="50000" autoRev="1" fill="hold">
                                              <p:stCondLst>
                                                <p:cond delay="0"/>
                                              </p:stCondLst>
                                            </p:cTn>
                                            <p:tgtEl>
                                              <p:spTgt spid="54"/>
                                            </p:tgtEl>
                                            <p:attrNameLst>
                                              <p:attrName>ppt_x</p:attrName>
                                            </p:attrNameLst>
                                          </p:cBhvr>
                                        </p:anim>
                                        <p:anim from="(-#ppt_h/2)" to="(#ppt_y)" calcmode="lin" valueType="num">
                                          <p:cBhvr>
                                            <p:cTn id="42" dur="500" fill="hold">
                                              <p:stCondLst>
                                                <p:cond delay="0"/>
                                              </p:stCondLst>
                                            </p:cTn>
                                            <p:tgtEl>
                                              <p:spTgt spid="54"/>
                                            </p:tgtEl>
                                            <p:attrNameLst>
                                              <p:attrName>ppt_y</p:attrName>
                                            </p:attrNameLst>
                                          </p:cBhvr>
                                        </p:anim>
                                        <p:animRot by="21600000">
                                          <p:cBhvr>
                                            <p:cTn id="43" dur="500" fill="hold">
                                              <p:stCondLst>
                                                <p:cond delay="0"/>
                                              </p:stCondLst>
                                            </p:cTn>
                                            <p:tgtEl>
                                              <p:spTgt spid="54"/>
                                            </p:tgtEl>
                                            <p:attrNameLst>
                                              <p:attrName>r</p:attrName>
                                            </p:attrNameLst>
                                          </p:cBhvr>
                                        </p:animRot>
                                      </p:childTnLst>
                                    </p:cTn>
                                  </p:par>
                                </p:childTnLst>
                              </p:cTn>
                            </p:par>
                            <p:par>
                              <p:cTn id="44" fill="hold">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500"/>
                                            <p:tgtEl>
                                              <p:spTgt spid="4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4750"/>
                                </p:stCondLst>
                                <p:childTnLst>
                                  <p:par>
                                    <p:cTn id="65" presetID="1" presetClass="entr" presetSubtype="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68" dur="500" fill="hold"/>
                                            <p:tgtEl>
                                              <p:spTgt spid="57"/>
                                            </p:tgtEl>
                                            <p:attrNameLst>
                                              <p:attrName>ppt_x</p:attrName>
                                              <p:attrName>ppt_y</p:attrName>
                                            </p:attrNameLst>
                                          </p:cBhvr>
                                          <p:rCtr x="-1236" y="-5208"/>
                                        </p:animMotion>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72" dur="500" fill="hold"/>
                                            <p:tgtEl>
                                              <p:spTgt spid="58"/>
                                            </p:tgtEl>
                                            <p:attrNameLst>
                                              <p:attrName>ppt_x</p:attrName>
                                              <p:attrName>ppt_y</p:attrName>
                                            </p:attrNameLst>
                                          </p:cBhvr>
                                          <p:rCtr x="-1236" y="-5208"/>
                                        </p:animMotion>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76" dur="500" fill="hold"/>
                                            <p:tgtEl>
                                              <p:spTgt spid="59"/>
                                            </p:tgtEl>
                                            <p:attrNameLst>
                                              <p:attrName>ppt_x</p:attrName>
                                              <p:attrName>ppt_y</p:attrName>
                                            </p:attrNameLst>
                                          </p:cBhvr>
                                          <p:rCtr x="-1236" y="-5208"/>
                                        </p:animMotion>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64" presetClass="path" presetSubtype="0" accel="50000" fill="hold" grpId="1" nodeType="withEffect" p14:presetBounceEnd="40000">
                                      <p:stCondLst>
                                        <p:cond delay="0"/>
                                      </p:stCondLst>
                                      <p:childTnLst>
                                        <p:animMotion origin="layout" path="M 0.02472 0.10393 L -1.27098E-6 2.22222E-6 " pathEditMode="relative" rAng="0" ptsTypes="AA" p14:bounceEnd="40000">
                                          <p:cBhvr>
                                            <p:cTn id="80" dur="500" fill="hold"/>
                                            <p:tgtEl>
                                              <p:spTgt spid="60"/>
                                            </p:tgtEl>
                                            <p:attrNameLst>
                                              <p:attrName>ppt_x</p:attrName>
                                              <p:attrName>ppt_y</p:attrName>
                                            </p:attrNameLst>
                                          </p:cBhvr>
                                          <p:rCtr x="-1236" y="-5208"/>
                                        </p:animMotion>
                                      </p:childTnLst>
                                    </p:cTn>
                                  </p:par>
                                </p:childTnLst>
                              </p:cTn>
                            </p:par>
                            <p:par>
                              <p:cTn id="81" fill="hold">
                                <p:stCondLst>
                                  <p:cond delay="4750"/>
                                </p:stCondLst>
                                <p:childTnLst>
                                  <p:par>
                                    <p:cTn id="82" presetID="42" presetClass="entr" presetSubtype="0"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300"/>
                                            <p:tgtEl>
                                              <p:spTgt spid="73"/>
                                            </p:tgtEl>
                                          </p:cBhvr>
                                        </p:animEffect>
                                        <p:anim calcmode="lin" valueType="num">
                                          <p:cBhvr>
                                            <p:cTn id="85" dur="300" fill="hold"/>
                                            <p:tgtEl>
                                              <p:spTgt spid="73"/>
                                            </p:tgtEl>
                                            <p:attrNameLst>
                                              <p:attrName>ppt_x</p:attrName>
                                            </p:attrNameLst>
                                          </p:cBhvr>
                                          <p:tavLst>
                                            <p:tav tm="0">
                                              <p:val>
                                                <p:strVal val="#ppt_x"/>
                                              </p:val>
                                            </p:tav>
                                            <p:tav tm="100000">
                                              <p:val>
                                                <p:strVal val="#ppt_x"/>
                                              </p:val>
                                            </p:tav>
                                          </p:tavLst>
                                        </p:anim>
                                        <p:anim calcmode="lin" valueType="num">
                                          <p:cBhvr>
                                            <p:cTn id="86" dur="300" fill="hold"/>
                                            <p:tgtEl>
                                              <p:spTgt spid="7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300"/>
                                            <p:tgtEl>
                                              <p:spTgt spid="74"/>
                                            </p:tgtEl>
                                          </p:cBhvr>
                                        </p:animEffect>
                                        <p:anim calcmode="lin" valueType="num">
                                          <p:cBhvr>
                                            <p:cTn id="90" dur="300" fill="hold"/>
                                            <p:tgtEl>
                                              <p:spTgt spid="74"/>
                                            </p:tgtEl>
                                            <p:attrNameLst>
                                              <p:attrName>ppt_x</p:attrName>
                                            </p:attrNameLst>
                                          </p:cBhvr>
                                          <p:tavLst>
                                            <p:tav tm="0">
                                              <p:val>
                                                <p:strVal val="#ppt_x"/>
                                              </p:val>
                                            </p:tav>
                                            <p:tav tm="100000">
                                              <p:val>
                                                <p:strVal val="#ppt_x"/>
                                              </p:val>
                                            </p:tav>
                                          </p:tavLst>
                                        </p:anim>
                                        <p:anim calcmode="lin" valueType="num">
                                          <p:cBhvr>
                                            <p:cTn id="91" dur="300" fill="hold"/>
                                            <p:tgtEl>
                                              <p:spTgt spid="7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300"/>
                                            <p:tgtEl>
                                              <p:spTgt spid="75"/>
                                            </p:tgtEl>
                                          </p:cBhvr>
                                        </p:animEffect>
                                        <p:anim calcmode="lin" valueType="num">
                                          <p:cBhvr>
                                            <p:cTn id="95" dur="300" fill="hold"/>
                                            <p:tgtEl>
                                              <p:spTgt spid="75"/>
                                            </p:tgtEl>
                                            <p:attrNameLst>
                                              <p:attrName>ppt_x</p:attrName>
                                            </p:attrNameLst>
                                          </p:cBhvr>
                                          <p:tavLst>
                                            <p:tav tm="0">
                                              <p:val>
                                                <p:strVal val="#ppt_x"/>
                                              </p:val>
                                            </p:tav>
                                            <p:tav tm="100000">
                                              <p:val>
                                                <p:strVal val="#ppt_x"/>
                                              </p:val>
                                            </p:tav>
                                          </p:tavLst>
                                        </p:anim>
                                        <p:anim calcmode="lin" valueType="num">
                                          <p:cBhvr>
                                            <p:cTn id="96" dur="300" fill="hold"/>
                                            <p:tgtEl>
                                              <p:spTgt spid="7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anim calcmode="lin" valueType="num">
                                          <p:cBhvr>
                                            <p:cTn id="100" dur="300" fill="hold"/>
                                            <p:tgtEl>
                                              <p:spTgt spid="76"/>
                                            </p:tgtEl>
                                            <p:attrNameLst>
                                              <p:attrName>ppt_x</p:attrName>
                                            </p:attrNameLst>
                                          </p:cBhvr>
                                          <p:tavLst>
                                            <p:tav tm="0">
                                              <p:val>
                                                <p:strVal val="#ppt_x"/>
                                              </p:val>
                                            </p:tav>
                                            <p:tav tm="100000">
                                              <p:val>
                                                <p:strVal val="#ppt_x"/>
                                              </p:val>
                                            </p:tav>
                                          </p:tavLst>
                                        </p:anim>
                                        <p:anim calcmode="lin" valueType="num">
                                          <p:cBhvr>
                                            <p:cTn id="101" dur="300" fill="hold"/>
                                            <p:tgtEl>
                                              <p:spTgt spid="76"/>
                                            </p:tgtEl>
                                            <p:attrNameLst>
                                              <p:attrName>ppt_y</p:attrName>
                                            </p:attrNameLst>
                                          </p:cBhvr>
                                          <p:tavLst>
                                            <p:tav tm="0">
                                              <p:val>
                                                <p:strVal val="#ppt_y+.1"/>
                                              </p:val>
                                            </p:tav>
                                            <p:tav tm="100000">
                                              <p:val>
                                                <p:strVal val="#ppt_y"/>
                                              </p:val>
                                            </p:tav>
                                          </p:tavLst>
                                        </p:anim>
                                      </p:childTnLst>
                                    </p:cTn>
                                  </p:par>
                                </p:childTnLst>
                              </p:cTn>
                            </p:par>
                            <p:par>
                              <p:cTn id="102" fill="hold">
                                <p:stCondLst>
                                  <p:cond delay="5250"/>
                                </p:stCondLst>
                                <p:childTnLst>
                                  <p:par>
                                    <p:cTn id="103" presetID="22" presetClass="entr" presetSubtype="4"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down)">
                                          <p:cBhvr>
                                            <p:cTn id="105" dur="500"/>
                                            <p:tgtEl>
                                              <p:spTgt spid="4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down)">
                                          <p:cBhvr>
                                            <p:cTn id="108" dur="500"/>
                                            <p:tgtEl>
                                              <p:spTgt spid="5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down)">
                                          <p:cBhvr>
                                            <p:cTn id="111" dur="500"/>
                                            <p:tgtEl>
                                              <p:spTgt spid="51"/>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down)">
                                          <p:cBhvr>
                                            <p:cTn id="114" dur="500"/>
                                            <p:tgtEl>
                                              <p:spTgt spid="52"/>
                                            </p:tgtEl>
                                          </p:cBhvr>
                                        </p:animEffect>
                                      </p:childTnLst>
                                    </p:cTn>
                                  </p:par>
                                </p:childTnLst>
                              </p:cTn>
                            </p:par>
                            <p:par>
                              <p:cTn id="115" fill="hold">
                                <p:stCondLst>
                                  <p:cond delay="5750"/>
                                </p:stCondLst>
                                <p:childTnLst>
                                  <p:par>
                                    <p:cTn id="116" presetID="22" presetClass="entr" presetSubtype="4"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down)">
                                          <p:cBhvr>
                                            <p:cTn id="118" dur="500"/>
                                            <p:tgtEl>
                                              <p:spTgt spid="6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wipe(down)">
                                          <p:cBhvr>
                                            <p:cTn id="121" dur="500"/>
                                            <p:tgtEl>
                                              <p:spTgt spid="6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wipe(down)">
                                          <p:cBhvr>
                                            <p:cTn id="124" dur="500"/>
                                            <p:tgtEl>
                                              <p:spTgt spid="6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wipe(down)">
                                          <p:cBhvr>
                                            <p:cTn id="127" dur="500"/>
                                            <p:tgtEl>
                                              <p:spTgt spid="64"/>
                                            </p:tgtEl>
                                          </p:cBhvr>
                                        </p:animEffect>
                                      </p:childTnLst>
                                    </p:cTn>
                                  </p:par>
                                </p:childTnLst>
                              </p:cTn>
                            </p:par>
                            <p:par>
                              <p:cTn id="128" fill="hold">
                                <p:stCondLst>
                                  <p:cond delay="6250"/>
                                </p:stCondLst>
                                <p:childTnLst>
                                  <p:par>
                                    <p:cTn id="129" presetID="56" presetClass="entr" presetSubtype="0" fill="hold" grpId="0" nodeType="afterEffect">
                                      <p:stCondLst>
                                        <p:cond delay="0"/>
                                      </p:stCondLst>
                                      <p:iterate type="lt">
                                        <p:tmPct val="10000"/>
                                      </p:iterate>
                                      <p:childTnLst>
                                        <p:set>
                                          <p:cBhvr>
                                            <p:cTn id="130" dur="1" fill="hold">
                                              <p:stCondLst>
                                                <p:cond delay="0"/>
                                              </p:stCondLst>
                                            </p:cTn>
                                            <p:tgtEl>
                                              <p:spTgt spid="65"/>
                                            </p:tgtEl>
                                            <p:attrNameLst>
                                              <p:attrName>style.visibility</p:attrName>
                                            </p:attrNameLst>
                                          </p:cBhvr>
                                          <p:to>
                                            <p:strVal val="visible"/>
                                          </p:to>
                                        </p:set>
                                        <p:anim by="(-#ppt_w*2)" calcmode="lin" valueType="num">
                                          <p:cBhvr rctx="PPT">
                                            <p:cTn id="131" dur="150" autoRev="1" fill="hold">
                                              <p:stCondLst>
                                                <p:cond delay="0"/>
                                              </p:stCondLst>
                                            </p:cTn>
                                            <p:tgtEl>
                                              <p:spTgt spid="65"/>
                                            </p:tgtEl>
                                            <p:attrNameLst>
                                              <p:attrName>ppt_w</p:attrName>
                                            </p:attrNameLst>
                                          </p:cBhvr>
                                        </p:anim>
                                        <p:anim by="(#ppt_w*0.50)" calcmode="lin" valueType="num">
                                          <p:cBhvr>
                                            <p:cTn id="132" dur="150" decel="50000" autoRev="1" fill="hold">
                                              <p:stCondLst>
                                                <p:cond delay="0"/>
                                              </p:stCondLst>
                                            </p:cTn>
                                            <p:tgtEl>
                                              <p:spTgt spid="65"/>
                                            </p:tgtEl>
                                            <p:attrNameLst>
                                              <p:attrName>ppt_x</p:attrName>
                                            </p:attrNameLst>
                                          </p:cBhvr>
                                        </p:anim>
                                        <p:anim from="(-#ppt_h/2)" to="(#ppt_y)" calcmode="lin" valueType="num">
                                          <p:cBhvr>
                                            <p:cTn id="133" dur="300" fill="hold">
                                              <p:stCondLst>
                                                <p:cond delay="0"/>
                                              </p:stCondLst>
                                            </p:cTn>
                                            <p:tgtEl>
                                              <p:spTgt spid="65"/>
                                            </p:tgtEl>
                                            <p:attrNameLst>
                                              <p:attrName>ppt_y</p:attrName>
                                            </p:attrNameLst>
                                          </p:cBhvr>
                                        </p:anim>
                                        <p:animRot by="21600000">
                                          <p:cBhvr>
                                            <p:cTn id="134" dur="300" fill="hold">
                                              <p:stCondLst>
                                                <p:cond delay="0"/>
                                              </p:stCondLst>
                                            </p:cTn>
                                            <p:tgtEl>
                                              <p:spTgt spid="65"/>
                                            </p:tgtEl>
                                            <p:attrNameLst>
                                              <p:attrName>r</p:attrName>
                                            </p:attrNameLst>
                                          </p:cBhvr>
                                        </p:animRot>
                                      </p:childTnLst>
                                    </p:cTn>
                                  </p:par>
                                  <p:par>
                                    <p:cTn id="135" presetID="56" presetClass="entr" presetSubtype="0" fill="hold" grpId="0" nodeType="withEffect">
                                      <p:stCondLst>
                                        <p:cond delay="0"/>
                                      </p:stCondLst>
                                      <p:iterate type="lt">
                                        <p:tmPct val="10000"/>
                                      </p:iterate>
                                      <p:childTnLst>
                                        <p:set>
                                          <p:cBhvr>
                                            <p:cTn id="136" dur="1" fill="hold">
                                              <p:stCondLst>
                                                <p:cond delay="0"/>
                                              </p:stCondLst>
                                            </p:cTn>
                                            <p:tgtEl>
                                              <p:spTgt spid="66"/>
                                            </p:tgtEl>
                                            <p:attrNameLst>
                                              <p:attrName>style.visibility</p:attrName>
                                            </p:attrNameLst>
                                          </p:cBhvr>
                                          <p:to>
                                            <p:strVal val="visible"/>
                                          </p:to>
                                        </p:set>
                                        <p:anim by="(-#ppt_w*2)" calcmode="lin" valueType="num">
                                          <p:cBhvr rctx="PPT">
                                            <p:cTn id="137" dur="150" autoRev="1" fill="hold">
                                              <p:stCondLst>
                                                <p:cond delay="0"/>
                                              </p:stCondLst>
                                            </p:cTn>
                                            <p:tgtEl>
                                              <p:spTgt spid="66"/>
                                            </p:tgtEl>
                                            <p:attrNameLst>
                                              <p:attrName>ppt_w</p:attrName>
                                            </p:attrNameLst>
                                          </p:cBhvr>
                                        </p:anim>
                                        <p:anim by="(#ppt_w*0.50)" calcmode="lin" valueType="num">
                                          <p:cBhvr>
                                            <p:cTn id="138" dur="150" decel="50000" autoRev="1" fill="hold">
                                              <p:stCondLst>
                                                <p:cond delay="0"/>
                                              </p:stCondLst>
                                            </p:cTn>
                                            <p:tgtEl>
                                              <p:spTgt spid="66"/>
                                            </p:tgtEl>
                                            <p:attrNameLst>
                                              <p:attrName>ppt_x</p:attrName>
                                            </p:attrNameLst>
                                          </p:cBhvr>
                                        </p:anim>
                                        <p:anim from="(-#ppt_h/2)" to="(#ppt_y)" calcmode="lin" valueType="num">
                                          <p:cBhvr>
                                            <p:cTn id="139" dur="300" fill="hold">
                                              <p:stCondLst>
                                                <p:cond delay="0"/>
                                              </p:stCondLst>
                                            </p:cTn>
                                            <p:tgtEl>
                                              <p:spTgt spid="66"/>
                                            </p:tgtEl>
                                            <p:attrNameLst>
                                              <p:attrName>ppt_y</p:attrName>
                                            </p:attrNameLst>
                                          </p:cBhvr>
                                        </p:anim>
                                        <p:animRot by="21600000">
                                          <p:cBhvr>
                                            <p:cTn id="140" dur="300" fill="hold">
                                              <p:stCondLst>
                                                <p:cond delay="0"/>
                                              </p:stCondLst>
                                            </p:cTn>
                                            <p:tgtEl>
                                              <p:spTgt spid="66"/>
                                            </p:tgtEl>
                                            <p:attrNameLst>
                                              <p:attrName>r</p:attrName>
                                            </p:attrNameLst>
                                          </p:cBhvr>
                                        </p:animRot>
                                      </p:childTnLst>
                                    </p:cTn>
                                  </p:par>
                                  <p:par>
                                    <p:cTn id="141" presetID="56" presetClass="entr" presetSubtype="0" fill="hold" grpId="0" nodeType="withEffect">
                                      <p:stCondLst>
                                        <p:cond delay="0"/>
                                      </p:stCondLst>
                                      <p:iterate type="lt">
                                        <p:tmPct val="10000"/>
                                      </p:iterate>
                                      <p:childTnLst>
                                        <p:set>
                                          <p:cBhvr>
                                            <p:cTn id="142" dur="1" fill="hold">
                                              <p:stCondLst>
                                                <p:cond delay="0"/>
                                              </p:stCondLst>
                                            </p:cTn>
                                            <p:tgtEl>
                                              <p:spTgt spid="67"/>
                                            </p:tgtEl>
                                            <p:attrNameLst>
                                              <p:attrName>style.visibility</p:attrName>
                                            </p:attrNameLst>
                                          </p:cBhvr>
                                          <p:to>
                                            <p:strVal val="visible"/>
                                          </p:to>
                                        </p:set>
                                        <p:anim by="(-#ppt_w*2)" calcmode="lin" valueType="num">
                                          <p:cBhvr rctx="PPT">
                                            <p:cTn id="143" dur="150" autoRev="1" fill="hold">
                                              <p:stCondLst>
                                                <p:cond delay="0"/>
                                              </p:stCondLst>
                                            </p:cTn>
                                            <p:tgtEl>
                                              <p:spTgt spid="67"/>
                                            </p:tgtEl>
                                            <p:attrNameLst>
                                              <p:attrName>ppt_w</p:attrName>
                                            </p:attrNameLst>
                                          </p:cBhvr>
                                        </p:anim>
                                        <p:anim by="(#ppt_w*0.50)" calcmode="lin" valueType="num">
                                          <p:cBhvr>
                                            <p:cTn id="144" dur="150" decel="50000" autoRev="1" fill="hold">
                                              <p:stCondLst>
                                                <p:cond delay="0"/>
                                              </p:stCondLst>
                                            </p:cTn>
                                            <p:tgtEl>
                                              <p:spTgt spid="67"/>
                                            </p:tgtEl>
                                            <p:attrNameLst>
                                              <p:attrName>ppt_x</p:attrName>
                                            </p:attrNameLst>
                                          </p:cBhvr>
                                        </p:anim>
                                        <p:anim from="(-#ppt_h/2)" to="(#ppt_y)" calcmode="lin" valueType="num">
                                          <p:cBhvr>
                                            <p:cTn id="145" dur="300" fill="hold">
                                              <p:stCondLst>
                                                <p:cond delay="0"/>
                                              </p:stCondLst>
                                            </p:cTn>
                                            <p:tgtEl>
                                              <p:spTgt spid="67"/>
                                            </p:tgtEl>
                                            <p:attrNameLst>
                                              <p:attrName>ppt_y</p:attrName>
                                            </p:attrNameLst>
                                          </p:cBhvr>
                                        </p:anim>
                                        <p:animRot by="21600000">
                                          <p:cBhvr>
                                            <p:cTn id="146" dur="300" fill="hold">
                                              <p:stCondLst>
                                                <p:cond delay="0"/>
                                              </p:stCondLst>
                                            </p:cTn>
                                            <p:tgtEl>
                                              <p:spTgt spid="67"/>
                                            </p:tgtEl>
                                            <p:attrNameLst>
                                              <p:attrName>r</p:attrName>
                                            </p:attrNameLst>
                                          </p:cBhvr>
                                        </p:animRot>
                                      </p:childTnLst>
                                    </p:cTn>
                                  </p:par>
                                  <p:par>
                                    <p:cTn id="147" presetID="56" presetClass="entr" presetSubtype="0" fill="hold" grpId="0" nodeType="withEffect">
                                      <p:stCondLst>
                                        <p:cond delay="0"/>
                                      </p:stCondLst>
                                      <p:iterate type="lt">
                                        <p:tmPct val="10000"/>
                                      </p:iterate>
                                      <p:childTnLst>
                                        <p:set>
                                          <p:cBhvr>
                                            <p:cTn id="148" dur="1" fill="hold">
                                              <p:stCondLst>
                                                <p:cond delay="0"/>
                                              </p:stCondLst>
                                            </p:cTn>
                                            <p:tgtEl>
                                              <p:spTgt spid="68"/>
                                            </p:tgtEl>
                                            <p:attrNameLst>
                                              <p:attrName>style.visibility</p:attrName>
                                            </p:attrNameLst>
                                          </p:cBhvr>
                                          <p:to>
                                            <p:strVal val="visible"/>
                                          </p:to>
                                        </p:set>
                                        <p:anim by="(-#ppt_w*2)" calcmode="lin" valueType="num">
                                          <p:cBhvr rctx="PPT">
                                            <p:cTn id="149" dur="150" autoRev="1" fill="hold">
                                              <p:stCondLst>
                                                <p:cond delay="0"/>
                                              </p:stCondLst>
                                            </p:cTn>
                                            <p:tgtEl>
                                              <p:spTgt spid="68"/>
                                            </p:tgtEl>
                                            <p:attrNameLst>
                                              <p:attrName>ppt_w</p:attrName>
                                            </p:attrNameLst>
                                          </p:cBhvr>
                                        </p:anim>
                                        <p:anim by="(#ppt_w*0.50)" calcmode="lin" valueType="num">
                                          <p:cBhvr>
                                            <p:cTn id="150" dur="150" decel="50000" autoRev="1" fill="hold">
                                              <p:stCondLst>
                                                <p:cond delay="0"/>
                                              </p:stCondLst>
                                            </p:cTn>
                                            <p:tgtEl>
                                              <p:spTgt spid="68"/>
                                            </p:tgtEl>
                                            <p:attrNameLst>
                                              <p:attrName>ppt_x</p:attrName>
                                            </p:attrNameLst>
                                          </p:cBhvr>
                                        </p:anim>
                                        <p:anim from="(-#ppt_h/2)" to="(#ppt_y)" calcmode="lin" valueType="num">
                                          <p:cBhvr>
                                            <p:cTn id="151" dur="300" fill="hold">
                                              <p:stCondLst>
                                                <p:cond delay="0"/>
                                              </p:stCondLst>
                                            </p:cTn>
                                            <p:tgtEl>
                                              <p:spTgt spid="68"/>
                                            </p:tgtEl>
                                            <p:attrNameLst>
                                              <p:attrName>ppt_y</p:attrName>
                                            </p:attrNameLst>
                                          </p:cBhvr>
                                        </p:anim>
                                        <p:animRot by="21600000">
                                          <p:cBhvr>
                                            <p:cTn id="152" dur="300" fill="hold">
                                              <p:stCondLst>
                                                <p:cond delay="0"/>
                                              </p:stCondLst>
                                            </p:cTn>
                                            <p:tgtEl>
                                              <p:spTgt spid="68"/>
                                            </p:tgtEl>
                                            <p:attrNameLst>
                                              <p:attrName>r</p:attrName>
                                            </p:attrNameLst>
                                          </p:cBhvr>
                                        </p:animRot>
                                      </p:childTnLst>
                                    </p:cTn>
                                  </p:par>
                                </p:childTnLst>
                              </p:cTn>
                            </p:par>
                            <p:par>
                              <p:cTn id="153" fill="hold">
                                <p:stCondLst>
                                  <p:cond delay="6910"/>
                                </p:stCondLst>
                                <p:childTnLst>
                                  <p:par>
                                    <p:cTn id="154" presetID="31" presetClass="entr" presetSubtype="0" fill="hold" grpId="0" nodeType="after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fltVal val="0"/>
                                              </p:val>
                                            </p:tav>
                                            <p:tav tm="100000">
                                              <p:val>
                                                <p:strVal val="#ppt_w"/>
                                              </p:val>
                                            </p:tav>
                                          </p:tavLst>
                                        </p:anim>
                                        <p:anim calcmode="lin" valueType="num">
                                          <p:cBhvr>
                                            <p:cTn id="157" dur="500" fill="hold"/>
                                            <p:tgtEl>
                                              <p:spTgt spid="69"/>
                                            </p:tgtEl>
                                            <p:attrNameLst>
                                              <p:attrName>ppt_h</p:attrName>
                                            </p:attrNameLst>
                                          </p:cBhvr>
                                          <p:tavLst>
                                            <p:tav tm="0">
                                              <p:val>
                                                <p:fltVal val="0"/>
                                              </p:val>
                                            </p:tav>
                                            <p:tav tm="100000">
                                              <p:val>
                                                <p:strVal val="#ppt_h"/>
                                              </p:val>
                                            </p:tav>
                                          </p:tavLst>
                                        </p:anim>
                                        <p:anim calcmode="lin" valueType="num">
                                          <p:cBhvr>
                                            <p:cTn id="158" dur="500" fill="hold"/>
                                            <p:tgtEl>
                                              <p:spTgt spid="69"/>
                                            </p:tgtEl>
                                            <p:attrNameLst>
                                              <p:attrName>style.rotation</p:attrName>
                                            </p:attrNameLst>
                                          </p:cBhvr>
                                          <p:tavLst>
                                            <p:tav tm="0">
                                              <p:val>
                                                <p:fltVal val="90"/>
                                              </p:val>
                                            </p:tav>
                                            <p:tav tm="100000">
                                              <p:val>
                                                <p:fltVal val="0"/>
                                              </p:val>
                                            </p:tav>
                                          </p:tavLst>
                                        </p:anim>
                                        <p:animEffect transition="in" filter="fade">
                                          <p:cBhvr>
                                            <p:cTn id="159" dur="500"/>
                                            <p:tgtEl>
                                              <p:spTgt spid="69"/>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 calcmode="lin" valueType="num">
                                          <p:cBhvr>
                                            <p:cTn id="162" dur="500" fill="hold"/>
                                            <p:tgtEl>
                                              <p:spTgt spid="70"/>
                                            </p:tgtEl>
                                            <p:attrNameLst>
                                              <p:attrName>ppt_w</p:attrName>
                                            </p:attrNameLst>
                                          </p:cBhvr>
                                          <p:tavLst>
                                            <p:tav tm="0">
                                              <p:val>
                                                <p:fltVal val="0"/>
                                              </p:val>
                                            </p:tav>
                                            <p:tav tm="100000">
                                              <p:val>
                                                <p:strVal val="#ppt_w"/>
                                              </p:val>
                                            </p:tav>
                                          </p:tavLst>
                                        </p:anim>
                                        <p:anim calcmode="lin" valueType="num">
                                          <p:cBhvr>
                                            <p:cTn id="163" dur="500" fill="hold"/>
                                            <p:tgtEl>
                                              <p:spTgt spid="70"/>
                                            </p:tgtEl>
                                            <p:attrNameLst>
                                              <p:attrName>ppt_h</p:attrName>
                                            </p:attrNameLst>
                                          </p:cBhvr>
                                          <p:tavLst>
                                            <p:tav tm="0">
                                              <p:val>
                                                <p:fltVal val="0"/>
                                              </p:val>
                                            </p:tav>
                                            <p:tav tm="100000">
                                              <p:val>
                                                <p:strVal val="#ppt_h"/>
                                              </p:val>
                                            </p:tav>
                                          </p:tavLst>
                                        </p:anim>
                                        <p:anim calcmode="lin" valueType="num">
                                          <p:cBhvr>
                                            <p:cTn id="164" dur="500" fill="hold"/>
                                            <p:tgtEl>
                                              <p:spTgt spid="70"/>
                                            </p:tgtEl>
                                            <p:attrNameLst>
                                              <p:attrName>style.rotation</p:attrName>
                                            </p:attrNameLst>
                                          </p:cBhvr>
                                          <p:tavLst>
                                            <p:tav tm="0">
                                              <p:val>
                                                <p:fltVal val="90"/>
                                              </p:val>
                                            </p:tav>
                                            <p:tav tm="100000">
                                              <p:val>
                                                <p:fltVal val="0"/>
                                              </p:val>
                                            </p:tav>
                                          </p:tavLst>
                                        </p:anim>
                                        <p:animEffect transition="in" filter="fade">
                                          <p:cBhvr>
                                            <p:cTn id="165" dur="500"/>
                                            <p:tgtEl>
                                              <p:spTgt spid="70"/>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71"/>
                                            </p:tgtEl>
                                            <p:attrNameLst>
                                              <p:attrName>style.visibility</p:attrName>
                                            </p:attrNameLst>
                                          </p:cBhvr>
                                          <p:to>
                                            <p:strVal val="visible"/>
                                          </p:to>
                                        </p:set>
                                        <p:anim calcmode="lin" valueType="num">
                                          <p:cBhvr>
                                            <p:cTn id="168" dur="500" fill="hold"/>
                                            <p:tgtEl>
                                              <p:spTgt spid="71"/>
                                            </p:tgtEl>
                                            <p:attrNameLst>
                                              <p:attrName>ppt_w</p:attrName>
                                            </p:attrNameLst>
                                          </p:cBhvr>
                                          <p:tavLst>
                                            <p:tav tm="0">
                                              <p:val>
                                                <p:fltVal val="0"/>
                                              </p:val>
                                            </p:tav>
                                            <p:tav tm="100000">
                                              <p:val>
                                                <p:strVal val="#ppt_w"/>
                                              </p:val>
                                            </p:tav>
                                          </p:tavLst>
                                        </p:anim>
                                        <p:anim calcmode="lin" valueType="num">
                                          <p:cBhvr>
                                            <p:cTn id="169" dur="500" fill="hold"/>
                                            <p:tgtEl>
                                              <p:spTgt spid="71"/>
                                            </p:tgtEl>
                                            <p:attrNameLst>
                                              <p:attrName>ppt_h</p:attrName>
                                            </p:attrNameLst>
                                          </p:cBhvr>
                                          <p:tavLst>
                                            <p:tav tm="0">
                                              <p:val>
                                                <p:fltVal val="0"/>
                                              </p:val>
                                            </p:tav>
                                            <p:tav tm="100000">
                                              <p:val>
                                                <p:strVal val="#ppt_h"/>
                                              </p:val>
                                            </p:tav>
                                          </p:tavLst>
                                        </p:anim>
                                        <p:anim calcmode="lin" valueType="num">
                                          <p:cBhvr>
                                            <p:cTn id="170" dur="500" fill="hold"/>
                                            <p:tgtEl>
                                              <p:spTgt spid="71"/>
                                            </p:tgtEl>
                                            <p:attrNameLst>
                                              <p:attrName>style.rotation</p:attrName>
                                            </p:attrNameLst>
                                          </p:cBhvr>
                                          <p:tavLst>
                                            <p:tav tm="0">
                                              <p:val>
                                                <p:fltVal val="90"/>
                                              </p:val>
                                            </p:tav>
                                            <p:tav tm="100000">
                                              <p:val>
                                                <p:fltVal val="0"/>
                                              </p:val>
                                            </p:tav>
                                          </p:tavLst>
                                        </p:anim>
                                        <p:animEffect transition="in" filter="fade">
                                          <p:cBhvr>
                                            <p:cTn id="171" dur="500"/>
                                            <p:tgtEl>
                                              <p:spTgt spid="71"/>
                                            </p:tgtEl>
                                          </p:cBhvr>
                                        </p:animEffect>
                                      </p:childTnLst>
                                    </p:cTn>
                                  </p:par>
                                  <p:par>
                                    <p:cTn id="172" presetID="31" presetClass="entr" presetSubtype="0" fill="hold" grpId="0" nodeType="withEffect">
                                      <p:stCondLst>
                                        <p:cond delay="0"/>
                                      </p:stCondLst>
                                      <p:childTnLst>
                                        <p:set>
                                          <p:cBhvr>
                                            <p:cTn id="173" dur="1" fill="hold">
                                              <p:stCondLst>
                                                <p:cond delay="0"/>
                                              </p:stCondLst>
                                            </p:cTn>
                                            <p:tgtEl>
                                              <p:spTgt spid="72"/>
                                            </p:tgtEl>
                                            <p:attrNameLst>
                                              <p:attrName>style.visibility</p:attrName>
                                            </p:attrNameLst>
                                          </p:cBhvr>
                                          <p:to>
                                            <p:strVal val="visible"/>
                                          </p:to>
                                        </p:set>
                                        <p:anim calcmode="lin" valueType="num">
                                          <p:cBhvr>
                                            <p:cTn id="174" dur="500" fill="hold"/>
                                            <p:tgtEl>
                                              <p:spTgt spid="72"/>
                                            </p:tgtEl>
                                            <p:attrNameLst>
                                              <p:attrName>ppt_w</p:attrName>
                                            </p:attrNameLst>
                                          </p:cBhvr>
                                          <p:tavLst>
                                            <p:tav tm="0">
                                              <p:val>
                                                <p:fltVal val="0"/>
                                              </p:val>
                                            </p:tav>
                                            <p:tav tm="100000">
                                              <p:val>
                                                <p:strVal val="#ppt_w"/>
                                              </p:val>
                                            </p:tav>
                                          </p:tavLst>
                                        </p:anim>
                                        <p:anim calcmode="lin" valueType="num">
                                          <p:cBhvr>
                                            <p:cTn id="175" dur="500" fill="hold"/>
                                            <p:tgtEl>
                                              <p:spTgt spid="72"/>
                                            </p:tgtEl>
                                            <p:attrNameLst>
                                              <p:attrName>ppt_h</p:attrName>
                                            </p:attrNameLst>
                                          </p:cBhvr>
                                          <p:tavLst>
                                            <p:tav tm="0">
                                              <p:val>
                                                <p:fltVal val="0"/>
                                              </p:val>
                                            </p:tav>
                                            <p:tav tm="100000">
                                              <p:val>
                                                <p:strVal val="#ppt_h"/>
                                              </p:val>
                                            </p:tav>
                                          </p:tavLst>
                                        </p:anim>
                                        <p:anim calcmode="lin" valueType="num">
                                          <p:cBhvr>
                                            <p:cTn id="176" dur="500" fill="hold"/>
                                            <p:tgtEl>
                                              <p:spTgt spid="72"/>
                                            </p:tgtEl>
                                            <p:attrNameLst>
                                              <p:attrName>style.rotation</p:attrName>
                                            </p:attrNameLst>
                                          </p:cBhvr>
                                          <p:tavLst>
                                            <p:tav tm="0">
                                              <p:val>
                                                <p:fltVal val="90"/>
                                              </p:val>
                                            </p:tav>
                                            <p:tav tm="100000">
                                              <p:val>
                                                <p:fltVal val="0"/>
                                              </p:val>
                                            </p:tav>
                                          </p:tavLst>
                                        </p:anim>
                                        <p:animEffect transition="in" filter="fade">
                                          <p:cBhvr>
                                            <p:cTn id="17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0" grpId="0" animBg="1"/>
          <p:bldP spid="44" grpId="0" animBg="1"/>
          <p:bldP spid="45" grpId="0" animBg="1"/>
          <p:bldP spid="48" grpId="0" animBg="1"/>
          <p:bldP spid="49" grpId="0" animBg="1"/>
          <p:bldP spid="50" grpId="0" animBg="1"/>
          <p:bldP spid="51" grpId="0" animBg="1"/>
          <p:bldP spid="52" grpId="0" animBg="1"/>
          <p:bldP spid="55" grpId="0" animBg="1"/>
          <p:bldP spid="56" grpId="0" animBg="1"/>
          <p:bldP spid="57" grpId="0"/>
          <p:bldP spid="57" grpId="1"/>
          <p:bldP spid="58" grpId="0"/>
          <p:bldP spid="58" grpId="1"/>
          <p:bldP spid="59" grpId="0"/>
          <p:bldP spid="59" grpId="1"/>
          <p:bldP spid="60" grpId="0"/>
          <p:bldP spid="60" grpId="1"/>
          <p:bldP spid="61" grpId="0" animBg="1"/>
          <p:bldP spid="62" grpId="0" animBg="1"/>
          <p:bldP spid="63" grpId="0" animBg="1"/>
          <p:bldP spid="64" grpId="0" animBg="1"/>
          <p:bldP spid="65" grpId="0"/>
          <p:bldP spid="66" grpId="0"/>
          <p:bldP spid="67" grpId="0"/>
          <p:bldP spid="68" grpId="0"/>
          <p:bldP spid="69" grpId="0" animBg="1"/>
          <p:bldP spid="70" grpId="0" animBg="1"/>
          <p:bldP spid="71" grpId="0"/>
          <p:bldP spid="72" grpId="0"/>
          <p:bldP spid="73" grpId="0"/>
          <p:bldP spid="74" grpId="0"/>
          <p:bldP spid="75" grpId="0"/>
          <p:bldP spid="76" grpId="0"/>
          <p:bldP spid="4" grpId="0" animBg="1"/>
          <p:bldP spid="2" grpId="0" animBg="1"/>
          <p:bldP spid="46" grpId="0" animBg="1"/>
          <p:bldP spid="47" grpId="0" animBg="1"/>
          <p:bldP spid="53" grpId="0" animBg="1"/>
          <p:bldP spid="5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300"/>
                                            <p:tgtEl>
                                              <p:spTgt spid="2"/>
                                            </p:tgtEl>
                                          </p:cBhvr>
                                        </p:animEffect>
                                      </p:childTnLst>
                                    </p:cTn>
                                  </p:par>
                                  <p:par>
                                    <p:cTn id="13" presetID="22" presetClass="entr" presetSubtype="2" fill="hold" grpId="0" nodeType="withEffect">
                                      <p:stCondLst>
                                        <p:cond delay="20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300"/>
                                            <p:tgtEl>
                                              <p:spTgt spid="46"/>
                                            </p:tgtEl>
                                          </p:cBhvr>
                                        </p:animEffect>
                                      </p:childTnLst>
                                    </p:cTn>
                                  </p:par>
                                  <p:par>
                                    <p:cTn id="16" presetID="22" presetClass="entr" presetSubtype="2" fill="hold" grpId="0" nodeType="withEffect">
                                      <p:stCondLst>
                                        <p:cond delay="400"/>
                                      </p:stCondLst>
                                      <p:childTnLst>
                                        <p:set>
                                          <p:cBhvr>
                                            <p:cTn id="17" dur="1" fill="hold">
                                              <p:stCondLst>
                                                <p:cond delay="0"/>
                                              </p:stCondLst>
                                            </p:cTn>
                                            <p:tgtEl>
                                              <p:spTgt spid="47"/>
                                            </p:tgtEl>
                                            <p:attrNameLst>
                                              <p:attrName>style.visibility</p:attrName>
                                            </p:attrNameLst>
                                          </p:cBhvr>
                                          <p:to>
                                            <p:strVal val="visible"/>
                                          </p:to>
                                        </p:set>
                                        <p:animEffect transition="in" filter="wipe(right)">
                                          <p:cBhvr>
                                            <p:cTn id="18" dur="300"/>
                                            <p:tgtEl>
                                              <p:spTgt spid="47"/>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300" fill="hold"/>
                                            <p:tgtEl>
                                              <p:spTgt spid="4"/>
                                            </p:tgtEl>
                                            <p:attrNameLst>
                                              <p:attrName>ppt_x</p:attrName>
                                            </p:attrNameLst>
                                          </p:cBhvr>
                                          <p:tavLst>
                                            <p:tav tm="0">
                                              <p:val>
                                                <p:strVal val="0-#ppt_w/2"/>
                                              </p:val>
                                            </p:tav>
                                            <p:tav tm="100000">
                                              <p:val>
                                                <p:strVal val="#ppt_x"/>
                                              </p:val>
                                            </p:tav>
                                          </p:tavLst>
                                        </p:anim>
                                        <p:anim calcmode="lin" valueType="num">
                                          <p:cBhvr additive="base">
                                            <p:cTn id="23" dur="3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77"/>
                                            </p:tgtEl>
                                            <p:attrNameLst>
                                              <p:attrName>style.visibility</p:attrName>
                                            </p:attrNameLst>
                                          </p:cBhvr>
                                          <p:to>
                                            <p:strVal val="visible"/>
                                          </p:to>
                                        </p:set>
                                        <p:anim calcmode="lin" valueType="num">
                                          <p:cBhvr>
                                            <p:cTn id="2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28" dur="400" fill="hold"/>
                                            <p:tgtEl>
                                              <p:spTgt spid="77"/>
                                            </p:tgtEl>
                                            <p:attrNameLst>
                                              <p:attrName>ppt_y</p:attrName>
                                            </p:attrNameLst>
                                          </p:cBhvr>
                                          <p:tavLst>
                                            <p:tav tm="0">
                                              <p:val>
                                                <p:strVal val="#ppt_y"/>
                                              </p:val>
                                            </p:tav>
                                            <p:tav tm="100000">
                                              <p:val>
                                                <p:strVal val="#ppt_y"/>
                                              </p:val>
                                            </p:tav>
                                          </p:tavLst>
                                        </p:anim>
                                        <p:anim calcmode="lin" valueType="num">
                                          <p:cBhvr>
                                            <p:cTn id="2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3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400" tmFilter="0,0; .5, 1; 1, 1"/>
                                            <p:tgtEl>
                                              <p:spTgt spid="77"/>
                                            </p:tgtEl>
                                          </p:cBhvr>
                                        </p:animEffect>
                                      </p:childTnLst>
                                    </p:cTn>
                                  </p:par>
                                </p:childTnLst>
                              </p:cTn>
                            </p:par>
                            <p:par>
                              <p:cTn id="32" fill="hold">
                                <p:stCondLst>
                                  <p:cond delay="260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300" fill="hold"/>
                                            <p:tgtEl>
                                              <p:spTgt spid="53"/>
                                            </p:tgtEl>
                                            <p:attrNameLst>
                                              <p:attrName>ppt_x</p:attrName>
                                            </p:attrNameLst>
                                          </p:cBhvr>
                                          <p:tavLst>
                                            <p:tav tm="0">
                                              <p:val>
                                                <p:strVal val="#ppt_x"/>
                                              </p:val>
                                            </p:tav>
                                            <p:tav tm="100000">
                                              <p:val>
                                                <p:strVal val="#ppt_x"/>
                                              </p:val>
                                            </p:tav>
                                          </p:tavLst>
                                        </p:anim>
                                        <p:anim calcmode="lin" valueType="num">
                                          <p:cBhvr additive="base">
                                            <p:cTn id="36" dur="30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31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54"/>
                                            </p:tgtEl>
                                            <p:attrNameLst>
                                              <p:attrName>style.visibility</p:attrName>
                                            </p:attrNameLst>
                                          </p:cBhvr>
                                          <p:to>
                                            <p:strVal val="visible"/>
                                          </p:to>
                                        </p:set>
                                        <p:anim by="(-#ppt_w*2)" calcmode="lin" valueType="num">
                                          <p:cBhvr rctx="PPT">
                                            <p:cTn id="40" dur="250" autoRev="1" fill="hold">
                                              <p:stCondLst>
                                                <p:cond delay="0"/>
                                              </p:stCondLst>
                                            </p:cTn>
                                            <p:tgtEl>
                                              <p:spTgt spid="54"/>
                                            </p:tgtEl>
                                            <p:attrNameLst>
                                              <p:attrName>ppt_w</p:attrName>
                                            </p:attrNameLst>
                                          </p:cBhvr>
                                        </p:anim>
                                        <p:anim by="(#ppt_w*0.50)" calcmode="lin" valueType="num">
                                          <p:cBhvr>
                                            <p:cTn id="41" dur="250" decel="50000" autoRev="1" fill="hold">
                                              <p:stCondLst>
                                                <p:cond delay="0"/>
                                              </p:stCondLst>
                                            </p:cTn>
                                            <p:tgtEl>
                                              <p:spTgt spid="54"/>
                                            </p:tgtEl>
                                            <p:attrNameLst>
                                              <p:attrName>ppt_x</p:attrName>
                                            </p:attrNameLst>
                                          </p:cBhvr>
                                        </p:anim>
                                        <p:anim from="(-#ppt_h/2)" to="(#ppt_y)" calcmode="lin" valueType="num">
                                          <p:cBhvr>
                                            <p:cTn id="42" dur="500" fill="hold">
                                              <p:stCondLst>
                                                <p:cond delay="0"/>
                                              </p:stCondLst>
                                            </p:cTn>
                                            <p:tgtEl>
                                              <p:spTgt spid="54"/>
                                            </p:tgtEl>
                                            <p:attrNameLst>
                                              <p:attrName>ppt_y</p:attrName>
                                            </p:attrNameLst>
                                          </p:cBhvr>
                                        </p:anim>
                                        <p:animRot by="21600000">
                                          <p:cBhvr>
                                            <p:cTn id="43" dur="500" fill="hold">
                                              <p:stCondLst>
                                                <p:cond delay="0"/>
                                              </p:stCondLst>
                                            </p:cTn>
                                            <p:tgtEl>
                                              <p:spTgt spid="54"/>
                                            </p:tgtEl>
                                            <p:attrNameLst>
                                              <p:attrName>r</p:attrName>
                                            </p:attrNameLst>
                                          </p:cBhvr>
                                        </p:animRot>
                                      </p:childTnLst>
                                    </p:cTn>
                                  </p:par>
                                </p:childTnLst>
                              </p:cTn>
                            </p:par>
                            <p:par>
                              <p:cTn id="44" fill="hold">
                                <p:stCondLst>
                                  <p:cond delay="3750"/>
                                </p:stCondLst>
                                <p:childTnLst>
                                  <p:par>
                                    <p:cTn id="45" presetID="2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left)">
                                          <p:cBhvr>
                                            <p:cTn id="50" dur="500"/>
                                            <p:tgtEl>
                                              <p:spTgt spid="55"/>
                                            </p:tgtEl>
                                          </p:cBhvr>
                                        </p:animEffect>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left)">
                                          <p:cBhvr>
                                            <p:cTn id="54" dur="500"/>
                                            <p:tgtEl>
                                              <p:spTgt spid="4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500"/>
                                            <p:tgtEl>
                                              <p:spTgt spid="4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wipe(left)">
                                          <p:cBhvr>
                                            <p:cTn id="60" dur="500"/>
                                            <p:tgtEl>
                                              <p:spTgt spid="4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4750"/>
                                </p:stCondLst>
                                <p:childTnLst>
                                  <p:par>
                                    <p:cTn id="65" presetID="1" presetClass="entr" presetSubtype="0"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64" presetClass="path" presetSubtype="0" accel="50000" fill="hold" grpId="1" nodeType="withEffect">
                                      <p:stCondLst>
                                        <p:cond delay="0"/>
                                      </p:stCondLst>
                                      <p:childTnLst>
                                        <p:animMotion origin="layout" path="M 0.02472 0.10393 L -1.27098E-6 2.22222E-6 " pathEditMode="relative" rAng="0" ptsTypes="AA">
                                          <p:cBhvr>
                                            <p:cTn id="68" dur="500" fill="hold"/>
                                            <p:tgtEl>
                                              <p:spTgt spid="57"/>
                                            </p:tgtEl>
                                            <p:attrNameLst>
                                              <p:attrName>ppt_x</p:attrName>
                                              <p:attrName>ppt_y</p:attrName>
                                            </p:attrNameLst>
                                          </p:cBhvr>
                                          <p:rCtr x="-1236" y="-5208"/>
                                        </p:animMotion>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64" presetClass="path" presetSubtype="0" accel="50000" fill="hold" grpId="1" nodeType="withEffect">
                                      <p:stCondLst>
                                        <p:cond delay="0"/>
                                      </p:stCondLst>
                                      <p:childTnLst>
                                        <p:animMotion origin="layout" path="M 0.02472 0.10393 L -1.27098E-6 2.22222E-6 " pathEditMode="relative" rAng="0" ptsTypes="AA">
                                          <p:cBhvr>
                                            <p:cTn id="72" dur="500" fill="hold"/>
                                            <p:tgtEl>
                                              <p:spTgt spid="58"/>
                                            </p:tgtEl>
                                            <p:attrNameLst>
                                              <p:attrName>ppt_x</p:attrName>
                                              <p:attrName>ppt_y</p:attrName>
                                            </p:attrNameLst>
                                          </p:cBhvr>
                                          <p:rCtr x="-1236" y="-5208"/>
                                        </p:animMotion>
                                      </p:childTnLst>
                                    </p:cTn>
                                  </p:par>
                                  <p:par>
                                    <p:cTn id="73" presetID="1" presetClass="entr" presetSubtype="0"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64" presetClass="path" presetSubtype="0" accel="50000" fill="hold" grpId="1" nodeType="withEffect">
                                      <p:stCondLst>
                                        <p:cond delay="0"/>
                                      </p:stCondLst>
                                      <p:childTnLst>
                                        <p:animMotion origin="layout" path="M 0.02472 0.10393 L -1.27098E-6 2.22222E-6 " pathEditMode="relative" rAng="0" ptsTypes="AA">
                                          <p:cBhvr>
                                            <p:cTn id="76" dur="500" fill="hold"/>
                                            <p:tgtEl>
                                              <p:spTgt spid="59"/>
                                            </p:tgtEl>
                                            <p:attrNameLst>
                                              <p:attrName>ppt_x</p:attrName>
                                              <p:attrName>ppt_y</p:attrName>
                                            </p:attrNameLst>
                                          </p:cBhvr>
                                          <p:rCtr x="-1236" y="-5208"/>
                                        </p:animMotion>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64" presetClass="path" presetSubtype="0" accel="50000" fill="hold" grpId="1" nodeType="withEffect">
                                      <p:stCondLst>
                                        <p:cond delay="0"/>
                                      </p:stCondLst>
                                      <p:childTnLst>
                                        <p:animMotion origin="layout" path="M 0.02472 0.10393 L -1.27098E-6 2.22222E-6 " pathEditMode="relative" rAng="0" ptsTypes="AA">
                                          <p:cBhvr>
                                            <p:cTn id="80" dur="500" fill="hold"/>
                                            <p:tgtEl>
                                              <p:spTgt spid="60"/>
                                            </p:tgtEl>
                                            <p:attrNameLst>
                                              <p:attrName>ppt_x</p:attrName>
                                              <p:attrName>ppt_y</p:attrName>
                                            </p:attrNameLst>
                                          </p:cBhvr>
                                          <p:rCtr x="-1236" y="-5208"/>
                                        </p:animMotion>
                                      </p:childTnLst>
                                    </p:cTn>
                                  </p:par>
                                </p:childTnLst>
                              </p:cTn>
                            </p:par>
                            <p:par>
                              <p:cTn id="81" fill="hold">
                                <p:stCondLst>
                                  <p:cond delay="4750"/>
                                </p:stCondLst>
                                <p:childTnLst>
                                  <p:par>
                                    <p:cTn id="82" presetID="42" presetClass="entr" presetSubtype="0"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fade">
                                          <p:cBhvr>
                                            <p:cTn id="84" dur="300"/>
                                            <p:tgtEl>
                                              <p:spTgt spid="73"/>
                                            </p:tgtEl>
                                          </p:cBhvr>
                                        </p:animEffect>
                                        <p:anim calcmode="lin" valueType="num">
                                          <p:cBhvr>
                                            <p:cTn id="85" dur="300" fill="hold"/>
                                            <p:tgtEl>
                                              <p:spTgt spid="73"/>
                                            </p:tgtEl>
                                            <p:attrNameLst>
                                              <p:attrName>ppt_x</p:attrName>
                                            </p:attrNameLst>
                                          </p:cBhvr>
                                          <p:tavLst>
                                            <p:tav tm="0">
                                              <p:val>
                                                <p:strVal val="#ppt_x"/>
                                              </p:val>
                                            </p:tav>
                                            <p:tav tm="100000">
                                              <p:val>
                                                <p:strVal val="#ppt_x"/>
                                              </p:val>
                                            </p:tav>
                                          </p:tavLst>
                                        </p:anim>
                                        <p:anim calcmode="lin" valueType="num">
                                          <p:cBhvr>
                                            <p:cTn id="86" dur="300" fill="hold"/>
                                            <p:tgtEl>
                                              <p:spTgt spid="7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300"/>
                                            <p:tgtEl>
                                              <p:spTgt spid="74"/>
                                            </p:tgtEl>
                                          </p:cBhvr>
                                        </p:animEffect>
                                        <p:anim calcmode="lin" valueType="num">
                                          <p:cBhvr>
                                            <p:cTn id="90" dur="300" fill="hold"/>
                                            <p:tgtEl>
                                              <p:spTgt spid="74"/>
                                            </p:tgtEl>
                                            <p:attrNameLst>
                                              <p:attrName>ppt_x</p:attrName>
                                            </p:attrNameLst>
                                          </p:cBhvr>
                                          <p:tavLst>
                                            <p:tav tm="0">
                                              <p:val>
                                                <p:strVal val="#ppt_x"/>
                                              </p:val>
                                            </p:tav>
                                            <p:tav tm="100000">
                                              <p:val>
                                                <p:strVal val="#ppt_x"/>
                                              </p:val>
                                            </p:tav>
                                          </p:tavLst>
                                        </p:anim>
                                        <p:anim calcmode="lin" valueType="num">
                                          <p:cBhvr>
                                            <p:cTn id="91" dur="300" fill="hold"/>
                                            <p:tgtEl>
                                              <p:spTgt spid="7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Effect transition="in" filter="fade">
                                          <p:cBhvr>
                                            <p:cTn id="94" dur="300"/>
                                            <p:tgtEl>
                                              <p:spTgt spid="75"/>
                                            </p:tgtEl>
                                          </p:cBhvr>
                                        </p:animEffect>
                                        <p:anim calcmode="lin" valueType="num">
                                          <p:cBhvr>
                                            <p:cTn id="95" dur="300" fill="hold"/>
                                            <p:tgtEl>
                                              <p:spTgt spid="75"/>
                                            </p:tgtEl>
                                            <p:attrNameLst>
                                              <p:attrName>ppt_x</p:attrName>
                                            </p:attrNameLst>
                                          </p:cBhvr>
                                          <p:tavLst>
                                            <p:tav tm="0">
                                              <p:val>
                                                <p:strVal val="#ppt_x"/>
                                              </p:val>
                                            </p:tav>
                                            <p:tav tm="100000">
                                              <p:val>
                                                <p:strVal val="#ppt_x"/>
                                              </p:val>
                                            </p:tav>
                                          </p:tavLst>
                                        </p:anim>
                                        <p:anim calcmode="lin" valueType="num">
                                          <p:cBhvr>
                                            <p:cTn id="96" dur="300" fill="hold"/>
                                            <p:tgtEl>
                                              <p:spTgt spid="75"/>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300"/>
                                            <p:tgtEl>
                                              <p:spTgt spid="76"/>
                                            </p:tgtEl>
                                          </p:cBhvr>
                                        </p:animEffect>
                                        <p:anim calcmode="lin" valueType="num">
                                          <p:cBhvr>
                                            <p:cTn id="100" dur="300" fill="hold"/>
                                            <p:tgtEl>
                                              <p:spTgt spid="76"/>
                                            </p:tgtEl>
                                            <p:attrNameLst>
                                              <p:attrName>ppt_x</p:attrName>
                                            </p:attrNameLst>
                                          </p:cBhvr>
                                          <p:tavLst>
                                            <p:tav tm="0">
                                              <p:val>
                                                <p:strVal val="#ppt_x"/>
                                              </p:val>
                                            </p:tav>
                                            <p:tav tm="100000">
                                              <p:val>
                                                <p:strVal val="#ppt_x"/>
                                              </p:val>
                                            </p:tav>
                                          </p:tavLst>
                                        </p:anim>
                                        <p:anim calcmode="lin" valueType="num">
                                          <p:cBhvr>
                                            <p:cTn id="101" dur="300" fill="hold"/>
                                            <p:tgtEl>
                                              <p:spTgt spid="76"/>
                                            </p:tgtEl>
                                            <p:attrNameLst>
                                              <p:attrName>ppt_y</p:attrName>
                                            </p:attrNameLst>
                                          </p:cBhvr>
                                          <p:tavLst>
                                            <p:tav tm="0">
                                              <p:val>
                                                <p:strVal val="#ppt_y+.1"/>
                                              </p:val>
                                            </p:tav>
                                            <p:tav tm="100000">
                                              <p:val>
                                                <p:strVal val="#ppt_y"/>
                                              </p:val>
                                            </p:tav>
                                          </p:tavLst>
                                        </p:anim>
                                      </p:childTnLst>
                                    </p:cTn>
                                  </p:par>
                                </p:childTnLst>
                              </p:cTn>
                            </p:par>
                            <p:par>
                              <p:cTn id="102" fill="hold">
                                <p:stCondLst>
                                  <p:cond delay="5250"/>
                                </p:stCondLst>
                                <p:childTnLst>
                                  <p:par>
                                    <p:cTn id="103" presetID="22" presetClass="entr" presetSubtype="4" fill="hold" grpId="0"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down)">
                                          <p:cBhvr>
                                            <p:cTn id="105" dur="500"/>
                                            <p:tgtEl>
                                              <p:spTgt spid="4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wipe(down)">
                                          <p:cBhvr>
                                            <p:cTn id="108" dur="500"/>
                                            <p:tgtEl>
                                              <p:spTgt spid="5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wipe(down)">
                                          <p:cBhvr>
                                            <p:cTn id="111" dur="500"/>
                                            <p:tgtEl>
                                              <p:spTgt spid="51"/>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wipe(down)">
                                          <p:cBhvr>
                                            <p:cTn id="114" dur="500"/>
                                            <p:tgtEl>
                                              <p:spTgt spid="52"/>
                                            </p:tgtEl>
                                          </p:cBhvr>
                                        </p:animEffect>
                                      </p:childTnLst>
                                    </p:cTn>
                                  </p:par>
                                </p:childTnLst>
                              </p:cTn>
                            </p:par>
                            <p:par>
                              <p:cTn id="115" fill="hold">
                                <p:stCondLst>
                                  <p:cond delay="5750"/>
                                </p:stCondLst>
                                <p:childTnLst>
                                  <p:par>
                                    <p:cTn id="116" presetID="22" presetClass="entr" presetSubtype="4"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wipe(down)">
                                          <p:cBhvr>
                                            <p:cTn id="118" dur="500"/>
                                            <p:tgtEl>
                                              <p:spTgt spid="61"/>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wipe(down)">
                                          <p:cBhvr>
                                            <p:cTn id="121" dur="500"/>
                                            <p:tgtEl>
                                              <p:spTgt spid="62"/>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63"/>
                                            </p:tgtEl>
                                            <p:attrNameLst>
                                              <p:attrName>style.visibility</p:attrName>
                                            </p:attrNameLst>
                                          </p:cBhvr>
                                          <p:to>
                                            <p:strVal val="visible"/>
                                          </p:to>
                                        </p:set>
                                        <p:animEffect transition="in" filter="wipe(down)">
                                          <p:cBhvr>
                                            <p:cTn id="124" dur="500"/>
                                            <p:tgtEl>
                                              <p:spTgt spid="63"/>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4"/>
                                            </p:tgtEl>
                                            <p:attrNameLst>
                                              <p:attrName>style.visibility</p:attrName>
                                            </p:attrNameLst>
                                          </p:cBhvr>
                                          <p:to>
                                            <p:strVal val="visible"/>
                                          </p:to>
                                        </p:set>
                                        <p:animEffect transition="in" filter="wipe(down)">
                                          <p:cBhvr>
                                            <p:cTn id="127" dur="500"/>
                                            <p:tgtEl>
                                              <p:spTgt spid="64"/>
                                            </p:tgtEl>
                                          </p:cBhvr>
                                        </p:animEffect>
                                      </p:childTnLst>
                                    </p:cTn>
                                  </p:par>
                                </p:childTnLst>
                              </p:cTn>
                            </p:par>
                            <p:par>
                              <p:cTn id="128" fill="hold">
                                <p:stCondLst>
                                  <p:cond delay="6250"/>
                                </p:stCondLst>
                                <p:childTnLst>
                                  <p:par>
                                    <p:cTn id="129" presetID="56" presetClass="entr" presetSubtype="0" fill="hold" grpId="0" nodeType="afterEffect">
                                      <p:stCondLst>
                                        <p:cond delay="0"/>
                                      </p:stCondLst>
                                      <p:iterate type="lt">
                                        <p:tmPct val="10000"/>
                                      </p:iterate>
                                      <p:childTnLst>
                                        <p:set>
                                          <p:cBhvr>
                                            <p:cTn id="130" dur="1" fill="hold">
                                              <p:stCondLst>
                                                <p:cond delay="0"/>
                                              </p:stCondLst>
                                            </p:cTn>
                                            <p:tgtEl>
                                              <p:spTgt spid="65"/>
                                            </p:tgtEl>
                                            <p:attrNameLst>
                                              <p:attrName>style.visibility</p:attrName>
                                            </p:attrNameLst>
                                          </p:cBhvr>
                                          <p:to>
                                            <p:strVal val="visible"/>
                                          </p:to>
                                        </p:set>
                                        <p:anim by="(-#ppt_w*2)" calcmode="lin" valueType="num">
                                          <p:cBhvr rctx="PPT">
                                            <p:cTn id="131" dur="150" autoRev="1" fill="hold">
                                              <p:stCondLst>
                                                <p:cond delay="0"/>
                                              </p:stCondLst>
                                            </p:cTn>
                                            <p:tgtEl>
                                              <p:spTgt spid="65"/>
                                            </p:tgtEl>
                                            <p:attrNameLst>
                                              <p:attrName>ppt_w</p:attrName>
                                            </p:attrNameLst>
                                          </p:cBhvr>
                                        </p:anim>
                                        <p:anim by="(#ppt_w*0.50)" calcmode="lin" valueType="num">
                                          <p:cBhvr>
                                            <p:cTn id="132" dur="150" decel="50000" autoRev="1" fill="hold">
                                              <p:stCondLst>
                                                <p:cond delay="0"/>
                                              </p:stCondLst>
                                            </p:cTn>
                                            <p:tgtEl>
                                              <p:spTgt spid="65"/>
                                            </p:tgtEl>
                                            <p:attrNameLst>
                                              <p:attrName>ppt_x</p:attrName>
                                            </p:attrNameLst>
                                          </p:cBhvr>
                                        </p:anim>
                                        <p:anim from="(-#ppt_h/2)" to="(#ppt_y)" calcmode="lin" valueType="num">
                                          <p:cBhvr>
                                            <p:cTn id="133" dur="300" fill="hold">
                                              <p:stCondLst>
                                                <p:cond delay="0"/>
                                              </p:stCondLst>
                                            </p:cTn>
                                            <p:tgtEl>
                                              <p:spTgt spid="65"/>
                                            </p:tgtEl>
                                            <p:attrNameLst>
                                              <p:attrName>ppt_y</p:attrName>
                                            </p:attrNameLst>
                                          </p:cBhvr>
                                        </p:anim>
                                        <p:animRot by="21600000">
                                          <p:cBhvr>
                                            <p:cTn id="134" dur="300" fill="hold">
                                              <p:stCondLst>
                                                <p:cond delay="0"/>
                                              </p:stCondLst>
                                            </p:cTn>
                                            <p:tgtEl>
                                              <p:spTgt spid="65"/>
                                            </p:tgtEl>
                                            <p:attrNameLst>
                                              <p:attrName>r</p:attrName>
                                            </p:attrNameLst>
                                          </p:cBhvr>
                                        </p:animRot>
                                      </p:childTnLst>
                                    </p:cTn>
                                  </p:par>
                                  <p:par>
                                    <p:cTn id="135" presetID="56" presetClass="entr" presetSubtype="0" fill="hold" grpId="0" nodeType="withEffect">
                                      <p:stCondLst>
                                        <p:cond delay="0"/>
                                      </p:stCondLst>
                                      <p:iterate type="lt">
                                        <p:tmPct val="10000"/>
                                      </p:iterate>
                                      <p:childTnLst>
                                        <p:set>
                                          <p:cBhvr>
                                            <p:cTn id="136" dur="1" fill="hold">
                                              <p:stCondLst>
                                                <p:cond delay="0"/>
                                              </p:stCondLst>
                                            </p:cTn>
                                            <p:tgtEl>
                                              <p:spTgt spid="66"/>
                                            </p:tgtEl>
                                            <p:attrNameLst>
                                              <p:attrName>style.visibility</p:attrName>
                                            </p:attrNameLst>
                                          </p:cBhvr>
                                          <p:to>
                                            <p:strVal val="visible"/>
                                          </p:to>
                                        </p:set>
                                        <p:anim by="(-#ppt_w*2)" calcmode="lin" valueType="num">
                                          <p:cBhvr rctx="PPT">
                                            <p:cTn id="137" dur="150" autoRev="1" fill="hold">
                                              <p:stCondLst>
                                                <p:cond delay="0"/>
                                              </p:stCondLst>
                                            </p:cTn>
                                            <p:tgtEl>
                                              <p:spTgt spid="66"/>
                                            </p:tgtEl>
                                            <p:attrNameLst>
                                              <p:attrName>ppt_w</p:attrName>
                                            </p:attrNameLst>
                                          </p:cBhvr>
                                        </p:anim>
                                        <p:anim by="(#ppt_w*0.50)" calcmode="lin" valueType="num">
                                          <p:cBhvr>
                                            <p:cTn id="138" dur="150" decel="50000" autoRev="1" fill="hold">
                                              <p:stCondLst>
                                                <p:cond delay="0"/>
                                              </p:stCondLst>
                                            </p:cTn>
                                            <p:tgtEl>
                                              <p:spTgt spid="66"/>
                                            </p:tgtEl>
                                            <p:attrNameLst>
                                              <p:attrName>ppt_x</p:attrName>
                                            </p:attrNameLst>
                                          </p:cBhvr>
                                        </p:anim>
                                        <p:anim from="(-#ppt_h/2)" to="(#ppt_y)" calcmode="lin" valueType="num">
                                          <p:cBhvr>
                                            <p:cTn id="139" dur="300" fill="hold">
                                              <p:stCondLst>
                                                <p:cond delay="0"/>
                                              </p:stCondLst>
                                            </p:cTn>
                                            <p:tgtEl>
                                              <p:spTgt spid="66"/>
                                            </p:tgtEl>
                                            <p:attrNameLst>
                                              <p:attrName>ppt_y</p:attrName>
                                            </p:attrNameLst>
                                          </p:cBhvr>
                                        </p:anim>
                                        <p:animRot by="21600000">
                                          <p:cBhvr>
                                            <p:cTn id="140" dur="300" fill="hold">
                                              <p:stCondLst>
                                                <p:cond delay="0"/>
                                              </p:stCondLst>
                                            </p:cTn>
                                            <p:tgtEl>
                                              <p:spTgt spid="66"/>
                                            </p:tgtEl>
                                            <p:attrNameLst>
                                              <p:attrName>r</p:attrName>
                                            </p:attrNameLst>
                                          </p:cBhvr>
                                        </p:animRot>
                                      </p:childTnLst>
                                    </p:cTn>
                                  </p:par>
                                  <p:par>
                                    <p:cTn id="141" presetID="56" presetClass="entr" presetSubtype="0" fill="hold" grpId="0" nodeType="withEffect">
                                      <p:stCondLst>
                                        <p:cond delay="0"/>
                                      </p:stCondLst>
                                      <p:iterate type="lt">
                                        <p:tmPct val="10000"/>
                                      </p:iterate>
                                      <p:childTnLst>
                                        <p:set>
                                          <p:cBhvr>
                                            <p:cTn id="142" dur="1" fill="hold">
                                              <p:stCondLst>
                                                <p:cond delay="0"/>
                                              </p:stCondLst>
                                            </p:cTn>
                                            <p:tgtEl>
                                              <p:spTgt spid="67"/>
                                            </p:tgtEl>
                                            <p:attrNameLst>
                                              <p:attrName>style.visibility</p:attrName>
                                            </p:attrNameLst>
                                          </p:cBhvr>
                                          <p:to>
                                            <p:strVal val="visible"/>
                                          </p:to>
                                        </p:set>
                                        <p:anim by="(-#ppt_w*2)" calcmode="lin" valueType="num">
                                          <p:cBhvr rctx="PPT">
                                            <p:cTn id="143" dur="150" autoRev="1" fill="hold">
                                              <p:stCondLst>
                                                <p:cond delay="0"/>
                                              </p:stCondLst>
                                            </p:cTn>
                                            <p:tgtEl>
                                              <p:spTgt spid="67"/>
                                            </p:tgtEl>
                                            <p:attrNameLst>
                                              <p:attrName>ppt_w</p:attrName>
                                            </p:attrNameLst>
                                          </p:cBhvr>
                                        </p:anim>
                                        <p:anim by="(#ppt_w*0.50)" calcmode="lin" valueType="num">
                                          <p:cBhvr>
                                            <p:cTn id="144" dur="150" decel="50000" autoRev="1" fill="hold">
                                              <p:stCondLst>
                                                <p:cond delay="0"/>
                                              </p:stCondLst>
                                            </p:cTn>
                                            <p:tgtEl>
                                              <p:spTgt spid="67"/>
                                            </p:tgtEl>
                                            <p:attrNameLst>
                                              <p:attrName>ppt_x</p:attrName>
                                            </p:attrNameLst>
                                          </p:cBhvr>
                                        </p:anim>
                                        <p:anim from="(-#ppt_h/2)" to="(#ppt_y)" calcmode="lin" valueType="num">
                                          <p:cBhvr>
                                            <p:cTn id="145" dur="300" fill="hold">
                                              <p:stCondLst>
                                                <p:cond delay="0"/>
                                              </p:stCondLst>
                                            </p:cTn>
                                            <p:tgtEl>
                                              <p:spTgt spid="67"/>
                                            </p:tgtEl>
                                            <p:attrNameLst>
                                              <p:attrName>ppt_y</p:attrName>
                                            </p:attrNameLst>
                                          </p:cBhvr>
                                        </p:anim>
                                        <p:animRot by="21600000">
                                          <p:cBhvr>
                                            <p:cTn id="146" dur="300" fill="hold">
                                              <p:stCondLst>
                                                <p:cond delay="0"/>
                                              </p:stCondLst>
                                            </p:cTn>
                                            <p:tgtEl>
                                              <p:spTgt spid="67"/>
                                            </p:tgtEl>
                                            <p:attrNameLst>
                                              <p:attrName>r</p:attrName>
                                            </p:attrNameLst>
                                          </p:cBhvr>
                                        </p:animRot>
                                      </p:childTnLst>
                                    </p:cTn>
                                  </p:par>
                                  <p:par>
                                    <p:cTn id="147" presetID="56" presetClass="entr" presetSubtype="0" fill="hold" grpId="0" nodeType="withEffect">
                                      <p:stCondLst>
                                        <p:cond delay="0"/>
                                      </p:stCondLst>
                                      <p:iterate type="lt">
                                        <p:tmPct val="10000"/>
                                      </p:iterate>
                                      <p:childTnLst>
                                        <p:set>
                                          <p:cBhvr>
                                            <p:cTn id="148" dur="1" fill="hold">
                                              <p:stCondLst>
                                                <p:cond delay="0"/>
                                              </p:stCondLst>
                                            </p:cTn>
                                            <p:tgtEl>
                                              <p:spTgt spid="68"/>
                                            </p:tgtEl>
                                            <p:attrNameLst>
                                              <p:attrName>style.visibility</p:attrName>
                                            </p:attrNameLst>
                                          </p:cBhvr>
                                          <p:to>
                                            <p:strVal val="visible"/>
                                          </p:to>
                                        </p:set>
                                        <p:anim by="(-#ppt_w*2)" calcmode="lin" valueType="num">
                                          <p:cBhvr rctx="PPT">
                                            <p:cTn id="149" dur="150" autoRev="1" fill="hold">
                                              <p:stCondLst>
                                                <p:cond delay="0"/>
                                              </p:stCondLst>
                                            </p:cTn>
                                            <p:tgtEl>
                                              <p:spTgt spid="68"/>
                                            </p:tgtEl>
                                            <p:attrNameLst>
                                              <p:attrName>ppt_w</p:attrName>
                                            </p:attrNameLst>
                                          </p:cBhvr>
                                        </p:anim>
                                        <p:anim by="(#ppt_w*0.50)" calcmode="lin" valueType="num">
                                          <p:cBhvr>
                                            <p:cTn id="150" dur="150" decel="50000" autoRev="1" fill="hold">
                                              <p:stCondLst>
                                                <p:cond delay="0"/>
                                              </p:stCondLst>
                                            </p:cTn>
                                            <p:tgtEl>
                                              <p:spTgt spid="68"/>
                                            </p:tgtEl>
                                            <p:attrNameLst>
                                              <p:attrName>ppt_x</p:attrName>
                                            </p:attrNameLst>
                                          </p:cBhvr>
                                        </p:anim>
                                        <p:anim from="(-#ppt_h/2)" to="(#ppt_y)" calcmode="lin" valueType="num">
                                          <p:cBhvr>
                                            <p:cTn id="151" dur="300" fill="hold">
                                              <p:stCondLst>
                                                <p:cond delay="0"/>
                                              </p:stCondLst>
                                            </p:cTn>
                                            <p:tgtEl>
                                              <p:spTgt spid="68"/>
                                            </p:tgtEl>
                                            <p:attrNameLst>
                                              <p:attrName>ppt_y</p:attrName>
                                            </p:attrNameLst>
                                          </p:cBhvr>
                                        </p:anim>
                                        <p:animRot by="21600000">
                                          <p:cBhvr>
                                            <p:cTn id="152" dur="300" fill="hold">
                                              <p:stCondLst>
                                                <p:cond delay="0"/>
                                              </p:stCondLst>
                                            </p:cTn>
                                            <p:tgtEl>
                                              <p:spTgt spid="68"/>
                                            </p:tgtEl>
                                            <p:attrNameLst>
                                              <p:attrName>r</p:attrName>
                                            </p:attrNameLst>
                                          </p:cBhvr>
                                        </p:animRot>
                                      </p:childTnLst>
                                    </p:cTn>
                                  </p:par>
                                </p:childTnLst>
                              </p:cTn>
                            </p:par>
                            <p:par>
                              <p:cTn id="153" fill="hold">
                                <p:stCondLst>
                                  <p:cond delay="6910"/>
                                </p:stCondLst>
                                <p:childTnLst>
                                  <p:par>
                                    <p:cTn id="154" presetID="31" presetClass="entr" presetSubtype="0" fill="hold" grpId="0" nodeType="afterEffect">
                                      <p:stCondLst>
                                        <p:cond delay="0"/>
                                      </p:stCondLst>
                                      <p:childTnLst>
                                        <p:set>
                                          <p:cBhvr>
                                            <p:cTn id="155" dur="1" fill="hold">
                                              <p:stCondLst>
                                                <p:cond delay="0"/>
                                              </p:stCondLst>
                                            </p:cTn>
                                            <p:tgtEl>
                                              <p:spTgt spid="69"/>
                                            </p:tgtEl>
                                            <p:attrNameLst>
                                              <p:attrName>style.visibility</p:attrName>
                                            </p:attrNameLst>
                                          </p:cBhvr>
                                          <p:to>
                                            <p:strVal val="visible"/>
                                          </p:to>
                                        </p:set>
                                        <p:anim calcmode="lin" valueType="num">
                                          <p:cBhvr>
                                            <p:cTn id="156" dur="500" fill="hold"/>
                                            <p:tgtEl>
                                              <p:spTgt spid="69"/>
                                            </p:tgtEl>
                                            <p:attrNameLst>
                                              <p:attrName>ppt_w</p:attrName>
                                            </p:attrNameLst>
                                          </p:cBhvr>
                                          <p:tavLst>
                                            <p:tav tm="0">
                                              <p:val>
                                                <p:fltVal val="0"/>
                                              </p:val>
                                            </p:tav>
                                            <p:tav tm="100000">
                                              <p:val>
                                                <p:strVal val="#ppt_w"/>
                                              </p:val>
                                            </p:tav>
                                          </p:tavLst>
                                        </p:anim>
                                        <p:anim calcmode="lin" valueType="num">
                                          <p:cBhvr>
                                            <p:cTn id="157" dur="500" fill="hold"/>
                                            <p:tgtEl>
                                              <p:spTgt spid="69"/>
                                            </p:tgtEl>
                                            <p:attrNameLst>
                                              <p:attrName>ppt_h</p:attrName>
                                            </p:attrNameLst>
                                          </p:cBhvr>
                                          <p:tavLst>
                                            <p:tav tm="0">
                                              <p:val>
                                                <p:fltVal val="0"/>
                                              </p:val>
                                            </p:tav>
                                            <p:tav tm="100000">
                                              <p:val>
                                                <p:strVal val="#ppt_h"/>
                                              </p:val>
                                            </p:tav>
                                          </p:tavLst>
                                        </p:anim>
                                        <p:anim calcmode="lin" valueType="num">
                                          <p:cBhvr>
                                            <p:cTn id="158" dur="500" fill="hold"/>
                                            <p:tgtEl>
                                              <p:spTgt spid="69"/>
                                            </p:tgtEl>
                                            <p:attrNameLst>
                                              <p:attrName>style.rotation</p:attrName>
                                            </p:attrNameLst>
                                          </p:cBhvr>
                                          <p:tavLst>
                                            <p:tav tm="0">
                                              <p:val>
                                                <p:fltVal val="90"/>
                                              </p:val>
                                            </p:tav>
                                            <p:tav tm="100000">
                                              <p:val>
                                                <p:fltVal val="0"/>
                                              </p:val>
                                            </p:tav>
                                          </p:tavLst>
                                        </p:anim>
                                        <p:animEffect transition="in" filter="fade">
                                          <p:cBhvr>
                                            <p:cTn id="159" dur="500"/>
                                            <p:tgtEl>
                                              <p:spTgt spid="69"/>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70"/>
                                            </p:tgtEl>
                                            <p:attrNameLst>
                                              <p:attrName>style.visibility</p:attrName>
                                            </p:attrNameLst>
                                          </p:cBhvr>
                                          <p:to>
                                            <p:strVal val="visible"/>
                                          </p:to>
                                        </p:set>
                                        <p:anim calcmode="lin" valueType="num">
                                          <p:cBhvr>
                                            <p:cTn id="162" dur="500" fill="hold"/>
                                            <p:tgtEl>
                                              <p:spTgt spid="70"/>
                                            </p:tgtEl>
                                            <p:attrNameLst>
                                              <p:attrName>ppt_w</p:attrName>
                                            </p:attrNameLst>
                                          </p:cBhvr>
                                          <p:tavLst>
                                            <p:tav tm="0">
                                              <p:val>
                                                <p:fltVal val="0"/>
                                              </p:val>
                                            </p:tav>
                                            <p:tav tm="100000">
                                              <p:val>
                                                <p:strVal val="#ppt_w"/>
                                              </p:val>
                                            </p:tav>
                                          </p:tavLst>
                                        </p:anim>
                                        <p:anim calcmode="lin" valueType="num">
                                          <p:cBhvr>
                                            <p:cTn id="163" dur="500" fill="hold"/>
                                            <p:tgtEl>
                                              <p:spTgt spid="70"/>
                                            </p:tgtEl>
                                            <p:attrNameLst>
                                              <p:attrName>ppt_h</p:attrName>
                                            </p:attrNameLst>
                                          </p:cBhvr>
                                          <p:tavLst>
                                            <p:tav tm="0">
                                              <p:val>
                                                <p:fltVal val="0"/>
                                              </p:val>
                                            </p:tav>
                                            <p:tav tm="100000">
                                              <p:val>
                                                <p:strVal val="#ppt_h"/>
                                              </p:val>
                                            </p:tav>
                                          </p:tavLst>
                                        </p:anim>
                                        <p:anim calcmode="lin" valueType="num">
                                          <p:cBhvr>
                                            <p:cTn id="164" dur="500" fill="hold"/>
                                            <p:tgtEl>
                                              <p:spTgt spid="70"/>
                                            </p:tgtEl>
                                            <p:attrNameLst>
                                              <p:attrName>style.rotation</p:attrName>
                                            </p:attrNameLst>
                                          </p:cBhvr>
                                          <p:tavLst>
                                            <p:tav tm="0">
                                              <p:val>
                                                <p:fltVal val="90"/>
                                              </p:val>
                                            </p:tav>
                                            <p:tav tm="100000">
                                              <p:val>
                                                <p:fltVal val="0"/>
                                              </p:val>
                                            </p:tav>
                                          </p:tavLst>
                                        </p:anim>
                                        <p:animEffect transition="in" filter="fade">
                                          <p:cBhvr>
                                            <p:cTn id="165" dur="500"/>
                                            <p:tgtEl>
                                              <p:spTgt spid="70"/>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71"/>
                                            </p:tgtEl>
                                            <p:attrNameLst>
                                              <p:attrName>style.visibility</p:attrName>
                                            </p:attrNameLst>
                                          </p:cBhvr>
                                          <p:to>
                                            <p:strVal val="visible"/>
                                          </p:to>
                                        </p:set>
                                        <p:anim calcmode="lin" valueType="num">
                                          <p:cBhvr>
                                            <p:cTn id="168" dur="500" fill="hold"/>
                                            <p:tgtEl>
                                              <p:spTgt spid="71"/>
                                            </p:tgtEl>
                                            <p:attrNameLst>
                                              <p:attrName>ppt_w</p:attrName>
                                            </p:attrNameLst>
                                          </p:cBhvr>
                                          <p:tavLst>
                                            <p:tav tm="0">
                                              <p:val>
                                                <p:fltVal val="0"/>
                                              </p:val>
                                            </p:tav>
                                            <p:tav tm="100000">
                                              <p:val>
                                                <p:strVal val="#ppt_w"/>
                                              </p:val>
                                            </p:tav>
                                          </p:tavLst>
                                        </p:anim>
                                        <p:anim calcmode="lin" valueType="num">
                                          <p:cBhvr>
                                            <p:cTn id="169" dur="500" fill="hold"/>
                                            <p:tgtEl>
                                              <p:spTgt spid="71"/>
                                            </p:tgtEl>
                                            <p:attrNameLst>
                                              <p:attrName>ppt_h</p:attrName>
                                            </p:attrNameLst>
                                          </p:cBhvr>
                                          <p:tavLst>
                                            <p:tav tm="0">
                                              <p:val>
                                                <p:fltVal val="0"/>
                                              </p:val>
                                            </p:tav>
                                            <p:tav tm="100000">
                                              <p:val>
                                                <p:strVal val="#ppt_h"/>
                                              </p:val>
                                            </p:tav>
                                          </p:tavLst>
                                        </p:anim>
                                        <p:anim calcmode="lin" valueType="num">
                                          <p:cBhvr>
                                            <p:cTn id="170" dur="500" fill="hold"/>
                                            <p:tgtEl>
                                              <p:spTgt spid="71"/>
                                            </p:tgtEl>
                                            <p:attrNameLst>
                                              <p:attrName>style.rotation</p:attrName>
                                            </p:attrNameLst>
                                          </p:cBhvr>
                                          <p:tavLst>
                                            <p:tav tm="0">
                                              <p:val>
                                                <p:fltVal val="90"/>
                                              </p:val>
                                            </p:tav>
                                            <p:tav tm="100000">
                                              <p:val>
                                                <p:fltVal val="0"/>
                                              </p:val>
                                            </p:tav>
                                          </p:tavLst>
                                        </p:anim>
                                        <p:animEffect transition="in" filter="fade">
                                          <p:cBhvr>
                                            <p:cTn id="171" dur="500"/>
                                            <p:tgtEl>
                                              <p:spTgt spid="71"/>
                                            </p:tgtEl>
                                          </p:cBhvr>
                                        </p:animEffect>
                                      </p:childTnLst>
                                    </p:cTn>
                                  </p:par>
                                  <p:par>
                                    <p:cTn id="172" presetID="31" presetClass="entr" presetSubtype="0" fill="hold" grpId="0" nodeType="withEffect">
                                      <p:stCondLst>
                                        <p:cond delay="0"/>
                                      </p:stCondLst>
                                      <p:childTnLst>
                                        <p:set>
                                          <p:cBhvr>
                                            <p:cTn id="173" dur="1" fill="hold">
                                              <p:stCondLst>
                                                <p:cond delay="0"/>
                                              </p:stCondLst>
                                            </p:cTn>
                                            <p:tgtEl>
                                              <p:spTgt spid="72"/>
                                            </p:tgtEl>
                                            <p:attrNameLst>
                                              <p:attrName>style.visibility</p:attrName>
                                            </p:attrNameLst>
                                          </p:cBhvr>
                                          <p:to>
                                            <p:strVal val="visible"/>
                                          </p:to>
                                        </p:set>
                                        <p:anim calcmode="lin" valueType="num">
                                          <p:cBhvr>
                                            <p:cTn id="174" dur="500" fill="hold"/>
                                            <p:tgtEl>
                                              <p:spTgt spid="72"/>
                                            </p:tgtEl>
                                            <p:attrNameLst>
                                              <p:attrName>ppt_w</p:attrName>
                                            </p:attrNameLst>
                                          </p:cBhvr>
                                          <p:tavLst>
                                            <p:tav tm="0">
                                              <p:val>
                                                <p:fltVal val="0"/>
                                              </p:val>
                                            </p:tav>
                                            <p:tav tm="100000">
                                              <p:val>
                                                <p:strVal val="#ppt_w"/>
                                              </p:val>
                                            </p:tav>
                                          </p:tavLst>
                                        </p:anim>
                                        <p:anim calcmode="lin" valueType="num">
                                          <p:cBhvr>
                                            <p:cTn id="175" dur="500" fill="hold"/>
                                            <p:tgtEl>
                                              <p:spTgt spid="72"/>
                                            </p:tgtEl>
                                            <p:attrNameLst>
                                              <p:attrName>ppt_h</p:attrName>
                                            </p:attrNameLst>
                                          </p:cBhvr>
                                          <p:tavLst>
                                            <p:tav tm="0">
                                              <p:val>
                                                <p:fltVal val="0"/>
                                              </p:val>
                                            </p:tav>
                                            <p:tav tm="100000">
                                              <p:val>
                                                <p:strVal val="#ppt_h"/>
                                              </p:val>
                                            </p:tav>
                                          </p:tavLst>
                                        </p:anim>
                                        <p:anim calcmode="lin" valueType="num">
                                          <p:cBhvr>
                                            <p:cTn id="176" dur="500" fill="hold"/>
                                            <p:tgtEl>
                                              <p:spTgt spid="72"/>
                                            </p:tgtEl>
                                            <p:attrNameLst>
                                              <p:attrName>style.rotation</p:attrName>
                                            </p:attrNameLst>
                                          </p:cBhvr>
                                          <p:tavLst>
                                            <p:tav tm="0">
                                              <p:val>
                                                <p:fltVal val="90"/>
                                              </p:val>
                                            </p:tav>
                                            <p:tav tm="100000">
                                              <p:val>
                                                <p:fltVal val="0"/>
                                              </p:val>
                                            </p:tav>
                                          </p:tavLst>
                                        </p:anim>
                                        <p:animEffect transition="in" filter="fade">
                                          <p:cBhvr>
                                            <p:cTn id="17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0" grpId="0" animBg="1"/>
          <p:bldP spid="44" grpId="0" animBg="1"/>
          <p:bldP spid="45" grpId="0" animBg="1"/>
          <p:bldP spid="48" grpId="0" animBg="1"/>
          <p:bldP spid="49" grpId="0" animBg="1"/>
          <p:bldP spid="50" grpId="0" animBg="1"/>
          <p:bldP spid="51" grpId="0" animBg="1"/>
          <p:bldP spid="52" grpId="0" animBg="1"/>
          <p:bldP spid="55" grpId="0" animBg="1"/>
          <p:bldP spid="56" grpId="0" animBg="1"/>
          <p:bldP spid="57" grpId="0"/>
          <p:bldP spid="57" grpId="1"/>
          <p:bldP spid="58" grpId="0"/>
          <p:bldP spid="58" grpId="1"/>
          <p:bldP spid="59" grpId="0"/>
          <p:bldP spid="59" grpId="1"/>
          <p:bldP spid="60" grpId="0"/>
          <p:bldP spid="60" grpId="1"/>
          <p:bldP spid="61" grpId="0" animBg="1"/>
          <p:bldP spid="62" grpId="0" animBg="1"/>
          <p:bldP spid="63" grpId="0" animBg="1"/>
          <p:bldP spid="64" grpId="0" animBg="1"/>
          <p:bldP spid="65" grpId="0"/>
          <p:bldP spid="66" grpId="0"/>
          <p:bldP spid="67" grpId="0"/>
          <p:bldP spid="68" grpId="0"/>
          <p:bldP spid="69" grpId="0" animBg="1"/>
          <p:bldP spid="70" grpId="0" animBg="1"/>
          <p:bldP spid="71" grpId="0"/>
          <p:bldP spid="72" grpId="0"/>
          <p:bldP spid="73" grpId="0"/>
          <p:bldP spid="74" grpId="0"/>
          <p:bldP spid="75" grpId="0"/>
          <p:bldP spid="76" grpId="0"/>
          <p:bldP spid="4" grpId="0" animBg="1"/>
          <p:bldP spid="2" grpId="0" animBg="1"/>
          <p:bldP spid="46" grpId="0" animBg="1"/>
          <p:bldP spid="47" grpId="0" animBg="1"/>
          <p:bldP spid="53" grpId="0" animBg="1"/>
          <p:bldP spid="5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5382069" y="4307317"/>
            <a:ext cx="6442070" cy="1407992"/>
          </a:xfrm>
          <a:prstGeom prst="rect">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2" y="159025"/>
            <a:ext cx="1569636" cy="369320"/>
          </a:xfrm>
          <a:prstGeom prst="rect">
            <a:avLst/>
          </a:prstGeom>
          <a:noFill/>
        </p:spPr>
        <p:txBody>
          <a:bodyPr wrap="none" lIns="91428" tIns="45714" rIns="91428" bIns="4571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计划完成情况</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43" name="Freeform 6"/>
          <p:cNvSpPr/>
          <p:nvPr/>
        </p:nvSpPr>
        <p:spPr bwMode="auto">
          <a:xfrm>
            <a:off x="6758173" y="5418725"/>
            <a:ext cx="218455" cy="524609"/>
          </a:xfrm>
          <a:custGeom>
            <a:avLst/>
            <a:gdLst>
              <a:gd name="T0" fmla="*/ 242 w 501"/>
              <a:gd name="T1" fmla="*/ 1207 h 1207"/>
              <a:gd name="T2" fmla="*/ 150 w 501"/>
              <a:gd name="T3" fmla="*/ 1064 h 1207"/>
              <a:gd name="T4" fmla="*/ 93 w 501"/>
              <a:gd name="T5" fmla="*/ 1046 h 1207"/>
              <a:gd name="T6" fmla="*/ 14 w 501"/>
              <a:gd name="T7" fmla="*/ 904 h 1207"/>
              <a:gd name="T8" fmla="*/ 11 w 501"/>
              <a:gd name="T9" fmla="*/ 835 h 1207"/>
              <a:gd name="T10" fmla="*/ 38 w 501"/>
              <a:gd name="T11" fmla="*/ 662 h 1207"/>
              <a:gd name="T12" fmla="*/ 109 w 501"/>
              <a:gd name="T13" fmla="*/ 434 h 1207"/>
              <a:gd name="T14" fmla="*/ 129 w 501"/>
              <a:gd name="T15" fmla="*/ 327 h 1207"/>
              <a:gd name="T16" fmla="*/ 271 w 501"/>
              <a:gd name="T17" fmla="*/ 82 h 1207"/>
              <a:gd name="T18" fmla="*/ 367 w 501"/>
              <a:gd name="T19" fmla="*/ 2 h 1207"/>
              <a:gd name="T20" fmla="*/ 473 w 501"/>
              <a:gd name="T21" fmla="*/ 2 h 1207"/>
              <a:gd name="T22" fmla="*/ 491 w 501"/>
              <a:gd name="T23" fmla="*/ 136 h 1207"/>
              <a:gd name="T24" fmla="*/ 457 w 501"/>
              <a:gd name="T25" fmla="*/ 541 h 1207"/>
              <a:gd name="T26" fmla="*/ 324 w 501"/>
              <a:gd name="T27" fmla="*/ 839 h 1207"/>
              <a:gd name="T28" fmla="*/ 301 w 501"/>
              <a:gd name="T29" fmla="*/ 898 h 1207"/>
              <a:gd name="T30" fmla="*/ 268 w 501"/>
              <a:gd name="T31" fmla="*/ 1185 h 1207"/>
              <a:gd name="T32" fmla="*/ 242 w 501"/>
              <a:gd name="T33"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78" name="Freeform 7"/>
          <p:cNvSpPr/>
          <p:nvPr/>
        </p:nvSpPr>
        <p:spPr bwMode="auto">
          <a:xfrm>
            <a:off x="5162022" y="6255864"/>
            <a:ext cx="338045" cy="269480"/>
          </a:xfrm>
          <a:custGeom>
            <a:avLst/>
            <a:gdLst>
              <a:gd name="T0" fmla="*/ 277 w 776"/>
              <a:gd name="T1" fmla="*/ 619 h 619"/>
              <a:gd name="T2" fmla="*/ 98 w 776"/>
              <a:gd name="T3" fmla="*/ 552 h 619"/>
              <a:gd name="T4" fmla="*/ 33 w 776"/>
              <a:gd name="T5" fmla="*/ 337 h 619"/>
              <a:gd name="T6" fmla="*/ 126 w 776"/>
              <a:gd name="T7" fmla="*/ 228 h 619"/>
              <a:gd name="T8" fmla="*/ 161 w 776"/>
              <a:gd name="T9" fmla="*/ 200 h 619"/>
              <a:gd name="T10" fmla="*/ 168 w 776"/>
              <a:gd name="T11" fmla="*/ 85 h 619"/>
              <a:gd name="T12" fmla="*/ 181 w 776"/>
              <a:gd name="T13" fmla="*/ 82 h 619"/>
              <a:gd name="T14" fmla="*/ 290 w 776"/>
              <a:gd name="T15" fmla="*/ 95 h 619"/>
              <a:gd name="T16" fmla="*/ 443 w 776"/>
              <a:gd name="T17" fmla="*/ 10 h 619"/>
              <a:gd name="T18" fmla="*/ 696 w 776"/>
              <a:gd name="T19" fmla="*/ 0 h 619"/>
              <a:gd name="T20" fmla="*/ 775 w 776"/>
              <a:gd name="T21" fmla="*/ 114 h 619"/>
              <a:gd name="T22" fmla="*/ 691 w 776"/>
              <a:gd name="T23" fmla="*/ 233 h 619"/>
              <a:gd name="T24" fmla="*/ 604 w 776"/>
              <a:gd name="T25" fmla="*/ 437 h 619"/>
              <a:gd name="T26" fmla="*/ 331 w 776"/>
              <a:gd name="T27" fmla="*/ 607 h 619"/>
              <a:gd name="T28" fmla="*/ 277 w 776"/>
              <a:gd name="T29"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79" name="Freeform 8"/>
          <p:cNvSpPr/>
          <p:nvPr/>
        </p:nvSpPr>
        <p:spPr bwMode="auto">
          <a:xfrm>
            <a:off x="3661545" y="4768145"/>
            <a:ext cx="1164027" cy="1283619"/>
          </a:xfrm>
          <a:custGeom>
            <a:avLst/>
            <a:gdLst>
              <a:gd name="T0" fmla="*/ 1076 w 2678"/>
              <a:gd name="T1" fmla="*/ 2846 h 2954"/>
              <a:gd name="T2" fmla="*/ 1033 w 2678"/>
              <a:gd name="T3" fmla="*/ 2648 h 2954"/>
              <a:gd name="T4" fmla="*/ 783 w 2678"/>
              <a:gd name="T5" fmla="*/ 2721 h 2954"/>
              <a:gd name="T6" fmla="*/ 519 w 2678"/>
              <a:gd name="T7" fmla="*/ 2517 h 2954"/>
              <a:gd name="T8" fmla="*/ 486 w 2678"/>
              <a:gd name="T9" fmla="*/ 2160 h 2954"/>
              <a:gd name="T10" fmla="*/ 340 w 2678"/>
              <a:gd name="T11" fmla="*/ 1946 h 2954"/>
              <a:gd name="T12" fmla="*/ 172 w 2678"/>
              <a:gd name="T13" fmla="*/ 1759 h 2954"/>
              <a:gd name="T14" fmla="*/ 2 w 2678"/>
              <a:gd name="T15" fmla="*/ 1817 h 2954"/>
              <a:gd name="T16" fmla="*/ 46 w 2678"/>
              <a:gd name="T17" fmla="*/ 1438 h 2954"/>
              <a:gd name="T18" fmla="*/ 329 w 2678"/>
              <a:gd name="T19" fmla="*/ 1183 h 2954"/>
              <a:gd name="T20" fmla="*/ 368 w 2678"/>
              <a:gd name="T21" fmla="*/ 994 h 2954"/>
              <a:gd name="T22" fmla="*/ 390 w 2678"/>
              <a:gd name="T23" fmla="*/ 585 h 2954"/>
              <a:gd name="T24" fmla="*/ 263 w 2678"/>
              <a:gd name="T25" fmla="*/ 369 h 2954"/>
              <a:gd name="T26" fmla="*/ 367 w 2678"/>
              <a:gd name="T27" fmla="*/ 68 h 2954"/>
              <a:gd name="T28" fmla="*/ 564 w 2678"/>
              <a:gd name="T29" fmla="*/ 315 h 2954"/>
              <a:gd name="T30" fmla="*/ 670 w 2678"/>
              <a:gd name="T31" fmla="*/ 173 h 2954"/>
              <a:gd name="T32" fmla="*/ 775 w 2678"/>
              <a:gd name="T33" fmla="*/ 310 h 2954"/>
              <a:gd name="T34" fmla="*/ 1013 w 2678"/>
              <a:gd name="T35" fmla="*/ 506 h 2954"/>
              <a:gd name="T36" fmla="*/ 1232 w 2678"/>
              <a:gd name="T37" fmla="*/ 872 h 2954"/>
              <a:gd name="T38" fmla="*/ 1189 w 2678"/>
              <a:gd name="T39" fmla="*/ 1058 h 2954"/>
              <a:gd name="T40" fmla="*/ 1437 w 2678"/>
              <a:gd name="T41" fmla="*/ 1241 h 2954"/>
              <a:gd name="T42" fmla="*/ 1744 w 2678"/>
              <a:gd name="T43" fmla="*/ 1140 h 2954"/>
              <a:gd name="T44" fmla="*/ 1698 w 2678"/>
              <a:gd name="T45" fmla="*/ 877 h 2954"/>
              <a:gd name="T46" fmla="*/ 1888 w 2678"/>
              <a:gd name="T47" fmla="*/ 620 h 2954"/>
              <a:gd name="T48" fmla="*/ 1829 w 2678"/>
              <a:gd name="T49" fmla="*/ 425 h 2954"/>
              <a:gd name="T50" fmla="*/ 1873 w 2678"/>
              <a:gd name="T51" fmla="*/ 394 h 2954"/>
              <a:gd name="T52" fmla="*/ 2116 w 2678"/>
              <a:gd name="T53" fmla="*/ 459 h 2954"/>
              <a:gd name="T54" fmla="*/ 2307 w 2678"/>
              <a:gd name="T55" fmla="*/ 549 h 2954"/>
              <a:gd name="T56" fmla="*/ 2426 w 2678"/>
              <a:gd name="T57" fmla="*/ 509 h 2954"/>
              <a:gd name="T58" fmla="*/ 2293 w 2678"/>
              <a:gd name="T59" fmla="*/ 728 h 2954"/>
              <a:gd name="T60" fmla="*/ 1954 w 2678"/>
              <a:gd name="T61" fmla="*/ 746 h 2954"/>
              <a:gd name="T62" fmla="*/ 1934 w 2678"/>
              <a:gd name="T63" fmla="*/ 939 h 2954"/>
              <a:gd name="T64" fmla="*/ 2182 w 2678"/>
              <a:gd name="T65" fmla="*/ 1106 h 2954"/>
              <a:gd name="T66" fmla="*/ 2231 w 2678"/>
              <a:gd name="T67" fmla="*/ 1460 h 2954"/>
              <a:gd name="T68" fmla="*/ 2217 w 2678"/>
              <a:gd name="T69" fmla="*/ 1748 h 2954"/>
              <a:gd name="T70" fmla="*/ 2513 w 2678"/>
              <a:gd name="T71" fmla="*/ 1919 h 2954"/>
              <a:gd name="T72" fmla="*/ 2663 w 2678"/>
              <a:gd name="T73" fmla="*/ 1976 h 2954"/>
              <a:gd name="T74" fmla="*/ 2646 w 2678"/>
              <a:gd name="T75" fmla="*/ 2096 h 2954"/>
              <a:gd name="T76" fmla="*/ 2259 w 2678"/>
              <a:gd name="T77" fmla="*/ 2257 h 2954"/>
              <a:gd name="T78" fmla="*/ 2066 w 2678"/>
              <a:gd name="T79" fmla="*/ 2360 h 2954"/>
              <a:gd name="T80" fmla="*/ 1737 w 2678"/>
              <a:gd name="T81" fmla="*/ 2427 h 2954"/>
              <a:gd name="T82" fmla="*/ 1433 w 2678"/>
              <a:gd name="T83" fmla="*/ 2439 h 2954"/>
              <a:gd name="T84" fmla="*/ 1255 w 2678"/>
              <a:gd name="T85" fmla="*/ 2408 h 2954"/>
              <a:gd name="T86" fmla="*/ 1237 w 2678"/>
              <a:gd name="T87" fmla="*/ 2732 h 2954"/>
              <a:gd name="T88" fmla="*/ 1223 w 2678"/>
              <a:gd name="T89" fmla="*/ 2954 h 2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80" name="Freeform 9"/>
          <p:cNvSpPr/>
          <p:nvPr/>
        </p:nvSpPr>
        <p:spPr bwMode="auto">
          <a:xfrm>
            <a:off x="4642196" y="5273619"/>
            <a:ext cx="990220" cy="752631"/>
          </a:xfrm>
          <a:custGeom>
            <a:avLst/>
            <a:gdLst>
              <a:gd name="T0" fmla="*/ 1361 w 2275"/>
              <a:gd name="T1" fmla="*/ 1675 h 1731"/>
              <a:gd name="T2" fmla="*/ 1298 w 2275"/>
              <a:gd name="T3" fmla="*/ 1637 h 1731"/>
              <a:gd name="T4" fmla="*/ 1179 w 2275"/>
              <a:gd name="T5" fmla="*/ 1654 h 1731"/>
              <a:gd name="T6" fmla="*/ 844 w 2275"/>
              <a:gd name="T7" fmla="*/ 1632 h 1731"/>
              <a:gd name="T8" fmla="*/ 659 w 2275"/>
              <a:gd name="T9" fmla="*/ 1523 h 1731"/>
              <a:gd name="T10" fmla="*/ 615 w 2275"/>
              <a:gd name="T11" fmla="*/ 1463 h 1731"/>
              <a:gd name="T12" fmla="*/ 642 w 2275"/>
              <a:gd name="T13" fmla="*/ 1234 h 1731"/>
              <a:gd name="T14" fmla="*/ 566 w 2275"/>
              <a:gd name="T15" fmla="*/ 1167 h 1731"/>
              <a:gd name="T16" fmla="*/ 246 w 2275"/>
              <a:gd name="T17" fmla="*/ 1110 h 1731"/>
              <a:gd name="T18" fmla="*/ 311 w 2275"/>
              <a:gd name="T19" fmla="*/ 1026 h 1731"/>
              <a:gd name="T20" fmla="*/ 427 w 2275"/>
              <a:gd name="T21" fmla="*/ 784 h 1731"/>
              <a:gd name="T22" fmla="*/ 57 w 2275"/>
              <a:gd name="T23" fmla="*/ 650 h 1731"/>
              <a:gd name="T24" fmla="*/ 186 w 2275"/>
              <a:gd name="T25" fmla="*/ 437 h 1731"/>
              <a:gd name="T26" fmla="*/ 362 w 2275"/>
              <a:gd name="T27" fmla="*/ 553 h 1731"/>
              <a:gd name="T28" fmla="*/ 727 w 2275"/>
              <a:gd name="T29" fmla="*/ 346 h 1731"/>
              <a:gd name="T30" fmla="*/ 804 w 2275"/>
              <a:gd name="T31" fmla="*/ 272 h 1731"/>
              <a:gd name="T32" fmla="*/ 985 w 2275"/>
              <a:gd name="T33" fmla="*/ 398 h 1731"/>
              <a:gd name="T34" fmla="*/ 1171 w 2275"/>
              <a:gd name="T35" fmla="*/ 360 h 1731"/>
              <a:gd name="T36" fmla="*/ 1370 w 2275"/>
              <a:gd name="T37" fmla="*/ 215 h 1731"/>
              <a:gd name="T38" fmla="*/ 1677 w 2275"/>
              <a:gd name="T39" fmla="*/ 111 h 1731"/>
              <a:gd name="T40" fmla="*/ 1990 w 2275"/>
              <a:gd name="T41" fmla="*/ 119 h 1731"/>
              <a:gd name="T42" fmla="*/ 1944 w 2275"/>
              <a:gd name="T43" fmla="*/ 350 h 1731"/>
              <a:gd name="T44" fmla="*/ 2043 w 2275"/>
              <a:gd name="T45" fmla="*/ 451 h 1731"/>
              <a:gd name="T46" fmla="*/ 2099 w 2275"/>
              <a:gd name="T47" fmla="*/ 583 h 1731"/>
              <a:gd name="T48" fmla="*/ 2274 w 2275"/>
              <a:gd name="T49" fmla="*/ 755 h 1731"/>
              <a:gd name="T50" fmla="*/ 2181 w 2275"/>
              <a:gd name="T51" fmla="*/ 838 h 1731"/>
              <a:gd name="T52" fmla="*/ 2125 w 2275"/>
              <a:gd name="T53" fmla="*/ 1062 h 1731"/>
              <a:gd name="T54" fmla="*/ 1871 w 2275"/>
              <a:gd name="T55" fmla="*/ 1311 h 1731"/>
              <a:gd name="T56" fmla="*/ 1733 w 2275"/>
              <a:gd name="T57" fmla="*/ 1442 h 1731"/>
              <a:gd name="T58" fmla="*/ 1714 w 2275"/>
              <a:gd name="T59" fmla="*/ 1458 h 1731"/>
              <a:gd name="T60" fmla="*/ 1614 w 2275"/>
              <a:gd name="T61" fmla="*/ 1554 h 1731"/>
              <a:gd name="T62" fmla="*/ 1412 w 2275"/>
              <a:gd name="T63" fmla="*/ 1729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85" name="Freeform 10"/>
          <p:cNvSpPr/>
          <p:nvPr/>
        </p:nvSpPr>
        <p:spPr bwMode="auto">
          <a:xfrm>
            <a:off x="6185726" y="4892520"/>
            <a:ext cx="554905" cy="730307"/>
          </a:xfrm>
          <a:custGeom>
            <a:avLst/>
            <a:gdLst>
              <a:gd name="T0" fmla="*/ 422 w 1277"/>
              <a:gd name="T1" fmla="*/ 1680 h 1680"/>
              <a:gd name="T2" fmla="*/ 362 w 1277"/>
              <a:gd name="T3" fmla="*/ 1571 h 1680"/>
              <a:gd name="T4" fmla="*/ 359 w 1277"/>
              <a:gd name="T5" fmla="*/ 1554 h 1680"/>
              <a:gd name="T6" fmla="*/ 188 w 1277"/>
              <a:gd name="T7" fmla="*/ 1321 h 1680"/>
              <a:gd name="T8" fmla="*/ 16 w 1277"/>
              <a:gd name="T9" fmla="*/ 1297 h 1680"/>
              <a:gd name="T10" fmla="*/ 30 w 1277"/>
              <a:gd name="T11" fmla="*/ 1114 h 1680"/>
              <a:gd name="T12" fmla="*/ 37 w 1277"/>
              <a:gd name="T13" fmla="*/ 947 h 1680"/>
              <a:gd name="T14" fmla="*/ 133 w 1277"/>
              <a:gd name="T15" fmla="*/ 835 h 1680"/>
              <a:gd name="T16" fmla="*/ 150 w 1277"/>
              <a:gd name="T17" fmla="*/ 760 h 1680"/>
              <a:gd name="T18" fmla="*/ 157 w 1277"/>
              <a:gd name="T19" fmla="*/ 590 h 1680"/>
              <a:gd name="T20" fmla="*/ 241 w 1277"/>
              <a:gd name="T21" fmla="*/ 539 h 1680"/>
              <a:gd name="T22" fmla="*/ 302 w 1277"/>
              <a:gd name="T23" fmla="*/ 472 h 1680"/>
              <a:gd name="T24" fmla="*/ 328 w 1277"/>
              <a:gd name="T25" fmla="*/ 414 h 1680"/>
              <a:gd name="T26" fmla="*/ 325 w 1277"/>
              <a:gd name="T27" fmla="*/ 358 h 1680"/>
              <a:gd name="T28" fmla="*/ 380 w 1277"/>
              <a:gd name="T29" fmla="*/ 189 h 1680"/>
              <a:gd name="T30" fmla="*/ 540 w 1277"/>
              <a:gd name="T31" fmla="*/ 154 h 1680"/>
              <a:gd name="T32" fmla="*/ 640 w 1277"/>
              <a:gd name="T33" fmla="*/ 12 h 1680"/>
              <a:gd name="T34" fmla="*/ 723 w 1277"/>
              <a:gd name="T35" fmla="*/ 31 h 1680"/>
              <a:gd name="T36" fmla="*/ 868 w 1277"/>
              <a:gd name="T37" fmla="*/ 310 h 1680"/>
              <a:gd name="T38" fmla="*/ 1037 w 1277"/>
              <a:gd name="T39" fmla="*/ 327 h 1680"/>
              <a:gd name="T40" fmla="*/ 1245 w 1277"/>
              <a:gd name="T41" fmla="*/ 286 h 1680"/>
              <a:gd name="T42" fmla="*/ 1277 w 1277"/>
              <a:gd name="T43" fmla="*/ 304 h 1680"/>
              <a:gd name="T44" fmla="*/ 1184 w 1277"/>
              <a:gd name="T45" fmla="*/ 406 h 1680"/>
              <a:gd name="T46" fmla="*/ 1180 w 1277"/>
              <a:gd name="T47" fmla="*/ 504 h 1680"/>
              <a:gd name="T48" fmla="*/ 1010 w 1277"/>
              <a:gd name="T49" fmla="*/ 575 h 1680"/>
              <a:gd name="T50" fmla="*/ 1074 w 1277"/>
              <a:gd name="T51" fmla="*/ 636 h 1680"/>
              <a:gd name="T52" fmla="*/ 1122 w 1277"/>
              <a:gd name="T53" fmla="*/ 670 h 1680"/>
              <a:gd name="T54" fmla="*/ 1080 w 1277"/>
              <a:gd name="T55" fmla="*/ 708 h 1680"/>
              <a:gd name="T56" fmla="*/ 1066 w 1277"/>
              <a:gd name="T57" fmla="*/ 940 h 1680"/>
              <a:gd name="T58" fmla="*/ 1098 w 1277"/>
              <a:gd name="T59" fmla="*/ 967 h 1680"/>
              <a:gd name="T60" fmla="*/ 1098 w 1277"/>
              <a:gd name="T61" fmla="*/ 977 h 1680"/>
              <a:gd name="T62" fmla="*/ 1078 w 1277"/>
              <a:gd name="T63" fmla="*/ 970 h 1680"/>
              <a:gd name="T64" fmla="*/ 992 w 1277"/>
              <a:gd name="T65" fmla="*/ 971 h 1680"/>
              <a:gd name="T66" fmla="*/ 982 w 1277"/>
              <a:gd name="T67" fmla="*/ 1062 h 1680"/>
              <a:gd name="T68" fmla="*/ 888 w 1277"/>
              <a:gd name="T69" fmla="*/ 1211 h 1680"/>
              <a:gd name="T70" fmla="*/ 824 w 1277"/>
              <a:gd name="T71" fmla="*/ 1281 h 1680"/>
              <a:gd name="T72" fmla="*/ 719 w 1277"/>
              <a:gd name="T73" fmla="*/ 1285 h 1680"/>
              <a:gd name="T74" fmla="*/ 741 w 1277"/>
              <a:gd name="T75" fmla="*/ 1380 h 1680"/>
              <a:gd name="T76" fmla="*/ 522 w 1277"/>
              <a:gd name="T77" fmla="*/ 1562 h 1680"/>
              <a:gd name="T78" fmla="*/ 512 w 1277"/>
              <a:gd name="T79" fmla="*/ 1607 h 1680"/>
              <a:gd name="T80" fmla="*/ 422 w 1277"/>
              <a:gd name="T81" fmla="*/ 168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86" name="Freeform 11"/>
          <p:cNvSpPr/>
          <p:nvPr/>
        </p:nvSpPr>
        <p:spPr bwMode="auto">
          <a:xfrm>
            <a:off x="4509850" y="4788874"/>
            <a:ext cx="798873" cy="717551"/>
          </a:xfrm>
          <a:custGeom>
            <a:avLst/>
            <a:gdLst>
              <a:gd name="T0" fmla="*/ 724 w 1839"/>
              <a:gd name="T1" fmla="*/ 1648 h 1648"/>
              <a:gd name="T2" fmla="*/ 584 w 1839"/>
              <a:gd name="T3" fmla="*/ 1546 h 1648"/>
              <a:gd name="T4" fmla="*/ 520 w 1839"/>
              <a:gd name="T5" fmla="*/ 1521 h 1648"/>
              <a:gd name="T6" fmla="*/ 335 w 1839"/>
              <a:gd name="T7" fmla="*/ 1562 h 1648"/>
              <a:gd name="T8" fmla="*/ 287 w 1839"/>
              <a:gd name="T9" fmla="*/ 1627 h 1648"/>
              <a:gd name="T10" fmla="*/ 310 w 1839"/>
              <a:gd name="T11" fmla="*/ 1516 h 1648"/>
              <a:gd name="T12" fmla="*/ 317 w 1839"/>
              <a:gd name="T13" fmla="*/ 1388 h 1648"/>
              <a:gd name="T14" fmla="*/ 183 w 1839"/>
              <a:gd name="T15" fmla="*/ 1323 h 1648"/>
              <a:gd name="T16" fmla="*/ 206 w 1839"/>
              <a:gd name="T17" fmla="*/ 1255 h 1648"/>
              <a:gd name="T18" fmla="*/ 255 w 1839"/>
              <a:gd name="T19" fmla="*/ 1086 h 1648"/>
              <a:gd name="T20" fmla="*/ 255 w 1839"/>
              <a:gd name="T21" fmla="*/ 971 h 1648"/>
              <a:gd name="T22" fmla="*/ 214 w 1839"/>
              <a:gd name="T23" fmla="*/ 924 h 1648"/>
              <a:gd name="T24" fmla="*/ 60 w 1839"/>
              <a:gd name="T25" fmla="*/ 950 h 1648"/>
              <a:gd name="T26" fmla="*/ 16 w 1839"/>
              <a:gd name="T27" fmla="*/ 873 h 1648"/>
              <a:gd name="T28" fmla="*/ 0 w 1839"/>
              <a:gd name="T29" fmla="*/ 837 h 1648"/>
              <a:gd name="T30" fmla="*/ 180 w 1839"/>
              <a:gd name="T31" fmla="*/ 651 h 1648"/>
              <a:gd name="T32" fmla="*/ 228 w 1839"/>
              <a:gd name="T33" fmla="*/ 653 h 1648"/>
              <a:gd name="T34" fmla="*/ 439 w 1839"/>
              <a:gd name="T35" fmla="*/ 697 h 1648"/>
              <a:gd name="T36" fmla="*/ 481 w 1839"/>
              <a:gd name="T37" fmla="*/ 649 h 1648"/>
              <a:gd name="T38" fmla="*/ 497 w 1839"/>
              <a:gd name="T39" fmla="*/ 591 h 1648"/>
              <a:gd name="T40" fmla="*/ 529 w 1839"/>
              <a:gd name="T41" fmla="*/ 588 h 1648"/>
              <a:gd name="T42" fmla="*/ 765 w 1839"/>
              <a:gd name="T43" fmla="*/ 624 h 1648"/>
              <a:gd name="T44" fmla="*/ 811 w 1839"/>
              <a:gd name="T45" fmla="*/ 441 h 1648"/>
              <a:gd name="T46" fmla="*/ 601 w 1839"/>
              <a:gd name="T47" fmla="*/ 318 h 1648"/>
              <a:gd name="T48" fmla="*/ 659 w 1839"/>
              <a:gd name="T49" fmla="*/ 231 h 1648"/>
              <a:gd name="T50" fmla="*/ 726 w 1839"/>
              <a:gd name="T51" fmla="*/ 279 h 1648"/>
              <a:gd name="T52" fmla="*/ 850 w 1839"/>
              <a:gd name="T53" fmla="*/ 308 h 1648"/>
              <a:gd name="T54" fmla="*/ 1181 w 1839"/>
              <a:gd name="T55" fmla="*/ 94 h 1648"/>
              <a:gd name="T56" fmla="*/ 1315 w 1839"/>
              <a:gd name="T57" fmla="*/ 2 h 1648"/>
              <a:gd name="T58" fmla="*/ 1429 w 1839"/>
              <a:gd name="T59" fmla="*/ 211 h 1648"/>
              <a:gd name="T60" fmla="*/ 1604 w 1839"/>
              <a:gd name="T61" fmla="*/ 416 h 1648"/>
              <a:gd name="T62" fmla="*/ 1699 w 1839"/>
              <a:gd name="T63" fmla="*/ 454 h 1648"/>
              <a:gd name="T64" fmla="*/ 1698 w 1839"/>
              <a:gd name="T65" fmla="*/ 647 h 1648"/>
              <a:gd name="T66" fmla="*/ 1537 w 1839"/>
              <a:gd name="T67" fmla="*/ 827 h 1648"/>
              <a:gd name="T68" fmla="*/ 1617 w 1839"/>
              <a:gd name="T69" fmla="*/ 812 h 1648"/>
              <a:gd name="T70" fmla="*/ 1742 w 1839"/>
              <a:gd name="T71" fmla="*/ 812 h 1648"/>
              <a:gd name="T72" fmla="*/ 1728 w 1839"/>
              <a:gd name="T73" fmla="*/ 1031 h 1648"/>
              <a:gd name="T74" fmla="*/ 1801 w 1839"/>
              <a:gd name="T75" fmla="*/ 1121 h 1648"/>
              <a:gd name="T76" fmla="*/ 1839 w 1839"/>
              <a:gd name="T77" fmla="*/ 1191 h 1648"/>
              <a:gd name="T78" fmla="*/ 1682 w 1839"/>
              <a:gd name="T79" fmla="*/ 1253 h 1648"/>
              <a:gd name="T80" fmla="*/ 1460 w 1839"/>
              <a:gd name="T81" fmla="*/ 1437 h 1648"/>
              <a:gd name="T82" fmla="*/ 1272 w 1839"/>
              <a:gd name="T83" fmla="*/ 1471 h 1648"/>
              <a:gd name="T84" fmla="*/ 1186 w 1839"/>
              <a:gd name="T85" fmla="*/ 1420 h 1648"/>
              <a:gd name="T86" fmla="*/ 1039 w 1839"/>
              <a:gd name="T87" fmla="*/ 1351 h 1648"/>
              <a:gd name="T88" fmla="*/ 1004 w 1839"/>
              <a:gd name="T89" fmla="*/ 1373 h 1648"/>
              <a:gd name="T90" fmla="*/ 997 w 1839"/>
              <a:gd name="T91" fmla="*/ 1442 h 1648"/>
              <a:gd name="T92" fmla="*/ 843 w 1839"/>
              <a:gd name="T93" fmla="*/ 1618 h 1648"/>
              <a:gd name="T94" fmla="*/ 724 w 1839"/>
              <a:gd name="T95" fmla="*/ 1648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87" name="Freeform 12"/>
          <p:cNvSpPr/>
          <p:nvPr/>
        </p:nvSpPr>
        <p:spPr bwMode="auto">
          <a:xfrm>
            <a:off x="5190721" y="4638985"/>
            <a:ext cx="709578" cy="880195"/>
          </a:xfrm>
          <a:custGeom>
            <a:avLst/>
            <a:gdLst>
              <a:gd name="T0" fmla="*/ 1005 w 1633"/>
              <a:gd name="T1" fmla="*/ 2024 h 2024"/>
              <a:gd name="T2" fmla="*/ 858 w 1633"/>
              <a:gd name="T3" fmla="*/ 2014 h 2024"/>
              <a:gd name="T4" fmla="*/ 829 w 1633"/>
              <a:gd name="T5" fmla="*/ 1964 h 2024"/>
              <a:gd name="T6" fmla="*/ 708 w 1633"/>
              <a:gd name="T7" fmla="*/ 1879 h 2024"/>
              <a:gd name="T8" fmla="*/ 709 w 1633"/>
              <a:gd name="T9" fmla="*/ 1836 h 2024"/>
              <a:gd name="T10" fmla="*/ 815 w 1633"/>
              <a:gd name="T11" fmla="*/ 1613 h 2024"/>
              <a:gd name="T12" fmla="*/ 717 w 1633"/>
              <a:gd name="T13" fmla="*/ 1470 h 2024"/>
              <a:gd name="T14" fmla="*/ 622 w 1633"/>
              <a:gd name="T15" fmla="*/ 1425 h 2024"/>
              <a:gd name="T16" fmla="*/ 526 w 1633"/>
              <a:gd name="T17" fmla="*/ 1445 h 2024"/>
              <a:gd name="T18" fmla="*/ 401 w 1633"/>
              <a:gd name="T19" fmla="*/ 1534 h 2024"/>
              <a:gd name="T20" fmla="*/ 301 w 1633"/>
              <a:gd name="T21" fmla="*/ 1538 h 2024"/>
              <a:gd name="T22" fmla="*/ 210 w 1633"/>
              <a:gd name="T23" fmla="*/ 1395 h 2024"/>
              <a:gd name="T24" fmla="*/ 194 w 1633"/>
              <a:gd name="T25" fmla="*/ 1365 h 2024"/>
              <a:gd name="T26" fmla="*/ 198 w 1633"/>
              <a:gd name="T27" fmla="*/ 1119 h 2024"/>
              <a:gd name="T28" fmla="*/ 0 w 1633"/>
              <a:gd name="T29" fmla="*/ 1137 h 2024"/>
              <a:gd name="T30" fmla="*/ 100 w 1633"/>
              <a:gd name="T31" fmla="*/ 1058 h 2024"/>
              <a:gd name="T32" fmla="*/ 193 w 1633"/>
              <a:gd name="T33" fmla="*/ 900 h 2024"/>
              <a:gd name="T34" fmla="*/ 150 w 1633"/>
              <a:gd name="T35" fmla="*/ 715 h 2024"/>
              <a:gd name="T36" fmla="*/ 145 w 1633"/>
              <a:gd name="T37" fmla="*/ 496 h 2024"/>
              <a:gd name="T38" fmla="*/ 126 w 1633"/>
              <a:gd name="T39" fmla="*/ 420 h 2024"/>
              <a:gd name="T40" fmla="*/ 251 w 1633"/>
              <a:gd name="T41" fmla="*/ 259 h 2024"/>
              <a:gd name="T42" fmla="*/ 440 w 1633"/>
              <a:gd name="T43" fmla="*/ 202 h 2024"/>
              <a:gd name="T44" fmla="*/ 520 w 1633"/>
              <a:gd name="T45" fmla="*/ 158 h 2024"/>
              <a:gd name="T46" fmla="*/ 473 w 1633"/>
              <a:gd name="T47" fmla="*/ 52 h 2024"/>
              <a:gd name="T48" fmla="*/ 646 w 1633"/>
              <a:gd name="T49" fmla="*/ 66 h 2024"/>
              <a:gd name="T50" fmla="*/ 735 w 1633"/>
              <a:gd name="T51" fmla="*/ 78 h 2024"/>
              <a:gd name="T52" fmla="*/ 955 w 1633"/>
              <a:gd name="T53" fmla="*/ 212 h 2024"/>
              <a:gd name="T54" fmla="*/ 1047 w 1633"/>
              <a:gd name="T55" fmla="*/ 247 h 2024"/>
              <a:gd name="T56" fmla="*/ 1137 w 1633"/>
              <a:gd name="T57" fmla="*/ 252 h 2024"/>
              <a:gd name="T58" fmla="*/ 1201 w 1633"/>
              <a:gd name="T59" fmla="*/ 179 h 2024"/>
              <a:gd name="T60" fmla="*/ 1319 w 1633"/>
              <a:gd name="T61" fmla="*/ 270 h 2024"/>
              <a:gd name="T62" fmla="*/ 1379 w 1633"/>
              <a:gd name="T63" fmla="*/ 304 h 2024"/>
              <a:gd name="T64" fmla="*/ 1573 w 1633"/>
              <a:gd name="T65" fmla="*/ 470 h 2024"/>
              <a:gd name="T66" fmla="*/ 1575 w 1633"/>
              <a:gd name="T67" fmla="*/ 715 h 2024"/>
              <a:gd name="T68" fmla="*/ 1506 w 1633"/>
              <a:gd name="T69" fmla="*/ 1044 h 2024"/>
              <a:gd name="T70" fmla="*/ 1521 w 1633"/>
              <a:gd name="T71" fmla="*/ 1107 h 2024"/>
              <a:gd name="T72" fmla="*/ 1587 w 1633"/>
              <a:gd name="T73" fmla="*/ 1344 h 2024"/>
              <a:gd name="T74" fmla="*/ 1605 w 1633"/>
              <a:gd name="T75" fmla="*/ 1525 h 2024"/>
              <a:gd name="T76" fmla="*/ 1633 w 1633"/>
              <a:gd name="T77" fmla="*/ 1722 h 2024"/>
              <a:gd name="T78" fmla="*/ 1297 w 1633"/>
              <a:gd name="T79" fmla="*/ 1727 h 2024"/>
              <a:gd name="T80" fmla="*/ 1357 w 1633"/>
              <a:gd name="T81" fmla="*/ 1856 h 2024"/>
              <a:gd name="T82" fmla="*/ 1341 w 1633"/>
              <a:gd name="T83" fmla="*/ 1911 h 2024"/>
              <a:gd name="T84" fmla="*/ 1223 w 1633"/>
              <a:gd name="T85" fmla="*/ 1810 h 2024"/>
              <a:gd name="T86" fmla="*/ 1121 w 1633"/>
              <a:gd name="T87" fmla="*/ 1804 h 2024"/>
              <a:gd name="T88" fmla="*/ 1063 w 1633"/>
              <a:gd name="T89" fmla="*/ 1891 h 2024"/>
              <a:gd name="T90" fmla="*/ 1005 w 1633"/>
              <a:gd name="T91"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88" name="Freeform 13"/>
          <p:cNvSpPr/>
          <p:nvPr/>
        </p:nvSpPr>
        <p:spPr bwMode="auto">
          <a:xfrm>
            <a:off x="5831735" y="4618258"/>
            <a:ext cx="625065" cy="899329"/>
          </a:xfrm>
          <a:custGeom>
            <a:avLst/>
            <a:gdLst>
              <a:gd name="T0" fmla="*/ 373 w 1437"/>
              <a:gd name="T1" fmla="*/ 2065 h 2065"/>
              <a:gd name="T2" fmla="*/ 300 w 1437"/>
              <a:gd name="T3" fmla="*/ 2034 h 2065"/>
              <a:gd name="T4" fmla="*/ 297 w 1437"/>
              <a:gd name="T5" fmla="*/ 2014 h 2065"/>
              <a:gd name="T6" fmla="*/ 422 w 1437"/>
              <a:gd name="T7" fmla="*/ 1860 h 2065"/>
              <a:gd name="T8" fmla="*/ 404 w 1437"/>
              <a:gd name="T9" fmla="*/ 1755 h 2065"/>
              <a:gd name="T10" fmla="*/ 282 w 1437"/>
              <a:gd name="T11" fmla="*/ 1784 h 2065"/>
              <a:gd name="T12" fmla="*/ 196 w 1437"/>
              <a:gd name="T13" fmla="*/ 1785 h 2065"/>
              <a:gd name="T14" fmla="*/ 162 w 1437"/>
              <a:gd name="T15" fmla="*/ 1660 h 2065"/>
              <a:gd name="T16" fmla="*/ 173 w 1437"/>
              <a:gd name="T17" fmla="*/ 1408 h 2065"/>
              <a:gd name="T18" fmla="*/ 144 w 1437"/>
              <a:gd name="T19" fmla="*/ 1378 h 2065"/>
              <a:gd name="T20" fmla="*/ 69 w 1437"/>
              <a:gd name="T21" fmla="*/ 1094 h 2065"/>
              <a:gd name="T22" fmla="*/ 54 w 1437"/>
              <a:gd name="T23" fmla="*/ 865 h 2065"/>
              <a:gd name="T24" fmla="*/ 151 w 1437"/>
              <a:gd name="T25" fmla="*/ 736 h 2065"/>
              <a:gd name="T26" fmla="*/ 152 w 1437"/>
              <a:gd name="T27" fmla="*/ 569 h 2065"/>
              <a:gd name="T28" fmla="*/ 114 w 1437"/>
              <a:gd name="T29" fmla="*/ 470 h 2065"/>
              <a:gd name="T30" fmla="*/ 89 w 1437"/>
              <a:gd name="T31" fmla="*/ 440 h 2065"/>
              <a:gd name="T32" fmla="*/ 163 w 1437"/>
              <a:gd name="T33" fmla="*/ 376 h 2065"/>
              <a:gd name="T34" fmla="*/ 268 w 1437"/>
              <a:gd name="T35" fmla="*/ 346 h 2065"/>
              <a:gd name="T36" fmla="*/ 291 w 1437"/>
              <a:gd name="T37" fmla="*/ 344 h 2065"/>
              <a:gd name="T38" fmla="*/ 512 w 1437"/>
              <a:gd name="T39" fmla="*/ 182 h 2065"/>
              <a:gd name="T40" fmla="*/ 784 w 1437"/>
              <a:gd name="T41" fmla="*/ 68 h 2065"/>
              <a:gd name="T42" fmla="*/ 890 w 1437"/>
              <a:gd name="T43" fmla="*/ 2 h 2065"/>
              <a:gd name="T44" fmla="*/ 896 w 1437"/>
              <a:gd name="T45" fmla="*/ 153 h 2065"/>
              <a:gd name="T46" fmla="*/ 979 w 1437"/>
              <a:gd name="T47" fmla="*/ 181 h 2065"/>
              <a:gd name="T48" fmla="*/ 1040 w 1437"/>
              <a:gd name="T49" fmla="*/ 55 h 2065"/>
              <a:gd name="T50" fmla="*/ 1151 w 1437"/>
              <a:gd name="T51" fmla="*/ 179 h 2065"/>
              <a:gd name="T52" fmla="*/ 1314 w 1437"/>
              <a:gd name="T53" fmla="*/ 144 h 2065"/>
              <a:gd name="T54" fmla="*/ 1369 w 1437"/>
              <a:gd name="T55" fmla="*/ 145 h 2065"/>
              <a:gd name="T56" fmla="*/ 1285 w 1437"/>
              <a:gd name="T57" fmla="*/ 316 h 2065"/>
              <a:gd name="T58" fmla="*/ 1437 w 1437"/>
              <a:gd name="T59" fmla="*/ 540 h 2065"/>
              <a:gd name="T60" fmla="*/ 1433 w 1437"/>
              <a:gd name="T61" fmla="*/ 615 h 2065"/>
              <a:gd name="T62" fmla="*/ 1388 w 1437"/>
              <a:gd name="T63" fmla="*/ 699 h 2065"/>
              <a:gd name="T64" fmla="*/ 1167 w 1437"/>
              <a:gd name="T65" fmla="*/ 791 h 2065"/>
              <a:gd name="T66" fmla="*/ 1079 w 1437"/>
              <a:gd name="T67" fmla="*/ 956 h 2065"/>
              <a:gd name="T68" fmla="*/ 1082 w 1437"/>
              <a:gd name="T69" fmla="*/ 1084 h 2065"/>
              <a:gd name="T70" fmla="*/ 1018 w 1437"/>
              <a:gd name="T71" fmla="*/ 1151 h 2065"/>
              <a:gd name="T72" fmla="*/ 930 w 1437"/>
              <a:gd name="T73" fmla="*/ 1375 h 2065"/>
              <a:gd name="T74" fmla="*/ 907 w 1437"/>
              <a:gd name="T75" fmla="*/ 1463 h 2065"/>
              <a:gd name="T76" fmla="*/ 817 w 1437"/>
              <a:gd name="T77" fmla="*/ 1631 h 2065"/>
              <a:gd name="T78" fmla="*/ 826 w 1437"/>
              <a:gd name="T79" fmla="*/ 1703 h 2065"/>
              <a:gd name="T80" fmla="*/ 786 w 1437"/>
              <a:gd name="T81" fmla="*/ 1918 h 2065"/>
              <a:gd name="T82" fmla="*/ 805 w 1437"/>
              <a:gd name="T83" fmla="*/ 1964 h 2065"/>
              <a:gd name="T84" fmla="*/ 696 w 1437"/>
              <a:gd name="T85" fmla="*/ 2024 h 2065"/>
              <a:gd name="T86" fmla="*/ 466 w 1437"/>
              <a:gd name="T87" fmla="*/ 2034 h 2065"/>
              <a:gd name="T88" fmla="*/ 373 w 1437"/>
              <a:gd name="T89" fmla="*/ 2065 h 2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89" name="Freeform 14"/>
          <p:cNvSpPr/>
          <p:nvPr/>
        </p:nvSpPr>
        <p:spPr bwMode="auto">
          <a:xfrm>
            <a:off x="3726920" y="3988405"/>
            <a:ext cx="1288400" cy="1307536"/>
          </a:xfrm>
          <a:custGeom>
            <a:avLst/>
            <a:gdLst>
              <a:gd name="T0" fmla="*/ 1276 w 2963"/>
              <a:gd name="T1" fmla="*/ 2996 h 3007"/>
              <a:gd name="T2" fmla="*/ 1069 w 2963"/>
              <a:gd name="T3" fmla="*/ 2837 h 3007"/>
              <a:gd name="T4" fmla="*/ 1061 w 2963"/>
              <a:gd name="T5" fmla="*/ 2565 h 3007"/>
              <a:gd name="T6" fmla="*/ 804 w 2963"/>
              <a:gd name="T7" fmla="*/ 2257 h 3007"/>
              <a:gd name="T8" fmla="*/ 677 w 2963"/>
              <a:gd name="T9" fmla="*/ 2123 h 3007"/>
              <a:gd name="T10" fmla="*/ 579 w 2963"/>
              <a:gd name="T11" fmla="*/ 1901 h 3007"/>
              <a:gd name="T12" fmla="*/ 447 w 2963"/>
              <a:gd name="T13" fmla="*/ 2095 h 3007"/>
              <a:gd name="T14" fmla="*/ 420 w 2963"/>
              <a:gd name="T15" fmla="*/ 1802 h 3007"/>
              <a:gd name="T16" fmla="*/ 396 w 2963"/>
              <a:gd name="T17" fmla="*/ 1458 h 3007"/>
              <a:gd name="T18" fmla="*/ 446 w 2963"/>
              <a:gd name="T19" fmla="*/ 1240 h 3007"/>
              <a:gd name="T20" fmla="*/ 320 w 2963"/>
              <a:gd name="T21" fmla="*/ 935 h 3007"/>
              <a:gd name="T22" fmla="*/ 41 w 2963"/>
              <a:gd name="T23" fmla="*/ 581 h 3007"/>
              <a:gd name="T24" fmla="*/ 9 w 2963"/>
              <a:gd name="T25" fmla="*/ 551 h 3007"/>
              <a:gd name="T26" fmla="*/ 84 w 2963"/>
              <a:gd name="T27" fmla="*/ 248 h 3007"/>
              <a:gd name="T28" fmla="*/ 12 w 2963"/>
              <a:gd name="T29" fmla="*/ 83 h 3007"/>
              <a:gd name="T30" fmla="*/ 346 w 2963"/>
              <a:gd name="T31" fmla="*/ 206 h 3007"/>
              <a:gd name="T32" fmla="*/ 613 w 2963"/>
              <a:gd name="T33" fmla="*/ 543 h 3007"/>
              <a:gd name="T34" fmla="*/ 744 w 2963"/>
              <a:gd name="T35" fmla="*/ 504 h 3007"/>
              <a:gd name="T36" fmla="*/ 865 w 2963"/>
              <a:gd name="T37" fmla="*/ 573 h 3007"/>
              <a:gd name="T38" fmla="*/ 951 w 2963"/>
              <a:gd name="T39" fmla="*/ 608 h 3007"/>
              <a:gd name="T40" fmla="*/ 1146 w 2963"/>
              <a:gd name="T41" fmla="*/ 540 h 3007"/>
              <a:gd name="T42" fmla="*/ 1135 w 2963"/>
              <a:gd name="T43" fmla="*/ 229 h 3007"/>
              <a:gd name="T44" fmla="*/ 1263 w 2963"/>
              <a:gd name="T45" fmla="*/ 337 h 3007"/>
              <a:gd name="T46" fmla="*/ 1480 w 2963"/>
              <a:gd name="T47" fmla="*/ 293 h 3007"/>
              <a:gd name="T48" fmla="*/ 1606 w 2963"/>
              <a:gd name="T49" fmla="*/ 48 h 3007"/>
              <a:gd name="T50" fmla="*/ 1794 w 2963"/>
              <a:gd name="T51" fmla="*/ 226 h 3007"/>
              <a:gd name="T52" fmla="*/ 1984 w 2963"/>
              <a:gd name="T53" fmla="*/ 476 h 3007"/>
              <a:gd name="T54" fmla="*/ 2328 w 2963"/>
              <a:gd name="T55" fmla="*/ 626 h 3007"/>
              <a:gd name="T56" fmla="*/ 2612 w 2963"/>
              <a:gd name="T57" fmla="*/ 633 h 3007"/>
              <a:gd name="T58" fmla="*/ 2899 w 2963"/>
              <a:gd name="T59" fmla="*/ 725 h 3007"/>
              <a:gd name="T60" fmla="*/ 2962 w 2963"/>
              <a:gd name="T61" fmla="*/ 937 h 3007"/>
              <a:gd name="T62" fmla="*/ 2678 w 2963"/>
              <a:gd name="T63" fmla="*/ 1368 h 3007"/>
              <a:gd name="T64" fmla="*/ 2340 w 2963"/>
              <a:gd name="T65" fmla="*/ 1222 h 3007"/>
              <a:gd name="T66" fmla="*/ 2324 w 2963"/>
              <a:gd name="T67" fmla="*/ 1366 h 3007"/>
              <a:gd name="T68" fmla="*/ 2337 w 2963"/>
              <a:gd name="T69" fmla="*/ 1759 h 3007"/>
              <a:gd name="T70" fmla="*/ 2432 w 2963"/>
              <a:gd name="T71" fmla="*/ 2027 h 3007"/>
              <a:gd name="T72" fmla="*/ 2580 w 2963"/>
              <a:gd name="T73" fmla="*/ 2299 h 3007"/>
              <a:gd name="T74" fmla="*/ 2318 w 2963"/>
              <a:gd name="T75" fmla="*/ 2387 h 3007"/>
              <a:gd name="T76" fmla="*/ 2142 w 2963"/>
              <a:gd name="T77" fmla="*/ 2308 h 3007"/>
              <a:gd name="T78" fmla="*/ 1949 w 2963"/>
              <a:gd name="T79" fmla="*/ 2073 h 3007"/>
              <a:gd name="T80" fmla="*/ 1734 w 2963"/>
              <a:gd name="T81" fmla="*/ 2127 h 3007"/>
              <a:gd name="T82" fmla="*/ 1648 w 2963"/>
              <a:gd name="T83" fmla="*/ 2230 h 3007"/>
              <a:gd name="T84" fmla="*/ 1537 w 2963"/>
              <a:gd name="T85" fmla="*/ 2528 h 3007"/>
              <a:gd name="T86" fmla="*/ 1517 w 2963"/>
              <a:gd name="T87" fmla="*/ 2681 h 3007"/>
              <a:gd name="T88" fmla="*/ 1580 w 2963"/>
              <a:gd name="T89" fmla="*/ 2896 h 3007"/>
              <a:gd name="T90" fmla="*/ 1304 w 2963"/>
              <a:gd name="T91" fmla="*/ 3007 h 3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2"/>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0" name="Freeform 15"/>
          <p:cNvSpPr/>
          <p:nvPr/>
        </p:nvSpPr>
        <p:spPr bwMode="auto">
          <a:xfrm>
            <a:off x="1322331" y="3372908"/>
            <a:ext cx="2591153" cy="1655149"/>
          </a:xfrm>
          <a:custGeom>
            <a:avLst/>
            <a:gdLst>
              <a:gd name="T0" fmla="*/ 3842 w 5957"/>
              <a:gd name="T1" fmla="*/ 3778 h 3807"/>
              <a:gd name="T2" fmla="*/ 3757 w 5957"/>
              <a:gd name="T3" fmla="*/ 3615 h 3807"/>
              <a:gd name="T4" fmla="*/ 3627 w 5957"/>
              <a:gd name="T5" fmla="*/ 3399 h 3807"/>
              <a:gd name="T6" fmla="*/ 3452 w 5957"/>
              <a:gd name="T7" fmla="*/ 3349 h 3807"/>
              <a:gd name="T8" fmla="*/ 3216 w 5957"/>
              <a:gd name="T9" fmla="*/ 3179 h 3807"/>
              <a:gd name="T10" fmla="*/ 3070 w 5957"/>
              <a:gd name="T11" fmla="*/ 3159 h 3807"/>
              <a:gd name="T12" fmla="*/ 2890 w 5957"/>
              <a:gd name="T13" fmla="*/ 3298 h 3807"/>
              <a:gd name="T14" fmla="*/ 2844 w 5957"/>
              <a:gd name="T15" fmla="*/ 3471 h 3807"/>
              <a:gd name="T16" fmla="*/ 2782 w 5957"/>
              <a:gd name="T17" fmla="*/ 3181 h 3807"/>
              <a:gd name="T18" fmla="*/ 2401 w 5957"/>
              <a:gd name="T19" fmla="*/ 3214 h 3807"/>
              <a:gd name="T20" fmla="*/ 2195 w 5957"/>
              <a:gd name="T21" fmla="*/ 3048 h 3807"/>
              <a:gd name="T22" fmla="*/ 1851 w 5957"/>
              <a:gd name="T23" fmla="*/ 2860 h 3807"/>
              <a:gd name="T24" fmla="*/ 1711 w 5957"/>
              <a:gd name="T25" fmla="*/ 2758 h 3807"/>
              <a:gd name="T26" fmla="*/ 1479 w 5957"/>
              <a:gd name="T27" fmla="*/ 2461 h 3807"/>
              <a:gd name="T28" fmla="*/ 1314 w 5957"/>
              <a:gd name="T29" fmla="*/ 2401 h 3807"/>
              <a:gd name="T30" fmla="*/ 1117 w 5957"/>
              <a:gd name="T31" fmla="*/ 2193 h 3807"/>
              <a:gd name="T32" fmla="*/ 892 w 5957"/>
              <a:gd name="T33" fmla="*/ 1902 h 3807"/>
              <a:gd name="T34" fmla="*/ 693 w 5957"/>
              <a:gd name="T35" fmla="*/ 1959 h 3807"/>
              <a:gd name="T36" fmla="*/ 461 w 5957"/>
              <a:gd name="T37" fmla="*/ 1715 h 3807"/>
              <a:gd name="T38" fmla="*/ 67 w 5957"/>
              <a:gd name="T39" fmla="*/ 1397 h 3807"/>
              <a:gd name="T40" fmla="*/ 103 w 5957"/>
              <a:gd name="T41" fmla="*/ 1195 h 3807"/>
              <a:gd name="T42" fmla="*/ 147 w 5957"/>
              <a:gd name="T43" fmla="*/ 858 h 3807"/>
              <a:gd name="T44" fmla="*/ 322 w 5957"/>
              <a:gd name="T45" fmla="*/ 951 h 3807"/>
              <a:gd name="T46" fmla="*/ 337 w 5957"/>
              <a:gd name="T47" fmla="*/ 660 h 3807"/>
              <a:gd name="T48" fmla="*/ 336 w 5957"/>
              <a:gd name="T49" fmla="*/ 297 h 3807"/>
              <a:gd name="T50" fmla="*/ 486 w 5957"/>
              <a:gd name="T51" fmla="*/ 301 h 3807"/>
              <a:gd name="T52" fmla="*/ 694 w 5957"/>
              <a:gd name="T53" fmla="*/ 221 h 3807"/>
              <a:gd name="T54" fmla="*/ 967 w 5957"/>
              <a:gd name="T55" fmla="*/ 21 h 3807"/>
              <a:gd name="T56" fmla="*/ 1263 w 5957"/>
              <a:gd name="T57" fmla="*/ 143 h 3807"/>
              <a:gd name="T58" fmla="*/ 1551 w 5957"/>
              <a:gd name="T59" fmla="*/ 88 h 3807"/>
              <a:gd name="T60" fmla="*/ 1754 w 5957"/>
              <a:gd name="T61" fmla="*/ 283 h 3807"/>
              <a:gd name="T62" fmla="*/ 2039 w 5957"/>
              <a:gd name="T63" fmla="*/ 235 h 3807"/>
              <a:gd name="T64" fmla="*/ 2400 w 5957"/>
              <a:gd name="T65" fmla="*/ 254 h 3807"/>
              <a:gd name="T66" fmla="*/ 2771 w 5957"/>
              <a:gd name="T67" fmla="*/ 145 h 3807"/>
              <a:gd name="T68" fmla="*/ 3221 w 5957"/>
              <a:gd name="T69" fmla="*/ 180 h 3807"/>
              <a:gd name="T70" fmla="*/ 3345 w 5957"/>
              <a:gd name="T71" fmla="*/ 343 h 3807"/>
              <a:gd name="T72" fmla="*/ 3359 w 5957"/>
              <a:gd name="T73" fmla="*/ 635 h 3807"/>
              <a:gd name="T74" fmla="*/ 3515 w 5957"/>
              <a:gd name="T75" fmla="*/ 1356 h 3807"/>
              <a:gd name="T76" fmla="*/ 3792 w 5957"/>
              <a:gd name="T77" fmla="*/ 1468 h 3807"/>
              <a:gd name="T78" fmla="*/ 4349 w 5957"/>
              <a:gd name="T79" fmla="*/ 1799 h 3807"/>
              <a:gd name="T80" fmla="*/ 4748 w 5957"/>
              <a:gd name="T81" fmla="*/ 1829 h 3807"/>
              <a:gd name="T82" fmla="*/ 4913 w 5957"/>
              <a:gd name="T83" fmla="*/ 2046 h 3807"/>
              <a:gd name="T84" fmla="*/ 5094 w 5957"/>
              <a:gd name="T85" fmla="*/ 2237 h 3807"/>
              <a:gd name="T86" fmla="*/ 5187 w 5957"/>
              <a:gd name="T87" fmla="*/ 2174 h 3807"/>
              <a:gd name="T88" fmla="*/ 5395 w 5957"/>
              <a:gd name="T89" fmla="*/ 2173 h 3807"/>
              <a:gd name="T90" fmla="*/ 5530 w 5957"/>
              <a:gd name="T91" fmla="*/ 2000 h 3807"/>
              <a:gd name="T92" fmla="*/ 5825 w 5957"/>
              <a:gd name="T93" fmla="*/ 2377 h 3807"/>
              <a:gd name="T94" fmla="*/ 5957 w 5957"/>
              <a:gd name="T95" fmla="*/ 2783 h 3807"/>
              <a:gd name="T96" fmla="*/ 5916 w 5957"/>
              <a:gd name="T97" fmla="*/ 3205 h 3807"/>
              <a:gd name="T98" fmla="*/ 5900 w 5957"/>
              <a:gd name="T99" fmla="*/ 3270 h 3807"/>
              <a:gd name="T100" fmla="*/ 5714 w 5957"/>
              <a:gd name="T101" fmla="*/ 3258 h 3807"/>
              <a:gd name="T102" fmla="*/ 5735 w 5957"/>
              <a:gd name="T103" fmla="*/ 3527 h 3807"/>
              <a:gd name="T104" fmla="*/ 5623 w 5957"/>
              <a:gd name="T105" fmla="*/ 3541 h 3807"/>
              <a:gd name="T106" fmla="*/ 5352 w 5957"/>
              <a:gd name="T107" fmla="*/ 3567 h 3807"/>
              <a:gd name="T108" fmla="*/ 5192 w 5957"/>
              <a:gd name="T109" fmla="*/ 3566 h 3807"/>
              <a:gd name="T110" fmla="*/ 4985 w 5957"/>
              <a:gd name="T111" fmla="*/ 3410 h 3807"/>
              <a:gd name="T112" fmla="*/ 4780 w 5957"/>
              <a:gd name="T113" fmla="*/ 3438 h 3807"/>
              <a:gd name="T114" fmla="*/ 4505 w 5957"/>
              <a:gd name="T115" fmla="*/ 3621 h 3807"/>
              <a:gd name="T116" fmla="*/ 4277 w 5957"/>
              <a:gd name="T117" fmla="*/ 3762 h 3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1" name="Freeform 16"/>
          <p:cNvSpPr/>
          <p:nvPr/>
        </p:nvSpPr>
        <p:spPr bwMode="auto">
          <a:xfrm>
            <a:off x="6404178" y="4524176"/>
            <a:ext cx="487935" cy="499096"/>
          </a:xfrm>
          <a:custGeom>
            <a:avLst/>
            <a:gdLst>
              <a:gd name="T0" fmla="*/ 478 w 1119"/>
              <a:gd name="T1" fmla="*/ 1150 h 1150"/>
              <a:gd name="T2" fmla="*/ 325 w 1119"/>
              <a:gd name="T3" fmla="*/ 1080 h 1150"/>
              <a:gd name="T4" fmla="*/ 259 w 1119"/>
              <a:gd name="T5" fmla="*/ 876 h 1150"/>
              <a:gd name="T6" fmla="*/ 202 w 1119"/>
              <a:gd name="T7" fmla="*/ 822 h 1150"/>
              <a:gd name="T8" fmla="*/ 145 w 1119"/>
              <a:gd name="T9" fmla="*/ 814 h 1150"/>
              <a:gd name="T10" fmla="*/ 0 w 1119"/>
              <a:gd name="T11" fmla="*/ 519 h 1150"/>
              <a:gd name="T12" fmla="*/ 80 w 1119"/>
              <a:gd name="T13" fmla="*/ 396 h 1150"/>
              <a:gd name="T14" fmla="*/ 180 w 1119"/>
              <a:gd name="T15" fmla="*/ 294 h 1150"/>
              <a:gd name="T16" fmla="*/ 219 w 1119"/>
              <a:gd name="T17" fmla="*/ 233 h 1150"/>
              <a:gd name="T18" fmla="*/ 226 w 1119"/>
              <a:gd name="T19" fmla="*/ 73 h 1150"/>
              <a:gd name="T20" fmla="*/ 347 w 1119"/>
              <a:gd name="T21" fmla="*/ 56 h 1150"/>
              <a:gd name="T22" fmla="*/ 430 w 1119"/>
              <a:gd name="T23" fmla="*/ 58 h 1150"/>
              <a:gd name="T24" fmla="*/ 622 w 1119"/>
              <a:gd name="T25" fmla="*/ 53 h 1150"/>
              <a:gd name="T26" fmla="*/ 778 w 1119"/>
              <a:gd name="T27" fmla="*/ 103 h 1150"/>
              <a:gd name="T28" fmla="*/ 916 w 1119"/>
              <a:gd name="T29" fmla="*/ 64 h 1150"/>
              <a:gd name="T30" fmla="*/ 993 w 1119"/>
              <a:gd name="T31" fmla="*/ 98 h 1150"/>
              <a:gd name="T32" fmla="*/ 1114 w 1119"/>
              <a:gd name="T33" fmla="*/ 115 h 1150"/>
              <a:gd name="T34" fmla="*/ 975 w 1119"/>
              <a:gd name="T35" fmla="*/ 301 h 1150"/>
              <a:gd name="T36" fmla="*/ 1068 w 1119"/>
              <a:gd name="T37" fmla="*/ 303 h 1150"/>
              <a:gd name="T38" fmla="*/ 1107 w 1119"/>
              <a:gd name="T39" fmla="*/ 265 h 1150"/>
              <a:gd name="T40" fmla="*/ 1097 w 1119"/>
              <a:gd name="T41" fmla="*/ 343 h 1150"/>
              <a:gd name="T42" fmla="*/ 981 w 1119"/>
              <a:gd name="T43" fmla="*/ 390 h 1150"/>
              <a:gd name="T44" fmla="*/ 987 w 1119"/>
              <a:gd name="T45" fmla="*/ 449 h 1150"/>
              <a:gd name="T46" fmla="*/ 1048 w 1119"/>
              <a:gd name="T47" fmla="*/ 483 h 1150"/>
              <a:gd name="T48" fmla="*/ 1034 w 1119"/>
              <a:gd name="T49" fmla="*/ 650 h 1150"/>
              <a:gd name="T50" fmla="*/ 1027 w 1119"/>
              <a:gd name="T51" fmla="*/ 780 h 1150"/>
              <a:gd name="T52" fmla="*/ 1001 w 1119"/>
              <a:gd name="T53" fmla="*/ 786 h 1150"/>
              <a:gd name="T54" fmla="*/ 998 w 1119"/>
              <a:gd name="T55" fmla="*/ 747 h 1150"/>
              <a:gd name="T56" fmla="*/ 822 w 1119"/>
              <a:gd name="T57" fmla="*/ 873 h 1150"/>
              <a:gd name="T58" fmla="*/ 799 w 1119"/>
              <a:gd name="T59" fmla="*/ 929 h 1150"/>
              <a:gd name="T60" fmla="*/ 792 w 1119"/>
              <a:gd name="T61" fmla="*/ 1109 h 1150"/>
              <a:gd name="T62" fmla="*/ 760 w 1119"/>
              <a:gd name="T63" fmla="*/ 1101 h 1150"/>
              <a:gd name="T64" fmla="*/ 478 w 1119"/>
              <a:gd name="T65"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2" name="Freeform 17"/>
          <p:cNvSpPr/>
          <p:nvPr/>
        </p:nvSpPr>
        <p:spPr bwMode="auto">
          <a:xfrm>
            <a:off x="4747435" y="4307319"/>
            <a:ext cx="613904" cy="663335"/>
          </a:xfrm>
          <a:custGeom>
            <a:avLst/>
            <a:gdLst>
              <a:gd name="T0" fmla="*/ 1136 w 1411"/>
              <a:gd name="T1" fmla="*/ 1526 h 1526"/>
              <a:gd name="T2" fmla="*/ 913 w 1411"/>
              <a:gd name="T3" fmla="*/ 1307 h 1526"/>
              <a:gd name="T4" fmla="*/ 656 w 1411"/>
              <a:gd name="T5" fmla="*/ 1094 h 1526"/>
              <a:gd name="T6" fmla="*/ 601 w 1411"/>
              <a:gd name="T7" fmla="*/ 1188 h 1526"/>
              <a:gd name="T8" fmla="*/ 463 w 1411"/>
              <a:gd name="T9" fmla="*/ 1332 h 1526"/>
              <a:gd name="T10" fmla="*/ 462 w 1411"/>
              <a:gd name="T11" fmla="*/ 1345 h 1526"/>
              <a:gd name="T12" fmla="*/ 427 w 1411"/>
              <a:gd name="T13" fmla="*/ 1360 h 1526"/>
              <a:gd name="T14" fmla="*/ 360 w 1411"/>
              <a:gd name="T15" fmla="*/ 1385 h 1526"/>
              <a:gd name="T16" fmla="*/ 121 w 1411"/>
              <a:gd name="T17" fmla="*/ 1300 h 1526"/>
              <a:gd name="T18" fmla="*/ 128 w 1411"/>
              <a:gd name="T19" fmla="*/ 1127 h 1526"/>
              <a:gd name="T20" fmla="*/ 11 w 1411"/>
              <a:gd name="T21" fmla="*/ 973 h 1526"/>
              <a:gd name="T22" fmla="*/ 35 w 1411"/>
              <a:gd name="T23" fmla="*/ 712 h 1526"/>
              <a:gd name="T24" fmla="*/ 7 w 1411"/>
              <a:gd name="T25" fmla="*/ 525 h 1526"/>
              <a:gd name="T26" fmla="*/ 17 w 1411"/>
              <a:gd name="T27" fmla="*/ 518 h 1526"/>
              <a:gd name="T28" fmla="*/ 122 w 1411"/>
              <a:gd name="T29" fmla="*/ 590 h 1526"/>
              <a:gd name="T30" fmla="*/ 198 w 1411"/>
              <a:gd name="T31" fmla="*/ 667 h 1526"/>
              <a:gd name="T32" fmla="*/ 542 w 1411"/>
              <a:gd name="T33" fmla="*/ 378 h 1526"/>
              <a:gd name="T34" fmla="*/ 648 w 1411"/>
              <a:gd name="T35" fmla="*/ 207 h 1526"/>
              <a:gd name="T36" fmla="*/ 649 w 1411"/>
              <a:gd name="T37" fmla="*/ 66 h 1526"/>
              <a:gd name="T38" fmla="*/ 713 w 1411"/>
              <a:gd name="T39" fmla="*/ 28 h 1526"/>
              <a:gd name="T40" fmla="*/ 975 w 1411"/>
              <a:gd name="T41" fmla="*/ 81 h 1526"/>
              <a:gd name="T42" fmla="*/ 1080 w 1411"/>
              <a:gd name="T43" fmla="*/ 182 h 1526"/>
              <a:gd name="T44" fmla="*/ 1207 w 1411"/>
              <a:gd name="T45" fmla="*/ 218 h 1526"/>
              <a:gd name="T46" fmla="*/ 1410 w 1411"/>
              <a:gd name="T47" fmla="*/ 452 h 1526"/>
              <a:gd name="T48" fmla="*/ 1227 w 1411"/>
              <a:gd name="T49" fmla="*/ 595 h 1526"/>
              <a:gd name="T50" fmla="*/ 860 w 1411"/>
              <a:gd name="T51" fmla="*/ 638 h 1526"/>
              <a:gd name="T52" fmla="*/ 869 w 1411"/>
              <a:gd name="T53" fmla="*/ 704 h 1526"/>
              <a:gd name="T54" fmla="*/ 928 w 1411"/>
              <a:gd name="T55" fmla="*/ 947 h 1526"/>
              <a:gd name="T56" fmla="*/ 1017 w 1411"/>
              <a:gd name="T57" fmla="*/ 1038 h 1526"/>
              <a:gd name="T58" fmla="*/ 1103 w 1411"/>
              <a:gd name="T59" fmla="*/ 1161 h 1526"/>
              <a:gd name="T60" fmla="*/ 1134 w 1411"/>
              <a:gd name="T61" fmla="*/ 1277 h 1526"/>
              <a:gd name="T62" fmla="*/ 1136 w 1411"/>
              <a:gd name="T63"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3" name="Freeform 18"/>
          <p:cNvSpPr/>
          <p:nvPr/>
        </p:nvSpPr>
        <p:spPr bwMode="auto">
          <a:xfrm>
            <a:off x="5134912" y="4174971"/>
            <a:ext cx="998192" cy="631444"/>
          </a:xfrm>
          <a:custGeom>
            <a:avLst/>
            <a:gdLst>
              <a:gd name="T0" fmla="*/ 244 w 2294"/>
              <a:gd name="T1" fmla="*/ 1452 h 1452"/>
              <a:gd name="T2" fmla="*/ 15 w 2294"/>
              <a:gd name="T3" fmla="*/ 1178 h 1452"/>
              <a:gd name="T4" fmla="*/ 22 w 2294"/>
              <a:gd name="T5" fmla="*/ 1083 h 1452"/>
              <a:gd name="T6" fmla="*/ 26 w 2294"/>
              <a:gd name="T7" fmla="*/ 1018 h 1452"/>
              <a:gd name="T8" fmla="*/ 0 w 2294"/>
              <a:gd name="T9" fmla="*/ 961 h 1452"/>
              <a:gd name="T10" fmla="*/ 294 w 2294"/>
              <a:gd name="T11" fmla="*/ 949 h 1452"/>
              <a:gd name="T12" fmla="*/ 464 w 2294"/>
              <a:gd name="T13" fmla="*/ 829 h 1452"/>
              <a:gd name="T14" fmla="*/ 548 w 2294"/>
              <a:gd name="T15" fmla="*/ 772 h 1452"/>
              <a:gd name="T16" fmla="*/ 551 w 2294"/>
              <a:gd name="T17" fmla="*/ 710 h 1452"/>
              <a:gd name="T18" fmla="*/ 329 w 2294"/>
              <a:gd name="T19" fmla="*/ 488 h 1452"/>
              <a:gd name="T20" fmla="*/ 313 w 2294"/>
              <a:gd name="T21" fmla="*/ 448 h 1452"/>
              <a:gd name="T22" fmla="*/ 308 w 2294"/>
              <a:gd name="T23" fmla="*/ 301 h 1452"/>
              <a:gd name="T24" fmla="*/ 423 w 2294"/>
              <a:gd name="T25" fmla="*/ 212 h 1452"/>
              <a:gd name="T26" fmla="*/ 415 w 2294"/>
              <a:gd name="T27" fmla="*/ 71 h 1452"/>
              <a:gd name="T28" fmla="*/ 335 w 2294"/>
              <a:gd name="T29" fmla="*/ 0 h 1452"/>
              <a:gd name="T30" fmla="*/ 607 w 2294"/>
              <a:gd name="T31" fmla="*/ 7 h 1452"/>
              <a:gd name="T32" fmla="*/ 718 w 2294"/>
              <a:gd name="T33" fmla="*/ 30 h 1452"/>
              <a:gd name="T34" fmla="*/ 963 w 2294"/>
              <a:gd name="T35" fmla="*/ 213 h 1452"/>
              <a:gd name="T36" fmla="*/ 1037 w 2294"/>
              <a:gd name="T37" fmla="*/ 247 h 1452"/>
              <a:gd name="T38" fmla="*/ 1394 w 2294"/>
              <a:gd name="T39" fmla="*/ 263 h 1452"/>
              <a:gd name="T40" fmla="*/ 1512 w 2294"/>
              <a:gd name="T41" fmla="*/ 344 h 1452"/>
              <a:gd name="T42" fmla="*/ 1601 w 2294"/>
              <a:gd name="T43" fmla="*/ 458 h 1452"/>
              <a:gd name="T44" fmla="*/ 1767 w 2294"/>
              <a:gd name="T45" fmla="*/ 479 h 1452"/>
              <a:gd name="T46" fmla="*/ 1888 w 2294"/>
              <a:gd name="T47" fmla="*/ 537 h 1452"/>
              <a:gd name="T48" fmla="*/ 2038 w 2294"/>
              <a:gd name="T49" fmla="*/ 574 h 1452"/>
              <a:gd name="T50" fmla="*/ 2085 w 2294"/>
              <a:gd name="T51" fmla="*/ 647 h 1452"/>
              <a:gd name="T52" fmla="*/ 2194 w 2294"/>
              <a:gd name="T53" fmla="*/ 715 h 1452"/>
              <a:gd name="T54" fmla="*/ 2142 w 2294"/>
              <a:gd name="T55" fmla="*/ 825 h 1452"/>
              <a:gd name="T56" fmla="*/ 2227 w 2294"/>
              <a:gd name="T57" fmla="*/ 952 h 1452"/>
              <a:gd name="T58" fmla="*/ 2294 w 2294"/>
              <a:gd name="T59" fmla="*/ 1081 h 1452"/>
              <a:gd name="T60" fmla="*/ 2294 w 2294"/>
              <a:gd name="T61" fmla="*/ 1094 h 1452"/>
              <a:gd name="T62" fmla="*/ 1951 w 2294"/>
              <a:gd name="T63" fmla="*/ 1266 h 1452"/>
              <a:gd name="T64" fmla="*/ 1874 w 2294"/>
              <a:gd name="T65" fmla="*/ 1329 h 1452"/>
              <a:gd name="T66" fmla="*/ 1691 w 2294"/>
              <a:gd name="T67" fmla="*/ 1416 h 1452"/>
              <a:gd name="T68" fmla="*/ 1656 w 2294"/>
              <a:gd name="T69" fmla="*/ 1435 h 1452"/>
              <a:gd name="T70" fmla="*/ 1561 w 2294"/>
              <a:gd name="T71" fmla="*/ 1348 h 1452"/>
              <a:gd name="T72" fmla="*/ 1370 w 2294"/>
              <a:gd name="T73" fmla="*/ 1215 h 1452"/>
              <a:gd name="T74" fmla="*/ 1251 w 2294"/>
              <a:gd name="T75" fmla="*/ 1284 h 1452"/>
              <a:gd name="T76" fmla="*/ 875 w 2294"/>
              <a:gd name="T77" fmla="*/ 1111 h 1452"/>
              <a:gd name="T78" fmla="*/ 696 w 2294"/>
              <a:gd name="T79" fmla="*/ 1064 h 1452"/>
              <a:gd name="T80" fmla="*/ 619 w 2294"/>
              <a:gd name="T81" fmla="*/ 1196 h 1452"/>
              <a:gd name="T82" fmla="*/ 599 w 2294"/>
              <a:gd name="T83" fmla="*/ 1232 h 1452"/>
              <a:gd name="T84" fmla="*/ 555 w 2294"/>
              <a:gd name="T85" fmla="*/ 1224 h 1452"/>
              <a:gd name="T86" fmla="*/ 295 w 2294"/>
              <a:gd name="T87" fmla="*/ 1417 h 1452"/>
              <a:gd name="T88" fmla="*/ 244 w 2294"/>
              <a:gd name="T89" fmla="*/ 1452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4" name="Freeform 19"/>
          <p:cNvSpPr/>
          <p:nvPr/>
        </p:nvSpPr>
        <p:spPr bwMode="auto">
          <a:xfrm>
            <a:off x="5960892" y="3903898"/>
            <a:ext cx="613904" cy="782927"/>
          </a:xfrm>
          <a:custGeom>
            <a:avLst/>
            <a:gdLst>
              <a:gd name="T0" fmla="*/ 648 w 1411"/>
              <a:gd name="T1" fmla="*/ 1792 h 1801"/>
              <a:gd name="T2" fmla="*/ 632 w 1411"/>
              <a:gd name="T3" fmla="*/ 1779 h 1801"/>
              <a:gd name="T4" fmla="*/ 636 w 1411"/>
              <a:gd name="T5" fmla="*/ 1641 h 1801"/>
              <a:gd name="T6" fmla="*/ 607 w 1411"/>
              <a:gd name="T7" fmla="*/ 1614 h 1801"/>
              <a:gd name="T8" fmla="*/ 460 w 1411"/>
              <a:gd name="T9" fmla="*/ 1693 h 1801"/>
              <a:gd name="T10" fmla="*/ 428 w 1411"/>
              <a:gd name="T11" fmla="*/ 1708 h 1801"/>
              <a:gd name="T12" fmla="*/ 383 w 1411"/>
              <a:gd name="T13" fmla="*/ 1655 h 1801"/>
              <a:gd name="T14" fmla="*/ 364 w 1411"/>
              <a:gd name="T15" fmla="*/ 1621 h 1801"/>
              <a:gd name="T16" fmla="*/ 301 w 1411"/>
              <a:gd name="T17" fmla="*/ 1459 h 1801"/>
              <a:gd name="T18" fmla="*/ 276 w 1411"/>
              <a:gd name="T19" fmla="*/ 1439 h 1801"/>
              <a:gd name="T20" fmla="*/ 331 w 1411"/>
              <a:gd name="T21" fmla="*/ 1355 h 1801"/>
              <a:gd name="T22" fmla="*/ 178 w 1411"/>
              <a:gd name="T23" fmla="*/ 1220 h 1801"/>
              <a:gd name="T24" fmla="*/ 172 w 1411"/>
              <a:gd name="T25" fmla="*/ 1178 h 1801"/>
              <a:gd name="T26" fmla="*/ 156 w 1411"/>
              <a:gd name="T27" fmla="*/ 1168 h 1801"/>
              <a:gd name="T28" fmla="*/ 256 w 1411"/>
              <a:gd name="T29" fmla="*/ 1072 h 1801"/>
              <a:gd name="T30" fmla="*/ 304 w 1411"/>
              <a:gd name="T31" fmla="*/ 1011 h 1801"/>
              <a:gd name="T32" fmla="*/ 235 w 1411"/>
              <a:gd name="T33" fmla="*/ 783 h 1801"/>
              <a:gd name="T34" fmla="*/ 165 w 1411"/>
              <a:gd name="T35" fmla="*/ 781 h 1801"/>
              <a:gd name="T36" fmla="*/ 139 w 1411"/>
              <a:gd name="T37" fmla="*/ 810 h 1801"/>
              <a:gd name="T38" fmla="*/ 117 w 1411"/>
              <a:gd name="T39" fmla="*/ 813 h 1801"/>
              <a:gd name="T40" fmla="*/ 57 w 1411"/>
              <a:gd name="T41" fmla="*/ 661 h 1801"/>
              <a:gd name="T42" fmla="*/ 0 w 1411"/>
              <a:gd name="T43" fmla="*/ 617 h 1801"/>
              <a:gd name="T44" fmla="*/ 128 w 1411"/>
              <a:gd name="T45" fmla="*/ 456 h 1801"/>
              <a:gd name="T46" fmla="*/ 133 w 1411"/>
              <a:gd name="T47" fmla="*/ 217 h 1801"/>
              <a:gd name="T48" fmla="*/ 143 w 1411"/>
              <a:gd name="T49" fmla="*/ 211 h 1801"/>
              <a:gd name="T50" fmla="*/ 174 w 1411"/>
              <a:gd name="T51" fmla="*/ 225 h 1801"/>
              <a:gd name="T52" fmla="*/ 273 w 1411"/>
              <a:gd name="T53" fmla="*/ 368 h 1801"/>
              <a:gd name="T54" fmla="*/ 333 w 1411"/>
              <a:gd name="T55" fmla="*/ 370 h 1801"/>
              <a:gd name="T56" fmla="*/ 401 w 1411"/>
              <a:gd name="T57" fmla="*/ 204 h 1801"/>
              <a:gd name="T58" fmla="*/ 405 w 1411"/>
              <a:gd name="T59" fmla="*/ 165 h 1801"/>
              <a:gd name="T60" fmla="*/ 291 w 1411"/>
              <a:gd name="T61" fmla="*/ 51 h 1801"/>
              <a:gd name="T62" fmla="*/ 342 w 1411"/>
              <a:gd name="T63" fmla="*/ 0 h 1801"/>
              <a:gd name="T64" fmla="*/ 358 w 1411"/>
              <a:gd name="T65" fmla="*/ 0 h 1801"/>
              <a:gd name="T66" fmla="*/ 485 w 1411"/>
              <a:gd name="T67" fmla="*/ 187 h 1801"/>
              <a:gd name="T68" fmla="*/ 535 w 1411"/>
              <a:gd name="T69" fmla="*/ 250 h 1801"/>
              <a:gd name="T70" fmla="*/ 756 w 1411"/>
              <a:gd name="T71" fmla="*/ 302 h 1801"/>
              <a:gd name="T72" fmla="*/ 800 w 1411"/>
              <a:gd name="T73" fmla="*/ 339 h 1801"/>
              <a:gd name="T74" fmla="*/ 952 w 1411"/>
              <a:gd name="T75" fmla="*/ 618 h 1801"/>
              <a:gd name="T76" fmla="*/ 964 w 1411"/>
              <a:gd name="T77" fmla="*/ 641 h 1801"/>
              <a:gd name="T78" fmla="*/ 1086 w 1411"/>
              <a:gd name="T79" fmla="*/ 621 h 1801"/>
              <a:gd name="T80" fmla="*/ 1150 w 1411"/>
              <a:gd name="T81" fmla="*/ 577 h 1801"/>
              <a:gd name="T82" fmla="*/ 1194 w 1411"/>
              <a:gd name="T83" fmla="*/ 703 h 1801"/>
              <a:gd name="T84" fmla="*/ 1057 w 1411"/>
              <a:gd name="T85" fmla="*/ 719 h 1801"/>
              <a:gd name="T86" fmla="*/ 1021 w 1411"/>
              <a:gd name="T87" fmla="*/ 796 h 1801"/>
              <a:gd name="T88" fmla="*/ 1014 w 1411"/>
              <a:gd name="T89" fmla="*/ 872 h 1801"/>
              <a:gd name="T90" fmla="*/ 985 w 1411"/>
              <a:gd name="T91" fmla="*/ 956 h 1801"/>
              <a:gd name="T92" fmla="*/ 1112 w 1411"/>
              <a:gd name="T93" fmla="*/ 1084 h 1801"/>
              <a:gd name="T94" fmla="*/ 1188 w 1411"/>
              <a:gd name="T95" fmla="*/ 1141 h 1801"/>
              <a:gd name="T96" fmla="*/ 1236 w 1411"/>
              <a:gd name="T97" fmla="*/ 1185 h 1801"/>
              <a:gd name="T98" fmla="*/ 1380 w 1411"/>
              <a:gd name="T99" fmla="*/ 1205 h 1801"/>
              <a:gd name="T100" fmla="*/ 1408 w 1411"/>
              <a:gd name="T101" fmla="*/ 1229 h 1801"/>
              <a:gd name="T102" fmla="*/ 1411 w 1411"/>
              <a:gd name="T103" fmla="*/ 1274 h 1801"/>
              <a:gd name="T104" fmla="*/ 1260 w 1411"/>
              <a:gd name="T105" fmla="*/ 1395 h 1801"/>
              <a:gd name="T106" fmla="*/ 1266 w 1411"/>
              <a:gd name="T107" fmla="*/ 1457 h 1801"/>
              <a:gd name="T108" fmla="*/ 1209 w 1411"/>
              <a:gd name="T109" fmla="*/ 1489 h 1801"/>
              <a:gd name="T110" fmla="*/ 1208 w 1411"/>
              <a:gd name="T111" fmla="*/ 1646 h 1801"/>
              <a:gd name="T112" fmla="*/ 996 w 1411"/>
              <a:gd name="T113" fmla="*/ 1762 h 1801"/>
              <a:gd name="T114" fmla="*/ 833 w 1411"/>
              <a:gd name="T115" fmla="*/ 1777 h 1801"/>
              <a:gd name="T116" fmla="*/ 751 w 1411"/>
              <a:gd name="T117" fmla="*/ 1657 h 1801"/>
              <a:gd name="T118" fmla="*/ 699 w 1411"/>
              <a:gd name="T119" fmla="*/ 1699 h 1801"/>
              <a:gd name="T120" fmla="*/ 680 w 1411"/>
              <a:gd name="T121" fmla="*/ 1793 h 1801"/>
              <a:gd name="T122" fmla="*/ 648 w 1411"/>
              <a:gd name="T123" fmla="*/ 1792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5" name="Freeform 20"/>
          <p:cNvSpPr/>
          <p:nvPr/>
        </p:nvSpPr>
        <p:spPr bwMode="auto">
          <a:xfrm>
            <a:off x="6115564" y="3803437"/>
            <a:ext cx="725523" cy="735091"/>
          </a:xfrm>
          <a:custGeom>
            <a:avLst/>
            <a:gdLst>
              <a:gd name="T0" fmla="*/ 1054 w 1669"/>
              <a:gd name="T1" fmla="*/ 1690 h 1690"/>
              <a:gd name="T2" fmla="*/ 952 w 1669"/>
              <a:gd name="T3" fmla="*/ 1665 h 1690"/>
              <a:gd name="T4" fmla="*/ 952 w 1669"/>
              <a:gd name="T5" fmla="*/ 1625 h 1690"/>
              <a:gd name="T6" fmla="*/ 1061 w 1669"/>
              <a:gd name="T7" fmla="*/ 1556 h 1690"/>
              <a:gd name="T8" fmla="*/ 1090 w 1669"/>
              <a:gd name="T9" fmla="*/ 1517 h 1690"/>
              <a:gd name="T10" fmla="*/ 918 w 1669"/>
              <a:gd name="T11" fmla="*/ 1389 h 1690"/>
              <a:gd name="T12" fmla="*/ 842 w 1669"/>
              <a:gd name="T13" fmla="*/ 1315 h 1690"/>
              <a:gd name="T14" fmla="*/ 728 w 1669"/>
              <a:gd name="T15" fmla="*/ 1230 h 1690"/>
              <a:gd name="T16" fmla="*/ 658 w 1669"/>
              <a:gd name="T17" fmla="*/ 1146 h 1690"/>
              <a:gd name="T18" fmla="*/ 697 w 1669"/>
              <a:gd name="T19" fmla="*/ 1043 h 1690"/>
              <a:gd name="T20" fmla="*/ 720 w 1669"/>
              <a:gd name="T21" fmla="*/ 981 h 1690"/>
              <a:gd name="T22" fmla="*/ 870 w 1669"/>
              <a:gd name="T23" fmla="*/ 952 h 1690"/>
              <a:gd name="T24" fmla="*/ 810 w 1669"/>
              <a:gd name="T25" fmla="*/ 774 h 1690"/>
              <a:gd name="T26" fmla="*/ 711 w 1669"/>
              <a:gd name="T27" fmla="*/ 784 h 1690"/>
              <a:gd name="T28" fmla="*/ 701 w 1669"/>
              <a:gd name="T29" fmla="*/ 836 h 1690"/>
              <a:gd name="T30" fmla="*/ 634 w 1669"/>
              <a:gd name="T31" fmla="*/ 845 h 1690"/>
              <a:gd name="T32" fmla="*/ 583 w 1669"/>
              <a:gd name="T33" fmla="*/ 794 h 1690"/>
              <a:gd name="T34" fmla="*/ 448 w 1669"/>
              <a:gd name="T35" fmla="*/ 519 h 1690"/>
              <a:gd name="T36" fmla="*/ 310 w 1669"/>
              <a:gd name="T37" fmla="*/ 483 h 1690"/>
              <a:gd name="T38" fmla="*/ 196 w 1669"/>
              <a:gd name="T39" fmla="*/ 444 h 1690"/>
              <a:gd name="T40" fmla="*/ 170 w 1669"/>
              <a:gd name="T41" fmla="*/ 414 h 1690"/>
              <a:gd name="T42" fmla="*/ 21 w 1669"/>
              <a:gd name="T43" fmla="*/ 200 h 1690"/>
              <a:gd name="T44" fmla="*/ 76 w 1669"/>
              <a:gd name="T45" fmla="*/ 113 h 1690"/>
              <a:gd name="T46" fmla="*/ 111 w 1669"/>
              <a:gd name="T47" fmla="*/ 150 h 1690"/>
              <a:gd name="T48" fmla="*/ 111 w 1669"/>
              <a:gd name="T49" fmla="*/ 160 h 1690"/>
              <a:gd name="T50" fmla="*/ 203 w 1669"/>
              <a:gd name="T51" fmla="*/ 267 h 1690"/>
              <a:gd name="T52" fmla="*/ 359 w 1669"/>
              <a:gd name="T53" fmla="*/ 301 h 1690"/>
              <a:gd name="T54" fmla="*/ 510 w 1669"/>
              <a:gd name="T55" fmla="*/ 236 h 1690"/>
              <a:gd name="T56" fmla="*/ 561 w 1669"/>
              <a:gd name="T57" fmla="*/ 240 h 1690"/>
              <a:gd name="T58" fmla="*/ 629 w 1669"/>
              <a:gd name="T59" fmla="*/ 157 h 1690"/>
              <a:gd name="T60" fmla="*/ 738 w 1669"/>
              <a:gd name="T61" fmla="*/ 2 h 1690"/>
              <a:gd name="T62" fmla="*/ 741 w 1669"/>
              <a:gd name="T63" fmla="*/ 84 h 1690"/>
              <a:gd name="T64" fmla="*/ 839 w 1669"/>
              <a:gd name="T65" fmla="*/ 165 h 1690"/>
              <a:gd name="T66" fmla="*/ 1050 w 1669"/>
              <a:gd name="T67" fmla="*/ 285 h 1690"/>
              <a:gd name="T68" fmla="*/ 1274 w 1669"/>
              <a:gd name="T69" fmla="*/ 697 h 1690"/>
              <a:gd name="T70" fmla="*/ 1334 w 1669"/>
              <a:gd name="T71" fmla="*/ 869 h 1690"/>
              <a:gd name="T72" fmla="*/ 1617 w 1669"/>
              <a:gd name="T73" fmla="*/ 1053 h 1690"/>
              <a:gd name="T74" fmla="*/ 1617 w 1669"/>
              <a:gd name="T75" fmla="*/ 1072 h 1690"/>
              <a:gd name="T76" fmla="*/ 1444 w 1669"/>
              <a:gd name="T77" fmla="*/ 1081 h 1690"/>
              <a:gd name="T78" fmla="*/ 1444 w 1669"/>
              <a:gd name="T79" fmla="*/ 1147 h 1690"/>
              <a:gd name="T80" fmla="*/ 1546 w 1669"/>
              <a:gd name="T81" fmla="*/ 1188 h 1690"/>
              <a:gd name="T82" fmla="*/ 1539 w 1669"/>
              <a:gd name="T83" fmla="*/ 1270 h 1690"/>
              <a:gd name="T84" fmla="*/ 1660 w 1669"/>
              <a:gd name="T85" fmla="*/ 1332 h 1690"/>
              <a:gd name="T86" fmla="*/ 1669 w 1669"/>
              <a:gd name="T87" fmla="*/ 1352 h 1690"/>
              <a:gd name="T88" fmla="*/ 1541 w 1669"/>
              <a:gd name="T89" fmla="*/ 1480 h 1690"/>
              <a:gd name="T90" fmla="*/ 1541 w 1669"/>
              <a:gd name="T91" fmla="*/ 1496 h 1690"/>
              <a:gd name="T92" fmla="*/ 1390 w 1669"/>
              <a:gd name="T93" fmla="*/ 1620 h 1690"/>
              <a:gd name="T94" fmla="*/ 1284 w 1669"/>
              <a:gd name="T95" fmla="*/ 1653 h 1690"/>
              <a:gd name="T96" fmla="*/ 1278 w 1669"/>
              <a:gd name="T97" fmla="*/ 1670 h 1690"/>
              <a:gd name="T98" fmla="*/ 1125 w 1669"/>
              <a:gd name="T99" fmla="*/ 1656 h 1690"/>
              <a:gd name="T100" fmla="*/ 1054 w 1669"/>
              <a:gd name="T101" fmla="*/ 169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6" name="Freeform 21"/>
          <p:cNvSpPr/>
          <p:nvPr/>
        </p:nvSpPr>
        <p:spPr bwMode="auto">
          <a:xfrm>
            <a:off x="5382069" y="3663117"/>
            <a:ext cx="739874" cy="739875"/>
          </a:xfrm>
          <a:custGeom>
            <a:avLst/>
            <a:gdLst>
              <a:gd name="T0" fmla="*/ 1448 w 1700"/>
              <a:gd name="T1" fmla="*/ 1701 h 1701"/>
              <a:gd name="T2" fmla="*/ 1314 w 1700"/>
              <a:gd name="T3" fmla="*/ 1678 h 1701"/>
              <a:gd name="T4" fmla="*/ 1209 w 1700"/>
              <a:gd name="T5" fmla="*/ 1620 h 1701"/>
              <a:gd name="T6" fmla="*/ 1008 w 1700"/>
              <a:gd name="T7" fmla="*/ 1569 h 1701"/>
              <a:gd name="T8" fmla="*/ 954 w 1700"/>
              <a:gd name="T9" fmla="*/ 1482 h 1701"/>
              <a:gd name="T10" fmla="*/ 852 w 1700"/>
              <a:gd name="T11" fmla="*/ 1414 h 1701"/>
              <a:gd name="T12" fmla="*/ 485 w 1700"/>
              <a:gd name="T13" fmla="*/ 1395 h 1701"/>
              <a:gd name="T14" fmla="*/ 252 w 1700"/>
              <a:gd name="T15" fmla="*/ 1268 h 1701"/>
              <a:gd name="T16" fmla="*/ 179 w 1700"/>
              <a:gd name="T17" fmla="*/ 1185 h 1701"/>
              <a:gd name="T18" fmla="*/ 53 w 1700"/>
              <a:gd name="T19" fmla="*/ 890 h 1701"/>
              <a:gd name="T20" fmla="*/ 3 w 1700"/>
              <a:gd name="T21" fmla="*/ 741 h 1701"/>
              <a:gd name="T22" fmla="*/ 1 w 1700"/>
              <a:gd name="T23" fmla="*/ 623 h 1701"/>
              <a:gd name="T24" fmla="*/ 151 w 1700"/>
              <a:gd name="T25" fmla="*/ 545 h 1701"/>
              <a:gd name="T26" fmla="*/ 202 w 1700"/>
              <a:gd name="T27" fmla="*/ 520 h 1701"/>
              <a:gd name="T28" fmla="*/ 417 w 1700"/>
              <a:gd name="T29" fmla="*/ 437 h 1701"/>
              <a:gd name="T30" fmla="*/ 631 w 1700"/>
              <a:gd name="T31" fmla="*/ 390 h 1701"/>
              <a:gd name="T32" fmla="*/ 786 w 1700"/>
              <a:gd name="T33" fmla="*/ 250 h 1701"/>
              <a:gd name="T34" fmla="*/ 867 w 1700"/>
              <a:gd name="T35" fmla="*/ 0 h 1701"/>
              <a:gd name="T36" fmla="*/ 1026 w 1700"/>
              <a:gd name="T37" fmla="*/ 40 h 1701"/>
              <a:gd name="T38" fmla="*/ 1263 w 1700"/>
              <a:gd name="T39" fmla="*/ 46 h 1701"/>
              <a:gd name="T40" fmla="*/ 1301 w 1700"/>
              <a:gd name="T41" fmla="*/ 106 h 1701"/>
              <a:gd name="T42" fmla="*/ 1335 w 1700"/>
              <a:gd name="T43" fmla="*/ 264 h 1701"/>
              <a:gd name="T44" fmla="*/ 1238 w 1700"/>
              <a:gd name="T45" fmla="*/ 376 h 1701"/>
              <a:gd name="T46" fmla="*/ 1203 w 1700"/>
              <a:gd name="T47" fmla="*/ 388 h 1701"/>
              <a:gd name="T48" fmla="*/ 1203 w 1700"/>
              <a:gd name="T49" fmla="*/ 411 h 1701"/>
              <a:gd name="T50" fmla="*/ 1311 w 1700"/>
              <a:gd name="T51" fmla="*/ 496 h 1701"/>
              <a:gd name="T52" fmla="*/ 1318 w 1700"/>
              <a:gd name="T53" fmla="*/ 513 h 1701"/>
              <a:gd name="T54" fmla="*/ 1550 w 1700"/>
              <a:gd name="T55" fmla="*/ 597 h 1701"/>
              <a:gd name="T56" fmla="*/ 1617 w 1700"/>
              <a:gd name="T57" fmla="*/ 654 h 1701"/>
              <a:gd name="T58" fmla="*/ 1700 w 1700"/>
              <a:gd name="T59" fmla="*/ 722 h 1701"/>
              <a:gd name="T60" fmla="*/ 1696 w 1700"/>
              <a:gd name="T61" fmla="*/ 751 h 1701"/>
              <a:gd name="T62" fmla="*/ 1651 w 1700"/>
              <a:gd name="T63" fmla="*/ 894 h 1701"/>
              <a:gd name="T64" fmla="*/ 1600 w 1700"/>
              <a:gd name="T65" fmla="*/ 880 h 1701"/>
              <a:gd name="T66" fmla="*/ 1434 w 1700"/>
              <a:gd name="T67" fmla="*/ 738 h 1701"/>
              <a:gd name="T68" fmla="*/ 1440 w 1700"/>
              <a:gd name="T69" fmla="*/ 954 h 1701"/>
              <a:gd name="T70" fmla="*/ 1298 w 1700"/>
              <a:gd name="T71" fmla="*/ 1115 h 1701"/>
              <a:gd name="T72" fmla="*/ 1298 w 1700"/>
              <a:gd name="T73" fmla="*/ 1183 h 1701"/>
              <a:gd name="T74" fmla="*/ 1361 w 1700"/>
              <a:gd name="T75" fmla="*/ 1234 h 1701"/>
              <a:gd name="T76" fmla="*/ 1392 w 1700"/>
              <a:gd name="T77" fmla="*/ 1349 h 1701"/>
              <a:gd name="T78" fmla="*/ 1472 w 1700"/>
              <a:gd name="T79" fmla="*/ 1404 h 1701"/>
              <a:gd name="T80" fmla="*/ 1555 w 1700"/>
              <a:gd name="T81" fmla="*/ 1373 h 1701"/>
              <a:gd name="T82" fmla="*/ 1592 w 1700"/>
              <a:gd name="T83" fmla="*/ 1580 h 1701"/>
              <a:gd name="T84" fmla="*/ 1487 w 1700"/>
              <a:gd name="T85" fmla="*/ 1640 h 1701"/>
              <a:gd name="T86" fmla="*/ 1448 w 1700"/>
              <a:gd name="T87" fmla="*/ 170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7" name="Freeform 22"/>
          <p:cNvSpPr/>
          <p:nvPr/>
        </p:nvSpPr>
        <p:spPr bwMode="auto">
          <a:xfrm>
            <a:off x="4792084" y="3179968"/>
            <a:ext cx="652173" cy="1200701"/>
          </a:xfrm>
          <a:custGeom>
            <a:avLst/>
            <a:gdLst>
              <a:gd name="T0" fmla="*/ 1048 w 1498"/>
              <a:gd name="T1" fmla="*/ 2760 h 2761"/>
              <a:gd name="T2" fmla="*/ 851 w 1498"/>
              <a:gd name="T3" fmla="*/ 2611 h 2761"/>
              <a:gd name="T4" fmla="*/ 774 w 1498"/>
              <a:gd name="T5" fmla="*/ 2583 h 2761"/>
              <a:gd name="T6" fmla="*/ 554 w 1498"/>
              <a:gd name="T7" fmla="*/ 2610 h 2761"/>
              <a:gd name="T8" fmla="*/ 452 w 1498"/>
              <a:gd name="T9" fmla="*/ 2548 h 2761"/>
              <a:gd name="T10" fmla="*/ 305 w 1498"/>
              <a:gd name="T11" fmla="*/ 2463 h 2761"/>
              <a:gd name="T12" fmla="*/ 174 w 1498"/>
              <a:gd name="T13" fmla="*/ 2460 h 2761"/>
              <a:gd name="T14" fmla="*/ 40 w 1498"/>
              <a:gd name="T15" fmla="*/ 2410 h 2761"/>
              <a:gd name="T16" fmla="*/ 66 w 1498"/>
              <a:gd name="T17" fmla="*/ 2329 h 2761"/>
              <a:gd name="T18" fmla="*/ 32 w 1498"/>
              <a:gd name="T19" fmla="*/ 2227 h 2761"/>
              <a:gd name="T20" fmla="*/ 10 w 1498"/>
              <a:gd name="T21" fmla="*/ 2164 h 2761"/>
              <a:gd name="T22" fmla="*/ 182 w 1498"/>
              <a:gd name="T23" fmla="*/ 2165 h 2761"/>
              <a:gd name="T24" fmla="*/ 206 w 1498"/>
              <a:gd name="T25" fmla="*/ 1937 h 2761"/>
              <a:gd name="T26" fmla="*/ 165 w 1498"/>
              <a:gd name="T27" fmla="*/ 1847 h 2761"/>
              <a:gd name="T28" fmla="*/ 329 w 1498"/>
              <a:gd name="T29" fmla="*/ 1622 h 2761"/>
              <a:gd name="T30" fmla="*/ 470 w 1498"/>
              <a:gd name="T31" fmla="*/ 1698 h 2761"/>
              <a:gd name="T32" fmla="*/ 534 w 1498"/>
              <a:gd name="T33" fmla="*/ 1680 h 2761"/>
              <a:gd name="T34" fmla="*/ 534 w 1498"/>
              <a:gd name="T35" fmla="*/ 1549 h 2761"/>
              <a:gd name="T36" fmla="*/ 665 w 1498"/>
              <a:gd name="T37" fmla="*/ 1539 h 2761"/>
              <a:gd name="T38" fmla="*/ 745 w 1498"/>
              <a:gd name="T39" fmla="*/ 1541 h 2761"/>
              <a:gd name="T40" fmla="*/ 760 w 1498"/>
              <a:gd name="T41" fmla="*/ 1279 h 2761"/>
              <a:gd name="T42" fmla="*/ 795 w 1498"/>
              <a:gd name="T43" fmla="*/ 1182 h 2761"/>
              <a:gd name="T44" fmla="*/ 796 w 1498"/>
              <a:gd name="T45" fmla="*/ 1120 h 2761"/>
              <a:gd name="T46" fmla="*/ 741 w 1498"/>
              <a:gd name="T47" fmla="*/ 1112 h 2761"/>
              <a:gd name="T48" fmla="*/ 589 w 1498"/>
              <a:gd name="T49" fmla="*/ 1000 h 2761"/>
              <a:gd name="T50" fmla="*/ 397 w 1498"/>
              <a:gd name="T51" fmla="*/ 926 h 2761"/>
              <a:gd name="T52" fmla="*/ 427 w 1498"/>
              <a:gd name="T53" fmla="*/ 848 h 2761"/>
              <a:gd name="T54" fmla="*/ 411 w 1498"/>
              <a:gd name="T55" fmla="*/ 737 h 2761"/>
              <a:gd name="T56" fmla="*/ 469 w 1498"/>
              <a:gd name="T57" fmla="*/ 666 h 2761"/>
              <a:gd name="T58" fmla="*/ 575 w 1498"/>
              <a:gd name="T59" fmla="*/ 685 h 2761"/>
              <a:gd name="T60" fmla="*/ 817 w 1498"/>
              <a:gd name="T61" fmla="*/ 701 h 2761"/>
              <a:gd name="T62" fmla="*/ 864 w 1498"/>
              <a:gd name="T63" fmla="*/ 434 h 2761"/>
              <a:gd name="T64" fmla="*/ 941 w 1498"/>
              <a:gd name="T65" fmla="*/ 315 h 2761"/>
              <a:gd name="T66" fmla="*/ 1038 w 1498"/>
              <a:gd name="T67" fmla="*/ 179 h 2761"/>
              <a:gd name="T68" fmla="*/ 1127 w 1498"/>
              <a:gd name="T69" fmla="*/ 113 h 2761"/>
              <a:gd name="T70" fmla="*/ 1185 w 1498"/>
              <a:gd name="T71" fmla="*/ 29 h 2761"/>
              <a:gd name="T72" fmla="*/ 1249 w 1498"/>
              <a:gd name="T73" fmla="*/ 80 h 2761"/>
              <a:gd name="T74" fmla="*/ 1268 w 1498"/>
              <a:gd name="T75" fmla="*/ 80 h 2761"/>
              <a:gd name="T76" fmla="*/ 1329 w 1498"/>
              <a:gd name="T77" fmla="*/ 0 h 2761"/>
              <a:gd name="T78" fmla="*/ 1431 w 1498"/>
              <a:gd name="T79" fmla="*/ 88 h 2761"/>
              <a:gd name="T80" fmla="*/ 1392 w 1498"/>
              <a:gd name="T81" fmla="*/ 159 h 2761"/>
              <a:gd name="T82" fmla="*/ 1308 w 1498"/>
              <a:gd name="T83" fmla="*/ 393 h 2761"/>
              <a:gd name="T84" fmla="*/ 1325 w 1498"/>
              <a:gd name="T85" fmla="*/ 707 h 2761"/>
              <a:gd name="T86" fmla="*/ 1228 w 1498"/>
              <a:gd name="T87" fmla="*/ 931 h 2761"/>
              <a:gd name="T88" fmla="*/ 1227 w 1498"/>
              <a:gd name="T89" fmla="*/ 1189 h 2761"/>
              <a:gd name="T90" fmla="*/ 1286 w 1498"/>
              <a:gd name="T91" fmla="*/ 1410 h 2761"/>
              <a:gd name="T92" fmla="*/ 1272 w 1498"/>
              <a:gd name="T93" fmla="*/ 1672 h 2761"/>
              <a:gd name="T94" fmla="*/ 1332 w 1498"/>
              <a:gd name="T95" fmla="*/ 1765 h 2761"/>
              <a:gd name="T96" fmla="*/ 1325 w 1498"/>
              <a:gd name="T97" fmla="*/ 1870 h 2761"/>
              <a:gd name="T98" fmla="*/ 1397 w 1498"/>
              <a:gd name="T99" fmla="*/ 2055 h 2761"/>
              <a:gd name="T100" fmla="*/ 1498 w 1498"/>
              <a:gd name="T101" fmla="*/ 2283 h 2761"/>
              <a:gd name="T102" fmla="*/ 1412 w 1498"/>
              <a:gd name="T103" fmla="*/ 2265 h 2761"/>
              <a:gd name="T104" fmla="*/ 1089 w 1498"/>
              <a:gd name="T105" fmla="*/ 2273 h 2761"/>
              <a:gd name="T106" fmla="*/ 1086 w 1498"/>
              <a:gd name="T107" fmla="*/ 2309 h 2761"/>
              <a:gd name="T108" fmla="*/ 1203 w 1498"/>
              <a:gd name="T109" fmla="*/ 2414 h 2761"/>
              <a:gd name="T110" fmla="*/ 1216 w 1498"/>
              <a:gd name="T111" fmla="*/ 2463 h 2761"/>
              <a:gd name="T112" fmla="*/ 1068 w 1498"/>
              <a:gd name="T113" fmla="*/ 2571 h 2761"/>
              <a:gd name="T114" fmla="*/ 1070 w 1498"/>
              <a:gd name="T115" fmla="*/ 2761 h 2761"/>
              <a:gd name="T116" fmla="*/ 1048 w 1498"/>
              <a:gd name="T117" fmla="*/ 2760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8" name="Freeform 23"/>
          <p:cNvSpPr/>
          <p:nvPr/>
        </p:nvSpPr>
        <p:spPr bwMode="auto">
          <a:xfrm>
            <a:off x="2797295" y="3105023"/>
            <a:ext cx="1647177" cy="1227808"/>
          </a:xfrm>
          <a:custGeom>
            <a:avLst/>
            <a:gdLst>
              <a:gd name="T0" fmla="*/ 1579 w 3788"/>
              <a:gd name="T1" fmla="*/ 2739 h 2823"/>
              <a:gd name="T2" fmla="*/ 1297 w 3788"/>
              <a:gd name="T3" fmla="*/ 2382 h 2823"/>
              <a:gd name="T4" fmla="*/ 745 w 3788"/>
              <a:gd name="T5" fmla="*/ 2253 h 2823"/>
              <a:gd name="T6" fmla="*/ 443 w 3788"/>
              <a:gd name="T7" fmla="*/ 2075 h 2823"/>
              <a:gd name="T8" fmla="*/ 204 w 3788"/>
              <a:gd name="T9" fmla="*/ 1978 h 2823"/>
              <a:gd name="T10" fmla="*/ 0 w 3788"/>
              <a:gd name="T11" fmla="*/ 1262 h 2823"/>
              <a:gd name="T12" fmla="*/ 30 w 3788"/>
              <a:gd name="T13" fmla="*/ 997 h 2823"/>
              <a:gd name="T14" fmla="*/ 129 w 3788"/>
              <a:gd name="T15" fmla="*/ 1006 h 2823"/>
              <a:gd name="T16" fmla="*/ 327 w 3788"/>
              <a:gd name="T17" fmla="*/ 1047 h 2823"/>
              <a:gd name="T18" fmla="*/ 481 w 3788"/>
              <a:gd name="T19" fmla="*/ 1006 h 2823"/>
              <a:gd name="T20" fmla="*/ 425 w 3788"/>
              <a:gd name="T21" fmla="*/ 772 h 2823"/>
              <a:gd name="T22" fmla="*/ 547 w 3788"/>
              <a:gd name="T23" fmla="*/ 690 h 2823"/>
              <a:gd name="T24" fmla="*/ 373 w 3788"/>
              <a:gd name="T25" fmla="*/ 374 h 2823"/>
              <a:gd name="T26" fmla="*/ 323 w 3788"/>
              <a:gd name="T27" fmla="*/ 186 h 2823"/>
              <a:gd name="T28" fmla="*/ 771 w 3788"/>
              <a:gd name="T29" fmla="*/ 116 h 2823"/>
              <a:gd name="T30" fmla="*/ 1221 w 3788"/>
              <a:gd name="T31" fmla="*/ 35 h 2823"/>
              <a:gd name="T32" fmla="*/ 1840 w 3788"/>
              <a:gd name="T33" fmla="*/ 247 h 2823"/>
              <a:gd name="T34" fmla="*/ 2056 w 3788"/>
              <a:gd name="T35" fmla="*/ 410 h 2823"/>
              <a:gd name="T36" fmla="*/ 2191 w 3788"/>
              <a:gd name="T37" fmla="*/ 371 h 2823"/>
              <a:gd name="T38" fmla="*/ 2320 w 3788"/>
              <a:gd name="T39" fmla="*/ 197 h 2823"/>
              <a:gd name="T40" fmla="*/ 2610 w 3788"/>
              <a:gd name="T41" fmla="*/ 303 h 2823"/>
              <a:gd name="T42" fmla="*/ 2829 w 3788"/>
              <a:gd name="T43" fmla="*/ 446 h 2823"/>
              <a:gd name="T44" fmla="*/ 2861 w 3788"/>
              <a:gd name="T45" fmla="*/ 483 h 2823"/>
              <a:gd name="T46" fmla="*/ 3138 w 3788"/>
              <a:gd name="T47" fmla="*/ 627 h 2823"/>
              <a:gd name="T48" fmla="*/ 3393 w 3788"/>
              <a:gd name="T49" fmla="*/ 804 h 2823"/>
              <a:gd name="T50" fmla="*/ 3628 w 3788"/>
              <a:gd name="T51" fmla="*/ 1052 h 2823"/>
              <a:gd name="T52" fmla="*/ 3709 w 3788"/>
              <a:gd name="T53" fmla="*/ 1355 h 2823"/>
              <a:gd name="T54" fmla="*/ 3509 w 3788"/>
              <a:gd name="T55" fmla="*/ 1750 h 2823"/>
              <a:gd name="T56" fmla="*/ 3399 w 3788"/>
              <a:gd name="T57" fmla="*/ 1881 h 2823"/>
              <a:gd name="T58" fmla="*/ 3402 w 3788"/>
              <a:gd name="T59" fmla="*/ 2016 h 2823"/>
              <a:gd name="T60" fmla="*/ 3124 w 3788"/>
              <a:gd name="T61" fmla="*/ 1946 h 2823"/>
              <a:gd name="T62" fmla="*/ 3227 w 3788"/>
              <a:gd name="T63" fmla="*/ 2332 h 2823"/>
              <a:gd name="T64" fmla="*/ 3168 w 3788"/>
              <a:gd name="T65" fmla="*/ 2550 h 2823"/>
              <a:gd name="T66" fmla="*/ 3040 w 3788"/>
              <a:gd name="T67" fmla="*/ 2603 h 2823"/>
              <a:gd name="T68" fmla="*/ 2935 w 3788"/>
              <a:gd name="T69" fmla="*/ 2554 h 2823"/>
              <a:gd name="T70" fmla="*/ 2840 w 3788"/>
              <a:gd name="T71" fmla="*/ 2499 h 2823"/>
              <a:gd name="T72" fmla="*/ 2750 w 3788"/>
              <a:gd name="T73" fmla="*/ 2497 h 2823"/>
              <a:gd name="T74" fmla="*/ 2534 w 3788"/>
              <a:gd name="T75" fmla="*/ 2321 h 2823"/>
              <a:gd name="T76" fmla="*/ 2414 w 3788"/>
              <a:gd name="T77" fmla="*/ 2086 h 2823"/>
              <a:gd name="T78" fmla="*/ 2116 w 3788"/>
              <a:gd name="T79" fmla="*/ 2193 h 2823"/>
              <a:gd name="T80" fmla="*/ 2189 w 3788"/>
              <a:gd name="T81" fmla="*/ 2355 h 2823"/>
              <a:gd name="T82" fmla="*/ 2008 w 3788"/>
              <a:gd name="T83" fmla="*/ 2711 h 2823"/>
              <a:gd name="T84" fmla="*/ 1886 w 3788"/>
              <a:gd name="T85" fmla="*/ 2819 h 2823"/>
              <a:gd name="T86" fmla="*/ 1717 w 3788"/>
              <a:gd name="T87" fmla="*/ 2762 h 2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99" name="Freeform 24"/>
          <p:cNvSpPr/>
          <p:nvPr/>
        </p:nvSpPr>
        <p:spPr bwMode="auto">
          <a:xfrm>
            <a:off x="5340610" y="3002971"/>
            <a:ext cx="452854" cy="918464"/>
          </a:xfrm>
          <a:custGeom>
            <a:avLst/>
            <a:gdLst>
              <a:gd name="T0" fmla="*/ 99 w 1042"/>
              <a:gd name="T1" fmla="*/ 2109 h 2109"/>
              <a:gd name="T2" fmla="*/ 30 w 1042"/>
              <a:gd name="T3" fmla="*/ 1923 h 2109"/>
              <a:gd name="T4" fmla="*/ 59 w 1042"/>
              <a:gd name="T5" fmla="*/ 1833 h 2109"/>
              <a:gd name="T6" fmla="*/ 53 w 1042"/>
              <a:gd name="T7" fmla="*/ 1721 h 2109"/>
              <a:gd name="T8" fmla="*/ 0 w 1042"/>
              <a:gd name="T9" fmla="*/ 1582 h 2109"/>
              <a:gd name="T10" fmla="*/ 1 w 1042"/>
              <a:gd name="T11" fmla="*/ 1350 h 2109"/>
              <a:gd name="T12" fmla="*/ 95 w 1042"/>
              <a:gd name="T13" fmla="*/ 1182 h 2109"/>
              <a:gd name="T14" fmla="*/ 98 w 1042"/>
              <a:gd name="T15" fmla="*/ 1097 h 2109"/>
              <a:gd name="T16" fmla="*/ 139 w 1042"/>
              <a:gd name="T17" fmla="*/ 754 h 2109"/>
              <a:gd name="T18" fmla="*/ 165 w 1042"/>
              <a:gd name="T19" fmla="*/ 578 h 2109"/>
              <a:gd name="T20" fmla="*/ 201 w 1042"/>
              <a:gd name="T21" fmla="*/ 510 h 2109"/>
              <a:gd name="T22" fmla="*/ 342 w 1042"/>
              <a:gd name="T23" fmla="*/ 330 h 2109"/>
              <a:gd name="T24" fmla="*/ 471 w 1042"/>
              <a:gd name="T25" fmla="*/ 170 h 2109"/>
              <a:gd name="T26" fmla="*/ 529 w 1042"/>
              <a:gd name="T27" fmla="*/ 115 h 2109"/>
              <a:gd name="T28" fmla="*/ 737 w 1042"/>
              <a:gd name="T29" fmla="*/ 98 h 2109"/>
              <a:gd name="T30" fmla="*/ 868 w 1042"/>
              <a:gd name="T31" fmla="*/ 32 h 2109"/>
              <a:gd name="T32" fmla="*/ 891 w 1042"/>
              <a:gd name="T33" fmla="*/ 0 h 2109"/>
              <a:gd name="T34" fmla="*/ 948 w 1042"/>
              <a:gd name="T35" fmla="*/ 41 h 2109"/>
              <a:gd name="T36" fmla="*/ 854 w 1042"/>
              <a:gd name="T37" fmla="*/ 189 h 2109"/>
              <a:gd name="T38" fmla="*/ 1042 w 1042"/>
              <a:gd name="T39" fmla="*/ 387 h 2109"/>
              <a:gd name="T40" fmla="*/ 1041 w 1042"/>
              <a:gd name="T41" fmla="*/ 446 h 2109"/>
              <a:gd name="T42" fmla="*/ 887 w 1042"/>
              <a:gd name="T43" fmla="*/ 576 h 2109"/>
              <a:gd name="T44" fmla="*/ 838 w 1042"/>
              <a:gd name="T45" fmla="*/ 798 h 2109"/>
              <a:gd name="T46" fmla="*/ 918 w 1042"/>
              <a:gd name="T47" fmla="*/ 865 h 2109"/>
              <a:gd name="T48" fmla="*/ 999 w 1042"/>
              <a:gd name="T49" fmla="*/ 1077 h 2109"/>
              <a:gd name="T50" fmla="*/ 967 w 1042"/>
              <a:gd name="T51" fmla="*/ 1201 h 2109"/>
              <a:gd name="T52" fmla="*/ 841 w 1042"/>
              <a:gd name="T53" fmla="*/ 1358 h 2109"/>
              <a:gd name="T54" fmla="*/ 838 w 1042"/>
              <a:gd name="T55" fmla="*/ 1397 h 2109"/>
              <a:gd name="T56" fmla="*/ 911 w 1042"/>
              <a:gd name="T57" fmla="*/ 1477 h 2109"/>
              <a:gd name="T58" fmla="*/ 903 w 1042"/>
              <a:gd name="T59" fmla="*/ 1693 h 2109"/>
              <a:gd name="T60" fmla="*/ 717 w 1042"/>
              <a:gd name="T61" fmla="*/ 1872 h 2109"/>
              <a:gd name="T62" fmla="*/ 496 w 1042"/>
              <a:gd name="T63" fmla="*/ 1922 h 2109"/>
              <a:gd name="T64" fmla="*/ 281 w 1042"/>
              <a:gd name="T65" fmla="*/ 2005 h 2109"/>
              <a:gd name="T66" fmla="*/ 198 w 1042"/>
              <a:gd name="T67" fmla="*/ 2052 h 2109"/>
              <a:gd name="T68" fmla="*/ 99 w 1042"/>
              <a:gd name="T69" fmla="*/ 2109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0" name="Freeform 25"/>
          <p:cNvSpPr/>
          <p:nvPr/>
        </p:nvSpPr>
        <p:spPr bwMode="auto">
          <a:xfrm>
            <a:off x="5929000" y="3344207"/>
            <a:ext cx="848305" cy="577229"/>
          </a:xfrm>
          <a:custGeom>
            <a:avLst/>
            <a:gdLst>
              <a:gd name="T0" fmla="*/ 213 w 1952"/>
              <a:gd name="T1" fmla="*/ 1322 h 1326"/>
              <a:gd name="T2" fmla="*/ 131 w 1952"/>
              <a:gd name="T3" fmla="*/ 1261 h 1326"/>
              <a:gd name="T4" fmla="*/ 0 w 1952"/>
              <a:gd name="T5" fmla="*/ 1143 h 1326"/>
              <a:gd name="T6" fmla="*/ 30 w 1952"/>
              <a:gd name="T7" fmla="*/ 1079 h 1326"/>
              <a:gd name="T8" fmla="*/ 120 w 1952"/>
              <a:gd name="T9" fmla="*/ 989 h 1326"/>
              <a:gd name="T10" fmla="*/ 120 w 1952"/>
              <a:gd name="T11" fmla="*/ 885 h 1326"/>
              <a:gd name="T12" fmla="*/ 42 w 1952"/>
              <a:gd name="T13" fmla="*/ 630 h 1326"/>
              <a:gd name="T14" fmla="*/ 65 w 1952"/>
              <a:gd name="T15" fmla="*/ 523 h 1326"/>
              <a:gd name="T16" fmla="*/ 213 w 1952"/>
              <a:gd name="T17" fmla="*/ 356 h 1326"/>
              <a:gd name="T18" fmla="*/ 463 w 1952"/>
              <a:gd name="T19" fmla="*/ 156 h 1326"/>
              <a:gd name="T20" fmla="*/ 621 w 1952"/>
              <a:gd name="T21" fmla="*/ 0 h 1326"/>
              <a:gd name="T22" fmla="*/ 649 w 1952"/>
              <a:gd name="T23" fmla="*/ 115 h 1326"/>
              <a:gd name="T24" fmla="*/ 725 w 1952"/>
              <a:gd name="T25" fmla="*/ 117 h 1326"/>
              <a:gd name="T26" fmla="*/ 764 w 1952"/>
              <a:gd name="T27" fmla="*/ 53 h 1326"/>
              <a:gd name="T28" fmla="*/ 902 w 1952"/>
              <a:gd name="T29" fmla="*/ 40 h 1326"/>
              <a:gd name="T30" fmla="*/ 946 w 1952"/>
              <a:gd name="T31" fmla="*/ 116 h 1326"/>
              <a:gd name="T32" fmla="*/ 942 w 1952"/>
              <a:gd name="T33" fmla="*/ 254 h 1326"/>
              <a:gd name="T34" fmla="*/ 1174 w 1952"/>
              <a:gd name="T35" fmla="*/ 354 h 1326"/>
              <a:gd name="T36" fmla="*/ 1297 w 1952"/>
              <a:gd name="T37" fmla="*/ 161 h 1326"/>
              <a:gd name="T38" fmla="*/ 1348 w 1952"/>
              <a:gd name="T39" fmla="*/ 107 h 1326"/>
              <a:gd name="T40" fmla="*/ 1505 w 1952"/>
              <a:gd name="T41" fmla="*/ 71 h 1326"/>
              <a:gd name="T42" fmla="*/ 1636 w 1952"/>
              <a:gd name="T43" fmla="*/ 130 h 1326"/>
              <a:gd name="T44" fmla="*/ 1930 w 1952"/>
              <a:gd name="T45" fmla="*/ 131 h 1326"/>
              <a:gd name="T46" fmla="*/ 1952 w 1952"/>
              <a:gd name="T47" fmla="*/ 145 h 1326"/>
              <a:gd name="T48" fmla="*/ 1939 w 1952"/>
              <a:gd name="T49" fmla="*/ 171 h 1326"/>
              <a:gd name="T50" fmla="*/ 1929 w 1952"/>
              <a:gd name="T51" fmla="*/ 269 h 1326"/>
              <a:gd name="T52" fmla="*/ 1824 w 1952"/>
              <a:gd name="T53" fmla="*/ 276 h 1326"/>
              <a:gd name="T54" fmla="*/ 1528 w 1952"/>
              <a:gd name="T55" fmla="*/ 521 h 1326"/>
              <a:gd name="T56" fmla="*/ 1461 w 1952"/>
              <a:gd name="T57" fmla="*/ 548 h 1326"/>
              <a:gd name="T58" fmla="*/ 1362 w 1952"/>
              <a:gd name="T59" fmla="*/ 601 h 1326"/>
              <a:gd name="T60" fmla="*/ 1345 w 1952"/>
              <a:gd name="T61" fmla="*/ 621 h 1326"/>
              <a:gd name="T62" fmla="*/ 1335 w 1952"/>
              <a:gd name="T63" fmla="*/ 729 h 1326"/>
              <a:gd name="T64" fmla="*/ 1223 w 1952"/>
              <a:gd name="T65" fmla="*/ 873 h 1326"/>
              <a:gd name="T66" fmla="*/ 1190 w 1952"/>
              <a:gd name="T67" fmla="*/ 1020 h 1326"/>
              <a:gd name="T68" fmla="*/ 1039 w 1952"/>
              <a:gd name="T69" fmla="*/ 1107 h 1326"/>
              <a:gd name="T70" fmla="*/ 958 w 1952"/>
              <a:gd name="T71" fmla="*/ 1266 h 1326"/>
              <a:gd name="T72" fmla="*/ 955 w 1952"/>
              <a:gd name="T73" fmla="*/ 1253 h 1326"/>
              <a:gd name="T74" fmla="*/ 923 w 1952"/>
              <a:gd name="T75" fmla="*/ 1226 h 1326"/>
              <a:gd name="T76" fmla="*/ 872 w 1952"/>
              <a:gd name="T77" fmla="*/ 1221 h 1326"/>
              <a:gd name="T78" fmla="*/ 798 w 1952"/>
              <a:gd name="T79" fmla="*/ 1311 h 1326"/>
              <a:gd name="T80" fmla="*/ 651 w 1952"/>
              <a:gd name="T81" fmla="*/ 1294 h 1326"/>
              <a:gd name="T82" fmla="*/ 636 w 1952"/>
              <a:gd name="T83" fmla="*/ 1254 h 1326"/>
              <a:gd name="T84" fmla="*/ 512 w 1952"/>
              <a:gd name="T85" fmla="*/ 1127 h 1326"/>
              <a:gd name="T86" fmla="*/ 435 w 1952"/>
              <a:gd name="T87" fmla="*/ 1122 h 1326"/>
              <a:gd name="T88" fmla="*/ 415 w 1952"/>
              <a:gd name="T89" fmla="*/ 1252 h 1326"/>
              <a:gd name="T90" fmla="*/ 332 w 1952"/>
              <a:gd name="T91" fmla="*/ 1293 h 1326"/>
              <a:gd name="T92" fmla="*/ 213 w 1952"/>
              <a:gd name="T93" fmla="*/ 1322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tx2"/>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1" name="Freeform 26"/>
          <p:cNvSpPr/>
          <p:nvPr/>
        </p:nvSpPr>
        <p:spPr bwMode="auto">
          <a:xfrm>
            <a:off x="4616682" y="3210263"/>
            <a:ext cx="365155" cy="609120"/>
          </a:xfrm>
          <a:custGeom>
            <a:avLst/>
            <a:gdLst>
              <a:gd name="T0" fmla="*/ 319 w 840"/>
              <a:gd name="T1" fmla="*/ 1263 h 1400"/>
              <a:gd name="T2" fmla="*/ 294 w 840"/>
              <a:gd name="T3" fmla="*/ 1158 h 1400"/>
              <a:gd name="T4" fmla="*/ 257 w 840"/>
              <a:gd name="T5" fmla="*/ 892 h 1400"/>
              <a:gd name="T6" fmla="*/ 79 w 840"/>
              <a:gd name="T7" fmla="*/ 681 h 1400"/>
              <a:gd name="T8" fmla="*/ 0 w 840"/>
              <a:gd name="T9" fmla="*/ 636 h 1400"/>
              <a:gd name="T10" fmla="*/ 205 w 840"/>
              <a:gd name="T11" fmla="*/ 579 h 1400"/>
              <a:gd name="T12" fmla="*/ 339 w 840"/>
              <a:gd name="T13" fmla="*/ 520 h 1400"/>
              <a:gd name="T14" fmla="*/ 394 w 840"/>
              <a:gd name="T15" fmla="*/ 453 h 1400"/>
              <a:gd name="T16" fmla="*/ 388 w 840"/>
              <a:gd name="T17" fmla="*/ 328 h 1400"/>
              <a:gd name="T18" fmla="*/ 482 w 840"/>
              <a:gd name="T19" fmla="*/ 157 h 1400"/>
              <a:gd name="T20" fmla="*/ 498 w 840"/>
              <a:gd name="T21" fmla="*/ 63 h 1400"/>
              <a:gd name="T22" fmla="*/ 674 w 840"/>
              <a:gd name="T23" fmla="*/ 51 h 1400"/>
              <a:gd name="T24" fmla="*/ 690 w 840"/>
              <a:gd name="T25" fmla="*/ 104 h 1400"/>
              <a:gd name="T26" fmla="*/ 644 w 840"/>
              <a:gd name="T27" fmla="*/ 214 h 1400"/>
              <a:gd name="T28" fmla="*/ 592 w 840"/>
              <a:gd name="T29" fmla="*/ 442 h 1400"/>
              <a:gd name="T30" fmla="*/ 707 w 840"/>
              <a:gd name="T31" fmla="*/ 461 h 1400"/>
              <a:gd name="T32" fmla="*/ 840 w 840"/>
              <a:gd name="T33" fmla="*/ 566 h 1400"/>
              <a:gd name="T34" fmla="*/ 782 w 840"/>
              <a:gd name="T35" fmla="*/ 649 h 1400"/>
              <a:gd name="T36" fmla="*/ 696 w 840"/>
              <a:gd name="T37" fmla="*/ 739 h 1400"/>
              <a:gd name="T38" fmla="*/ 602 w 840"/>
              <a:gd name="T39" fmla="*/ 871 h 1400"/>
              <a:gd name="T40" fmla="*/ 540 w 840"/>
              <a:gd name="T41" fmla="*/ 1063 h 1400"/>
              <a:gd name="T42" fmla="*/ 585 w 840"/>
              <a:gd name="T43" fmla="*/ 1106 h 1400"/>
              <a:gd name="T44" fmla="*/ 674 w 840"/>
              <a:gd name="T45" fmla="*/ 1220 h 1400"/>
              <a:gd name="T46" fmla="*/ 654 w 840"/>
              <a:gd name="T47" fmla="*/ 1262 h 1400"/>
              <a:gd name="T48" fmla="*/ 555 w 840"/>
              <a:gd name="T49" fmla="*/ 1295 h 1400"/>
              <a:gd name="T50" fmla="*/ 319 w 840"/>
              <a:gd name="T51" fmla="*/ 1263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2" name="Freeform 27"/>
          <p:cNvSpPr/>
          <p:nvPr/>
        </p:nvSpPr>
        <p:spPr bwMode="auto">
          <a:xfrm>
            <a:off x="5705765" y="2631442"/>
            <a:ext cx="706389" cy="1058785"/>
          </a:xfrm>
          <a:custGeom>
            <a:avLst/>
            <a:gdLst>
              <a:gd name="T0" fmla="*/ 533 w 1625"/>
              <a:gd name="T1" fmla="*/ 2387 h 2434"/>
              <a:gd name="T2" fmla="*/ 121 w 1625"/>
              <a:gd name="T3" fmla="*/ 2334 h 2434"/>
              <a:gd name="T4" fmla="*/ 148 w 1625"/>
              <a:gd name="T5" fmla="*/ 2099 h 2434"/>
              <a:gd name="T6" fmla="*/ 10 w 1625"/>
              <a:gd name="T7" fmla="*/ 1611 h 2434"/>
              <a:gd name="T8" fmla="*/ 232 w 1625"/>
              <a:gd name="T9" fmla="*/ 1315 h 2434"/>
              <a:gd name="T10" fmla="*/ 77 w 1625"/>
              <a:gd name="T11" fmla="*/ 1029 h 2434"/>
              <a:gd name="T12" fmla="*/ 52 w 1625"/>
              <a:gd name="T13" fmla="*/ 1012 h 2434"/>
              <a:gd name="T14" fmla="*/ 142 w 1625"/>
              <a:gd name="T15" fmla="*/ 890 h 2434"/>
              <a:gd name="T16" fmla="*/ 69 w 1625"/>
              <a:gd name="T17" fmla="*/ 761 h 2434"/>
              <a:gd name="T18" fmla="*/ 1 w 1625"/>
              <a:gd name="T19" fmla="*/ 536 h 2434"/>
              <a:gd name="T20" fmla="*/ 103 w 1625"/>
              <a:gd name="T21" fmla="*/ 460 h 2434"/>
              <a:gd name="T22" fmla="*/ 175 w 1625"/>
              <a:gd name="T23" fmla="*/ 272 h 2434"/>
              <a:gd name="T24" fmla="*/ 298 w 1625"/>
              <a:gd name="T25" fmla="*/ 540 h 2434"/>
              <a:gd name="T26" fmla="*/ 374 w 1625"/>
              <a:gd name="T27" fmla="*/ 516 h 2434"/>
              <a:gd name="T28" fmla="*/ 765 w 1625"/>
              <a:gd name="T29" fmla="*/ 330 h 2434"/>
              <a:gd name="T30" fmla="*/ 879 w 1625"/>
              <a:gd name="T31" fmla="*/ 74 h 2434"/>
              <a:gd name="T32" fmla="*/ 1126 w 1625"/>
              <a:gd name="T33" fmla="*/ 365 h 2434"/>
              <a:gd name="T34" fmla="*/ 1394 w 1625"/>
              <a:gd name="T35" fmla="*/ 493 h 2434"/>
              <a:gd name="T36" fmla="*/ 1364 w 1625"/>
              <a:gd name="T37" fmla="*/ 711 h 2434"/>
              <a:gd name="T38" fmla="*/ 1625 w 1625"/>
              <a:gd name="T39" fmla="*/ 888 h 2434"/>
              <a:gd name="T40" fmla="*/ 1319 w 1625"/>
              <a:gd name="T41" fmla="*/ 1231 h 2434"/>
              <a:gd name="T42" fmla="*/ 1058 w 1625"/>
              <a:gd name="T43" fmla="*/ 1110 h 2434"/>
              <a:gd name="T44" fmla="*/ 941 w 1625"/>
              <a:gd name="T45" fmla="*/ 897 h 2434"/>
              <a:gd name="T46" fmla="*/ 783 w 1625"/>
              <a:gd name="T47" fmla="*/ 615 h 2434"/>
              <a:gd name="T48" fmla="*/ 523 w 1625"/>
              <a:gd name="T49" fmla="*/ 795 h 2434"/>
              <a:gd name="T50" fmla="*/ 429 w 1625"/>
              <a:gd name="T51" fmla="*/ 1015 h 2434"/>
              <a:gd name="T52" fmla="*/ 620 w 1625"/>
              <a:gd name="T53" fmla="*/ 1164 h 2434"/>
              <a:gd name="T54" fmla="*/ 827 w 1625"/>
              <a:gd name="T55" fmla="*/ 1169 h 2434"/>
              <a:gd name="T56" fmla="*/ 874 w 1625"/>
              <a:gd name="T57" fmla="*/ 1364 h 2434"/>
              <a:gd name="T58" fmla="*/ 1125 w 1625"/>
              <a:gd name="T59" fmla="*/ 1616 h 2434"/>
              <a:gd name="T60" fmla="*/ 843 w 1625"/>
              <a:gd name="T61" fmla="*/ 1825 h 2434"/>
              <a:gd name="T62" fmla="*/ 565 w 1625"/>
              <a:gd name="T63" fmla="*/ 2394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3" name="Freeform 28"/>
          <p:cNvSpPr/>
          <p:nvPr/>
        </p:nvSpPr>
        <p:spPr bwMode="auto">
          <a:xfrm>
            <a:off x="1078366" y="1494523"/>
            <a:ext cx="2621449" cy="2055383"/>
          </a:xfrm>
          <a:custGeom>
            <a:avLst/>
            <a:gdLst>
              <a:gd name="T0" fmla="*/ 4182 w 6029"/>
              <a:gd name="T1" fmla="*/ 4629 h 4727"/>
              <a:gd name="T2" fmla="*/ 3958 w 6029"/>
              <a:gd name="T3" fmla="*/ 4672 h 4727"/>
              <a:gd name="T4" fmla="*/ 3586 w 6029"/>
              <a:gd name="T5" fmla="*/ 4421 h 4727"/>
              <a:gd name="T6" fmla="*/ 3148 w 6029"/>
              <a:gd name="T7" fmla="*/ 4387 h 4727"/>
              <a:gd name="T8" fmla="*/ 2751 w 6029"/>
              <a:gd name="T9" fmla="*/ 4485 h 4727"/>
              <a:gd name="T10" fmla="*/ 2390 w 6029"/>
              <a:gd name="T11" fmla="*/ 4571 h 4727"/>
              <a:gd name="T12" fmla="*/ 1924 w 6029"/>
              <a:gd name="T13" fmla="*/ 4411 h 4727"/>
              <a:gd name="T14" fmla="*/ 1701 w 6029"/>
              <a:gd name="T15" fmla="*/ 4422 h 4727"/>
              <a:gd name="T16" fmla="*/ 1096 w 6029"/>
              <a:gd name="T17" fmla="*/ 4590 h 4727"/>
              <a:gd name="T18" fmla="*/ 800 w 6029"/>
              <a:gd name="T19" fmla="*/ 4396 h 4727"/>
              <a:gd name="T20" fmla="*/ 773 w 6029"/>
              <a:gd name="T21" fmla="*/ 4124 h 4727"/>
              <a:gd name="T22" fmla="*/ 455 w 6029"/>
              <a:gd name="T23" fmla="*/ 3827 h 4727"/>
              <a:gd name="T24" fmla="*/ 256 w 6029"/>
              <a:gd name="T25" fmla="*/ 3374 h 4727"/>
              <a:gd name="T26" fmla="*/ 200 w 6029"/>
              <a:gd name="T27" fmla="*/ 3137 h 4727"/>
              <a:gd name="T28" fmla="*/ 66 w 6029"/>
              <a:gd name="T29" fmla="*/ 2655 h 4727"/>
              <a:gd name="T30" fmla="*/ 9 w 6029"/>
              <a:gd name="T31" fmla="*/ 2562 h 4727"/>
              <a:gd name="T32" fmla="*/ 125 w 6029"/>
              <a:gd name="T33" fmla="*/ 2326 h 4727"/>
              <a:gd name="T34" fmla="*/ 657 w 6029"/>
              <a:gd name="T35" fmla="*/ 2107 h 4727"/>
              <a:gd name="T36" fmla="*/ 944 w 6029"/>
              <a:gd name="T37" fmla="*/ 2242 h 4727"/>
              <a:gd name="T38" fmla="*/ 1277 w 6029"/>
              <a:gd name="T39" fmla="*/ 2057 h 4727"/>
              <a:gd name="T40" fmla="*/ 1798 w 6029"/>
              <a:gd name="T41" fmla="*/ 2044 h 4727"/>
              <a:gd name="T42" fmla="*/ 2084 w 6029"/>
              <a:gd name="T43" fmla="*/ 1665 h 4727"/>
              <a:gd name="T44" fmla="*/ 2240 w 6029"/>
              <a:gd name="T45" fmla="*/ 1318 h 4727"/>
              <a:gd name="T46" fmla="*/ 2210 w 6029"/>
              <a:gd name="T47" fmla="*/ 964 h 4727"/>
              <a:gd name="T48" fmla="*/ 2807 w 6029"/>
              <a:gd name="T49" fmla="*/ 1077 h 4727"/>
              <a:gd name="T50" fmla="*/ 2856 w 6029"/>
              <a:gd name="T51" fmla="*/ 839 h 4727"/>
              <a:gd name="T52" fmla="*/ 3162 w 6029"/>
              <a:gd name="T53" fmla="*/ 441 h 4727"/>
              <a:gd name="T54" fmla="*/ 3762 w 6029"/>
              <a:gd name="T55" fmla="*/ 535 h 4727"/>
              <a:gd name="T56" fmla="*/ 4158 w 6029"/>
              <a:gd name="T57" fmla="*/ 44 h 4727"/>
              <a:gd name="T58" fmla="*/ 4387 w 6029"/>
              <a:gd name="T59" fmla="*/ 187 h 4727"/>
              <a:gd name="T60" fmla="*/ 4785 w 6029"/>
              <a:gd name="T61" fmla="*/ 528 h 4727"/>
              <a:gd name="T62" fmla="*/ 4910 w 6029"/>
              <a:gd name="T63" fmla="*/ 891 h 4727"/>
              <a:gd name="T64" fmla="*/ 4820 w 6029"/>
              <a:gd name="T65" fmla="*/ 1469 h 4727"/>
              <a:gd name="T66" fmla="*/ 5417 w 6029"/>
              <a:gd name="T67" fmla="*/ 1670 h 4727"/>
              <a:gd name="T68" fmla="*/ 5878 w 6029"/>
              <a:gd name="T69" fmla="*/ 2039 h 4727"/>
              <a:gd name="T70" fmla="*/ 6003 w 6029"/>
              <a:gd name="T71" fmla="*/ 2432 h 4727"/>
              <a:gd name="T72" fmla="*/ 5938 w 6029"/>
              <a:gd name="T73" fmla="*/ 2741 h 4727"/>
              <a:gd name="T74" fmla="*/ 5713 w 6029"/>
              <a:gd name="T75" fmla="*/ 2873 h 4727"/>
              <a:gd name="T76" fmla="*/ 5085 w 6029"/>
              <a:gd name="T77" fmla="*/ 3247 h 4727"/>
              <a:gd name="T78" fmla="*/ 5047 w 6029"/>
              <a:gd name="T79" fmla="*/ 3672 h 4727"/>
              <a:gd name="T80" fmla="*/ 4334 w 6029"/>
              <a:gd name="T81" fmla="*/ 3821 h 4727"/>
              <a:gd name="T82" fmla="*/ 4367 w 6029"/>
              <a:gd name="T83" fmla="*/ 4142 h 4727"/>
              <a:gd name="T84" fmla="*/ 4445 w 6029"/>
              <a:gd name="T85" fmla="*/ 4396 h 4727"/>
              <a:gd name="T86" fmla="*/ 4296 w 6029"/>
              <a:gd name="T87" fmla="*/ 4727 h 4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4" name="Freeform 29"/>
          <p:cNvSpPr/>
          <p:nvPr/>
        </p:nvSpPr>
        <p:spPr bwMode="auto">
          <a:xfrm>
            <a:off x="3851298" y="1004992"/>
            <a:ext cx="2889335" cy="2490696"/>
          </a:xfrm>
          <a:custGeom>
            <a:avLst/>
            <a:gdLst>
              <a:gd name="T0" fmla="*/ 1630 w 6642"/>
              <a:gd name="T1" fmla="*/ 5242 h 5728"/>
              <a:gd name="T2" fmla="*/ 1530 w 6642"/>
              <a:gd name="T3" fmla="*/ 5007 h 5728"/>
              <a:gd name="T4" fmla="*/ 1052 w 6642"/>
              <a:gd name="T5" fmla="*/ 5254 h 5728"/>
              <a:gd name="T6" fmla="*/ 572 w 6642"/>
              <a:gd name="T7" fmla="*/ 4806 h 5728"/>
              <a:gd name="T8" fmla="*/ 651 w 6642"/>
              <a:gd name="T9" fmla="*/ 4438 h 5728"/>
              <a:gd name="T10" fmla="*/ 147 w 6642"/>
              <a:gd name="T11" fmla="*/ 4318 h 5728"/>
              <a:gd name="T12" fmla="*/ 0 w 6642"/>
              <a:gd name="T13" fmla="*/ 3842 h 5728"/>
              <a:gd name="T14" fmla="*/ 1044 w 6642"/>
              <a:gd name="T15" fmla="*/ 3908 h 5728"/>
              <a:gd name="T16" fmla="*/ 1487 w 6642"/>
              <a:gd name="T17" fmla="*/ 4158 h 5728"/>
              <a:gd name="T18" fmla="*/ 2267 w 6642"/>
              <a:gd name="T19" fmla="*/ 4125 h 5728"/>
              <a:gd name="T20" fmla="*/ 3073 w 6642"/>
              <a:gd name="T21" fmla="*/ 3979 h 5728"/>
              <a:gd name="T22" fmla="*/ 3705 w 6642"/>
              <a:gd name="T23" fmla="*/ 3503 h 5728"/>
              <a:gd name="T24" fmla="*/ 3692 w 6642"/>
              <a:gd name="T25" fmla="*/ 3012 h 5728"/>
              <a:gd name="T26" fmla="*/ 4258 w 6642"/>
              <a:gd name="T27" fmla="*/ 2876 h 5728"/>
              <a:gd name="T28" fmla="*/ 4672 w 6642"/>
              <a:gd name="T29" fmla="*/ 2621 h 5728"/>
              <a:gd name="T30" fmla="*/ 5456 w 6642"/>
              <a:gd name="T31" fmla="*/ 2333 h 5728"/>
              <a:gd name="T32" fmla="*/ 5143 w 6642"/>
              <a:gd name="T33" fmla="*/ 1827 h 5728"/>
              <a:gd name="T34" fmla="*/ 4889 w 6642"/>
              <a:gd name="T35" fmla="*/ 1994 h 5728"/>
              <a:gd name="T36" fmla="*/ 4388 w 6642"/>
              <a:gd name="T37" fmla="*/ 1890 h 5728"/>
              <a:gd name="T38" fmla="*/ 4584 w 6642"/>
              <a:gd name="T39" fmla="*/ 1306 h 5728"/>
              <a:gd name="T40" fmla="*/ 5210 w 6642"/>
              <a:gd name="T41" fmla="*/ 748 h 5728"/>
              <a:gd name="T42" fmla="*/ 5238 w 6642"/>
              <a:gd name="T43" fmla="*/ 251 h 5728"/>
              <a:gd name="T44" fmla="*/ 5508 w 6642"/>
              <a:gd name="T45" fmla="*/ 49 h 5728"/>
              <a:gd name="T46" fmla="*/ 5621 w 6642"/>
              <a:gd name="T47" fmla="*/ 366 h 5728"/>
              <a:gd name="T48" fmla="*/ 5876 w 6642"/>
              <a:gd name="T49" fmla="*/ 562 h 5728"/>
              <a:gd name="T50" fmla="*/ 6483 w 6642"/>
              <a:gd name="T51" fmla="*/ 479 h 5728"/>
              <a:gd name="T52" fmla="*/ 6530 w 6642"/>
              <a:gd name="T53" fmla="*/ 1168 h 5728"/>
              <a:gd name="T54" fmla="*/ 6458 w 6642"/>
              <a:gd name="T55" fmla="*/ 1507 h 5728"/>
              <a:gd name="T56" fmla="*/ 6101 w 6642"/>
              <a:gd name="T57" fmla="*/ 1904 h 5728"/>
              <a:gd name="T58" fmla="*/ 6333 w 6642"/>
              <a:gd name="T59" fmla="*/ 2178 h 5728"/>
              <a:gd name="T60" fmla="*/ 6347 w 6642"/>
              <a:gd name="T61" fmla="*/ 2362 h 5728"/>
              <a:gd name="T62" fmla="*/ 5992 w 6642"/>
              <a:gd name="T63" fmla="*/ 2412 h 5728"/>
              <a:gd name="T64" fmla="*/ 6137 w 6642"/>
              <a:gd name="T65" fmla="*/ 2844 h 5728"/>
              <a:gd name="T66" fmla="*/ 6344 w 6642"/>
              <a:gd name="T67" fmla="*/ 3010 h 5728"/>
              <a:gd name="T68" fmla="*/ 6642 w 6642"/>
              <a:gd name="T69" fmla="*/ 3342 h 5728"/>
              <a:gd name="T70" fmla="*/ 6273 w 6642"/>
              <a:gd name="T71" fmla="*/ 3644 h 5728"/>
              <a:gd name="T72" fmla="*/ 5891 w 6642"/>
              <a:gd name="T73" fmla="*/ 3965 h 5728"/>
              <a:gd name="T74" fmla="*/ 5682 w 6642"/>
              <a:gd name="T75" fmla="*/ 4064 h 5728"/>
              <a:gd name="T76" fmla="*/ 5265 w 6642"/>
              <a:gd name="T77" fmla="*/ 3802 h 5728"/>
              <a:gd name="T78" fmla="*/ 4807 w 6642"/>
              <a:gd name="T79" fmla="*/ 4072 h 5728"/>
              <a:gd name="T80" fmla="*/ 4541 w 6642"/>
              <a:gd name="T81" fmla="*/ 4134 h 5728"/>
              <a:gd name="T82" fmla="*/ 4260 w 6642"/>
              <a:gd name="T83" fmla="*/ 4238 h 5728"/>
              <a:gd name="T84" fmla="*/ 4293 w 6642"/>
              <a:gd name="T85" fmla="*/ 4556 h 5728"/>
              <a:gd name="T86" fmla="*/ 3815 w 6642"/>
              <a:gd name="T87" fmla="*/ 4777 h 5728"/>
              <a:gd name="T88" fmla="*/ 3424 w 6642"/>
              <a:gd name="T89" fmla="*/ 5045 h 5728"/>
              <a:gd name="T90" fmla="*/ 2993 w 6642"/>
              <a:gd name="T91" fmla="*/ 5516 h 5728"/>
              <a:gd name="T92" fmla="*/ 2536 w 6642"/>
              <a:gd name="T93" fmla="*/ 5566 h 5728"/>
              <a:gd name="T94" fmla="*/ 2481 w 6642"/>
              <a:gd name="T95" fmla="*/ 5149 h 5728"/>
              <a:gd name="T96" fmla="*/ 2177 w 6642"/>
              <a:gd name="T97" fmla="*/ 5276 h 5728"/>
              <a:gd name="T98" fmla="*/ 1951 w 6642"/>
              <a:gd name="T99" fmla="*/ 5617 h 5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5" name="Freeform 30"/>
          <p:cNvSpPr/>
          <p:nvPr/>
        </p:nvSpPr>
        <p:spPr bwMode="auto">
          <a:xfrm>
            <a:off x="5897113" y="2910488"/>
            <a:ext cx="310939" cy="361965"/>
          </a:xfrm>
          <a:custGeom>
            <a:avLst/>
            <a:gdLst>
              <a:gd name="T0" fmla="*/ 604 w 714"/>
              <a:gd name="T1" fmla="*/ 831 h 831"/>
              <a:gd name="T2" fmla="*/ 486 w 714"/>
              <a:gd name="T3" fmla="*/ 743 h 831"/>
              <a:gd name="T4" fmla="*/ 433 w 714"/>
              <a:gd name="T5" fmla="*/ 555 h 831"/>
              <a:gd name="T6" fmla="*/ 424 w 714"/>
              <a:gd name="T7" fmla="*/ 519 h 831"/>
              <a:gd name="T8" fmla="*/ 197 w 714"/>
              <a:gd name="T9" fmla="*/ 447 h 831"/>
              <a:gd name="T10" fmla="*/ 162 w 714"/>
              <a:gd name="T11" fmla="*/ 489 h 831"/>
              <a:gd name="T12" fmla="*/ 12 w 714"/>
              <a:gd name="T13" fmla="*/ 489 h 831"/>
              <a:gd name="T14" fmla="*/ 64 w 714"/>
              <a:gd name="T15" fmla="*/ 372 h 831"/>
              <a:gd name="T16" fmla="*/ 131 w 714"/>
              <a:gd name="T17" fmla="*/ 321 h 831"/>
              <a:gd name="T18" fmla="*/ 113 w 714"/>
              <a:gd name="T19" fmla="*/ 170 h 831"/>
              <a:gd name="T20" fmla="*/ 260 w 714"/>
              <a:gd name="T21" fmla="*/ 69 h 831"/>
              <a:gd name="T22" fmla="*/ 318 w 714"/>
              <a:gd name="T23" fmla="*/ 2 h 831"/>
              <a:gd name="T24" fmla="*/ 369 w 714"/>
              <a:gd name="T25" fmla="*/ 52 h 831"/>
              <a:gd name="T26" fmla="*/ 481 w 714"/>
              <a:gd name="T27" fmla="*/ 65 h 831"/>
              <a:gd name="T28" fmla="*/ 486 w 714"/>
              <a:gd name="T29" fmla="*/ 294 h 831"/>
              <a:gd name="T30" fmla="*/ 543 w 714"/>
              <a:gd name="T31" fmla="*/ 306 h 831"/>
              <a:gd name="T32" fmla="*/ 575 w 714"/>
              <a:gd name="T33" fmla="*/ 332 h 831"/>
              <a:gd name="T34" fmla="*/ 654 w 714"/>
              <a:gd name="T35" fmla="*/ 541 h 831"/>
              <a:gd name="T36" fmla="*/ 714 w 714"/>
              <a:gd name="T37" fmla="*/ 621 h 831"/>
              <a:gd name="T38" fmla="*/ 598 w 714"/>
              <a:gd name="T39" fmla="*/ 706 h 831"/>
              <a:gd name="T40" fmla="*/ 604 w 714"/>
              <a:gd name="T4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6" name="Freeform 31"/>
          <p:cNvSpPr/>
          <p:nvPr/>
        </p:nvSpPr>
        <p:spPr bwMode="auto">
          <a:xfrm>
            <a:off x="6284589" y="2452849"/>
            <a:ext cx="782927" cy="744659"/>
          </a:xfrm>
          <a:custGeom>
            <a:avLst/>
            <a:gdLst>
              <a:gd name="T0" fmla="*/ 721 w 1797"/>
              <a:gd name="T1" fmla="*/ 1713 h 1713"/>
              <a:gd name="T2" fmla="*/ 714 w 1797"/>
              <a:gd name="T3" fmla="*/ 1700 h 1713"/>
              <a:gd name="T4" fmla="*/ 801 w 1797"/>
              <a:gd name="T5" fmla="*/ 1600 h 1713"/>
              <a:gd name="T6" fmla="*/ 833 w 1797"/>
              <a:gd name="T7" fmla="*/ 1539 h 1713"/>
              <a:gd name="T8" fmla="*/ 834 w 1797"/>
              <a:gd name="T9" fmla="*/ 1490 h 1713"/>
              <a:gd name="T10" fmla="*/ 770 w 1797"/>
              <a:gd name="T11" fmla="*/ 1449 h 1713"/>
              <a:gd name="T12" fmla="*/ 854 w 1797"/>
              <a:gd name="T13" fmla="*/ 1248 h 1713"/>
              <a:gd name="T14" fmla="*/ 887 w 1797"/>
              <a:gd name="T15" fmla="*/ 1056 h 1713"/>
              <a:gd name="T16" fmla="*/ 770 w 1797"/>
              <a:gd name="T17" fmla="*/ 925 h 1713"/>
              <a:gd name="T18" fmla="*/ 719 w 1797"/>
              <a:gd name="T19" fmla="*/ 917 h 1713"/>
              <a:gd name="T20" fmla="*/ 613 w 1797"/>
              <a:gd name="T21" fmla="*/ 934 h 1713"/>
              <a:gd name="T22" fmla="*/ 456 w 1797"/>
              <a:gd name="T23" fmla="*/ 1104 h 1713"/>
              <a:gd name="T24" fmla="*/ 337 w 1797"/>
              <a:gd name="T25" fmla="*/ 1278 h 1713"/>
              <a:gd name="T26" fmla="*/ 114 w 1797"/>
              <a:gd name="T27" fmla="*/ 1108 h 1713"/>
              <a:gd name="T28" fmla="*/ 6 w 1797"/>
              <a:gd name="T29" fmla="*/ 1053 h 1713"/>
              <a:gd name="T30" fmla="*/ 57 w 1797"/>
              <a:gd name="T31" fmla="*/ 966 h 1713"/>
              <a:gd name="T32" fmla="*/ 128 w 1797"/>
              <a:gd name="T33" fmla="*/ 883 h 1713"/>
              <a:gd name="T34" fmla="*/ 119 w 1797"/>
              <a:gd name="T35" fmla="*/ 719 h 1713"/>
              <a:gd name="T36" fmla="*/ 107 w 1797"/>
              <a:gd name="T37" fmla="*/ 712 h 1713"/>
              <a:gd name="T38" fmla="*/ 91 w 1797"/>
              <a:gd name="T39" fmla="*/ 682 h 1713"/>
              <a:gd name="T40" fmla="*/ 66 w 1797"/>
              <a:gd name="T41" fmla="*/ 616 h 1713"/>
              <a:gd name="T42" fmla="*/ 89 w 1797"/>
              <a:gd name="T43" fmla="*/ 508 h 1713"/>
              <a:gd name="T44" fmla="*/ 155 w 1797"/>
              <a:gd name="T45" fmla="*/ 602 h 1713"/>
              <a:gd name="T46" fmla="*/ 308 w 1797"/>
              <a:gd name="T47" fmla="*/ 668 h 1713"/>
              <a:gd name="T48" fmla="*/ 363 w 1797"/>
              <a:gd name="T49" fmla="*/ 613 h 1713"/>
              <a:gd name="T50" fmla="*/ 668 w 1797"/>
              <a:gd name="T51" fmla="*/ 385 h 1713"/>
              <a:gd name="T52" fmla="*/ 752 w 1797"/>
              <a:gd name="T53" fmla="*/ 247 h 1713"/>
              <a:gd name="T54" fmla="*/ 956 w 1797"/>
              <a:gd name="T55" fmla="*/ 258 h 1713"/>
              <a:gd name="T56" fmla="*/ 1020 w 1797"/>
              <a:gd name="T57" fmla="*/ 260 h 1713"/>
              <a:gd name="T58" fmla="*/ 1068 w 1797"/>
              <a:gd name="T59" fmla="*/ 202 h 1713"/>
              <a:gd name="T60" fmla="*/ 1069 w 1797"/>
              <a:gd name="T61" fmla="*/ 48 h 1713"/>
              <a:gd name="T62" fmla="*/ 1085 w 1797"/>
              <a:gd name="T63" fmla="*/ 0 h 1713"/>
              <a:gd name="T64" fmla="*/ 1213 w 1797"/>
              <a:gd name="T65" fmla="*/ 98 h 1713"/>
              <a:gd name="T66" fmla="*/ 1324 w 1797"/>
              <a:gd name="T67" fmla="*/ 153 h 1713"/>
              <a:gd name="T68" fmla="*/ 1347 w 1797"/>
              <a:gd name="T69" fmla="*/ 88 h 1713"/>
              <a:gd name="T70" fmla="*/ 1376 w 1797"/>
              <a:gd name="T71" fmla="*/ 56 h 1713"/>
              <a:gd name="T72" fmla="*/ 1401 w 1797"/>
              <a:gd name="T73" fmla="*/ 80 h 1713"/>
              <a:gd name="T74" fmla="*/ 1407 w 1797"/>
              <a:gd name="T75" fmla="*/ 201 h 1713"/>
              <a:gd name="T76" fmla="*/ 1578 w 1797"/>
              <a:gd name="T77" fmla="*/ 408 h 1713"/>
              <a:gd name="T78" fmla="*/ 1577 w 1797"/>
              <a:gd name="T79" fmla="*/ 566 h 1713"/>
              <a:gd name="T80" fmla="*/ 1618 w 1797"/>
              <a:gd name="T81" fmla="*/ 619 h 1713"/>
              <a:gd name="T82" fmla="*/ 1720 w 1797"/>
              <a:gd name="T83" fmla="*/ 700 h 1713"/>
              <a:gd name="T84" fmla="*/ 1797 w 1797"/>
              <a:gd name="T85" fmla="*/ 751 h 1713"/>
              <a:gd name="T86" fmla="*/ 1588 w 1797"/>
              <a:gd name="T87" fmla="*/ 919 h 1713"/>
              <a:gd name="T88" fmla="*/ 1530 w 1797"/>
              <a:gd name="T89" fmla="*/ 974 h 1713"/>
              <a:gd name="T90" fmla="*/ 1437 w 1797"/>
              <a:gd name="T91" fmla="*/ 1083 h 1713"/>
              <a:gd name="T92" fmla="*/ 1411 w 1797"/>
              <a:gd name="T93" fmla="*/ 1203 h 1713"/>
              <a:gd name="T94" fmla="*/ 1318 w 1797"/>
              <a:gd name="T95" fmla="*/ 1243 h 1713"/>
              <a:gd name="T96" fmla="*/ 946 w 1797"/>
              <a:gd name="T97" fmla="*/ 1480 h 1713"/>
              <a:gd name="T98" fmla="*/ 923 w 1797"/>
              <a:gd name="T99" fmla="*/ 1531 h 1713"/>
              <a:gd name="T100" fmla="*/ 881 w 1797"/>
              <a:gd name="T101" fmla="*/ 1684 h 1713"/>
              <a:gd name="T102" fmla="*/ 721 w 1797"/>
              <a:gd name="T103" fmla="*/ 1713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7" name="Freeform 32"/>
          <p:cNvSpPr/>
          <p:nvPr/>
        </p:nvSpPr>
        <p:spPr bwMode="auto">
          <a:xfrm>
            <a:off x="6442449" y="2012754"/>
            <a:ext cx="1128945" cy="751036"/>
          </a:xfrm>
          <a:custGeom>
            <a:avLst/>
            <a:gdLst>
              <a:gd name="T0" fmla="*/ 1270 w 2595"/>
              <a:gd name="T1" fmla="*/ 1595 h 1727"/>
              <a:gd name="T2" fmla="*/ 1237 w 2595"/>
              <a:gd name="T3" fmla="*/ 1388 h 1727"/>
              <a:gd name="T4" fmla="*/ 1084 w 2595"/>
              <a:gd name="T5" fmla="*/ 1204 h 1727"/>
              <a:gd name="T6" fmla="*/ 1072 w 2595"/>
              <a:gd name="T7" fmla="*/ 1076 h 1727"/>
              <a:gd name="T8" fmla="*/ 941 w 2595"/>
              <a:gd name="T9" fmla="*/ 1135 h 1727"/>
              <a:gd name="T10" fmla="*/ 776 w 2595"/>
              <a:gd name="T11" fmla="*/ 984 h 1727"/>
              <a:gd name="T12" fmla="*/ 503 w 2595"/>
              <a:gd name="T13" fmla="*/ 633 h 1727"/>
              <a:gd name="T14" fmla="*/ 468 w 2595"/>
              <a:gd name="T15" fmla="*/ 580 h 1727"/>
              <a:gd name="T16" fmla="*/ 323 w 2595"/>
              <a:gd name="T17" fmla="*/ 746 h 1727"/>
              <a:gd name="T18" fmla="*/ 213 w 2595"/>
              <a:gd name="T19" fmla="*/ 508 h 1727"/>
              <a:gd name="T20" fmla="*/ 68 w 2595"/>
              <a:gd name="T21" fmla="*/ 245 h 1727"/>
              <a:gd name="T22" fmla="*/ 75 w 2595"/>
              <a:gd name="T23" fmla="*/ 128 h 1727"/>
              <a:gd name="T24" fmla="*/ 388 w 2595"/>
              <a:gd name="T25" fmla="*/ 113 h 1727"/>
              <a:gd name="T26" fmla="*/ 754 w 2595"/>
              <a:gd name="T27" fmla="*/ 308 h 1727"/>
              <a:gd name="T28" fmla="*/ 1068 w 2595"/>
              <a:gd name="T29" fmla="*/ 136 h 1727"/>
              <a:gd name="T30" fmla="*/ 1185 w 2595"/>
              <a:gd name="T31" fmla="*/ 329 h 1727"/>
              <a:gd name="T32" fmla="*/ 1386 w 2595"/>
              <a:gd name="T33" fmla="*/ 383 h 1727"/>
              <a:gd name="T34" fmla="*/ 1605 w 2595"/>
              <a:gd name="T35" fmla="*/ 592 h 1727"/>
              <a:gd name="T36" fmla="*/ 1702 w 2595"/>
              <a:gd name="T37" fmla="*/ 457 h 1727"/>
              <a:gd name="T38" fmla="*/ 1874 w 2595"/>
              <a:gd name="T39" fmla="*/ 641 h 1727"/>
              <a:gd name="T40" fmla="*/ 1953 w 2595"/>
              <a:gd name="T41" fmla="*/ 725 h 1727"/>
              <a:gd name="T42" fmla="*/ 2087 w 2595"/>
              <a:gd name="T43" fmla="*/ 673 h 1727"/>
              <a:gd name="T44" fmla="*/ 2129 w 2595"/>
              <a:gd name="T45" fmla="*/ 618 h 1727"/>
              <a:gd name="T46" fmla="*/ 2232 w 2595"/>
              <a:gd name="T47" fmla="*/ 542 h 1727"/>
              <a:gd name="T48" fmla="*/ 2287 w 2595"/>
              <a:gd name="T49" fmla="*/ 498 h 1727"/>
              <a:gd name="T50" fmla="*/ 2480 w 2595"/>
              <a:gd name="T51" fmla="*/ 679 h 1727"/>
              <a:gd name="T52" fmla="*/ 2546 w 2595"/>
              <a:gd name="T53" fmla="*/ 864 h 1727"/>
              <a:gd name="T54" fmla="*/ 2494 w 2595"/>
              <a:gd name="T55" fmla="*/ 1050 h 1727"/>
              <a:gd name="T56" fmla="*/ 2382 w 2595"/>
              <a:gd name="T57" fmla="*/ 1034 h 1727"/>
              <a:gd name="T58" fmla="*/ 2367 w 2595"/>
              <a:gd name="T59" fmla="*/ 893 h 1727"/>
              <a:gd name="T60" fmla="*/ 2126 w 2595"/>
              <a:gd name="T61" fmla="*/ 1142 h 1727"/>
              <a:gd name="T62" fmla="*/ 1905 w 2595"/>
              <a:gd name="T63" fmla="*/ 1356 h 1727"/>
              <a:gd name="T64" fmla="*/ 1936 w 2595"/>
              <a:gd name="T65" fmla="*/ 1494 h 1727"/>
              <a:gd name="T66" fmla="*/ 1552 w 2595"/>
              <a:gd name="T67" fmla="*/ 1494 h 1727"/>
              <a:gd name="T68" fmla="*/ 1468 w 2595"/>
              <a:gd name="T69" fmla="*/ 1718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8" name="Freeform 33"/>
          <p:cNvSpPr/>
          <p:nvPr/>
        </p:nvSpPr>
        <p:spPr bwMode="auto">
          <a:xfrm>
            <a:off x="6230375" y="938021"/>
            <a:ext cx="1473369" cy="1379291"/>
          </a:xfrm>
          <a:custGeom>
            <a:avLst/>
            <a:gdLst>
              <a:gd name="T0" fmla="*/ 2335 w 3386"/>
              <a:gd name="T1" fmla="*/ 3046 h 3170"/>
              <a:gd name="T2" fmla="*/ 2109 w 3386"/>
              <a:gd name="T3" fmla="*/ 3024 h 3170"/>
              <a:gd name="T4" fmla="*/ 1966 w 3386"/>
              <a:gd name="T5" fmla="*/ 2847 h 3170"/>
              <a:gd name="T6" fmla="*/ 1727 w 3386"/>
              <a:gd name="T7" fmla="*/ 2726 h 3170"/>
              <a:gd name="T8" fmla="*/ 1616 w 3386"/>
              <a:gd name="T9" fmla="*/ 2612 h 3170"/>
              <a:gd name="T10" fmla="*/ 1472 w 3386"/>
              <a:gd name="T11" fmla="*/ 2638 h 3170"/>
              <a:gd name="T12" fmla="*/ 1219 w 3386"/>
              <a:gd name="T13" fmla="*/ 2740 h 3170"/>
              <a:gd name="T14" fmla="*/ 917 w 3386"/>
              <a:gd name="T15" fmla="*/ 2483 h 3170"/>
              <a:gd name="T16" fmla="*/ 863 w 3386"/>
              <a:gd name="T17" fmla="*/ 2426 h 3170"/>
              <a:gd name="T18" fmla="*/ 960 w 3386"/>
              <a:gd name="T19" fmla="*/ 2275 h 3170"/>
              <a:gd name="T20" fmla="*/ 835 w 3386"/>
              <a:gd name="T21" fmla="*/ 2304 h 3170"/>
              <a:gd name="T22" fmla="*/ 663 w 3386"/>
              <a:gd name="T23" fmla="*/ 2159 h 3170"/>
              <a:gd name="T24" fmla="*/ 786 w 3386"/>
              <a:gd name="T25" fmla="*/ 1939 h 3170"/>
              <a:gd name="T26" fmla="*/ 919 w 3386"/>
              <a:gd name="T27" fmla="*/ 1635 h 3170"/>
              <a:gd name="T28" fmla="*/ 998 w 3386"/>
              <a:gd name="T29" fmla="*/ 1811 h 3170"/>
              <a:gd name="T30" fmla="*/ 1108 w 3386"/>
              <a:gd name="T31" fmla="*/ 1568 h 3170"/>
              <a:gd name="T32" fmla="*/ 1033 w 3386"/>
              <a:gd name="T33" fmla="*/ 1189 h 3170"/>
              <a:gd name="T34" fmla="*/ 1063 w 3386"/>
              <a:gd name="T35" fmla="*/ 1026 h 3170"/>
              <a:gd name="T36" fmla="*/ 957 w 3386"/>
              <a:gd name="T37" fmla="*/ 516 h 3170"/>
              <a:gd name="T38" fmla="*/ 659 w 3386"/>
              <a:gd name="T39" fmla="*/ 669 h 3170"/>
              <a:gd name="T40" fmla="*/ 388 w 3386"/>
              <a:gd name="T41" fmla="*/ 584 h 3170"/>
              <a:gd name="T42" fmla="*/ 133 w 3386"/>
              <a:gd name="T43" fmla="*/ 492 h 3170"/>
              <a:gd name="T44" fmla="*/ 0 w 3386"/>
              <a:gd name="T45" fmla="*/ 368 h 3170"/>
              <a:gd name="T46" fmla="*/ 77 w 3386"/>
              <a:gd name="T47" fmla="*/ 186 h 3170"/>
              <a:gd name="T48" fmla="*/ 225 w 3386"/>
              <a:gd name="T49" fmla="*/ 39 h 3170"/>
              <a:gd name="T50" fmla="*/ 624 w 3386"/>
              <a:gd name="T51" fmla="*/ 82 h 3170"/>
              <a:gd name="T52" fmla="*/ 1137 w 3386"/>
              <a:gd name="T53" fmla="*/ 455 h 3170"/>
              <a:gd name="T54" fmla="*/ 1324 w 3386"/>
              <a:gd name="T55" fmla="*/ 728 h 3170"/>
              <a:gd name="T56" fmla="*/ 1494 w 3386"/>
              <a:gd name="T57" fmla="*/ 991 h 3170"/>
              <a:gd name="T58" fmla="*/ 1532 w 3386"/>
              <a:gd name="T59" fmla="*/ 1146 h 3170"/>
              <a:gd name="T60" fmla="*/ 1867 w 3386"/>
              <a:gd name="T61" fmla="*/ 1191 h 3170"/>
              <a:gd name="T62" fmla="*/ 2014 w 3386"/>
              <a:gd name="T63" fmla="*/ 1171 h 3170"/>
              <a:gd name="T64" fmla="*/ 2288 w 3386"/>
              <a:gd name="T65" fmla="*/ 1336 h 3170"/>
              <a:gd name="T66" fmla="*/ 2567 w 3386"/>
              <a:gd name="T67" fmla="*/ 1644 h 3170"/>
              <a:gd name="T68" fmla="*/ 2817 w 3386"/>
              <a:gd name="T69" fmla="*/ 1555 h 3170"/>
              <a:gd name="T70" fmla="*/ 3087 w 3386"/>
              <a:gd name="T71" fmla="*/ 1254 h 3170"/>
              <a:gd name="T72" fmla="*/ 3292 w 3386"/>
              <a:gd name="T73" fmla="*/ 1236 h 3170"/>
              <a:gd name="T74" fmla="*/ 3386 w 3386"/>
              <a:gd name="T75" fmla="*/ 1511 h 3170"/>
              <a:gd name="T76" fmla="*/ 3343 w 3386"/>
              <a:gd name="T77" fmla="*/ 1722 h 3170"/>
              <a:gd name="T78" fmla="*/ 3325 w 3386"/>
              <a:gd name="T79" fmla="*/ 2112 h 3170"/>
              <a:gd name="T80" fmla="*/ 3301 w 3386"/>
              <a:gd name="T81" fmla="*/ 2370 h 3170"/>
              <a:gd name="T82" fmla="*/ 3170 w 3386"/>
              <a:gd name="T83" fmla="*/ 2429 h 3170"/>
              <a:gd name="T84" fmla="*/ 2952 w 3386"/>
              <a:gd name="T85" fmla="*/ 2482 h 3170"/>
              <a:gd name="T86" fmla="*/ 2909 w 3386"/>
              <a:gd name="T87" fmla="*/ 2710 h 3170"/>
              <a:gd name="T88" fmla="*/ 3044 w 3386"/>
              <a:gd name="T89" fmla="*/ 3123 h 3170"/>
              <a:gd name="T90" fmla="*/ 2742 w 3386"/>
              <a:gd name="T91" fmla="*/ 2945 h 3170"/>
              <a:gd name="T92" fmla="*/ 2566 w 3386"/>
              <a:gd name="T93" fmla="*/ 3039 h 3170"/>
              <a:gd name="T94" fmla="*/ 2575 w 3386"/>
              <a:gd name="T95" fmla="*/ 3108 h 3170"/>
              <a:gd name="T96" fmla="*/ 2456 w 3386"/>
              <a:gd name="T97" fmla="*/ 3170 h 3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09" name="Freeform 34"/>
          <p:cNvSpPr/>
          <p:nvPr/>
        </p:nvSpPr>
        <p:spPr bwMode="auto">
          <a:xfrm>
            <a:off x="3253339" y="2577226"/>
            <a:ext cx="1873602" cy="1671095"/>
          </a:xfrm>
          <a:custGeom>
            <a:avLst/>
            <a:gdLst>
              <a:gd name="T0" fmla="*/ 3758 w 4310"/>
              <a:gd name="T1" fmla="*/ 2973 h 3842"/>
              <a:gd name="T2" fmla="*/ 3714 w 4310"/>
              <a:gd name="T3" fmla="*/ 3340 h 3842"/>
              <a:gd name="T4" fmla="*/ 3553 w 4310"/>
              <a:gd name="T5" fmla="*/ 3513 h 3842"/>
              <a:gd name="T6" fmla="*/ 3575 w 4310"/>
              <a:gd name="T7" fmla="*/ 3648 h 3842"/>
              <a:gd name="T8" fmla="*/ 3542 w 4310"/>
              <a:gd name="T9" fmla="*/ 3791 h 3842"/>
              <a:gd name="T10" fmla="*/ 3222 w 4310"/>
              <a:gd name="T11" fmla="*/ 3842 h 3842"/>
              <a:gd name="T12" fmla="*/ 3130 w 4310"/>
              <a:gd name="T13" fmla="*/ 3764 h 3842"/>
              <a:gd name="T14" fmla="*/ 3045 w 4310"/>
              <a:gd name="T15" fmla="*/ 3572 h 3842"/>
              <a:gd name="T16" fmla="*/ 2838 w 4310"/>
              <a:gd name="T17" fmla="*/ 3413 h 3842"/>
              <a:gd name="T18" fmla="*/ 2551 w 4310"/>
              <a:gd name="T19" fmla="*/ 3295 h 3842"/>
              <a:gd name="T20" fmla="*/ 2537 w 4310"/>
              <a:gd name="T21" fmla="*/ 3524 h 3842"/>
              <a:gd name="T22" fmla="*/ 2412 w 4310"/>
              <a:gd name="T23" fmla="*/ 3569 h 3842"/>
              <a:gd name="T24" fmla="*/ 2108 w 4310"/>
              <a:gd name="T25" fmla="*/ 3185 h 3842"/>
              <a:gd name="T26" fmla="*/ 2337 w 4310"/>
              <a:gd name="T27" fmla="*/ 3263 h 3842"/>
              <a:gd name="T28" fmla="*/ 2485 w 4310"/>
              <a:gd name="T29" fmla="*/ 3178 h 3842"/>
              <a:gd name="T30" fmla="*/ 2592 w 4310"/>
              <a:gd name="T31" fmla="*/ 2821 h 3842"/>
              <a:gd name="T32" fmla="*/ 2734 w 4310"/>
              <a:gd name="T33" fmla="*/ 2723 h 3842"/>
              <a:gd name="T34" fmla="*/ 2675 w 4310"/>
              <a:gd name="T35" fmla="*/ 2410 h 3842"/>
              <a:gd name="T36" fmla="*/ 2593 w 4310"/>
              <a:gd name="T37" fmla="*/ 2150 h 3842"/>
              <a:gd name="T38" fmla="*/ 2367 w 4310"/>
              <a:gd name="T39" fmla="*/ 1987 h 3842"/>
              <a:gd name="T40" fmla="*/ 1995 w 4310"/>
              <a:gd name="T41" fmla="*/ 1656 h 3842"/>
              <a:gd name="T42" fmla="*/ 1829 w 4310"/>
              <a:gd name="T43" fmla="*/ 1669 h 3842"/>
              <a:gd name="T44" fmla="*/ 1562 w 4310"/>
              <a:gd name="T45" fmla="*/ 1482 h 3842"/>
              <a:gd name="T46" fmla="*/ 1154 w 4310"/>
              <a:gd name="T47" fmla="*/ 1373 h 3842"/>
              <a:gd name="T48" fmla="*/ 1111 w 4310"/>
              <a:gd name="T49" fmla="*/ 1572 h 3842"/>
              <a:gd name="T50" fmla="*/ 700 w 4310"/>
              <a:gd name="T51" fmla="*/ 1349 h 3842"/>
              <a:gd name="T52" fmla="*/ 120 w 4310"/>
              <a:gd name="T53" fmla="*/ 1187 h 3842"/>
              <a:gd name="T54" fmla="*/ 53 w 4310"/>
              <a:gd name="T55" fmla="*/ 1034 h 3842"/>
              <a:gd name="T56" fmla="*/ 112 w 4310"/>
              <a:gd name="T57" fmla="*/ 790 h 3842"/>
              <a:gd name="T58" fmla="*/ 394 w 4310"/>
              <a:gd name="T59" fmla="*/ 650 h 3842"/>
              <a:gd name="T60" fmla="*/ 757 w 4310"/>
              <a:gd name="T61" fmla="*/ 414 h 3842"/>
              <a:gd name="T62" fmla="*/ 969 w 4310"/>
              <a:gd name="T63" fmla="*/ 239 h 3842"/>
              <a:gd name="T64" fmla="*/ 1353 w 4310"/>
              <a:gd name="T65" fmla="*/ 104 h 3842"/>
              <a:gd name="T66" fmla="*/ 1421 w 4310"/>
              <a:gd name="T67" fmla="*/ 385 h 3842"/>
              <a:gd name="T68" fmla="*/ 1385 w 4310"/>
              <a:gd name="T69" fmla="*/ 616 h 3842"/>
              <a:gd name="T70" fmla="*/ 1541 w 4310"/>
              <a:gd name="T71" fmla="*/ 790 h 3842"/>
              <a:gd name="T72" fmla="*/ 1629 w 4310"/>
              <a:gd name="T73" fmla="*/ 937 h 3842"/>
              <a:gd name="T74" fmla="*/ 2029 w 4310"/>
              <a:gd name="T75" fmla="*/ 907 h 3842"/>
              <a:gd name="T76" fmla="*/ 1854 w 4310"/>
              <a:gd name="T77" fmla="*/ 1191 h 3842"/>
              <a:gd name="T78" fmla="*/ 2096 w 4310"/>
              <a:gd name="T79" fmla="*/ 1371 h 3842"/>
              <a:gd name="T80" fmla="*/ 2289 w 4310"/>
              <a:gd name="T81" fmla="*/ 1647 h 3842"/>
              <a:gd name="T82" fmla="*/ 2562 w 4310"/>
              <a:gd name="T83" fmla="*/ 1474 h 3842"/>
              <a:gd name="T84" fmla="*/ 2760 w 4310"/>
              <a:gd name="T85" fmla="*/ 1528 h 3842"/>
              <a:gd name="T86" fmla="*/ 3029 w 4310"/>
              <a:gd name="T87" fmla="*/ 1404 h 3842"/>
              <a:gd name="T88" fmla="*/ 2922 w 4310"/>
              <a:gd name="T89" fmla="*/ 1637 h 3842"/>
              <a:gd name="T90" fmla="*/ 2923 w 4310"/>
              <a:gd name="T91" fmla="*/ 2020 h 3842"/>
              <a:gd name="T92" fmla="*/ 3101 w 4310"/>
              <a:gd name="T93" fmla="*/ 2130 h 3842"/>
              <a:gd name="T94" fmla="*/ 3362 w 4310"/>
              <a:gd name="T95" fmla="*/ 2365 h 3842"/>
              <a:gd name="T96" fmla="*/ 3421 w 4310"/>
              <a:gd name="T97" fmla="*/ 2724 h 3842"/>
              <a:gd name="T98" fmla="*/ 3709 w 4310"/>
              <a:gd name="T99" fmla="*/ 2811 h 3842"/>
              <a:gd name="T100" fmla="*/ 3792 w 4310"/>
              <a:gd name="T101" fmla="*/ 2543 h 3842"/>
              <a:gd name="T102" fmla="*/ 3774 w 4310"/>
              <a:gd name="T103" fmla="*/ 2337 h 3842"/>
              <a:gd name="T104" fmla="*/ 3845 w 4310"/>
              <a:gd name="T105" fmla="*/ 2227 h 3842"/>
              <a:gd name="T106" fmla="*/ 3906 w 4310"/>
              <a:gd name="T107" fmla="*/ 2261 h 3842"/>
              <a:gd name="T108" fmla="*/ 4109 w 4310"/>
              <a:gd name="T109" fmla="*/ 2417 h 3842"/>
              <a:gd name="T110" fmla="*/ 4310 w 4310"/>
              <a:gd name="T111" fmla="*/ 2527 h 3842"/>
              <a:gd name="T112" fmla="*/ 4286 w 4310"/>
              <a:gd name="T113" fmla="*/ 2808 h 3842"/>
              <a:gd name="T114" fmla="*/ 4206 w 4310"/>
              <a:gd name="T115" fmla="*/ 2878 h 3842"/>
              <a:gd name="T116" fmla="*/ 4042 w 4310"/>
              <a:gd name="T117" fmla="*/ 3044 h 3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sp>
        <p:nvSpPr>
          <p:cNvPr id="110" name="Freeform 35"/>
          <p:cNvSpPr/>
          <p:nvPr/>
        </p:nvSpPr>
        <p:spPr bwMode="auto">
          <a:xfrm>
            <a:off x="5313503" y="5394806"/>
            <a:ext cx="1038056" cy="802063"/>
          </a:xfrm>
          <a:custGeom>
            <a:avLst/>
            <a:gdLst>
              <a:gd name="T0" fmla="*/ 161 w 2389"/>
              <a:gd name="T1" fmla="*/ 1841 h 1841"/>
              <a:gd name="T2" fmla="*/ 82 w 2389"/>
              <a:gd name="T3" fmla="*/ 1705 h 1841"/>
              <a:gd name="T4" fmla="*/ 3 w 2389"/>
              <a:gd name="T5" fmla="*/ 1582 h 1841"/>
              <a:gd name="T6" fmla="*/ 58 w 2389"/>
              <a:gd name="T7" fmla="*/ 1456 h 1841"/>
              <a:gd name="T8" fmla="*/ 203 w 2389"/>
              <a:gd name="T9" fmla="*/ 1201 h 1841"/>
              <a:gd name="T10" fmla="*/ 383 w 2389"/>
              <a:gd name="T11" fmla="*/ 1035 h 1841"/>
              <a:gd name="T12" fmla="*/ 566 w 2389"/>
              <a:gd name="T13" fmla="*/ 833 h 1841"/>
              <a:gd name="T14" fmla="*/ 653 w 2389"/>
              <a:gd name="T15" fmla="*/ 695 h 1841"/>
              <a:gd name="T16" fmla="*/ 760 w 2389"/>
              <a:gd name="T17" fmla="*/ 491 h 1841"/>
              <a:gd name="T18" fmla="*/ 751 w 2389"/>
              <a:gd name="T19" fmla="*/ 314 h 1841"/>
              <a:gd name="T20" fmla="*/ 810 w 2389"/>
              <a:gd name="T21" fmla="*/ 171 h 1841"/>
              <a:gd name="T22" fmla="*/ 855 w 2389"/>
              <a:gd name="T23" fmla="*/ 97 h 1841"/>
              <a:gd name="T24" fmla="*/ 915 w 2389"/>
              <a:gd name="T25" fmla="*/ 99 h 1841"/>
              <a:gd name="T26" fmla="*/ 1017 w 2389"/>
              <a:gd name="T27" fmla="*/ 199 h 1841"/>
              <a:gd name="T28" fmla="*/ 1078 w 2389"/>
              <a:gd name="T29" fmla="*/ 201 h 1841"/>
              <a:gd name="T30" fmla="*/ 1101 w 2389"/>
              <a:gd name="T31" fmla="*/ 90 h 1841"/>
              <a:gd name="T32" fmla="*/ 1044 w 2389"/>
              <a:gd name="T33" fmla="*/ 20 h 1841"/>
              <a:gd name="T34" fmla="*/ 1060 w 2389"/>
              <a:gd name="T35" fmla="*/ 14 h 1841"/>
              <a:gd name="T36" fmla="*/ 1354 w 2389"/>
              <a:gd name="T37" fmla="*/ 21 h 1841"/>
              <a:gd name="T38" fmla="*/ 1549 w 2389"/>
              <a:gd name="T39" fmla="*/ 0 h 1841"/>
              <a:gd name="T40" fmla="*/ 1584 w 2389"/>
              <a:gd name="T41" fmla="*/ 1 h 1841"/>
              <a:gd name="T42" fmla="*/ 1583 w 2389"/>
              <a:gd name="T43" fmla="*/ 63 h 1841"/>
              <a:gd name="T44" fmla="*/ 1458 w 2389"/>
              <a:gd name="T45" fmla="*/ 211 h 1841"/>
              <a:gd name="T46" fmla="*/ 1601 w 2389"/>
              <a:gd name="T47" fmla="*/ 306 h 1841"/>
              <a:gd name="T48" fmla="*/ 1774 w 2389"/>
              <a:gd name="T49" fmla="*/ 232 h 1841"/>
              <a:gd name="T50" fmla="*/ 1832 w 2389"/>
              <a:gd name="T51" fmla="*/ 233 h 1841"/>
              <a:gd name="T52" fmla="*/ 1867 w 2389"/>
              <a:gd name="T53" fmla="*/ 270 h 1841"/>
              <a:gd name="T54" fmla="*/ 2167 w 2389"/>
              <a:gd name="T55" fmla="*/ 189 h 1841"/>
              <a:gd name="T56" fmla="*/ 2256 w 2389"/>
              <a:gd name="T57" fmla="*/ 303 h 1841"/>
              <a:gd name="T58" fmla="*/ 2389 w 2389"/>
              <a:gd name="T59" fmla="*/ 493 h 1841"/>
              <a:gd name="T60" fmla="*/ 2389 w 2389"/>
              <a:gd name="T61" fmla="*/ 545 h 1841"/>
              <a:gd name="T62" fmla="*/ 2293 w 2389"/>
              <a:gd name="T63" fmla="*/ 562 h 1841"/>
              <a:gd name="T64" fmla="*/ 2219 w 2389"/>
              <a:gd name="T65" fmla="*/ 718 h 1841"/>
              <a:gd name="T66" fmla="*/ 2218 w 2389"/>
              <a:gd name="T67" fmla="*/ 734 h 1841"/>
              <a:gd name="T68" fmla="*/ 1933 w 2389"/>
              <a:gd name="T69" fmla="*/ 891 h 1841"/>
              <a:gd name="T70" fmla="*/ 1885 w 2389"/>
              <a:gd name="T71" fmla="*/ 939 h 1841"/>
              <a:gd name="T72" fmla="*/ 1831 w 2389"/>
              <a:gd name="T73" fmla="*/ 908 h 1841"/>
              <a:gd name="T74" fmla="*/ 1773 w 2389"/>
              <a:gd name="T75" fmla="*/ 906 h 1841"/>
              <a:gd name="T76" fmla="*/ 1738 w 2389"/>
              <a:gd name="T77" fmla="*/ 954 h 1841"/>
              <a:gd name="T78" fmla="*/ 1696 w 2389"/>
              <a:gd name="T79" fmla="*/ 953 h 1841"/>
              <a:gd name="T80" fmla="*/ 1604 w 2389"/>
              <a:gd name="T81" fmla="*/ 918 h 1841"/>
              <a:gd name="T82" fmla="*/ 1604 w 2389"/>
              <a:gd name="T83" fmla="*/ 994 h 1841"/>
              <a:gd name="T84" fmla="*/ 1507 w 2389"/>
              <a:gd name="T85" fmla="*/ 1080 h 1841"/>
              <a:gd name="T86" fmla="*/ 1424 w 2389"/>
              <a:gd name="T87" fmla="*/ 1015 h 1841"/>
              <a:gd name="T88" fmla="*/ 1409 w 2389"/>
              <a:gd name="T89" fmla="*/ 1012 h 1841"/>
              <a:gd name="T90" fmla="*/ 1329 w 2389"/>
              <a:gd name="T91" fmla="*/ 934 h 1841"/>
              <a:gd name="T92" fmla="*/ 1281 w 2389"/>
              <a:gd name="T93" fmla="*/ 933 h 1841"/>
              <a:gd name="T94" fmla="*/ 1245 w 2389"/>
              <a:gd name="T95" fmla="*/ 1021 h 1841"/>
              <a:gd name="T96" fmla="*/ 1181 w 2389"/>
              <a:gd name="T97" fmla="*/ 1117 h 1841"/>
              <a:gd name="T98" fmla="*/ 1069 w 2389"/>
              <a:gd name="T99" fmla="*/ 1216 h 1841"/>
              <a:gd name="T100" fmla="*/ 998 w 2389"/>
              <a:gd name="T101" fmla="*/ 1231 h 1841"/>
              <a:gd name="T102" fmla="*/ 931 w 2389"/>
              <a:gd name="T103" fmla="*/ 1288 h 1841"/>
              <a:gd name="T104" fmla="*/ 796 w 2389"/>
              <a:gd name="T105" fmla="*/ 1311 h 1841"/>
              <a:gd name="T106" fmla="*/ 777 w 2389"/>
              <a:gd name="T107" fmla="*/ 1349 h 1841"/>
              <a:gd name="T108" fmla="*/ 742 w 2389"/>
              <a:gd name="T109" fmla="*/ 1348 h 1841"/>
              <a:gd name="T110" fmla="*/ 605 w 2389"/>
              <a:gd name="T111" fmla="*/ 1352 h 1841"/>
              <a:gd name="T112" fmla="*/ 425 w 2389"/>
              <a:gd name="T113" fmla="*/ 1413 h 1841"/>
              <a:gd name="T114" fmla="*/ 240 w 2389"/>
              <a:gd name="T115" fmla="*/ 1480 h 1841"/>
              <a:gd name="T116" fmla="*/ 233 w 2389"/>
              <a:gd name="T117" fmla="*/ 1555 h 1841"/>
              <a:gd name="T118" fmla="*/ 159 w 2389"/>
              <a:gd name="T119" fmla="*/ 1655 h 1841"/>
              <a:gd name="T120" fmla="*/ 263 w 2389"/>
              <a:gd name="T121" fmla="*/ 1805 h 1841"/>
              <a:gd name="T122" fmla="*/ 161 w 2389"/>
              <a:gd name="T123"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tx1"/>
          </a:solidFill>
          <a:ln w="8" cap="flat">
            <a:solidFill>
              <a:srgbClr val="FFFFFF"/>
            </a:solidFill>
            <a:prstDash val="solid"/>
            <a:miter lim="800000"/>
          </a:ln>
        </p:spPr>
        <p:txBody>
          <a:bodyPr vert="horz" wrap="square" lIns="91428" tIns="45714" rIns="91428" bIns="45714" numCol="1" anchor="t" anchorCtr="0" compatLnSpc="1"/>
          <a:lstStyle/>
          <a:p>
            <a:endParaRPr lang="zh-CN" altLang="en-US">
              <a:solidFill>
                <a:srgbClr val="000000"/>
              </a:solidFill>
            </a:endParaRPr>
          </a:p>
        </p:txBody>
      </p:sp>
      <p:grpSp>
        <p:nvGrpSpPr>
          <p:cNvPr id="111" name="组合 110"/>
          <p:cNvGrpSpPr/>
          <p:nvPr/>
        </p:nvGrpSpPr>
        <p:grpSpPr>
          <a:xfrm flipH="1">
            <a:off x="6027177" y="3318005"/>
            <a:ext cx="3713198" cy="523963"/>
            <a:chOff x="4037145" y="980728"/>
            <a:chExt cx="3396604" cy="479288"/>
          </a:xfrm>
          <a:solidFill>
            <a:srgbClr val="D01C63"/>
          </a:solidFill>
        </p:grpSpPr>
        <p:sp>
          <p:nvSpPr>
            <p:cNvPr id="112" name="椭圆 111"/>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mtClean="0">
                <a:solidFill>
                  <a:srgbClr val="000000"/>
                </a:solidFill>
              </a:endParaRPr>
            </a:p>
          </p:txBody>
        </p:sp>
        <p:cxnSp>
          <p:nvCxnSpPr>
            <p:cNvPr id="113" name="直接连接符 112"/>
            <p:cNvCxnSpPr/>
            <p:nvPr/>
          </p:nvCxnSpPr>
          <p:spPr bwMode="auto">
            <a:xfrm>
              <a:off x="4037145" y="980728"/>
              <a:ext cx="2833304" cy="0"/>
            </a:xfrm>
            <a:prstGeom prst="line">
              <a:avLst/>
            </a:prstGeom>
            <a:grpFill/>
            <a:ln w="19050" cap="flat" cmpd="sng" algn="ctr">
              <a:solidFill>
                <a:schemeClr val="accent5"/>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接连接符 113"/>
            <p:cNvCxnSpPr/>
            <p:nvPr/>
          </p:nvCxnSpPr>
          <p:spPr bwMode="auto">
            <a:xfrm>
              <a:off x="6870449" y="980728"/>
              <a:ext cx="426874" cy="334908"/>
            </a:xfrm>
            <a:prstGeom prst="line">
              <a:avLst/>
            </a:prstGeom>
            <a:grpFill/>
            <a:ln w="19050" cap="flat" cmpd="sng" algn="ctr">
              <a:solidFill>
                <a:schemeClr val="accent5"/>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5" name="文本框 180"/>
          <p:cNvSpPr txBox="1"/>
          <p:nvPr/>
        </p:nvSpPr>
        <p:spPr>
          <a:xfrm>
            <a:off x="7300485" y="2565298"/>
            <a:ext cx="2514497" cy="369320"/>
          </a:xfrm>
          <a:prstGeom prst="rect">
            <a:avLst/>
          </a:prstGeom>
          <a:noFill/>
        </p:spPr>
        <p:txBody>
          <a:bodyPr wrap="square" lIns="91428" tIns="45714" rIns="91428" bIns="45714" rtlCol="0">
            <a:spAutoFit/>
          </a:bodyPr>
          <a:lstStyle/>
          <a:p>
            <a:r>
              <a:rPr lang="zh-CN" altLang="en-US" dirty="0">
                <a:solidFill>
                  <a:srgbClr val="2B2E30"/>
                </a:solidFill>
                <a:latin typeface="+mn-ea"/>
                <a:ea typeface="+mn-ea"/>
              </a:rPr>
              <a:t>请</a:t>
            </a:r>
            <a:r>
              <a:rPr lang="zh-CN" altLang="en-US" dirty="0" smtClean="0">
                <a:solidFill>
                  <a:srgbClr val="2B2E30"/>
                </a:solidFill>
                <a:latin typeface="+mn-ea"/>
                <a:ea typeface="+mn-ea"/>
              </a:rPr>
              <a:t>输入您想要的文字</a:t>
            </a:r>
            <a:endParaRPr lang="zh-CN" altLang="en-US" dirty="0">
              <a:solidFill>
                <a:srgbClr val="2B2E30"/>
              </a:solidFill>
              <a:latin typeface="+mn-ea"/>
              <a:ea typeface="+mn-ea"/>
            </a:endParaRPr>
          </a:p>
        </p:txBody>
      </p:sp>
      <p:sp>
        <p:nvSpPr>
          <p:cNvPr id="116" name="文本框 181"/>
          <p:cNvSpPr txBox="1"/>
          <p:nvPr/>
        </p:nvSpPr>
        <p:spPr>
          <a:xfrm>
            <a:off x="7300485" y="2885987"/>
            <a:ext cx="2514497" cy="369320"/>
          </a:xfrm>
          <a:prstGeom prst="rect">
            <a:avLst/>
          </a:prstGeom>
          <a:noFill/>
        </p:spPr>
        <p:txBody>
          <a:bodyPr wrap="square" lIns="91428" tIns="45714" rIns="91428" bIns="45714" rtlCol="0">
            <a:spAutoFit/>
          </a:bodyPr>
          <a:lstStyle/>
          <a:p>
            <a:r>
              <a:rPr lang="zh-CN" altLang="en-US" dirty="0">
                <a:solidFill>
                  <a:srgbClr val="2B2E30"/>
                </a:solidFill>
                <a:latin typeface="+mn-ea"/>
                <a:ea typeface="+mn-ea"/>
              </a:rPr>
              <a:t>请输入您想要的文字</a:t>
            </a:r>
            <a:endParaRPr lang="zh-CN" altLang="en-US" dirty="0">
              <a:solidFill>
                <a:srgbClr val="2B2E30"/>
              </a:solidFill>
              <a:latin typeface="+mn-ea"/>
              <a:ea typeface="+mn-ea"/>
            </a:endParaRPr>
          </a:p>
        </p:txBody>
      </p:sp>
      <p:sp>
        <p:nvSpPr>
          <p:cNvPr id="117" name="文本框 180"/>
          <p:cNvSpPr txBox="1"/>
          <p:nvPr/>
        </p:nvSpPr>
        <p:spPr>
          <a:xfrm>
            <a:off x="656313" y="5185667"/>
            <a:ext cx="2514497" cy="369320"/>
          </a:xfrm>
          <a:prstGeom prst="rect">
            <a:avLst/>
          </a:prstGeom>
          <a:noFill/>
        </p:spPr>
        <p:txBody>
          <a:bodyPr wrap="square" lIns="91428" tIns="45714" rIns="91428" bIns="45714" rtlCol="0">
            <a:spAutoFit/>
          </a:bodyPr>
          <a:lstStyle/>
          <a:p>
            <a:r>
              <a:rPr lang="zh-CN" altLang="en-US" dirty="0">
                <a:solidFill>
                  <a:srgbClr val="2B2E30"/>
                </a:solidFill>
                <a:latin typeface="+mn-ea"/>
                <a:ea typeface="+mn-ea"/>
              </a:rPr>
              <a:t>请</a:t>
            </a:r>
            <a:r>
              <a:rPr lang="zh-CN" altLang="en-US" dirty="0" smtClean="0">
                <a:solidFill>
                  <a:srgbClr val="2B2E30"/>
                </a:solidFill>
                <a:latin typeface="+mn-ea"/>
                <a:ea typeface="+mn-ea"/>
              </a:rPr>
              <a:t>输入您想要的文字</a:t>
            </a:r>
            <a:endParaRPr lang="zh-CN" altLang="en-US" dirty="0">
              <a:solidFill>
                <a:srgbClr val="2B2E30"/>
              </a:solidFill>
              <a:latin typeface="+mn-ea"/>
              <a:ea typeface="+mn-ea"/>
            </a:endParaRPr>
          </a:p>
        </p:txBody>
      </p:sp>
      <p:sp>
        <p:nvSpPr>
          <p:cNvPr id="118" name="文本框 181"/>
          <p:cNvSpPr txBox="1"/>
          <p:nvPr/>
        </p:nvSpPr>
        <p:spPr>
          <a:xfrm>
            <a:off x="656313" y="5506358"/>
            <a:ext cx="2514497" cy="369320"/>
          </a:xfrm>
          <a:prstGeom prst="rect">
            <a:avLst/>
          </a:prstGeom>
          <a:noFill/>
        </p:spPr>
        <p:txBody>
          <a:bodyPr wrap="square" lIns="91428" tIns="45714" rIns="91428" bIns="45714" rtlCol="0">
            <a:spAutoFit/>
          </a:bodyPr>
          <a:lstStyle/>
          <a:p>
            <a:r>
              <a:rPr lang="zh-CN" altLang="en-US" dirty="0">
                <a:solidFill>
                  <a:srgbClr val="2B2E30"/>
                </a:solidFill>
                <a:latin typeface="+mn-ea"/>
                <a:ea typeface="+mn-ea"/>
              </a:rPr>
              <a:t>请输入您想要的文字</a:t>
            </a:r>
            <a:endParaRPr lang="zh-CN" altLang="en-US" dirty="0">
              <a:solidFill>
                <a:srgbClr val="2B2E30"/>
              </a:solidFill>
              <a:latin typeface="+mn-ea"/>
              <a:ea typeface="+mn-ea"/>
            </a:endParaRPr>
          </a:p>
        </p:txBody>
      </p:sp>
      <p:grpSp>
        <p:nvGrpSpPr>
          <p:cNvPr id="119" name="组合 118"/>
          <p:cNvGrpSpPr/>
          <p:nvPr/>
        </p:nvGrpSpPr>
        <p:grpSpPr>
          <a:xfrm flipV="1">
            <a:off x="652467" y="4626693"/>
            <a:ext cx="3713198" cy="523963"/>
            <a:chOff x="4037145" y="980728"/>
            <a:chExt cx="3396604" cy="479288"/>
          </a:xfrm>
          <a:solidFill>
            <a:srgbClr val="D01C63"/>
          </a:solidFill>
        </p:grpSpPr>
        <p:sp>
          <p:nvSpPr>
            <p:cNvPr id="120" name="椭圆 119"/>
            <p:cNvSpPr/>
            <p:nvPr/>
          </p:nvSpPr>
          <p:spPr bwMode="auto">
            <a:xfrm>
              <a:off x="7160895" y="1187162"/>
              <a:ext cx="272854" cy="272854"/>
            </a:xfrm>
            <a:prstGeom prst="ellipse">
              <a:avLst/>
            </a:prstGeom>
            <a:solidFill>
              <a:srgbClr val="F8F8F8">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mtClean="0">
                <a:solidFill>
                  <a:srgbClr val="000000"/>
                </a:solidFill>
              </a:endParaRPr>
            </a:p>
          </p:txBody>
        </p:sp>
        <p:cxnSp>
          <p:nvCxnSpPr>
            <p:cNvPr id="121" name="直接连接符 120"/>
            <p:cNvCxnSpPr/>
            <p:nvPr/>
          </p:nvCxnSpPr>
          <p:spPr bwMode="auto">
            <a:xfrm>
              <a:off x="4037145" y="980728"/>
              <a:ext cx="2833304" cy="0"/>
            </a:xfrm>
            <a:prstGeom prst="line">
              <a:avLst/>
            </a:prstGeom>
            <a:grpFill/>
            <a:ln w="19050" cap="flat" cmpd="sng" algn="ctr">
              <a:solidFill>
                <a:schemeClr val="accent5"/>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接连接符 121"/>
            <p:cNvCxnSpPr/>
            <p:nvPr/>
          </p:nvCxnSpPr>
          <p:spPr bwMode="auto">
            <a:xfrm>
              <a:off x="6870449" y="980728"/>
              <a:ext cx="426874" cy="334908"/>
            </a:xfrm>
            <a:prstGeom prst="line">
              <a:avLst/>
            </a:prstGeom>
            <a:grpFill/>
            <a:ln w="19050" cap="flat" cmpd="sng" algn="ctr">
              <a:solidFill>
                <a:schemeClr val="accent5"/>
              </a:solidFill>
              <a:prstDash val="sys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23" name="矩形 122"/>
          <p:cNvSpPr/>
          <p:nvPr/>
        </p:nvSpPr>
        <p:spPr bwMode="auto">
          <a:xfrm>
            <a:off x="9918503" y="1013511"/>
            <a:ext cx="236782" cy="236783"/>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124" name="矩形 123"/>
          <p:cNvSpPr/>
          <p:nvPr/>
        </p:nvSpPr>
        <p:spPr bwMode="auto">
          <a:xfrm>
            <a:off x="9918503" y="1423415"/>
            <a:ext cx="236782" cy="236783"/>
          </a:xfrm>
          <a:prstGeom prst="rect">
            <a:avLst/>
          </a:prstGeom>
          <a:solidFill>
            <a:schemeClr val="bg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125" name="矩形 124"/>
          <p:cNvSpPr/>
          <p:nvPr/>
        </p:nvSpPr>
        <p:spPr bwMode="auto">
          <a:xfrm>
            <a:off x="9918503" y="1817553"/>
            <a:ext cx="236782" cy="236783"/>
          </a:xfrm>
          <a:prstGeom prst="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126" name="文本框 180"/>
          <p:cNvSpPr txBox="1"/>
          <p:nvPr/>
        </p:nvSpPr>
        <p:spPr>
          <a:xfrm>
            <a:off x="10369244" y="910399"/>
            <a:ext cx="1380003" cy="369320"/>
          </a:xfrm>
          <a:prstGeom prst="rect">
            <a:avLst/>
          </a:prstGeom>
          <a:noFill/>
        </p:spPr>
        <p:txBody>
          <a:bodyPr wrap="square" lIns="91428" tIns="45714" rIns="91428" bIns="45714" rtlCol="0">
            <a:spAutoFit/>
          </a:bodyPr>
          <a:lstStyle/>
          <a:p>
            <a:r>
              <a:rPr lang="zh-CN" altLang="en-US" dirty="0" smtClean="0">
                <a:solidFill>
                  <a:srgbClr val="2B2E30"/>
                </a:solidFill>
                <a:latin typeface="+mn-ea"/>
                <a:ea typeface="+mn-ea"/>
              </a:rPr>
              <a:t>您的文字</a:t>
            </a:r>
            <a:endParaRPr lang="zh-CN" altLang="en-US" dirty="0">
              <a:solidFill>
                <a:srgbClr val="2B2E30"/>
              </a:solidFill>
              <a:latin typeface="+mn-ea"/>
              <a:ea typeface="+mn-ea"/>
            </a:endParaRPr>
          </a:p>
        </p:txBody>
      </p:sp>
      <p:sp>
        <p:nvSpPr>
          <p:cNvPr id="127" name="文本框 180"/>
          <p:cNvSpPr txBox="1"/>
          <p:nvPr/>
        </p:nvSpPr>
        <p:spPr>
          <a:xfrm>
            <a:off x="10369244" y="1336070"/>
            <a:ext cx="1380003" cy="369320"/>
          </a:xfrm>
          <a:prstGeom prst="rect">
            <a:avLst/>
          </a:prstGeom>
          <a:noFill/>
        </p:spPr>
        <p:txBody>
          <a:bodyPr wrap="square" lIns="91428" tIns="45714" rIns="91428" bIns="45714" rtlCol="0">
            <a:spAutoFit/>
          </a:bodyPr>
          <a:lstStyle/>
          <a:p>
            <a:r>
              <a:rPr lang="zh-CN" altLang="en-US" dirty="0" smtClean="0">
                <a:solidFill>
                  <a:srgbClr val="2B2E30"/>
                </a:solidFill>
                <a:latin typeface="+mn-ea"/>
                <a:ea typeface="+mn-ea"/>
              </a:rPr>
              <a:t>您的文字</a:t>
            </a:r>
            <a:endParaRPr lang="zh-CN" altLang="en-US" dirty="0">
              <a:solidFill>
                <a:srgbClr val="2B2E30"/>
              </a:solidFill>
              <a:latin typeface="+mn-ea"/>
              <a:ea typeface="+mn-ea"/>
            </a:endParaRPr>
          </a:p>
        </p:txBody>
      </p:sp>
      <p:sp>
        <p:nvSpPr>
          <p:cNvPr id="128" name="文本框 180"/>
          <p:cNvSpPr txBox="1"/>
          <p:nvPr/>
        </p:nvSpPr>
        <p:spPr>
          <a:xfrm>
            <a:off x="10369244" y="1730207"/>
            <a:ext cx="1380003" cy="369320"/>
          </a:xfrm>
          <a:prstGeom prst="rect">
            <a:avLst/>
          </a:prstGeom>
          <a:noFill/>
        </p:spPr>
        <p:txBody>
          <a:bodyPr wrap="square" lIns="91428" tIns="45714" rIns="91428" bIns="45714" rtlCol="0">
            <a:spAutoFit/>
          </a:bodyPr>
          <a:lstStyle/>
          <a:p>
            <a:r>
              <a:rPr lang="zh-CN" altLang="en-US" dirty="0" smtClean="0">
                <a:solidFill>
                  <a:srgbClr val="2B2E30"/>
                </a:solidFill>
                <a:latin typeface="+mn-ea"/>
                <a:ea typeface="+mn-ea"/>
              </a:rPr>
              <a:t>您的文字</a:t>
            </a:r>
            <a:endParaRPr lang="zh-CN" altLang="en-US" dirty="0">
              <a:solidFill>
                <a:srgbClr val="2B2E30"/>
              </a:solidFill>
              <a:latin typeface="+mn-ea"/>
              <a:ea typeface="+mn-ea"/>
            </a:endParaRPr>
          </a:p>
        </p:txBody>
      </p:sp>
      <p:sp>
        <p:nvSpPr>
          <p:cNvPr id="129" name="Freeform 5"/>
          <p:cNvSpPr/>
          <p:nvPr/>
        </p:nvSpPr>
        <p:spPr bwMode="auto">
          <a:xfrm>
            <a:off x="515205" y="938021"/>
            <a:ext cx="300251" cy="301883"/>
          </a:xfrm>
          <a:custGeom>
            <a:avLst/>
            <a:gdLst>
              <a:gd name="T0" fmla="*/ 348 w 407"/>
              <a:gd name="T1" fmla="*/ 0 h 407"/>
              <a:gd name="T2" fmla="*/ 407 w 407"/>
              <a:gd name="T3" fmla="*/ 0 h 407"/>
              <a:gd name="T4" fmla="*/ 407 w 407"/>
              <a:gd name="T5" fmla="*/ 407 h 407"/>
              <a:gd name="T6" fmla="*/ 0 w 407"/>
              <a:gd name="T7" fmla="*/ 407 h 407"/>
              <a:gd name="T8" fmla="*/ 0 w 407"/>
              <a:gd name="T9" fmla="*/ 354 h 407"/>
              <a:gd name="T10" fmla="*/ 307 w 407"/>
              <a:gd name="T11" fmla="*/ 354 h 407"/>
              <a:gd name="T12" fmla="*/ 1 w 407"/>
              <a:gd name="T13" fmla="*/ 47 h 407"/>
              <a:gd name="T14" fmla="*/ 43 w 407"/>
              <a:gd name="T15" fmla="*/ 5 h 407"/>
              <a:gd name="T16" fmla="*/ 348 w 407"/>
              <a:gd name="T17" fmla="*/ 310 h 407"/>
              <a:gd name="T18" fmla="*/ 348 w 407"/>
              <a:gd name="T19"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7" h="407">
                <a:moveTo>
                  <a:pt x="348" y="0"/>
                </a:moveTo>
                <a:lnTo>
                  <a:pt x="407" y="0"/>
                </a:lnTo>
                <a:lnTo>
                  <a:pt x="407" y="407"/>
                </a:lnTo>
                <a:lnTo>
                  <a:pt x="0" y="407"/>
                </a:lnTo>
                <a:lnTo>
                  <a:pt x="0" y="354"/>
                </a:lnTo>
                <a:lnTo>
                  <a:pt x="307" y="354"/>
                </a:lnTo>
                <a:lnTo>
                  <a:pt x="1" y="47"/>
                </a:lnTo>
                <a:lnTo>
                  <a:pt x="43" y="5"/>
                </a:lnTo>
                <a:lnTo>
                  <a:pt x="348" y="310"/>
                </a:lnTo>
                <a:lnTo>
                  <a:pt x="348" y="0"/>
                </a:lnTo>
                <a:close/>
              </a:path>
            </a:pathLst>
          </a:custGeom>
          <a:solidFill>
            <a:schemeClr val="tx1"/>
          </a:solidFill>
          <a:ln>
            <a:noFill/>
          </a:ln>
        </p:spPr>
        <p:txBody>
          <a:bodyPr vert="horz" wrap="square" lIns="91428" tIns="45714" rIns="91428" bIns="45714" numCol="1" anchor="t" anchorCtr="0" compatLnSpc="1"/>
          <a:lstStyle/>
          <a:p>
            <a:endParaRPr lang="zh-CN" altLang="en-US"/>
          </a:p>
        </p:txBody>
      </p:sp>
      <p:sp>
        <p:nvSpPr>
          <p:cNvPr id="130" name="TextBox 129"/>
          <p:cNvSpPr txBox="1"/>
          <p:nvPr/>
        </p:nvSpPr>
        <p:spPr>
          <a:xfrm>
            <a:off x="789991" y="909883"/>
            <a:ext cx="1826792" cy="420599"/>
          </a:xfrm>
          <a:prstGeom prst="rect">
            <a:avLst/>
          </a:prstGeom>
          <a:noFill/>
        </p:spPr>
        <p:txBody>
          <a:bodyPr wrap="none" lIns="91428" tIns="45714" rIns="91428" bIns="45714" rtlCol="0">
            <a:spAutoFit/>
          </a:bodyPr>
          <a:lstStyle/>
          <a:p>
            <a:r>
              <a:rPr lang="zh-CN" altLang="en-US" sz="2100" dirty="0">
                <a:latin typeface="+mj-ea"/>
                <a:ea typeface="+mj-ea"/>
              </a:rPr>
              <a:t>国内业务情况</a:t>
            </a:r>
            <a:endParaRPr lang="zh-CN" altLang="en-US" sz="2100" dirty="0">
              <a:latin typeface="+mj-ea"/>
              <a:ea typeface="+mj-ea"/>
            </a:endParaRPr>
          </a:p>
        </p:txBody>
      </p:sp>
      <p:sp>
        <p:nvSpPr>
          <p:cNvPr id="6" name="TextBox 5"/>
          <p:cNvSpPr txBox="1"/>
          <p:nvPr/>
        </p:nvSpPr>
        <p:spPr>
          <a:xfrm>
            <a:off x="7571396" y="4489116"/>
            <a:ext cx="4063367" cy="1077219"/>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这里输</a:t>
            </a:r>
            <a:r>
              <a:rPr lang="zh-CN" altLang="en-US" sz="1600" dirty="0" smtClean="0">
                <a:solidFill>
                  <a:schemeClr val="tx2"/>
                </a:solidFill>
                <a:latin typeface="+mn-ea"/>
                <a:ea typeface="+mn-ea"/>
              </a:rPr>
              <a:t>入您的文字这</a:t>
            </a:r>
            <a:r>
              <a:rPr lang="zh-CN" altLang="en-US" sz="1600" dirty="0">
                <a:solidFill>
                  <a:schemeClr val="tx2"/>
                </a:solidFill>
                <a:latin typeface="+mn-ea"/>
                <a:ea typeface="+mn-ea"/>
              </a:rPr>
              <a:t>里输</a:t>
            </a:r>
            <a:r>
              <a:rPr lang="zh-CN" altLang="en-US" sz="1600" dirty="0" smtClean="0">
                <a:solidFill>
                  <a:schemeClr val="tx2"/>
                </a:solidFill>
                <a:latin typeface="+mn-ea"/>
                <a:ea typeface="+mn-ea"/>
              </a:rPr>
              <a:t>入您的文字</a:t>
            </a:r>
            <a:endParaRPr lang="zh-CN" altLang="en-US" sz="1600" dirty="0">
              <a:solidFill>
                <a:schemeClr val="tx2"/>
              </a:solidFill>
              <a:latin typeface="+mn-ea"/>
              <a:ea typeface="+mn-ea"/>
            </a:endParaRPr>
          </a:p>
          <a:p>
            <a:r>
              <a:rPr lang="zh-CN" altLang="en-US" sz="1600" dirty="0">
                <a:solidFill>
                  <a:schemeClr val="tx2"/>
                </a:solidFill>
                <a:latin typeface="+mn-ea"/>
                <a:ea typeface="+mn-ea"/>
              </a:rPr>
              <a:t>这里输</a:t>
            </a:r>
            <a:r>
              <a:rPr lang="zh-CN" altLang="en-US" sz="1600" dirty="0" smtClean="0">
                <a:solidFill>
                  <a:schemeClr val="tx2"/>
                </a:solidFill>
                <a:latin typeface="+mn-ea"/>
                <a:ea typeface="+mn-ea"/>
              </a:rPr>
              <a:t>入您的文字这</a:t>
            </a:r>
            <a:r>
              <a:rPr lang="zh-CN" altLang="en-US" sz="1600" dirty="0">
                <a:solidFill>
                  <a:schemeClr val="tx2"/>
                </a:solidFill>
                <a:latin typeface="+mn-ea"/>
                <a:ea typeface="+mn-ea"/>
              </a:rPr>
              <a:t>里输</a:t>
            </a:r>
            <a:r>
              <a:rPr lang="zh-CN" altLang="en-US" sz="1600" dirty="0" smtClean="0">
                <a:solidFill>
                  <a:schemeClr val="tx2"/>
                </a:solidFill>
                <a:latin typeface="+mn-ea"/>
                <a:ea typeface="+mn-ea"/>
              </a:rPr>
              <a:t>入您的文字</a:t>
            </a:r>
            <a:endParaRPr lang="zh-CN" altLang="en-US" sz="1600" dirty="0">
              <a:solidFill>
                <a:schemeClr val="tx2"/>
              </a:solidFill>
              <a:latin typeface="+mn-ea"/>
              <a:ea typeface="+mn-ea"/>
            </a:endParaRPr>
          </a:p>
          <a:p>
            <a:r>
              <a:rPr lang="zh-CN" altLang="en-US" sz="1600" dirty="0">
                <a:solidFill>
                  <a:schemeClr val="tx2"/>
                </a:solidFill>
                <a:latin typeface="+mn-ea"/>
                <a:ea typeface="+mn-ea"/>
              </a:rPr>
              <a:t>这里输</a:t>
            </a:r>
            <a:r>
              <a:rPr lang="zh-CN" altLang="en-US" sz="1600" dirty="0" smtClean="0">
                <a:solidFill>
                  <a:schemeClr val="tx2"/>
                </a:solidFill>
                <a:latin typeface="+mn-ea"/>
                <a:ea typeface="+mn-ea"/>
              </a:rPr>
              <a:t>入您的文字这</a:t>
            </a:r>
            <a:r>
              <a:rPr lang="zh-CN" altLang="en-US" sz="1600" dirty="0">
                <a:solidFill>
                  <a:schemeClr val="tx2"/>
                </a:solidFill>
                <a:latin typeface="+mn-ea"/>
                <a:ea typeface="+mn-ea"/>
              </a:rPr>
              <a:t>里输</a:t>
            </a:r>
            <a:r>
              <a:rPr lang="zh-CN" altLang="en-US" sz="1600" dirty="0" smtClean="0">
                <a:solidFill>
                  <a:schemeClr val="tx2"/>
                </a:solidFill>
                <a:latin typeface="+mn-ea"/>
                <a:ea typeface="+mn-ea"/>
              </a:rPr>
              <a:t>入您的文字</a:t>
            </a:r>
            <a:endParaRPr lang="zh-CN" altLang="en-US" sz="1600" dirty="0">
              <a:solidFill>
                <a:schemeClr val="tx2"/>
              </a:solidFill>
              <a:latin typeface="+mn-ea"/>
              <a:ea typeface="+mn-ea"/>
            </a:endParaRPr>
          </a:p>
          <a:p>
            <a:r>
              <a:rPr lang="zh-CN" altLang="en-US" sz="1600" dirty="0">
                <a:solidFill>
                  <a:schemeClr val="tx2"/>
                </a:solidFill>
                <a:latin typeface="+mn-ea"/>
                <a:ea typeface="+mn-ea"/>
              </a:rPr>
              <a:t>这里输</a:t>
            </a:r>
            <a:r>
              <a:rPr lang="zh-CN" altLang="en-US" sz="1600" dirty="0" smtClean="0">
                <a:solidFill>
                  <a:schemeClr val="tx2"/>
                </a:solidFill>
                <a:latin typeface="+mn-ea"/>
                <a:ea typeface="+mn-ea"/>
              </a:rPr>
              <a:t>入您的文字这</a:t>
            </a:r>
            <a:r>
              <a:rPr lang="zh-CN" altLang="en-US" sz="1600" dirty="0">
                <a:solidFill>
                  <a:schemeClr val="tx2"/>
                </a:solidFill>
                <a:latin typeface="+mn-ea"/>
                <a:ea typeface="+mn-ea"/>
              </a:rPr>
              <a:t>里输</a:t>
            </a:r>
            <a:r>
              <a:rPr lang="zh-CN" altLang="en-US" sz="1600" dirty="0" smtClean="0">
                <a:solidFill>
                  <a:schemeClr val="tx2"/>
                </a:solidFill>
                <a:latin typeface="+mn-ea"/>
                <a:ea typeface="+mn-ea"/>
              </a:rPr>
              <a:t>入您的文字</a:t>
            </a:r>
            <a:endParaRPr lang="zh-CN" altLang="en-US" sz="1600" dirty="0">
              <a:solidFill>
                <a:schemeClr val="tx2"/>
              </a:solidFill>
              <a:latin typeface="+mn-ea"/>
              <a:ea typeface="+mn-ea"/>
            </a:endParaRPr>
          </a:p>
        </p:txBody>
      </p:sp>
    </p:spTree>
  </p:cSld>
  <p:clrMapOvr>
    <a:masterClrMapping/>
  </p:clrMapOvr>
  <p:transition spd="slow" advTm="8270">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3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300" fill="hold"/>
                                            <p:tgtEl>
                                              <p:spTgt spid="43"/>
                                            </p:tgtEl>
                                            <p:attrNameLst>
                                              <p:attrName>ppt_w</p:attrName>
                                            </p:attrNameLst>
                                          </p:cBhvr>
                                          <p:tavLst>
                                            <p:tav tm="0">
                                              <p:val>
                                                <p:fltVal val="0"/>
                                              </p:val>
                                            </p:tav>
                                            <p:tav tm="100000">
                                              <p:val>
                                                <p:strVal val="#ppt_w"/>
                                              </p:val>
                                            </p:tav>
                                          </p:tavLst>
                                        </p:anim>
                                        <p:anim calcmode="lin" valueType="num">
                                          <p:cBhvr>
                                            <p:cTn id="26" dur="300" fill="hold"/>
                                            <p:tgtEl>
                                              <p:spTgt spid="43"/>
                                            </p:tgtEl>
                                            <p:attrNameLst>
                                              <p:attrName>ppt_h</p:attrName>
                                            </p:attrNameLst>
                                          </p:cBhvr>
                                          <p:tavLst>
                                            <p:tav tm="0">
                                              <p:val>
                                                <p:fltVal val="0"/>
                                              </p:val>
                                            </p:tav>
                                            <p:tav tm="100000">
                                              <p:val>
                                                <p:strVal val="#ppt_h"/>
                                              </p:val>
                                            </p:tav>
                                          </p:tavLst>
                                        </p:anim>
                                        <p:anim calcmode="lin" valueType="num">
                                          <p:cBhvr>
                                            <p:cTn id="27" dur="300" fill="hold"/>
                                            <p:tgtEl>
                                              <p:spTgt spid="43"/>
                                            </p:tgtEl>
                                            <p:attrNameLst>
                                              <p:attrName>style.rotation</p:attrName>
                                            </p:attrNameLst>
                                          </p:cBhvr>
                                          <p:tavLst>
                                            <p:tav tm="0">
                                              <p:val>
                                                <p:fltVal val="90"/>
                                              </p:val>
                                            </p:tav>
                                            <p:tav tm="100000">
                                              <p:val>
                                                <p:fltVal val="0"/>
                                              </p:val>
                                            </p:tav>
                                          </p:tavLst>
                                        </p:anim>
                                        <p:animEffect transition="in" filter="fade">
                                          <p:cBhvr>
                                            <p:cTn id="28" dur="300"/>
                                            <p:tgtEl>
                                              <p:spTgt spid="4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300" fill="hold"/>
                                            <p:tgtEl>
                                              <p:spTgt spid="78"/>
                                            </p:tgtEl>
                                            <p:attrNameLst>
                                              <p:attrName>ppt_w</p:attrName>
                                            </p:attrNameLst>
                                          </p:cBhvr>
                                          <p:tavLst>
                                            <p:tav tm="0">
                                              <p:val>
                                                <p:fltVal val="0"/>
                                              </p:val>
                                            </p:tav>
                                            <p:tav tm="100000">
                                              <p:val>
                                                <p:strVal val="#ppt_w"/>
                                              </p:val>
                                            </p:tav>
                                          </p:tavLst>
                                        </p:anim>
                                        <p:anim calcmode="lin" valueType="num">
                                          <p:cBhvr>
                                            <p:cTn id="32" dur="300" fill="hold"/>
                                            <p:tgtEl>
                                              <p:spTgt spid="78"/>
                                            </p:tgtEl>
                                            <p:attrNameLst>
                                              <p:attrName>ppt_h</p:attrName>
                                            </p:attrNameLst>
                                          </p:cBhvr>
                                          <p:tavLst>
                                            <p:tav tm="0">
                                              <p:val>
                                                <p:fltVal val="0"/>
                                              </p:val>
                                            </p:tav>
                                            <p:tav tm="100000">
                                              <p:val>
                                                <p:strVal val="#ppt_h"/>
                                              </p:val>
                                            </p:tav>
                                          </p:tavLst>
                                        </p:anim>
                                        <p:anim calcmode="lin" valueType="num">
                                          <p:cBhvr>
                                            <p:cTn id="33" dur="300" fill="hold"/>
                                            <p:tgtEl>
                                              <p:spTgt spid="78"/>
                                            </p:tgtEl>
                                            <p:attrNameLst>
                                              <p:attrName>style.rotation</p:attrName>
                                            </p:attrNameLst>
                                          </p:cBhvr>
                                          <p:tavLst>
                                            <p:tav tm="0">
                                              <p:val>
                                                <p:fltVal val="90"/>
                                              </p:val>
                                            </p:tav>
                                            <p:tav tm="100000">
                                              <p:val>
                                                <p:fltVal val="0"/>
                                              </p:val>
                                            </p:tav>
                                          </p:tavLst>
                                        </p:anim>
                                        <p:animEffect transition="in" filter="fade">
                                          <p:cBhvr>
                                            <p:cTn id="34" dur="300"/>
                                            <p:tgtEl>
                                              <p:spTgt spid="7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300" fill="hold"/>
                                            <p:tgtEl>
                                              <p:spTgt spid="79"/>
                                            </p:tgtEl>
                                            <p:attrNameLst>
                                              <p:attrName>ppt_w</p:attrName>
                                            </p:attrNameLst>
                                          </p:cBhvr>
                                          <p:tavLst>
                                            <p:tav tm="0">
                                              <p:val>
                                                <p:fltVal val="0"/>
                                              </p:val>
                                            </p:tav>
                                            <p:tav tm="100000">
                                              <p:val>
                                                <p:strVal val="#ppt_w"/>
                                              </p:val>
                                            </p:tav>
                                          </p:tavLst>
                                        </p:anim>
                                        <p:anim calcmode="lin" valueType="num">
                                          <p:cBhvr>
                                            <p:cTn id="38" dur="300" fill="hold"/>
                                            <p:tgtEl>
                                              <p:spTgt spid="79"/>
                                            </p:tgtEl>
                                            <p:attrNameLst>
                                              <p:attrName>ppt_h</p:attrName>
                                            </p:attrNameLst>
                                          </p:cBhvr>
                                          <p:tavLst>
                                            <p:tav tm="0">
                                              <p:val>
                                                <p:fltVal val="0"/>
                                              </p:val>
                                            </p:tav>
                                            <p:tav tm="100000">
                                              <p:val>
                                                <p:strVal val="#ppt_h"/>
                                              </p:val>
                                            </p:tav>
                                          </p:tavLst>
                                        </p:anim>
                                        <p:anim calcmode="lin" valueType="num">
                                          <p:cBhvr>
                                            <p:cTn id="39" dur="300" fill="hold"/>
                                            <p:tgtEl>
                                              <p:spTgt spid="79"/>
                                            </p:tgtEl>
                                            <p:attrNameLst>
                                              <p:attrName>style.rotation</p:attrName>
                                            </p:attrNameLst>
                                          </p:cBhvr>
                                          <p:tavLst>
                                            <p:tav tm="0">
                                              <p:val>
                                                <p:fltVal val="90"/>
                                              </p:val>
                                            </p:tav>
                                            <p:tav tm="100000">
                                              <p:val>
                                                <p:fltVal val="0"/>
                                              </p:val>
                                            </p:tav>
                                          </p:tavLst>
                                        </p:anim>
                                        <p:animEffect transition="in" filter="fade">
                                          <p:cBhvr>
                                            <p:cTn id="40" dur="300"/>
                                            <p:tgtEl>
                                              <p:spTgt spid="7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300" fill="hold"/>
                                            <p:tgtEl>
                                              <p:spTgt spid="80"/>
                                            </p:tgtEl>
                                            <p:attrNameLst>
                                              <p:attrName>ppt_w</p:attrName>
                                            </p:attrNameLst>
                                          </p:cBhvr>
                                          <p:tavLst>
                                            <p:tav tm="0">
                                              <p:val>
                                                <p:fltVal val="0"/>
                                              </p:val>
                                            </p:tav>
                                            <p:tav tm="100000">
                                              <p:val>
                                                <p:strVal val="#ppt_w"/>
                                              </p:val>
                                            </p:tav>
                                          </p:tavLst>
                                        </p:anim>
                                        <p:anim calcmode="lin" valueType="num">
                                          <p:cBhvr>
                                            <p:cTn id="44" dur="300" fill="hold"/>
                                            <p:tgtEl>
                                              <p:spTgt spid="80"/>
                                            </p:tgtEl>
                                            <p:attrNameLst>
                                              <p:attrName>ppt_h</p:attrName>
                                            </p:attrNameLst>
                                          </p:cBhvr>
                                          <p:tavLst>
                                            <p:tav tm="0">
                                              <p:val>
                                                <p:fltVal val="0"/>
                                              </p:val>
                                            </p:tav>
                                            <p:tav tm="100000">
                                              <p:val>
                                                <p:strVal val="#ppt_h"/>
                                              </p:val>
                                            </p:tav>
                                          </p:tavLst>
                                        </p:anim>
                                        <p:anim calcmode="lin" valueType="num">
                                          <p:cBhvr>
                                            <p:cTn id="45" dur="300" fill="hold"/>
                                            <p:tgtEl>
                                              <p:spTgt spid="80"/>
                                            </p:tgtEl>
                                            <p:attrNameLst>
                                              <p:attrName>style.rotation</p:attrName>
                                            </p:attrNameLst>
                                          </p:cBhvr>
                                          <p:tavLst>
                                            <p:tav tm="0">
                                              <p:val>
                                                <p:fltVal val="90"/>
                                              </p:val>
                                            </p:tav>
                                            <p:tav tm="100000">
                                              <p:val>
                                                <p:fltVal val="0"/>
                                              </p:val>
                                            </p:tav>
                                          </p:tavLst>
                                        </p:anim>
                                        <p:animEffect transition="in" filter="fade">
                                          <p:cBhvr>
                                            <p:cTn id="46" dur="300"/>
                                            <p:tgtEl>
                                              <p:spTgt spid="8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300" fill="hold"/>
                                            <p:tgtEl>
                                              <p:spTgt spid="85"/>
                                            </p:tgtEl>
                                            <p:attrNameLst>
                                              <p:attrName>ppt_w</p:attrName>
                                            </p:attrNameLst>
                                          </p:cBhvr>
                                          <p:tavLst>
                                            <p:tav tm="0">
                                              <p:val>
                                                <p:fltVal val="0"/>
                                              </p:val>
                                            </p:tav>
                                            <p:tav tm="100000">
                                              <p:val>
                                                <p:strVal val="#ppt_w"/>
                                              </p:val>
                                            </p:tav>
                                          </p:tavLst>
                                        </p:anim>
                                        <p:anim calcmode="lin" valueType="num">
                                          <p:cBhvr>
                                            <p:cTn id="50" dur="300" fill="hold"/>
                                            <p:tgtEl>
                                              <p:spTgt spid="85"/>
                                            </p:tgtEl>
                                            <p:attrNameLst>
                                              <p:attrName>ppt_h</p:attrName>
                                            </p:attrNameLst>
                                          </p:cBhvr>
                                          <p:tavLst>
                                            <p:tav tm="0">
                                              <p:val>
                                                <p:fltVal val="0"/>
                                              </p:val>
                                            </p:tav>
                                            <p:tav tm="100000">
                                              <p:val>
                                                <p:strVal val="#ppt_h"/>
                                              </p:val>
                                            </p:tav>
                                          </p:tavLst>
                                        </p:anim>
                                        <p:anim calcmode="lin" valueType="num">
                                          <p:cBhvr>
                                            <p:cTn id="51" dur="300" fill="hold"/>
                                            <p:tgtEl>
                                              <p:spTgt spid="85"/>
                                            </p:tgtEl>
                                            <p:attrNameLst>
                                              <p:attrName>style.rotation</p:attrName>
                                            </p:attrNameLst>
                                          </p:cBhvr>
                                          <p:tavLst>
                                            <p:tav tm="0">
                                              <p:val>
                                                <p:fltVal val="90"/>
                                              </p:val>
                                            </p:tav>
                                            <p:tav tm="100000">
                                              <p:val>
                                                <p:fltVal val="0"/>
                                              </p:val>
                                            </p:tav>
                                          </p:tavLst>
                                        </p:anim>
                                        <p:animEffect transition="in" filter="fade">
                                          <p:cBhvr>
                                            <p:cTn id="52" dur="300"/>
                                            <p:tgtEl>
                                              <p:spTgt spid="8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300" fill="hold"/>
                                            <p:tgtEl>
                                              <p:spTgt spid="86"/>
                                            </p:tgtEl>
                                            <p:attrNameLst>
                                              <p:attrName>ppt_w</p:attrName>
                                            </p:attrNameLst>
                                          </p:cBhvr>
                                          <p:tavLst>
                                            <p:tav tm="0">
                                              <p:val>
                                                <p:fltVal val="0"/>
                                              </p:val>
                                            </p:tav>
                                            <p:tav tm="100000">
                                              <p:val>
                                                <p:strVal val="#ppt_w"/>
                                              </p:val>
                                            </p:tav>
                                          </p:tavLst>
                                        </p:anim>
                                        <p:anim calcmode="lin" valueType="num">
                                          <p:cBhvr>
                                            <p:cTn id="56" dur="300" fill="hold"/>
                                            <p:tgtEl>
                                              <p:spTgt spid="86"/>
                                            </p:tgtEl>
                                            <p:attrNameLst>
                                              <p:attrName>ppt_h</p:attrName>
                                            </p:attrNameLst>
                                          </p:cBhvr>
                                          <p:tavLst>
                                            <p:tav tm="0">
                                              <p:val>
                                                <p:fltVal val="0"/>
                                              </p:val>
                                            </p:tav>
                                            <p:tav tm="100000">
                                              <p:val>
                                                <p:strVal val="#ppt_h"/>
                                              </p:val>
                                            </p:tav>
                                          </p:tavLst>
                                        </p:anim>
                                        <p:anim calcmode="lin" valueType="num">
                                          <p:cBhvr>
                                            <p:cTn id="57" dur="300" fill="hold"/>
                                            <p:tgtEl>
                                              <p:spTgt spid="86"/>
                                            </p:tgtEl>
                                            <p:attrNameLst>
                                              <p:attrName>style.rotation</p:attrName>
                                            </p:attrNameLst>
                                          </p:cBhvr>
                                          <p:tavLst>
                                            <p:tav tm="0">
                                              <p:val>
                                                <p:fltVal val="90"/>
                                              </p:val>
                                            </p:tav>
                                            <p:tav tm="100000">
                                              <p:val>
                                                <p:fltVal val="0"/>
                                              </p:val>
                                            </p:tav>
                                          </p:tavLst>
                                        </p:anim>
                                        <p:animEffect transition="in" filter="fade">
                                          <p:cBhvr>
                                            <p:cTn id="58" dur="300"/>
                                            <p:tgtEl>
                                              <p:spTgt spid="8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p:cTn id="61" dur="300" fill="hold"/>
                                            <p:tgtEl>
                                              <p:spTgt spid="87"/>
                                            </p:tgtEl>
                                            <p:attrNameLst>
                                              <p:attrName>ppt_w</p:attrName>
                                            </p:attrNameLst>
                                          </p:cBhvr>
                                          <p:tavLst>
                                            <p:tav tm="0">
                                              <p:val>
                                                <p:fltVal val="0"/>
                                              </p:val>
                                            </p:tav>
                                            <p:tav tm="100000">
                                              <p:val>
                                                <p:strVal val="#ppt_w"/>
                                              </p:val>
                                            </p:tav>
                                          </p:tavLst>
                                        </p:anim>
                                        <p:anim calcmode="lin" valueType="num">
                                          <p:cBhvr>
                                            <p:cTn id="62" dur="300" fill="hold"/>
                                            <p:tgtEl>
                                              <p:spTgt spid="87"/>
                                            </p:tgtEl>
                                            <p:attrNameLst>
                                              <p:attrName>ppt_h</p:attrName>
                                            </p:attrNameLst>
                                          </p:cBhvr>
                                          <p:tavLst>
                                            <p:tav tm="0">
                                              <p:val>
                                                <p:fltVal val="0"/>
                                              </p:val>
                                            </p:tav>
                                            <p:tav tm="100000">
                                              <p:val>
                                                <p:strVal val="#ppt_h"/>
                                              </p:val>
                                            </p:tav>
                                          </p:tavLst>
                                        </p:anim>
                                        <p:anim calcmode="lin" valueType="num">
                                          <p:cBhvr>
                                            <p:cTn id="63" dur="300" fill="hold"/>
                                            <p:tgtEl>
                                              <p:spTgt spid="87"/>
                                            </p:tgtEl>
                                            <p:attrNameLst>
                                              <p:attrName>style.rotation</p:attrName>
                                            </p:attrNameLst>
                                          </p:cBhvr>
                                          <p:tavLst>
                                            <p:tav tm="0">
                                              <p:val>
                                                <p:fltVal val="90"/>
                                              </p:val>
                                            </p:tav>
                                            <p:tav tm="100000">
                                              <p:val>
                                                <p:fltVal val="0"/>
                                              </p:val>
                                            </p:tav>
                                          </p:tavLst>
                                        </p:anim>
                                        <p:animEffect transition="in" filter="fade">
                                          <p:cBhvr>
                                            <p:cTn id="64" dur="300"/>
                                            <p:tgtEl>
                                              <p:spTgt spid="8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p:cTn id="67" dur="300" fill="hold"/>
                                            <p:tgtEl>
                                              <p:spTgt spid="88"/>
                                            </p:tgtEl>
                                            <p:attrNameLst>
                                              <p:attrName>ppt_w</p:attrName>
                                            </p:attrNameLst>
                                          </p:cBhvr>
                                          <p:tavLst>
                                            <p:tav tm="0">
                                              <p:val>
                                                <p:fltVal val="0"/>
                                              </p:val>
                                            </p:tav>
                                            <p:tav tm="100000">
                                              <p:val>
                                                <p:strVal val="#ppt_w"/>
                                              </p:val>
                                            </p:tav>
                                          </p:tavLst>
                                        </p:anim>
                                        <p:anim calcmode="lin" valueType="num">
                                          <p:cBhvr>
                                            <p:cTn id="68" dur="300" fill="hold"/>
                                            <p:tgtEl>
                                              <p:spTgt spid="88"/>
                                            </p:tgtEl>
                                            <p:attrNameLst>
                                              <p:attrName>ppt_h</p:attrName>
                                            </p:attrNameLst>
                                          </p:cBhvr>
                                          <p:tavLst>
                                            <p:tav tm="0">
                                              <p:val>
                                                <p:fltVal val="0"/>
                                              </p:val>
                                            </p:tav>
                                            <p:tav tm="100000">
                                              <p:val>
                                                <p:strVal val="#ppt_h"/>
                                              </p:val>
                                            </p:tav>
                                          </p:tavLst>
                                        </p:anim>
                                        <p:anim calcmode="lin" valueType="num">
                                          <p:cBhvr>
                                            <p:cTn id="69" dur="300" fill="hold"/>
                                            <p:tgtEl>
                                              <p:spTgt spid="88"/>
                                            </p:tgtEl>
                                            <p:attrNameLst>
                                              <p:attrName>style.rotation</p:attrName>
                                            </p:attrNameLst>
                                          </p:cBhvr>
                                          <p:tavLst>
                                            <p:tav tm="0">
                                              <p:val>
                                                <p:fltVal val="90"/>
                                              </p:val>
                                            </p:tav>
                                            <p:tav tm="100000">
                                              <p:val>
                                                <p:fltVal val="0"/>
                                              </p:val>
                                            </p:tav>
                                          </p:tavLst>
                                        </p:anim>
                                        <p:animEffect transition="in" filter="fade">
                                          <p:cBhvr>
                                            <p:cTn id="70" dur="300"/>
                                            <p:tgtEl>
                                              <p:spTgt spid="8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300" fill="hold"/>
                                            <p:tgtEl>
                                              <p:spTgt spid="89"/>
                                            </p:tgtEl>
                                            <p:attrNameLst>
                                              <p:attrName>ppt_w</p:attrName>
                                            </p:attrNameLst>
                                          </p:cBhvr>
                                          <p:tavLst>
                                            <p:tav tm="0">
                                              <p:val>
                                                <p:fltVal val="0"/>
                                              </p:val>
                                            </p:tav>
                                            <p:tav tm="100000">
                                              <p:val>
                                                <p:strVal val="#ppt_w"/>
                                              </p:val>
                                            </p:tav>
                                          </p:tavLst>
                                        </p:anim>
                                        <p:anim calcmode="lin" valueType="num">
                                          <p:cBhvr>
                                            <p:cTn id="74" dur="300" fill="hold"/>
                                            <p:tgtEl>
                                              <p:spTgt spid="89"/>
                                            </p:tgtEl>
                                            <p:attrNameLst>
                                              <p:attrName>ppt_h</p:attrName>
                                            </p:attrNameLst>
                                          </p:cBhvr>
                                          <p:tavLst>
                                            <p:tav tm="0">
                                              <p:val>
                                                <p:fltVal val="0"/>
                                              </p:val>
                                            </p:tav>
                                            <p:tav tm="100000">
                                              <p:val>
                                                <p:strVal val="#ppt_h"/>
                                              </p:val>
                                            </p:tav>
                                          </p:tavLst>
                                        </p:anim>
                                        <p:anim calcmode="lin" valueType="num">
                                          <p:cBhvr>
                                            <p:cTn id="75" dur="300" fill="hold"/>
                                            <p:tgtEl>
                                              <p:spTgt spid="89"/>
                                            </p:tgtEl>
                                            <p:attrNameLst>
                                              <p:attrName>style.rotation</p:attrName>
                                            </p:attrNameLst>
                                          </p:cBhvr>
                                          <p:tavLst>
                                            <p:tav tm="0">
                                              <p:val>
                                                <p:fltVal val="90"/>
                                              </p:val>
                                            </p:tav>
                                            <p:tav tm="100000">
                                              <p:val>
                                                <p:fltVal val="0"/>
                                              </p:val>
                                            </p:tav>
                                          </p:tavLst>
                                        </p:anim>
                                        <p:animEffect transition="in" filter="fade">
                                          <p:cBhvr>
                                            <p:cTn id="76" dur="300"/>
                                            <p:tgtEl>
                                              <p:spTgt spid="8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p:cTn id="79" dur="300" fill="hold"/>
                                            <p:tgtEl>
                                              <p:spTgt spid="90"/>
                                            </p:tgtEl>
                                            <p:attrNameLst>
                                              <p:attrName>ppt_w</p:attrName>
                                            </p:attrNameLst>
                                          </p:cBhvr>
                                          <p:tavLst>
                                            <p:tav tm="0">
                                              <p:val>
                                                <p:fltVal val="0"/>
                                              </p:val>
                                            </p:tav>
                                            <p:tav tm="100000">
                                              <p:val>
                                                <p:strVal val="#ppt_w"/>
                                              </p:val>
                                            </p:tav>
                                          </p:tavLst>
                                        </p:anim>
                                        <p:anim calcmode="lin" valueType="num">
                                          <p:cBhvr>
                                            <p:cTn id="80" dur="300" fill="hold"/>
                                            <p:tgtEl>
                                              <p:spTgt spid="90"/>
                                            </p:tgtEl>
                                            <p:attrNameLst>
                                              <p:attrName>ppt_h</p:attrName>
                                            </p:attrNameLst>
                                          </p:cBhvr>
                                          <p:tavLst>
                                            <p:tav tm="0">
                                              <p:val>
                                                <p:fltVal val="0"/>
                                              </p:val>
                                            </p:tav>
                                            <p:tav tm="100000">
                                              <p:val>
                                                <p:strVal val="#ppt_h"/>
                                              </p:val>
                                            </p:tav>
                                          </p:tavLst>
                                        </p:anim>
                                        <p:anim calcmode="lin" valueType="num">
                                          <p:cBhvr>
                                            <p:cTn id="81" dur="300" fill="hold"/>
                                            <p:tgtEl>
                                              <p:spTgt spid="90"/>
                                            </p:tgtEl>
                                            <p:attrNameLst>
                                              <p:attrName>style.rotation</p:attrName>
                                            </p:attrNameLst>
                                          </p:cBhvr>
                                          <p:tavLst>
                                            <p:tav tm="0">
                                              <p:val>
                                                <p:fltVal val="90"/>
                                              </p:val>
                                            </p:tav>
                                            <p:tav tm="100000">
                                              <p:val>
                                                <p:fltVal val="0"/>
                                              </p:val>
                                            </p:tav>
                                          </p:tavLst>
                                        </p:anim>
                                        <p:animEffect transition="in" filter="fade">
                                          <p:cBhvr>
                                            <p:cTn id="82" dur="300"/>
                                            <p:tgtEl>
                                              <p:spTgt spid="9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p:cTn id="85" dur="300" fill="hold"/>
                                            <p:tgtEl>
                                              <p:spTgt spid="91"/>
                                            </p:tgtEl>
                                            <p:attrNameLst>
                                              <p:attrName>ppt_w</p:attrName>
                                            </p:attrNameLst>
                                          </p:cBhvr>
                                          <p:tavLst>
                                            <p:tav tm="0">
                                              <p:val>
                                                <p:fltVal val="0"/>
                                              </p:val>
                                            </p:tav>
                                            <p:tav tm="100000">
                                              <p:val>
                                                <p:strVal val="#ppt_w"/>
                                              </p:val>
                                            </p:tav>
                                          </p:tavLst>
                                        </p:anim>
                                        <p:anim calcmode="lin" valueType="num">
                                          <p:cBhvr>
                                            <p:cTn id="86" dur="300" fill="hold"/>
                                            <p:tgtEl>
                                              <p:spTgt spid="91"/>
                                            </p:tgtEl>
                                            <p:attrNameLst>
                                              <p:attrName>ppt_h</p:attrName>
                                            </p:attrNameLst>
                                          </p:cBhvr>
                                          <p:tavLst>
                                            <p:tav tm="0">
                                              <p:val>
                                                <p:fltVal val="0"/>
                                              </p:val>
                                            </p:tav>
                                            <p:tav tm="100000">
                                              <p:val>
                                                <p:strVal val="#ppt_h"/>
                                              </p:val>
                                            </p:tav>
                                          </p:tavLst>
                                        </p:anim>
                                        <p:anim calcmode="lin" valueType="num">
                                          <p:cBhvr>
                                            <p:cTn id="87" dur="300" fill="hold"/>
                                            <p:tgtEl>
                                              <p:spTgt spid="91"/>
                                            </p:tgtEl>
                                            <p:attrNameLst>
                                              <p:attrName>style.rotation</p:attrName>
                                            </p:attrNameLst>
                                          </p:cBhvr>
                                          <p:tavLst>
                                            <p:tav tm="0">
                                              <p:val>
                                                <p:fltVal val="90"/>
                                              </p:val>
                                            </p:tav>
                                            <p:tav tm="100000">
                                              <p:val>
                                                <p:fltVal val="0"/>
                                              </p:val>
                                            </p:tav>
                                          </p:tavLst>
                                        </p:anim>
                                        <p:animEffect transition="in" filter="fade">
                                          <p:cBhvr>
                                            <p:cTn id="88" dur="300"/>
                                            <p:tgtEl>
                                              <p:spTgt spid="9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p:cTn id="91" dur="300" fill="hold"/>
                                            <p:tgtEl>
                                              <p:spTgt spid="92"/>
                                            </p:tgtEl>
                                            <p:attrNameLst>
                                              <p:attrName>ppt_w</p:attrName>
                                            </p:attrNameLst>
                                          </p:cBhvr>
                                          <p:tavLst>
                                            <p:tav tm="0">
                                              <p:val>
                                                <p:fltVal val="0"/>
                                              </p:val>
                                            </p:tav>
                                            <p:tav tm="100000">
                                              <p:val>
                                                <p:strVal val="#ppt_w"/>
                                              </p:val>
                                            </p:tav>
                                          </p:tavLst>
                                        </p:anim>
                                        <p:anim calcmode="lin" valueType="num">
                                          <p:cBhvr>
                                            <p:cTn id="92" dur="300" fill="hold"/>
                                            <p:tgtEl>
                                              <p:spTgt spid="92"/>
                                            </p:tgtEl>
                                            <p:attrNameLst>
                                              <p:attrName>ppt_h</p:attrName>
                                            </p:attrNameLst>
                                          </p:cBhvr>
                                          <p:tavLst>
                                            <p:tav tm="0">
                                              <p:val>
                                                <p:fltVal val="0"/>
                                              </p:val>
                                            </p:tav>
                                            <p:tav tm="100000">
                                              <p:val>
                                                <p:strVal val="#ppt_h"/>
                                              </p:val>
                                            </p:tav>
                                          </p:tavLst>
                                        </p:anim>
                                        <p:anim calcmode="lin" valueType="num">
                                          <p:cBhvr>
                                            <p:cTn id="93" dur="300" fill="hold"/>
                                            <p:tgtEl>
                                              <p:spTgt spid="92"/>
                                            </p:tgtEl>
                                            <p:attrNameLst>
                                              <p:attrName>style.rotation</p:attrName>
                                            </p:attrNameLst>
                                          </p:cBhvr>
                                          <p:tavLst>
                                            <p:tav tm="0">
                                              <p:val>
                                                <p:fltVal val="90"/>
                                              </p:val>
                                            </p:tav>
                                            <p:tav tm="100000">
                                              <p:val>
                                                <p:fltVal val="0"/>
                                              </p:val>
                                            </p:tav>
                                          </p:tavLst>
                                        </p:anim>
                                        <p:animEffect transition="in" filter="fade">
                                          <p:cBhvr>
                                            <p:cTn id="94" dur="300"/>
                                            <p:tgtEl>
                                              <p:spTgt spid="9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 calcmode="lin" valueType="num">
                                          <p:cBhvr>
                                            <p:cTn id="97" dur="300" fill="hold"/>
                                            <p:tgtEl>
                                              <p:spTgt spid="93"/>
                                            </p:tgtEl>
                                            <p:attrNameLst>
                                              <p:attrName>ppt_w</p:attrName>
                                            </p:attrNameLst>
                                          </p:cBhvr>
                                          <p:tavLst>
                                            <p:tav tm="0">
                                              <p:val>
                                                <p:fltVal val="0"/>
                                              </p:val>
                                            </p:tav>
                                            <p:tav tm="100000">
                                              <p:val>
                                                <p:strVal val="#ppt_w"/>
                                              </p:val>
                                            </p:tav>
                                          </p:tavLst>
                                        </p:anim>
                                        <p:anim calcmode="lin" valueType="num">
                                          <p:cBhvr>
                                            <p:cTn id="98" dur="300" fill="hold"/>
                                            <p:tgtEl>
                                              <p:spTgt spid="93"/>
                                            </p:tgtEl>
                                            <p:attrNameLst>
                                              <p:attrName>ppt_h</p:attrName>
                                            </p:attrNameLst>
                                          </p:cBhvr>
                                          <p:tavLst>
                                            <p:tav tm="0">
                                              <p:val>
                                                <p:fltVal val="0"/>
                                              </p:val>
                                            </p:tav>
                                            <p:tav tm="100000">
                                              <p:val>
                                                <p:strVal val="#ppt_h"/>
                                              </p:val>
                                            </p:tav>
                                          </p:tavLst>
                                        </p:anim>
                                        <p:anim calcmode="lin" valueType="num">
                                          <p:cBhvr>
                                            <p:cTn id="99" dur="300" fill="hold"/>
                                            <p:tgtEl>
                                              <p:spTgt spid="93"/>
                                            </p:tgtEl>
                                            <p:attrNameLst>
                                              <p:attrName>style.rotation</p:attrName>
                                            </p:attrNameLst>
                                          </p:cBhvr>
                                          <p:tavLst>
                                            <p:tav tm="0">
                                              <p:val>
                                                <p:fltVal val="90"/>
                                              </p:val>
                                            </p:tav>
                                            <p:tav tm="100000">
                                              <p:val>
                                                <p:fltVal val="0"/>
                                              </p:val>
                                            </p:tav>
                                          </p:tavLst>
                                        </p:anim>
                                        <p:animEffect transition="in" filter="fade">
                                          <p:cBhvr>
                                            <p:cTn id="100" dur="300"/>
                                            <p:tgtEl>
                                              <p:spTgt spid="9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 calcmode="lin" valueType="num">
                                          <p:cBhvr>
                                            <p:cTn id="103" dur="300" fill="hold"/>
                                            <p:tgtEl>
                                              <p:spTgt spid="94"/>
                                            </p:tgtEl>
                                            <p:attrNameLst>
                                              <p:attrName>ppt_w</p:attrName>
                                            </p:attrNameLst>
                                          </p:cBhvr>
                                          <p:tavLst>
                                            <p:tav tm="0">
                                              <p:val>
                                                <p:fltVal val="0"/>
                                              </p:val>
                                            </p:tav>
                                            <p:tav tm="100000">
                                              <p:val>
                                                <p:strVal val="#ppt_w"/>
                                              </p:val>
                                            </p:tav>
                                          </p:tavLst>
                                        </p:anim>
                                        <p:anim calcmode="lin" valueType="num">
                                          <p:cBhvr>
                                            <p:cTn id="104" dur="300" fill="hold"/>
                                            <p:tgtEl>
                                              <p:spTgt spid="94"/>
                                            </p:tgtEl>
                                            <p:attrNameLst>
                                              <p:attrName>ppt_h</p:attrName>
                                            </p:attrNameLst>
                                          </p:cBhvr>
                                          <p:tavLst>
                                            <p:tav tm="0">
                                              <p:val>
                                                <p:fltVal val="0"/>
                                              </p:val>
                                            </p:tav>
                                            <p:tav tm="100000">
                                              <p:val>
                                                <p:strVal val="#ppt_h"/>
                                              </p:val>
                                            </p:tav>
                                          </p:tavLst>
                                        </p:anim>
                                        <p:anim calcmode="lin" valueType="num">
                                          <p:cBhvr>
                                            <p:cTn id="105" dur="300" fill="hold"/>
                                            <p:tgtEl>
                                              <p:spTgt spid="94"/>
                                            </p:tgtEl>
                                            <p:attrNameLst>
                                              <p:attrName>style.rotation</p:attrName>
                                            </p:attrNameLst>
                                          </p:cBhvr>
                                          <p:tavLst>
                                            <p:tav tm="0">
                                              <p:val>
                                                <p:fltVal val="90"/>
                                              </p:val>
                                            </p:tav>
                                            <p:tav tm="100000">
                                              <p:val>
                                                <p:fltVal val="0"/>
                                              </p:val>
                                            </p:tav>
                                          </p:tavLst>
                                        </p:anim>
                                        <p:animEffect transition="in" filter="fade">
                                          <p:cBhvr>
                                            <p:cTn id="106" dur="300"/>
                                            <p:tgtEl>
                                              <p:spTgt spid="9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300" fill="hold"/>
                                            <p:tgtEl>
                                              <p:spTgt spid="95"/>
                                            </p:tgtEl>
                                            <p:attrNameLst>
                                              <p:attrName>ppt_w</p:attrName>
                                            </p:attrNameLst>
                                          </p:cBhvr>
                                          <p:tavLst>
                                            <p:tav tm="0">
                                              <p:val>
                                                <p:fltVal val="0"/>
                                              </p:val>
                                            </p:tav>
                                            <p:tav tm="100000">
                                              <p:val>
                                                <p:strVal val="#ppt_w"/>
                                              </p:val>
                                            </p:tav>
                                          </p:tavLst>
                                        </p:anim>
                                        <p:anim calcmode="lin" valueType="num">
                                          <p:cBhvr>
                                            <p:cTn id="110" dur="300" fill="hold"/>
                                            <p:tgtEl>
                                              <p:spTgt spid="95"/>
                                            </p:tgtEl>
                                            <p:attrNameLst>
                                              <p:attrName>ppt_h</p:attrName>
                                            </p:attrNameLst>
                                          </p:cBhvr>
                                          <p:tavLst>
                                            <p:tav tm="0">
                                              <p:val>
                                                <p:fltVal val="0"/>
                                              </p:val>
                                            </p:tav>
                                            <p:tav tm="100000">
                                              <p:val>
                                                <p:strVal val="#ppt_h"/>
                                              </p:val>
                                            </p:tav>
                                          </p:tavLst>
                                        </p:anim>
                                        <p:anim calcmode="lin" valueType="num">
                                          <p:cBhvr>
                                            <p:cTn id="111" dur="300" fill="hold"/>
                                            <p:tgtEl>
                                              <p:spTgt spid="95"/>
                                            </p:tgtEl>
                                            <p:attrNameLst>
                                              <p:attrName>style.rotation</p:attrName>
                                            </p:attrNameLst>
                                          </p:cBhvr>
                                          <p:tavLst>
                                            <p:tav tm="0">
                                              <p:val>
                                                <p:fltVal val="90"/>
                                              </p:val>
                                            </p:tav>
                                            <p:tav tm="100000">
                                              <p:val>
                                                <p:fltVal val="0"/>
                                              </p:val>
                                            </p:tav>
                                          </p:tavLst>
                                        </p:anim>
                                        <p:animEffect transition="in" filter="fade">
                                          <p:cBhvr>
                                            <p:cTn id="112" dur="300"/>
                                            <p:tgtEl>
                                              <p:spTgt spid="9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96"/>
                                            </p:tgtEl>
                                            <p:attrNameLst>
                                              <p:attrName>style.visibility</p:attrName>
                                            </p:attrNameLst>
                                          </p:cBhvr>
                                          <p:to>
                                            <p:strVal val="visible"/>
                                          </p:to>
                                        </p:set>
                                        <p:anim calcmode="lin" valueType="num">
                                          <p:cBhvr>
                                            <p:cTn id="115" dur="300" fill="hold"/>
                                            <p:tgtEl>
                                              <p:spTgt spid="96"/>
                                            </p:tgtEl>
                                            <p:attrNameLst>
                                              <p:attrName>ppt_w</p:attrName>
                                            </p:attrNameLst>
                                          </p:cBhvr>
                                          <p:tavLst>
                                            <p:tav tm="0">
                                              <p:val>
                                                <p:fltVal val="0"/>
                                              </p:val>
                                            </p:tav>
                                            <p:tav tm="100000">
                                              <p:val>
                                                <p:strVal val="#ppt_w"/>
                                              </p:val>
                                            </p:tav>
                                          </p:tavLst>
                                        </p:anim>
                                        <p:anim calcmode="lin" valueType="num">
                                          <p:cBhvr>
                                            <p:cTn id="116" dur="300" fill="hold"/>
                                            <p:tgtEl>
                                              <p:spTgt spid="96"/>
                                            </p:tgtEl>
                                            <p:attrNameLst>
                                              <p:attrName>ppt_h</p:attrName>
                                            </p:attrNameLst>
                                          </p:cBhvr>
                                          <p:tavLst>
                                            <p:tav tm="0">
                                              <p:val>
                                                <p:fltVal val="0"/>
                                              </p:val>
                                            </p:tav>
                                            <p:tav tm="100000">
                                              <p:val>
                                                <p:strVal val="#ppt_h"/>
                                              </p:val>
                                            </p:tav>
                                          </p:tavLst>
                                        </p:anim>
                                        <p:anim calcmode="lin" valueType="num">
                                          <p:cBhvr>
                                            <p:cTn id="117" dur="300" fill="hold"/>
                                            <p:tgtEl>
                                              <p:spTgt spid="96"/>
                                            </p:tgtEl>
                                            <p:attrNameLst>
                                              <p:attrName>style.rotation</p:attrName>
                                            </p:attrNameLst>
                                          </p:cBhvr>
                                          <p:tavLst>
                                            <p:tav tm="0">
                                              <p:val>
                                                <p:fltVal val="90"/>
                                              </p:val>
                                            </p:tav>
                                            <p:tav tm="100000">
                                              <p:val>
                                                <p:fltVal val="0"/>
                                              </p:val>
                                            </p:tav>
                                          </p:tavLst>
                                        </p:anim>
                                        <p:animEffect transition="in" filter="fade">
                                          <p:cBhvr>
                                            <p:cTn id="118" dur="300"/>
                                            <p:tgtEl>
                                              <p:spTgt spid="9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97"/>
                                            </p:tgtEl>
                                            <p:attrNameLst>
                                              <p:attrName>style.visibility</p:attrName>
                                            </p:attrNameLst>
                                          </p:cBhvr>
                                          <p:to>
                                            <p:strVal val="visible"/>
                                          </p:to>
                                        </p:set>
                                        <p:anim calcmode="lin" valueType="num">
                                          <p:cBhvr>
                                            <p:cTn id="121" dur="300" fill="hold"/>
                                            <p:tgtEl>
                                              <p:spTgt spid="97"/>
                                            </p:tgtEl>
                                            <p:attrNameLst>
                                              <p:attrName>ppt_w</p:attrName>
                                            </p:attrNameLst>
                                          </p:cBhvr>
                                          <p:tavLst>
                                            <p:tav tm="0">
                                              <p:val>
                                                <p:fltVal val="0"/>
                                              </p:val>
                                            </p:tav>
                                            <p:tav tm="100000">
                                              <p:val>
                                                <p:strVal val="#ppt_w"/>
                                              </p:val>
                                            </p:tav>
                                          </p:tavLst>
                                        </p:anim>
                                        <p:anim calcmode="lin" valueType="num">
                                          <p:cBhvr>
                                            <p:cTn id="122" dur="300" fill="hold"/>
                                            <p:tgtEl>
                                              <p:spTgt spid="97"/>
                                            </p:tgtEl>
                                            <p:attrNameLst>
                                              <p:attrName>ppt_h</p:attrName>
                                            </p:attrNameLst>
                                          </p:cBhvr>
                                          <p:tavLst>
                                            <p:tav tm="0">
                                              <p:val>
                                                <p:fltVal val="0"/>
                                              </p:val>
                                            </p:tav>
                                            <p:tav tm="100000">
                                              <p:val>
                                                <p:strVal val="#ppt_h"/>
                                              </p:val>
                                            </p:tav>
                                          </p:tavLst>
                                        </p:anim>
                                        <p:anim calcmode="lin" valueType="num">
                                          <p:cBhvr>
                                            <p:cTn id="123" dur="300" fill="hold"/>
                                            <p:tgtEl>
                                              <p:spTgt spid="97"/>
                                            </p:tgtEl>
                                            <p:attrNameLst>
                                              <p:attrName>style.rotation</p:attrName>
                                            </p:attrNameLst>
                                          </p:cBhvr>
                                          <p:tavLst>
                                            <p:tav tm="0">
                                              <p:val>
                                                <p:fltVal val="90"/>
                                              </p:val>
                                            </p:tav>
                                            <p:tav tm="100000">
                                              <p:val>
                                                <p:fltVal val="0"/>
                                              </p:val>
                                            </p:tav>
                                          </p:tavLst>
                                        </p:anim>
                                        <p:animEffect transition="in" filter="fade">
                                          <p:cBhvr>
                                            <p:cTn id="124" dur="300"/>
                                            <p:tgtEl>
                                              <p:spTgt spid="9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98"/>
                                            </p:tgtEl>
                                            <p:attrNameLst>
                                              <p:attrName>style.visibility</p:attrName>
                                            </p:attrNameLst>
                                          </p:cBhvr>
                                          <p:to>
                                            <p:strVal val="visible"/>
                                          </p:to>
                                        </p:set>
                                        <p:anim calcmode="lin" valueType="num">
                                          <p:cBhvr>
                                            <p:cTn id="127" dur="300" fill="hold"/>
                                            <p:tgtEl>
                                              <p:spTgt spid="98"/>
                                            </p:tgtEl>
                                            <p:attrNameLst>
                                              <p:attrName>ppt_w</p:attrName>
                                            </p:attrNameLst>
                                          </p:cBhvr>
                                          <p:tavLst>
                                            <p:tav tm="0">
                                              <p:val>
                                                <p:fltVal val="0"/>
                                              </p:val>
                                            </p:tav>
                                            <p:tav tm="100000">
                                              <p:val>
                                                <p:strVal val="#ppt_w"/>
                                              </p:val>
                                            </p:tav>
                                          </p:tavLst>
                                        </p:anim>
                                        <p:anim calcmode="lin" valueType="num">
                                          <p:cBhvr>
                                            <p:cTn id="128" dur="300" fill="hold"/>
                                            <p:tgtEl>
                                              <p:spTgt spid="98"/>
                                            </p:tgtEl>
                                            <p:attrNameLst>
                                              <p:attrName>ppt_h</p:attrName>
                                            </p:attrNameLst>
                                          </p:cBhvr>
                                          <p:tavLst>
                                            <p:tav tm="0">
                                              <p:val>
                                                <p:fltVal val="0"/>
                                              </p:val>
                                            </p:tav>
                                            <p:tav tm="100000">
                                              <p:val>
                                                <p:strVal val="#ppt_h"/>
                                              </p:val>
                                            </p:tav>
                                          </p:tavLst>
                                        </p:anim>
                                        <p:anim calcmode="lin" valueType="num">
                                          <p:cBhvr>
                                            <p:cTn id="129" dur="300" fill="hold"/>
                                            <p:tgtEl>
                                              <p:spTgt spid="98"/>
                                            </p:tgtEl>
                                            <p:attrNameLst>
                                              <p:attrName>style.rotation</p:attrName>
                                            </p:attrNameLst>
                                          </p:cBhvr>
                                          <p:tavLst>
                                            <p:tav tm="0">
                                              <p:val>
                                                <p:fltVal val="90"/>
                                              </p:val>
                                            </p:tav>
                                            <p:tav tm="100000">
                                              <p:val>
                                                <p:fltVal val="0"/>
                                              </p:val>
                                            </p:tav>
                                          </p:tavLst>
                                        </p:anim>
                                        <p:animEffect transition="in" filter="fade">
                                          <p:cBhvr>
                                            <p:cTn id="130" dur="300"/>
                                            <p:tgtEl>
                                              <p:spTgt spid="98"/>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9"/>
                                            </p:tgtEl>
                                            <p:attrNameLst>
                                              <p:attrName>style.visibility</p:attrName>
                                            </p:attrNameLst>
                                          </p:cBhvr>
                                          <p:to>
                                            <p:strVal val="visible"/>
                                          </p:to>
                                        </p:set>
                                        <p:anim calcmode="lin" valueType="num">
                                          <p:cBhvr>
                                            <p:cTn id="133" dur="300" fill="hold"/>
                                            <p:tgtEl>
                                              <p:spTgt spid="99"/>
                                            </p:tgtEl>
                                            <p:attrNameLst>
                                              <p:attrName>ppt_w</p:attrName>
                                            </p:attrNameLst>
                                          </p:cBhvr>
                                          <p:tavLst>
                                            <p:tav tm="0">
                                              <p:val>
                                                <p:fltVal val="0"/>
                                              </p:val>
                                            </p:tav>
                                            <p:tav tm="100000">
                                              <p:val>
                                                <p:strVal val="#ppt_w"/>
                                              </p:val>
                                            </p:tav>
                                          </p:tavLst>
                                        </p:anim>
                                        <p:anim calcmode="lin" valueType="num">
                                          <p:cBhvr>
                                            <p:cTn id="134" dur="300" fill="hold"/>
                                            <p:tgtEl>
                                              <p:spTgt spid="99"/>
                                            </p:tgtEl>
                                            <p:attrNameLst>
                                              <p:attrName>ppt_h</p:attrName>
                                            </p:attrNameLst>
                                          </p:cBhvr>
                                          <p:tavLst>
                                            <p:tav tm="0">
                                              <p:val>
                                                <p:fltVal val="0"/>
                                              </p:val>
                                            </p:tav>
                                            <p:tav tm="100000">
                                              <p:val>
                                                <p:strVal val="#ppt_h"/>
                                              </p:val>
                                            </p:tav>
                                          </p:tavLst>
                                        </p:anim>
                                        <p:anim calcmode="lin" valueType="num">
                                          <p:cBhvr>
                                            <p:cTn id="135" dur="300" fill="hold"/>
                                            <p:tgtEl>
                                              <p:spTgt spid="99"/>
                                            </p:tgtEl>
                                            <p:attrNameLst>
                                              <p:attrName>style.rotation</p:attrName>
                                            </p:attrNameLst>
                                          </p:cBhvr>
                                          <p:tavLst>
                                            <p:tav tm="0">
                                              <p:val>
                                                <p:fltVal val="90"/>
                                              </p:val>
                                            </p:tav>
                                            <p:tav tm="100000">
                                              <p:val>
                                                <p:fltVal val="0"/>
                                              </p:val>
                                            </p:tav>
                                          </p:tavLst>
                                        </p:anim>
                                        <p:animEffect transition="in" filter="fade">
                                          <p:cBhvr>
                                            <p:cTn id="136" dur="300"/>
                                            <p:tgtEl>
                                              <p:spTgt spid="9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0"/>
                                            </p:tgtEl>
                                            <p:attrNameLst>
                                              <p:attrName>style.visibility</p:attrName>
                                            </p:attrNameLst>
                                          </p:cBhvr>
                                          <p:to>
                                            <p:strVal val="visible"/>
                                          </p:to>
                                        </p:set>
                                        <p:anim calcmode="lin" valueType="num">
                                          <p:cBhvr>
                                            <p:cTn id="139" dur="300" fill="hold"/>
                                            <p:tgtEl>
                                              <p:spTgt spid="100"/>
                                            </p:tgtEl>
                                            <p:attrNameLst>
                                              <p:attrName>ppt_w</p:attrName>
                                            </p:attrNameLst>
                                          </p:cBhvr>
                                          <p:tavLst>
                                            <p:tav tm="0">
                                              <p:val>
                                                <p:fltVal val="0"/>
                                              </p:val>
                                            </p:tav>
                                            <p:tav tm="100000">
                                              <p:val>
                                                <p:strVal val="#ppt_w"/>
                                              </p:val>
                                            </p:tav>
                                          </p:tavLst>
                                        </p:anim>
                                        <p:anim calcmode="lin" valueType="num">
                                          <p:cBhvr>
                                            <p:cTn id="140" dur="300" fill="hold"/>
                                            <p:tgtEl>
                                              <p:spTgt spid="100"/>
                                            </p:tgtEl>
                                            <p:attrNameLst>
                                              <p:attrName>ppt_h</p:attrName>
                                            </p:attrNameLst>
                                          </p:cBhvr>
                                          <p:tavLst>
                                            <p:tav tm="0">
                                              <p:val>
                                                <p:fltVal val="0"/>
                                              </p:val>
                                            </p:tav>
                                            <p:tav tm="100000">
                                              <p:val>
                                                <p:strVal val="#ppt_h"/>
                                              </p:val>
                                            </p:tav>
                                          </p:tavLst>
                                        </p:anim>
                                        <p:anim calcmode="lin" valueType="num">
                                          <p:cBhvr>
                                            <p:cTn id="141" dur="300" fill="hold"/>
                                            <p:tgtEl>
                                              <p:spTgt spid="100"/>
                                            </p:tgtEl>
                                            <p:attrNameLst>
                                              <p:attrName>style.rotation</p:attrName>
                                            </p:attrNameLst>
                                          </p:cBhvr>
                                          <p:tavLst>
                                            <p:tav tm="0">
                                              <p:val>
                                                <p:fltVal val="90"/>
                                              </p:val>
                                            </p:tav>
                                            <p:tav tm="100000">
                                              <p:val>
                                                <p:fltVal val="0"/>
                                              </p:val>
                                            </p:tav>
                                          </p:tavLst>
                                        </p:anim>
                                        <p:animEffect transition="in" filter="fade">
                                          <p:cBhvr>
                                            <p:cTn id="142" dur="300"/>
                                            <p:tgtEl>
                                              <p:spTgt spid="100"/>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01"/>
                                            </p:tgtEl>
                                            <p:attrNameLst>
                                              <p:attrName>style.visibility</p:attrName>
                                            </p:attrNameLst>
                                          </p:cBhvr>
                                          <p:to>
                                            <p:strVal val="visible"/>
                                          </p:to>
                                        </p:set>
                                        <p:anim calcmode="lin" valueType="num">
                                          <p:cBhvr>
                                            <p:cTn id="145" dur="300" fill="hold"/>
                                            <p:tgtEl>
                                              <p:spTgt spid="101"/>
                                            </p:tgtEl>
                                            <p:attrNameLst>
                                              <p:attrName>ppt_w</p:attrName>
                                            </p:attrNameLst>
                                          </p:cBhvr>
                                          <p:tavLst>
                                            <p:tav tm="0">
                                              <p:val>
                                                <p:fltVal val="0"/>
                                              </p:val>
                                            </p:tav>
                                            <p:tav tm="100000">
                                              <p:val>
                                                <p:strVal val="#ppt_w"/>
                                              </p:val>
                                            </p:tav>
                                          </p:tavLst>
                                        </p:anim>
                                        <p:anim calcmode="lin" valueType="num">
                                          <p:cBhvr>
                                            <p:cTn id="146" dur="300" fill="hold"/>
                                            <p:tgtEl>
                                              <p:spTgt spid="101"/>
                                            </p:tgtEl>
                                            <p:attrNameLst>
                                              <p:attrName>ppt_h</p:attrName>
                                            </p:attrNameLst>
                                          </p:cBhvr>
                                          <p:tavLst>
                                            <p:tav tm="0">
                                              <p:val>
                                                <p:fltVal val="0"/>
                                              </p:val>
                                            </p:tav>
                                            <p:tav tm="100000">
                                              <p:val>
                                                <p:strVal val="#ppt_h"/>
                                              </p:val>
                                            </p:tav>
                                          </p:tavLst>
                                        </p:anim>
                                        <p:anim calcmode="lin" valueType="num">
                                          <p:cBhvr>
                                            <p:cTn id="147" dur="300" fill="hold"/>
                                            <p:tgtEl>
                                              <p:spTgt spid="101"/>
                                            </p:tgtEl>
                                            <p:attrNameLst>
                                              <p:attrName>style.rotation</p:attrName>
                                            </p:attrNameLst>
                                          </p:cBhvr>
                                          <p:tavLst>
                                            <p:tav tm="0">
                                              <p:val>
                                                <p:fltVal val="90"/>
                                              </p:val>
                                            </p:tav>
                                            <p:tav tm="100000">
                                              <p:val>
                                                <p:fltVal val="0"/>
                                              </p:val>
                                            </p:tav>
                                          </p:tavLst>
                                        </p:anim>
                                        <p:animEffect transition="in" filter="fade">
                                          <p:cBhvr>
                                            <p:cTn id="148" dur="300"/>
                                            <p:tgtEl>
                                              <p:spTgt spid="101"/>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300" fill="hold"/>
                                            <p:tgtEl>
                                              <p:spTgt spid="102"/>
                                            </p:tgtEl>
                                            <p:attrNameLst>
                                              <p:attrName>ppt_w</p:attrName>
                                            </p:attrNameLst>
                                          </p:cBhvr>
                                          <p:tavLst>
                                            <p:tav tm="0">
                                              <p:val>
                                                <p:fltVal val="0"/>
                                              </p:val>
                                            </p:tav>
                                            <p:tav tm="100000">
                                              <p:val>
                                                <p:strVal val="#ppt_w"/>
                                              </p:val>
                                            </p:tav>
                                          </p:tavLst>
                                        </p:anim>
                                        <p:anim calcmode="lin" valueType="num">
                                          <p:cBhvr>
                                            <p:cTn id="152" dur="300" fill="hold"/>
                                            <p:tgtEl>
                                              <p:spTgt spid="102"/>
                                            </p:tgtEl>
                                            <p:attrNameLst>
                                              <p:attrName>ppt_h</p:attrName>
                                            </p:attrNameLst>
                                          </p:cBhvr>
                                          <p:tavLst>
                                            <p:tav tm="0">
                                              <p:val>
                                                <p:fltVal val="0"/>
                                              </p:val>
                                            </p:tav>
                                            <p:tav tm="100000">
                                              <p:val>
                                                <p:strVal val="#ppt_h"/>
                                              </p:val>
                                            </p:tav>
                                          </p:tavLst>
                                        </p:anim>
                                        <p:anim calcmode="lin" valueType="num">
                                          <p:cBhvr>
                                            <p:cTn id="153" dur="300" fill="hold"/>
                                            <p:tgtEl>
                                              <p:spTgt spid="102"/>
                                            </p:tgtEl>
                                            <p:attrNameLst>
                                              <p:attrName>style.rotation</p:attrName>
                                            </p:attrNameLst>
                                          </p:cBhvr>
                                          <p:tavLst>
                                            <p:tav tm="0">
                                              <p:val>
                                                <p:fltVal val="90"/>
                                              </p:val>
                                            </p:tav>
                                            <p:tav tm="100000">
                                              <p:val>
                                                <p:fltVal val="0"/>
                                              </p:val>
                                            </p:tav>
                                          </p:tavLst>
                                        </p:anim>
                                        <p:animEffect transition="in" filter="fade">
                                          <p:cBhvr>
                                            <p:cTn id="154" dur="300"/>
                                            <p:tgtEl>
                                              <p:spTgt spid="10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p:cTn id="157" dur="300" fill="hold"/>
                                            <p:tgtEl>
                                              <p:spTgt spid="103"/>
                                            </p:tgtEl>
                                            <p:attrNameLst>
                                              <p:attrName>ppt_w</p:attrName>
                                            </p:attrNameLst>
                                          </p:cBhvr>
                                          <p:tavLst>
                                            <p:tav tm="0">
                                              <p:val>
                                                <p:fltVal val="0"/>
                                              </p:val>
                                            </p:tav>
                                            <p:tav tm="100000">
                                              <p:val>
                                                <p:strVal val="#ppt_w"/>
                                              </p:val>
                                            </p:tav>
                                          </p:tavLst>
                                        </p:anim>
                                        <p:anim calcmode="lin" valueType="num">
                                          <p:cBhvr>
                                            <p:cTn id="158" dur="300" fill="hold"/>
                                            <p:tgtEl>
                                              <p:spTgt spid="103"/>
                                            </p:tgtEl>
                                            <p:attrNameLst>
                                              <p:attrName>ppt_h</p:attrName>
                                            </p:attrNameLst>
                                          </p:cBhvr>
                                          <p:tavLst>
                                            <p:tav tm="0">
                                              <p:val>
                                                <p:fltVal val="0"/>
                                              </p:val>
                                            </p:tav>
                                            <p:tav tm="100000">
                                              <p:val>
                                                <p:strVal val="#ppt_h"/>
                                              </p:val>
                                            </p:tav>
                                          </p:tavLst>
                                        </p:anim>
                                        <p:anim calcmode="lin" valueType="num">
                                          <p:cBhvr>
                                            <p:cTn id="159" dur="300" fill="hold"/>
                                            <p:tgtEl>
                                              <p:spTgt spid="103"/>
                                            </p:tgtEl>
                                            <p:attrNameLst>
                                              <p:attrName>style.rotation</p:attrName>
                                            </p:attrNameLst>
                                          </p:cBhvr>
                                          <p:tavLst>
                                            <p:tav tm="0">
                                              <p:val>
                                                <p:fltVal val="90"/>
                                              </p:val>
                                            </p:tav>
                                            <p:tav tm="100000">
                                              <p:val>
                                                <p:fltVal val="0"/>
                                              </p:val>
                                            </p:tav>
                                          </p:tavLst>
                                        </p:anim>
                                        <p:animEffect transition="in" filter="fade">
                                          <p:cBhvr>
                                            <p:cTn id="160" dur="300"/>
                                            <p:tgtEl>
                                              <p:spTgt spid="103"/>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04"/>
                                            </p:tgtEl>
                                            <p:attrNameLst>
                                              <p:attrName>style.visibility</p:attrName>
                                            </p:attrNameLst>
                                          </p:cBhvr>
                                          <p:to>
                                            <p:strVal val="visible"/>
                                          </p:to>
                                        </p:set>
                                        <p:anim calcmode="lin" valueType="num">
                                          <p:cBhvr>
                                            <p:cTn id="163" dur="300" fill="hold"/>
                                            <p:tgtEl>
                                              <p:spTgt spid="104"/>
                                            </p:tgtEl>
                                            <p:attrNameLst>
                                              <p:attrName>ppt_w</p:attrName>
                                            </p:attrNameLst>
                                          </p:cBhvr>
                                          <p:tavLst>
                                            <p:tav tm="0">
                                              <p:val>
                                                <p:fltVal val="0"/>
                                              </p:val>
                                            </p:tav>
                                            <p:tav tm="100000">
                                              <p:val>
                                                <p:strVal val="#ppt_w"/>
                                              </p:val>
                                            </p:tav>
                                          </p:tavLst>
                                        </p:anim>
                                        <p:anim calcmode="lin" valueType="num">
                                          <p:cBhvr>
                                            <p:cTn id="164" dur="300" fill="hold"/>
                                            <p:tgtEl>
                                              <p:spTgt spid="104"/>
                                            </p:tgtEl>
                                            <p:attrNameLst>
                                              <p:attrName>ppt_h</p:attrName>
                                            </p:attrNameLst>
                                          </p:cBhvr>
                                          <p:tavLst>
                                            <p:tav tm="0">
                                              <p:val>
                                                <p:fltVal val="0"/>
                                              </p:val>
                                            </p:tav>
                                            <p:tav tm="100000">
                                              <p:val>
                                                <p:strVal val="#ppt_h"/>
                                              </p:val>
                                            </p:tav>
                                          </p:tavLst>
                                        </p:anim>
                                        <p:anim calcmode="lin" valueType="num">
                                          <p:cBhvr>
                                            <p:cTn id="165" dur="300" fill="hold"/>
                                            <p:tgtEl>
                                              <p:spTgt spid="104"/>
                                            </p:tgtEl>
                                            <p:attrNameLst>
                                              <p:attrName>style.rotation</p:attrName>
                                            </p:attrNameLst>
                                          </p:cBhvr>
                                          <p:tavLst>
                                            <p:tav tm="0">
                                              <p:val>
                                                <p:fltVal val="90"/>
                                              </p:val>
                                            </p:tav>
                                            <p:tav tm="100000">
                                              <p:val>
                                                <p:fltVal val="0"/>
                                              </p:val>
                                            </p:tav>
                                          </p:tavLst>
                                        </p:anim>
                                        <p:animEffect transition="in" filter="fade">
                                          <p:cBhvr>
                                            <p:cTn id="166" dur="300"/>
                                            <p:tgtEl>
                                              <p:spTgt spid="104"/>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05"/>
                                            </p:tgtEl>
                                            <p:attrNameLst>
                                              <p:attrName>style.visibility</p:attrName>
                                            </p:attrNameLst>
                                          </p:cBhvr>
                                          <p:to>
                                            <p:strVal val="visible"/>
                                          </p:to>
                                        </p:set>
                                        <p:anim calcmode="lin" valueType="num">
                                          <p:cBhvr>
                                            <p:cTn id="169" dur="300" fill="hold"/>
                                            <p:tgtEl>
                                              <p:spTgt spid="105"/>
                                            </p:tgtEl>
                                            <p:attrNameLst>
                                              <p:attrName>ppt_w</p:attrName>
                                            </p:attrNameLst>
                                          </p:cBhvr>
                                          <p:tavLst>
                                            <p:tav tm="0">
                                              <p:val>
                                                <p:fltVal val="0"/>
                                              </p:val>
                                            </p:tav>
                                            <p:tav tm="100000">
                                              <p:val>
                                                <p:strVal val="#ppt_w"/>
                                              </p:val>
                                            </p:tav>
                                          </p:tavLst>
                                        </p:anim>
                                        <p:anim calcmode="lin" valueType="num">
                                          <p:cBhvr>
                                            <p:cTn id="170" dur="300" fill="hold"/>
                                            <p:tgtEl>
                                              <p:spTgt spid="105"/>
                                            </p:tgtEl>
                                            <p:attrNameLst>
                                              <p:attrName>ppt_h</p:attrName>
                                            </p:attrNameLst>
                                          </p:cBhvr>
                                          <p:tavLst>
                                            <p:tav tm="0">
                                              <p:val>
                                                <p:fltVal val="0"/>
                                              </p:val>
                                            </p:tav>
                                            <p:tav tm="100000">
                                              <p:val>
                                                <p:strVal val="#ppt_h"/>
                                              </p:val>
                                            </p:tav>
                                          </p:tavLst>
                                        </p:anim>
                                        <p:anim calcmode="lin" valueType="num">
                                          <p:cBhvr>
                                            <p:cTn id="171" dur="300" fill="hold"/>
                                            <p:tgtEl>
                                              <p:spTgt spid="105"/>
                                            </p:tgtEl>
                                            <p:attrNameLst>
                                              <p:attrName>style.rotation</p:attrName>
                                            </p:attrNameLst>
                                          </p:cBhvr>
                                          <p:tavLst>
                                            <p:tav tm="0">
                                              <p:val>
                                                <p:fltVal val="90"/>
                                              </p:val>
                                            </p:tav>
                                            <p:tav tm="100000">
                                              <p:val>
                                                <p:fltVal val="0"/>
                                              </p:val>
                                            </p:tav>
                                          </p:tavLst>
                                        </p:anim>
                                        <p:animEffect transition="in" filter="fade">
                                          <p:cBhvr>
                                            <p:cTn id="172" dur="300"/>
                                            <p:tgtEl>
                                              <p:spTgt spid="105"/>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106"/>
                                            </p:tgtEl>
                                            <p:attrNameLst>
                                              <p:attrName>style.visibility</p:attrName>
                                            </p:attrNameLst>
                                          </p:cBhvr>
                                          <p:to>
                                            <p:strVal val="visible"/>
                                          </p:to>
                                        </p:set>
                                        <p:anim calcmode="lin" valueType="num">
                                          <p:cBhvr>
                                            <p:cTn id="175" dur="300" fill="hold"/>
                                            <p:tgtEl>
                                              <p:spTgt spid="106"/>
                                            </p:tgtEl>
                                            <p:attrNameLst>
                                              <p:attrName>ppt_w</p:attrName>
                                            </p:attrNameLst>
                                          </p:cBhvr>
                                          <p:tavLst>
                                            <p:tav tm="0">
                                              <p:val>
                                                <p:fltVal val="0"/>
                                              </p:val>
                                            </p:tav>
                                            <p:tav tm="100000">
                                              <p:val>
                                                <p:strVal val="#ppt_w"/>
                                              </p:val>
                                            </p:tav>
                                          </p:tavLst>
                                        </p:anim>
                                        <p:anim calcmode="lin" valueType="num">
                                          <p:cBhvr>
                                            <p:cTn id="176" dur="300" fill="hold"/>
                                            <p:tgtEl>
                                              <p:spTgt spid="106"/>
                                            </p:tgtEl>
                                            <p:attrNameLst>
                                              <p:attrName>ppt_h</p:attrName>
                                            </p:attrNameLst>
                                          </p:cBhvr>
                                          <p:tavLst>
                                            <p:tav tm="0">
                                              <p:val>
                                                <p:fltVal val="0"/>
                                              </p:val>
                                            </p:tav>
                                            <p:tav tm="100000">
                                              <p:val>
                                                <p:strVal val="#ppt_h"/>
                                              </p:val>
                                            </p:tav>
                                          </p:tavLst>
                                        </p:anim>
                                        <p:anim calcmode="lin" valueType="num">
                                          <p:cBhvr>
                                            <p:cTn id="177" dur="300" fill="hold"/>
                                            <p:tgtEl>
                                              <p:spTgt spid="106"/>
                                            </p:tgtEl>
                                            <p:attrNameLst>
                                              <p:attrName>style.rotation</p:attrName>
                                            </p:attrNameLst>
                                          </p:cBhvr>
                                          <p:tavLst>
                                            <p:tav tm="0">
                                              <p:val>
                                                <p:fltVal val="90"/>
                                              </p:val>
                                            </p:tav>
                                            <p:tav tm="100000">
                                              <p:val>
                                                <p:fltVal val="0"/>
                                              </p:val>
                                            </p:tav>
                                          </p:tavLst>
                                        </p:anim>
                                        <p:animEffect transition="in" filter="fade">
                                          <p:cBhvr>
                                            <p:cTn id="178" dur="300"/>
                                            <p:tgtEl>
                                              <p:spTgt spid="106"/>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07"/>
                                            </p:tgtEl>
                                            <p:attrNameLst>
                                              <p:attrName>style.visibility</p:attrName>
                                            </p:attrNameLst>
                                          </p:cBhvr>
                                          <p:to>
                                            <p:strVal val="visible"/>
                                          </p:to>
                                        </p:set>
                                        <p:anim calcmode="lin" valueType="num">
                                          <p:cBhvr>
                                            <p:cTn id="181" dur="300" fill="hold"/>
                                            <p:tgtEl>
                                              <p:spTgt spid="107"/>
                                            </p:tgtEl>
                                            <p:attrNameLst>
                                              <p:attrName>ppt_w</p:attrName>
                                            </p:attrNameLst>
                                          </p:cBhvr>
                                          <p:tavLst>
                                            <p:tav tm="0">
                                              <p:val>
                                                <p:fltVal val="0"/>
                                              </p:val>
                                            </p:tav>
                                            <p:tav tm="100000">
                                              <p:val>
                                                <p:strVal val="#ppt_w"/>
                                              </p:val>
                                            </p:tav>
                                          </p:tavLst>
                                        </p:anim>
                                        <p:anim calcmode="lin" valueType="num">
                                          <p:cBhvr>
                                            <p:cTn id="182" dur="300" fill="hold"/>
                                            <p:tgtEl>
                                              <p:spTgt spid="107"/>
                                            </p:tgtEl>
                                            <p:attrNameLst>
                                              <p:attrName>ppt_h</p:attrName>
                                            </p:attrNameLst>
                                          </p:cBhvr>
                                          <p:tavLst>
                                            <p:tav tm="0">
                                              <p:val>
                                                <p:fltVal val="0"/>
                                              </p:val>
                                            </p:tav>
                                            <p:tav tm="100000">
                                              <p:val>
                                                <p:strVal val="#ppt_h"/>
                                              </p:val>
                                            </p:tav>
                                          </p:tavLst>
                                        </p:anim>
                                        <p:anim calcmode="lin" valueType="num">
                                          <p:cBhvr>
                                            <p:cTn id="183" dur="300" fill="hold"/>
                                            <p:tgtEl>
                                              <p:spTgt spid="107"/>
                                            </p:tgtEl>
                                            <p:attrNameLst>
                                              <p:attrName>style.rotation</p:attrName>
                                            </p:attrNameLst>
                                          </p:cBhvr>
                                          <p:tavLst>
                                            <p:tav tm="0">
                                              <p:val>
                                                <p:fltVal val="90"/>
                                              </p:val>
                                            </p:tav>
                                            <p:tav tm="100000">
                                              <p:val>
                                                <p:fltVal val="0"/>
                                              </p:val>
                                            </p:tav>
                                          </p:tavLst>
                                        </p:anim>
                                        <p:animEffect transition="in" filter="fade">
                                          <p:cBhvr>
                                            <p:cTn id="184" dur="300"/>
                                            <p:tgtEl>
                                              <p:spTgt spid="107"/>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08"/>
                                            </p:tgtEl>
                                            <p:attrNameLst>
                                              <p:attrName>style.visibility</p:attrName>
                                            </p:attrNameLst>
                                          </p:cBhvr>
                                          <p:to>
                                            <p:strVal val="visible"/>
                                          </p:to>
                                        </p:set>
                                        <p:anim calcmode="lin" valueType="num">
                                          <p:cBhvr>
                                            <p:cTn id="187" dur="300" fill="hold"/>
                                            <p:tgtEl>
                                              <p:spTgt spid="108"/>
                                            </p:tgtEl>
                                            <p:attrNameLst>
                                              <p:attrName>ppt_w</p:attrName>
                                            </p:attrNameLst>
                                          </p:cBhvr>
                                          <p:tavLst>
                                            <p:tav tm="0">
                                              <p:val>
                                                <p:fltVal val="0"/>
                                              </p:val>
                                            </p:tav>
                                            <p:tav tm="100000">
                                              <p:val>
                                                <p:strVal val="#ppt_w"/>
                                              </p:val>
                                            </p:tav>
                                          </p:tavLst>
                                        </p:anim>
                                        <p:anim calcmode="lin" valueType="num">
                                          <p:cBhvr>
                                            <p:cTn id="188" dur="300" fill="hold"/>
                                            <p:tgtEl>
                                              <p:spTgt spid="108"/>
                                            </p:tgtEl>
                                            <p:attrNameLst>
                                              <p:attrName>ppt_h</p:attrName>
                                            </p:attrNameLst>
                                          </p:cBhvr>
                                          <p:tavLst>
                                            <p:tav tm="0">
                                              <p:val>
                                                <p:fltVal val="0"/>
                                              </p:val>
                                            </p:tav>
                                            <p:tav tm="100000">
                                              <p:val>
                                                <p:strVal val="#ppt_h"/>
                                              </p:val>
                                            </p:tav>
                                          </p:tavLst>
                                        </p:anim>
                                        <p:anim calcmode="lin" valueType="num">
                                          <p:cBhvr>
                                            <p:cTn id="189" dur="300" fill="hold"/>
                                            <p:tgtEl>
                                              <p:spTgt spid="108"/>
                                            </p:tgtEl>
                                            <p:attrNameLst>
                                              <p:attrName>style.rotation</p:attrName>
                                            </p:attrNameLst>
                                          </p:cBhvr>
                                          <p:tavLst>
                                            <p:tav tm="0">
                                              <p:val>
                                                <p:fltVal val="90"/>
                                              </p:val>
                                            </p:tav>
                                            <p:tav tm="100000">
                                              <p:val>
                                                <p:fltVal val="0"/>
                                              </p:val>
                                            </p:tav>
                                          </p:tavLst>
                                        </p:anim>
                                        <p:animEffect transition="in" filter="fade">
                                          <p:cBhvr>
                                            <p:cTn id="190" dur="300"/>
                                            <p:tgtEl>
                                              <p:spTgt spid="108"/>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09"/>
                                            </p:tgtEl>
                                            <p:attrNameLst>
                                              <p:attrName>style.visibility</p:attrName>
                                            </p:attrNameLst>
                                          </p:cBhvr>
                                          <p:to>
                                            <p:strVal val="visible"/>
                                          </p:to>
                                        </p:set>
                                        <p:anim calcmode="lin" valueType="num">
                                          <p:cBhvr>
                                            <p:cTn id="193" dur="300" fill="hold"/>
                                            <p:tgtEl>
                                              <p:spTgt spid="109"/>
                                            </p:tgtEl>
                                            <p:attrNameLst>
                                              <p:attrName>ppt_w</p:attrName>
                                            </p:attrNameLst>
                                          </p:cBhvr>
                                          <p:tavLst>
                                            <p:tav tm="0">
                                              <p:val>
                                                <p:fltVal val="0"/>
                                              </p:val>
                                            </p:tav>
                                            <p:tav tm="100000">
                                              <p:val>
                                                <p:strVal val="#ppt_w"/>
                                              </p:val>
                                            </p:tav>
                                          </p:tavLst>
                                        </p:anim>
                                        <p:anim calcmode="lin" valueType="num">
                                          <p:cBhvr>
                                            <p:cTn id="194" dur="300" fill="hold"/>
                                            <p:tgtEl>
                                              <p:spTgt spid="109"/>
                                            </p:tgtEl>
                                            <p:attrNameLst>
                                              <p:attrName>ppt_h</p:attrName>
                                            </p:attrNameLst>
                                          </p:cBhvr>
                                          <p:tavLst>
                                            <p:tav tm="0">
                                              <p:val>
                                                <p:fltVal val="0"/>
                                              </p:val>
                                            </p:tav>
                                            <p:tav tm="100000">
                                              <p:val>
                                                <p:strVal val="#ppt_h"/>
                                              </p:val>
                                            </p:tav>
                                          </p:tavLst>
                                        </p:anim>
                                        <p:anim calcmode="lin" valueType="num">
                                          <p:cBhvr>
                                            <p:cTn id="195" dur="300" fill="hold"/>
                                            <p:tgtEl>
                                              <p:spTgt spid="109"/>
                                            </p:tgtEl>
                                            <p:attrNameLst>
                                              <p:attrName>style.rotation</p:attrName>
                                            </p:attrNameLst>
                                          </p:cBhvr>
                                          <p:tavLst>
                                            <p:tav tm="0">
                                              <p:val>
                                                <p:fltVal val="90"/>
                                              </p:val>
                                            </p:tav>
                                            <p:tav tm="100000">
                                              <p:val>
                                                <p:fltVal val="0"/>
                                              </p:val>
                                            </p:tav>
                                          </p:tavLst>
                                        </p:anim>
                                        <p:animEffect transition="in" filter="fade">
                                          <p:cBhvr>
                                            <p:cTn id="196" dur="300"/>
                                            <p:tgtEl>
                                              <p:spTgt spid="109"/>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10"/>
                                            </p:tgtEl>
                                            <p:attrNameLst>
                                              <p:attrName>style.visibility</p:attrName>
                                            </p:attrNameLst>
                                          </p:cBhvr>
                                          <p:to>
                                            <p:strVal val="visible"/>
                                          </p:to>
                                        </p:set>
                                        <p:anim calcmode="lin" valueType="num">
                                          <p:cBhvr>
                                            <p:cTn id="199" dur="300" fill="hold"/>
                                            <p:tgtEl>
                                              <p:spTgt spid="110"/>
                                            </p:tgtEl>
                                            <p:attrNameLst>
                                              <p:attrName>ppt_w</p:attrName>
                                            </p:attrNameLst>
                                          </p:cBhvr>
                                          <p:tavLst>
                                            <p:tav tm="0">
                                              <p:val>
                                                <p:fltVal val="0"/>
                                              </p:val>
                                            </p:tav>
                                            <p:tav tm="100000">
                                              <p:val>
                                                <p:strVal val="#ppt_w"/>
                                              </p:val>
                                            </p:tav>
                                          </p:tavLst>
                                        </p:anim>
                                        <p:anim calcmode="lin" valueType="num">
                                          <p:cBhvr>
                                            <p:cTn id="200" dur="300" fill="hold"/>
                                            <p:tgtEl>
                                              <p:spTgt spid="110"/>
                                            </p:tgtEl>
                                            <p:attrNameLst>
                                              <p:attrName>ppt_h</p:attrName>
                                            </p:attrNameLst>
                                          </p:cBhvr>
                                          <p:tavLst>
                                            <p:tav tm="0">
                                              <p:val>
                                                <p:fltVal val="0"/>
                                              </p:val>
                                            </p:tav>
                                            <p:tav tm="100000">
                                              <p:val>
                                                <p:strVal val="#ppt_h"/>
                                              </p:val>
                                            </p:tav>
                                          </p:tavLst>
                                        </p:anim>
                                        <p:anim calcmode="lin" valueType="num">
                                          <p:cBhvr>
                                            <p:cTn id="201" dur="300" fill="hold"/>
                                            <p:tgtEl>
                                              <p:spTgt spid="110"/>
                                            </p:tgtEl>
                                            <p:attrNameLst>
                                              <p:attrName>style.rotation</p:attrName>
                                            </p:attrNameLst>
                                          </p:cBhvr>
                                          <p:tavLst>
                                            <p:tav tm="0">
                                              <p:val>
                                                <p:fltVal val="90"/>
                                              </p:val>
                                            </p:tav>
                                            <p:tav tm="100000">
                                              <p:val>
                                                <p:fltVal val="0"/>
                                              </p:val>
                                            </p:tav>
                                          </p:tavLst>
                                        </p:anim>
                                        <p:animEffect transition="in" filter="fade">
                                          <p:cBhvr>
                                            <p:cTn id="202" dur="300"/>
                                            <p:tgtEl>
                                              <p:spTgt spid="110"/>
                                            </p:tgtEl>
                                          </p:cBhvr>
                                        </p:animEffect>
                                      </p:childTnLst>
                                    </p:cTn>
                                  </p:par>
                                </p:childTnLst>
                              </p:cTn>
                            </p:par>
                            <p:par>
                              <p:cTn id="203" fill="hold">
                                <p:stCondLst>
                                  <p:cond delay="2400"/>
                                </p:stCondLst>
                                <p:childTnLst>
                                  <p:par>
                                    <p:cTn id="204" presetID="22" presetClass="entr" presetSubtype="8" fill="hold" nodeType="afterEffect">
                                      <p:stCondLst>
                                        <p:cond delay="0"/>
                                      </p:stCondLst>
                                      <p:childTnLst>
                                        <p:set>
                                          <p:cBhvr>
                                            <p:cTn id="205" dur="1" fill="hold">
                                              <p:stCondLst>
                                                <p:cond delay="0"/>
                                              </p:stCondLst>
                                            </p:cTn>
                                            <p:tgtEl>
                                              <p:spTgt spid="111"/>
                                            </p:tgtEl>
                                            <p:attrNameLst>
                                              <p:attrName>style.visibility</p:attrName>
                                            </p:attrNameLst>
                                          </p:cBhvr>
                                          <p:to>
                                            <p:strVal val="visible"/>
                                          </p:to>
                                        </p:set>
                                        <p:animEffect transition="in" filter="wipe(left)">
                                          <p:cBhvr>
                                            <p:cTn id="206" dur="500"/>
                                            <p:tgtEl>
                                              <p:spTgt spid="111"/>
                                            </p:tgtEl>
                                          </p:cBhvr>
                                        </p:animEffect>
                                      </p:childTnLst>
                                    </p:cTn>
                                  </p:par>
                                </p:childTnLst>
                              </p:cTn>
                            </p:par>
                            <p:par>
                              <p:cTn id="207" fill="hold">
                                <p:stCondLst>
                                  <p:cond delay="2900"/>
                                </p:stCondLst>
                                <p:childTnLst>
                                  <p:par>
                                    <p:cTn id="208" presetID="41" presetClass="entr" presetSubtype="0" fill="hold" grpId="0" nodeType="afterEffect">
                                      <p:stCondLst>
                                        <p:cond delay="0"/>
                                      </p:stCondLst>
                                      <p:iterate type="lt">
                                        <p:tmPct val="10000"/>
                                      </p:iterate>
                                      <p:childTnLst>
                                        <p:set>
                                          <p:cBhvr>
                                            <p:cTn id="209" dur="1" fill="hold">
                                              <p:stCondLst>
                                                <p:cond delay="0"/>
                                              </p:stCondLst>
                                            </p:cTn>
                                            <p:tgtEl>
                                              <p:spTgt spid="115"/>
                                            </p:tgtEl>
                                            <p:attrNameLst>
                                              <p:attrName>style.visibility</p:attrName>
                                            </p:attrNameLst>
                                          </p:cBhvr>
                                          <p:to>
                                            <p:strVal val="visible"/>
                                          </p:to>
                                        </p:set>
                                        <p:anim calcmode="lin" valueType="num">
                                          <p:cBhvr>
                                            <p:cTn id="210"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211" dur="500" fill="hold"/>
                                            <p:tgtEl>
                                              <p:spTgt spid="115"/>
                                            </p:tgtEl>
                                            <p:attrNameLst>
                                              <p:attrName>ppt_y</p:attrName>
                                            </p:attrNameLst>
                                          </p:cBhvr>
                                          <p:tavLst>
                                            <p:tav tm="0">
                                              <p:val>
                                                <p:strVal val="#ppt_y"/>
                                              </p:val>
                                            </p:tav>
                                            <p:tav tm="100000">
                                              <p:val>
                                                <p:strVal val="#ppt_y"/>
                                              </p:val>
                                            </p:tav>
                                          </p:tavLst>
                                        </p:anim>
                                        <p:anim calcmode="lin" valueType="num">
                                          <p:cBhvr>
                                            <p:cTn id="212"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213"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214" dur="500" tmFilter="0,0; .5, 1; 1, 1"/>
                                            <p:tgtEl>
                                              <p:spTgt spid="115"/>
                                            </p:tgtEl>
                                          </p:cBhvr>
                                        </p:animEffect>
                                      </p:childTnLst>
                                    </p:cTn>
                                  </p:par>
                                  <p:par>
                                    <p:cTn id="215" presetID="41" presetClass="entr" presetSubtype="0" fill="hold" grpId="0" nodeType="withEffect">
                                      <p:stCondLst>
                                        <p:cond delay="0"/>
                                      </p:stCondLst>
                                      <p:iterate type="lt">
                                        <p:tmPct val="10000"/>
                                      </p:iterate>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218" dur="500" fill="hold"/>
                                            <p:tgtEl>
                                              <p:spTgt spid="116"/>
                                            </p:tgtEl>
                                            <p:attrNameLst>
                                              <p:attrName>ppt_y</p:attrName>
                                            </p:attrNameLst>
                                          </p:cBhvr>
                                          <p:tavLst>
                                            <p:tav tm="0">
                                              <p:val>
                                                <p:strVal val="#ppt_y"/>
                                              </p:val>
                                            </p:tav>
                                            <p:tav tm="100000">
                                              <p:val>
                                                <p:strVal val="#ppt_y"/>
                                              </p:val>
                                            </p:tav>
                                          </p:tavLst>
                                        </p:anim>
                                        <p:anim calcmode="lin" valueType="num">
                                          <p:cBhvr>
                                            <p:cTn id="219"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220"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221" dur="500" tmFilter="0,0; .5, 1; 1, 1"/>
                                            <p:tgtEl>
                                              <p:spTgt spid="116"/>
                                            </p:tgtEl>
                                          </p:cBhvr>
                                        </p:animEffect>
                                      </p:childTnLst>
                                    </p:cTn>
                                  </p:par>
                                </p:childTnLst>
                              </p:cTn>
                            </p:par>
                            <p:par>
                              <p:cTn id="222" fill="hold">
                                <p:stCondLst>
                                  <p:cond delay="3600"/>
                                </p:stCondLst>
                                <p:childTnLst>
                                  <p:par>
                                    <p:cTn id="223" presetID="22" presetClass="entr" presetSubtype="2" fill="hold" nodeType="afterEffect">
                                      <p:stCondLst>
                                        <p:cond delay="0"/>
                                      </p:stCondLst>
                                      <p:childTnLst>
                                        <p:set>
                                          <p:cBhvr>
                                            <p:cTn id="224" dur="1" fill="hold">
                                              <p:stCondLst>
                                                <p:cond delay="0"/>
                                              </p:stCondLst>
                                            </p:cTn>
                                            <p:tgtEl>
                                              <p:spTgt spid="119"/>
                                            </p:tgtEl>
                                            <p:attrNameLst>
                                              <p:attrName>style.visibility</p:attrName>
                                            </p:attrNameLst>
                                          </p:cBhvr>
                                          <p:to>
                                            <p:strVal val="visible"/>
                                          </p:to>
                                        </p:set>
                                        <p:animEffect transition="in" filter="wipe(right)">
                                          <p:cBhvr>
                                            <p:cTn id="225" dur="500"/>
                                            <p:tgtEl>
                                              <p:spTgt spid="119"/>
                                            </p:tgtEl>
                                          </p:cBhvr>
                                        </p:animEffect>
                                      </p:childTnLst>
                                    </p:cTn>
                                  </p:par>
                                </p:childTnLst>
                              </p:cTn>
                            </p:par>
                            <p:par>
                              <p:cTn id="226" fill="hold">
                                <p:stCondLst>
                                  <p:cond delay="4100"/>
                                </p:stCondLst>
                                <p:childTnLst>
                                  <p:par>
                                    <p:cTn id="227" presetID="41" presetClass="entr" presetSubtype="0" fill="hold" grpId="0" nodeType="afterEffect">
                                      <p:stCondLst>
                                        <p:cond delay="0"/>
                                      </p:stCondLst>
                                      <p:iterate type="lt">
                                        <p:tmPct val="10000"/>
                                      </p:iterate>
                                      <p:childTnLst>
                                        <p:set>
                                          <p:cBhvr>
                                            <p:cTn id="228" dur="1" fill="hold">
                                              <p:stCondLst>
                                                <p:cond delay="0"/>
                                              </p:stCondLst>
                                            </p:cTn>
                                            <p:tgtEl>
                                              <p:spTgt spid="117"/>
                                            </p:tgtEl>
                                            <p:attrNameLst>
                                              <p:attrName>style.visibility</p:attrName>
                                            </p:attrNameLst>
                                          </p:cBhvr>
                                          <p:to>
                                            <p:strVal val="visible"/>
                                          </p:to>
                                        </p:set>
                                        <p:anim calcmode="lin" valueType="num">
                                          <p:cBhvr>
                                            <p:cTn id="229" dur="500" fill="hold"/>
                                            <p:tgtEl>
                                              <p:spTgt spid="117"/>
                                            </p:tgtEl>
                                            <p:attrNameLst>
                                              <p:attrName>ppt_x</p:attrName>
                                            </p:attrNameLst>
                                          </p:cBhvr>
                                          <p:tavLst>
                                            <p:tav tm="0">
                                              <p:val>
                                                <p:strVal val="#ppt_x"/>
                                              </p:val>
                                            </p:tav>
                                            <p:tav tm="50000">
                                              <p:val>
                                                <p:strVal val="#ppt_x+.1"/>
                                              </p:val>
                                            </p:tav>
                                            <p:tav tm="100000">
                                              <p:val>
                                                <p:strVal val="#ppt_x"/>
                                              </p:val>
                                            </p:tav>
                                          </p:tavLst>
                                        </p:anim>
                                        <p:anim calcmode="lin" valueType="num">
                                          <p:cBhvr>
                                            <p:cTn id="230" dur="500" fill="hold"/>
                                            <p:tgtEl>
                                              <p:spTgt spid="117"/>
                                            </p:tgtEl>
                                            <p:attrNameLst>
                                              <p:attrName>ppt_y</p:attrName>
                                            </p:attrNameLst>
                                          </p:cBhvr>
                                          <p:tavLst>
                                            <p:tav tm="0">
                                              <p:val>
                                                <p:strVal val="#ppt_y"/>
                                              </p:val>
                                            </p:tav>
                                            <p:tav tm="100000">
                                              <p:val>
                                                <p:strVal val="#ppt_y"/>
                                              </p:val>
                                            </p:tav>
                                          </p:tavLst>
                                        </p:anim>
                                        <p:anim calcmode="lin" valueType="num">
                                          <p:cBhvr>
                                            <p:cTn id="231" dur="500" fill="hold"/>
                                            <p:tgtEl>
                                              <p:spTgt spid="117"/>
                                            </p:tgtEl>
                                            <p:attrNameLst>
                                              <p:attrName>ppt_h</p:attrName>
                                            </p:attrNameLst>
                                          </p:cBhvr>
                                          <p:tavLst>
                                            <p:tav tm="0">
                                              <p:val>
                                                <p:strVal val="#ppt_h/10"/>
                                              </p:val>
                                            </p:tav>
                                            <p:tav tm="50000">
                                              <p:val>
                                                <p:strVal val="#ppt_h+.01"/>
                                              </p:val>
                                            </p:tav>
                                            <p:tav tm="100000">
                                              <p:val>
                                                <p:strVal val="#ppt_h"/>
                                              </p:val>
                                            </p:tav>
                                          </p:tavLst>
                                        </p:anim>
                                        <p:anim calcmode="lin" valueType="num">
                                          <p:cBhvr>
                                            <p:cTn id="232" dur="500" fill="hold"/>
                                            <p:tgtEl>
                                              <p:spTgt spid="117"/>
                                            </p:tgtEl>
                                            <p:attrNameLst>
                                              <p:attrName>ppt_w</p:attrName>
                                            </p:attrNameLst>
                                          </p:cBhvr>
                                          <p:tavLst>
                                            <p:tav tm="0">
                                              <p:val>
                                                <p:strVal val="#ppt_w/10"/>
                                              </p:val>
                                            </p:tav>
                                            <p:tav tm="50000">
                                              <p:val>
                                                <p:strVal val="#ppt_w+.01"/>
                                              </p:val>
                                            </p:tav>
                                            <p:tav tm="100000">
                                              <p:val>
                                                <p:strVal val="#ppt_w"/>
                                              </p:val>
                                            </p:tav>
                                          </p:tavLst>
                                        </p:anim>
                                        <p:animEffect transition="in" filter="fade">
                                          <p:cBhvr>
                                            <p:cTn id="233" dur="500" tmFilter="0,0; .5, 1; 1, 1"/>
                                            <p:tgtEl>
                                              <p:spTgt spid="117"/>
                                            </p:tgtEl>
                                          </p:cBhvr>
                                        </p:animEffect>
                                      </p:childTnLst>
                                    </p:cTn>
                                  </p:par>
                                  <p:par>
                                    <p:cTn id="234" presetID="41" presetClass="entr" presetSubtype="0" fill="hold" grpId="0" nodeType="withEffect">
                                      <p:stCondLst>
                                        <p:cond delay="0"/>
                                      </p:stCondLst>
                                      <p:iterate type="lt">
                                        <p:tmPct val="10000"/>
                                      </p:iterate>
                                      <p:childTnLst>
                                        <p:set>
                                          <p:cBhvr>
                                            <p:cTn id="235" dur="1" fill="hold">
                                              <p:stCondLst>
                                                <p:cond delay="0"/>
                                              </p:stCondLst>
                                            </p:cTn>
                                            <p:tgtEl>
                                              <p:spTgt spid="118"/>
                                            </p:tgtEl>
                                            <p:attrNameLst>
                                              <p:attrName>style.visibility</p:attrName>
                                            </p:attrNameLst>
                                          </p:cBhvr>
                                          <p:to>
                                            <p:strVal val="visible"/>
                                          </p:to>
                                        </p:set>
                                        <p:anim calcmode="lin" valueType="num">
                                          <p:cBhvr>
                                            <p:cTn id="236" dur="500" fill="hold"/>
                                            <p:tgtEl>
                                              <p:spTgt spid="118"/>
                                            </p:tgtEl>
                                            <p:attrNameLst>
                                              <p:attrName>ppt_x</p:attrName>
                                            </p:attrNameLst>
                                          </p:cBhvr>
                                          <p:tavLst>
                                            <p:tav tm="0">
                                              <p:val>
                                                <p:strVal val="#ppt_x"/>
                                              </p:val>
                                            </p:tav>
                                            <p:tav tm="50000">
                                              <p:val>
                                                <p:strVal val="#ppt_x+.1"/>
                                              </p:val>
                                            </p:tav>
                                            <p:tav tm="100000">
                                              <p:val>
                                                <p:strVal val="#ppt_x"/>
                                              </p:val>
                                            </p:tav>
                                          </p:tavLst>
                                        </p:anim>
                                        <p:anim calcmode="lin" valueType="num">
                                          <p:cBhvr>
                                            <p:cTn id="237" dur="500" fill="hold"/>
                                            <p:tgtEl>
                                              <p:spTgt spid="118"/>
                                            </p:tgtEl>
                                            <p:attrNameLst>
                                              <p:attrName>ppt_y</p:attrName>
                                            </p:attrNameLst>
                                          </p:cBhvr>
                                          <p:tavLst>
                                            <p:tav tm="0">
                                              <p:val>
                                                <p:strVal val="#ppt_y"/>
                                              </p:val>
                                            </p:tav>
                                            <p:tav tm="100000">
                                              <p:val>
                                                <p:strVal val="#ppt_y"/>
                                              </p:val>
                                            </p:tav>
                                          </p:tavLst>
                                        </p:anim>
                                        <p:anim calcmode="lin" valueType="num">
                                          <p:cBhvr>
                                            <p:cTn id="238" dur="500" fill="hold"/>
                                            <p:tgtEl>
                                              <p:spTgt spid="118"/>
                                            </p:tgtEl>
                                            <p:attrNameLst>
                                              <p:attrName>ppt_h</p:attrName>
                                            </p:attrNameLst>
                                          </p:cBhvr>
                                          <p:tavLst>
                                            <p:tav tm="0">
                                              <p:val>
                                                <p:strVal val="#ppt_h/10"/>
                                              </p:val>
                                            </p:tav>
                                            <p:tav tm="50000">
                                              <p:val>
                                                <p:strVal val="#ppt_h+.01"/>
                                              </p:val>
                                            </p:tav>
                                            <p:tav tm="100000">
                                              <p:val>
                                                <p:strVal val="#ppt_h"/>
                                              </p:val>
                                            </p:tav>
                                          </p:tavLst>
                                        </p:anim>
                                        <p:anim calcmode="lin" valueType="num">
                                          <p:cBhvr>
                                            <p:cTn id="239" dur="500" fill="hold"/>
                                            <p:tgtEl>
                                              <p:spTgt spid="118"/>
                                            </p:tgtEl>
                                            <p:attrNameLst>
                                              <p:attrName>ppt_w</p:attrName>
                                            </p:attrNameLst>
                                          </p:cBhvr>
                                          <p:tavLst>
                                            <p:tav tm="0">
                                              <p:val>
                                                <p:strVal val="#ppt_w/10"/>
                                              </p:val>
                                            </p:tav>
                                            <p:tav tm="50000">
                                              <p:val>
                                                <p:strVal val="#ppt_w+.01"/>
                                              </p:val>
                                            </p:tav>
                                            <p:tav tm="100000">
                                              <p:val>
                                                <p:strVal val="#ppt_w"/>
                                              </p:val>
                                            </p:tav>
                                          </p:tavLst>
                                        </p:anim>
                                        <p:animEffect transition="in" filter="fade">
                                          <p:cBhvr>
                                            <p:cTn id="240" dur="500" tmFilter="0,0; .5, 1; 1, 1"/>
                                            <p:tgtEl>
                                              <p:spTgt spid="118"/>
                                            </p:tgtEl>
                                          </p:cBhvr>
                                        </p:animEffect>
                                      </p:childTnLst>
                                    </p:cTn>
                                  </p:par>
                                </p:childTnLst>
                              </p:cTn>
                            </p:par>
                            <p:par>
                              <p:cTn id="241" fill="hold">
                                <p:stCondLst>
                                  <p:cond delay="5000"/>
                                </p:stCondLst>
                                <p:childTnLst>
                                  <p:par>
                                    <p:cTn id="242" presetID="41" presetClass="entr" presetSubtype="0" fill="hold" grpId="0" nodeType="afterEffect">
                                      <p:stCondLst>
                                        <p:cond delay="0"/>
                                      </p:stCondLst>
                                      <p:iterate type="lt">
                                        <p:tmPct val="10000"/>
                                      </p:iterate>
                                      <p:childTnLst>
                                        <p:set>
                                          <p:cBhvr>
                                            <p:cTn id="243" dur="1" fill="hold">
                                              <p:stCondLst>
                                                <p:cond delay="0"/>
                                              </p:stCondLst>
                                            </p:cTn>
                                            <p:tgtEl>
                                              <p:spTgt spid="126"/>
                                            </p:tgtEl>
                                            <p:attrNameLst>
                                              <p:attrName>style.visibility</p:attrName>
                                            </p:attrNameLst>
                                          </p:cBhvr>
                                          <p:to>
                                            <p:strVal val="visible"/>
                                          </p:to>
                                        </p:set>
                                        <p:anim calcmode="lin" valueType="num">
                                          <p:cBhvr>
                                            <p:cTn id="244"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245" dur="500" fill="hold"/>
                                            <p:tgtEl>
                                              <p:spTgt spid="126"/>
                                            </p:tgtEl>
                                            <p:attrNameLst>
                                              <p:attrName>ppt_y</p:attrName>
                                            </p:attrNameLst>
                                          </p:cBhvr>
                                          <p:tavLst>
                                            <p:tav tm="0">
                                              <p:val>
                                                <p:strVal val="#ppt_y"/>
                                              </p:val>
                                            </p:tav>
                                            <p:tav tm="100000">
                                              <p:val>
                                                <p:strVal val="#ppt_y"/>
                                              </p:val>
                                            </p:tav>
                                          </p:tavLst>
                                        </p:anim>
                                        <p:anim calcmode="lin" valueType="num">
                                          <p:cBhvr>
                                            <p:cTn id="246"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247"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248" dur="500" tmFilter="0,0; .5, 1; 1, 1"/>
                                            <p:tgtEl>
                                              <p:spTgt spid="126"/>
                                            </p:tgtEl>
                                          </p:cBhvr>
                                        </p:animEffect>
                                      </p:childTnLst>
                                    </p:cTn>
                                  </p:par>
                                  <p:par>
                                    <p:cTn id="249" presetID="41" presetClass="entr" presetSubtype="0" fill="hold" grpId="0" nodeType="withEffect">
                                      <p:stCondLst>
                                        <p:cond delay="0"/>
                                      </p:stCondLst>
                                      <p:iterate type="lt">
                                        <p:tmPct val="10000"/>
                                      </p:iterate>
                                      <p:childTnLst>
                                        <p:set>
                                          <p:cBhvr>
                                            <p:cTn id="250" dur="1" fill="hold">
                                              <p:stCondLst>
                                                <p:cond delay="0"/>
                                              </p:stCondLst>
                                            </p:cTn>
                                            <p:tgtEl>
                                              <p:spTgt spid="127"/>
                                            </p:tgtEl>
                                            <p:attrNameLst>
                                              <p:attrName>style.visibility</p:attrName>
                                            </p:attrNameLst>
                                          </p:cBhvr>
                                          <p:to>
                                            <p:strVal val="visible"/>
                                          </p:to>
                                        </p:set>
                                        <p:anim calcmode="lin" valueType="num">
                                          <p:cBhvr>
                                            <p:cTn id="251"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252" dur="500" fill="hold"/>
                                            <p:tgtEl>
                                              <p:spTgt spid="127"/>
                                            </p:tgtEl>
                                            <p:attrNameLst>
                                              <p:attrName>ppt_y</p:attrName>
                                            </p:attrNameLst>
                                          </p:cBhvr>
                                          <p:tavLst>
                                            <p:tav tm="0">
                                              <p:val>
                                                <p:strVal val="#ppt_y"/>
                                              </p:val>
                                            </p:tav>
                                            <p:tav tm="100000">
                                              <p:val>
                                                <p:strVal val="#ppt_y"/>
                                              </p:val>
                                            </p:tav>
                                          </p:tavLst>
                                        </p:anim>
                                        <p:anim calcmode="lin" valueType="num">
                                          <p:cBhvr>
                                            <p:cTn id="253"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254"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255" dur="500" tmFilter="0,0; .5, 1; 1, 1"/>
                                            <p:tgtEl>
                                              <p:spTgt spid="127"/>
                                            </p:tgtEl>
                                          </p:cBhvr>
                                        </p:animEffect>
                                      </p:childTnLst>
                                    </p:cTn>
                                  </p:par>
                                  <p:par>
                                    <p:cTn id="256" presetID="41" presetClass="entr" presetSubtype="0" fill="hold" grpId="0" nodeType="withEffect">
                                      <p:stCondLst>
                                        <p:cond delay="0"/>
                                      </p:stCondLst>
                                      <p:iterate type="lt">
                                        <p:tmPct val="10000"/>
                                      </p:iterate>
                                      <p:childTnLst>
                                        <p:set>
                                          <p:cBhvr>
                                            <p:cTn id="257" dur="1" fill="hold">
                                              <p:stCondLst>
                                                <p:cond delay="0"/>
                                              </p:stCondLst>
                                            </p:cTn>
                                            <p:tgtEl>
                                              <p:spTgt spid="128"/>
                                            </p:tgtEl>
                                            <p:attrNameLst>
                                              <p:attrName>style.visibility</p:attrName>
                                            </p:attrNameLst>
                                          </p:cBhvr>
                                          <p:to>
                                            <p:strVal val="visible"/>
                                          </p:to>
                                        </p:set>
                                        <p:anim calcmode="lin" valueType="num">
                                          <p:cBhvr>
                                            <p:cTn id="258" dur="50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259" dur="500" fill="hold"/>
                                            <p:tgtEl>
                                              <p:spTgt spid="128"/>
                                            </p:tgtEl>
                                            <p:attrNameLst>
                                              <p:attrName>ppt_y</p:attrName>
                                            </p:attrNameLst>
                                          </p:cBhvr>
                                          <p:tavLst>
                                            <p:tav tm="0">
                                              <p:val>
                                                <p:strVal val="#ppt_y"/>
                                              </p:val>
                                            </p:tav>
                                            <p:tav tm="100000">
                                              <p:val>
                                                <p:strVal val="#ppt_y"/>
                                              </p:val>
                                            </p:tav>
                                          </p:tavLst>
                                        </p:anim>
                                        <p:anim calcmode="lin" valueType="num">
                                          <p:cBhvr>
                                            <p:cTn id="260" dur="50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261" dur="50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262" dur="500" tmFilter="0,0; .5, 1; 1, 1"/>
                                            <p:tgtEl>
                                              <p:spTgt spid="128"/>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123"/>
                                            </p:tgtEl>
                                            <p:attrNameLst>
                                              <p:attrName>style.visibility</p:attrName>
                                            </p:attrNameLst>
                                          </p:cBhvr>
                                          <p:to>
                                            <p:strVal val="visible"/>
                                          </p:to>
                                        </p:set>
                                        <p:anim calcmode="lin" valueType="num">
                                          <p:cBhvr>
                                            <p:cTn id="265" dur="1000" fill="hold"/>
                                            <p:tgtEl>
                                              <p:spTgt spid="123"/>
                                            </p:tgtEl>
                                            <p:attrNameLst>
                                              <p:attrName>ppt_w</p:attrName>
                                            </p:attrNameLst>
                                          </p:cBhvr>
                                          <p:tavLst>
                                            <p:tav tm="0">
                                              <p:val>
                                                <p:fltVal val="0"/>
                                              </p:val>
                                            </p:tav>
                                            <p:tav tm="100000">
                                              <p:val>
                                                <p:strVal val="#ppt_w"/>
                                              </p:val>
                                            </p:tav>
                                          </p:tavLst>
                                        </p:anim>
                                        <p:anim calcmode="lin" valueType="num">
                                          <p:cBhvr>
                                            <p:cTn id="266" dur="1000" fill="hold"/>
                                            <p:tgtEl>
                                              <p:spTgt spid="123"/>
                                            </p:tgtEl>
                                            <p:attrNameLst>
                                              <p:attrName>ppt_h</p:attrName>
                                            </p:attrNameLst>
                                          </p:cBhvr>
                                          <p:tavLst>
                                            <p:tav tm="0">
                                              <p:val>
                                                <p:fltVal val="0"/>
                                              </p:val>
                                            </p:tav>
                                            <p:tav tm="100000">
                                              <p:val>
                                                <p:strVal val="#ppt_h"/>
                                              </p:val>
                                            </p:tav>
                                          </p:tavLst>
                                        </p:anim>
                                        <p:anim calcmode="lin" valueType="num">
                                          <p:cBhvr>
                                            <p:cTn id="267" dur="1000" fill="hold"/>
                                            <p:tgtEl>
                                              <p:spTgt spid="123"/>
                                            </p:tgtEl>
                                            <p:attrNameLst>
                                              <p:attrName>style.rotation</p:attrName>
                                            </p:attrNameLst>
                                          </p:cBhvr>
                                          <p:tavLst>
                                            <p:tav tm="0">
                                              <p:val>
                                                <p:fltVal val="90"/>
                                              </p:val>
                                            </p:tav>
                                            <p:tav tm="100000">
                                              <p:val>
                                                <p:fltVal val="0"/>
                                              </p:val>
                                            </p:tav>
                                          </p:tavLst>
                                        </p:anim>
                                        <p:animEffect transition="in" filter="fade">
                                          <p:cBhvr>
                                            <p:cTn id="268" dur="1000"/>
                                            <p:tgtEl>
                                              <p:spTgt spid="123"/>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124"/>
                                            </p:tgtEl>
                                            <p:attrNameLst>
                                              <p:attrName>style.visibility</p:attrName>
                                            </p:attrNameLst>
                                          </p:cBhvr>
                                          <p:to>
                                            <p:strVal val="visible"/>
                                          </p:to>
                                        </p:set>
                                        <p:anim calcmode="lin" valueType="num">
                                          <p:cBhvr>
                                            <p:cTn id="271" dur="1000" fill="hold"/>
                                            <p:tgtEl>
                                              <p:spTgt spid="124"/>
                                            </p:tgtEl>
                                            <p:attrNameLst>
                                              <p:attrName>ppt_w</p:attrName>
                                            </p:attrNameLst>
                                          </p:cBhvr>
                                          <p:tavLst>
                                            <p:tav tm="0">
                                              <p:val>
                                                <p:fltVal val="0"/>
                                              </p:val>
                                            </p:tav>
                                            <p:tav tm="100000">
                                              <p:val>
                                                <p:strVal val="#ppt_w"/>
                                              </p:val>
                                            </p:tav>
                                          </p:tavLst>
                                        </p:anim>
                                        <p:anim calcmode="lin" valueType="num">
                                          <p:cBhvr>
                                            <p:cTn id="272" dur="1000" fill="hold"/>
                                            <p:tgtEl>
                                              <p:spTgt spid="124"/>
                                            </p:tgtEl>
                                            <p:attrNameLst>
                                              <p:attrName>ppt_h</p:attrName>
                                            </p:attrNameLst>
                                          </p:cBhvr>
                                          <p:tavLst>
                                            <p:tav tm="0">
                                              <p:val>
                                                <p:fltVal val="0"/>
                                              </p:val>
                                            </p:tav>
                                            <p:tav tm="100000">
                                              <p:val>
                                                <p:strVal val="#ppt_h"/>
                                              </p:val>
                                            </p:tav>
                                          </p:tavLst>
                                        </p:anim>
                                        <p:anim calcmode="lin" valueType="num">
                                          <p:cBhvr>
                                            <p:cTn id="273" dur="1000" fill="hold"/>
                                            <p:tgtEl>
                                              <p:spTgt spid="124"/>
                                            </p:tgtEl>
                                            <p:attrNameLst>
                                              <p:attrName>style.rotation</p:attrName>
                                            </p:attrNameLst>
                                          </p:cBhvr>
                                          <p:tavLst>
                                            <p:tav tm="0">
                                              <p:val>
                                                <p:fltVal val="90"/>
                                              </p:val>
                                            </p:tav>
                                            <p:tav tm="100000">
                                              <p:val>
                                                <p:fltVal val="0"/>
                                              </p:val>
                                            </p:tav>
                                          </p:tavLst>
                                        </p:anim>
                                        <p:animEffect transition="in" filter="fade">
                                          <p:cBhvr>
                                            <p:cTn id="274" dur="1000"/>
                                            <p:tgtEl>
                                              <p:spTgt spid="124"/>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125"/>
                                            </p:tgtEl>
                                            <p:attrNameLst>
                                              <p:attrName>style.visibility</p:attrName>
                                            </p:attrNameLst>
                                          </p:cBhvr>
                                          <p:to>
                                            <p:strVal val="visible"/>
                                          </p:to>
                                        </p:set>
                                        <p:anim calcmode="lin" valueType="num">
                                          <p:cBhvr>
                                            <p:cTn id="277" dur="1000" fill="hold"/>
                                            <p:tgtEl>
                                              <p:spTgt spid="125"/>
                                            </p:tgtEl>
                                            <p:attrNameLst>
                                              <p:attrName>ppt_w</p:attrName>
                                            </p:attrNameLst>
                                          </p:cBhvr>
                                          <p:tavLst>
                                            <p:tav tm="0">
                                              <p:val>
                                                <p:fltVal val="0"/>
                                              </p:val>
                                            </p:tav>
                                            <p:tav tm="100000">
                                              <p:val>
                                                <p:strVal val="#ppt_w"/>
                                              </p:val>
                                            </p:tav>
                                          </p:tavLst>
                                        </p:anim>
                                        <p:anim calcmode="lin" valueType="num">
                                          <p:cBhvr>
                                            <p:cTn id="278" dur="1000" fill="hold"/>
                                            <p:tgtEl>
                                              <p:spTgt spid="125"/>
                                            </p:tgtEl>
                                            <p:attrNameLst>
                                              <p:attrName>ppt_h</p:attrName>
                                            </p:attrNameLst>
                                          </p:cBhvr>
                                          <p:tavLst>
                                            <p:tav tm="0">
                                              <p:val>
                                                <p:fltVal val="0"/>
                                              </p:val>
                                            </p:tav>
                                            <p:tav tm="100000">
                                              <p:val>
                                                <p:strVal val="#ppt_h"/>
                                              </p:val>
                                            </p:tav>
                                          </p:tavLst>
                                        </p:anim>
                                        <p:anim calcmode="lin" valueType="num">
                                          <p:cBhvr>
                                            <p:cTn id="279" dur="1000" fill="hold"/>
                                            <p:tgtEl>
                                              <p:spTgt spid="125"/>
                                            </p:tgtEl>
                                            <p:attrNameLst>
                                              <p:attrName>style.rotation</p:attrName>
                                            </p:attrNameLst>
                                          </p:cBhvr>
                                          <p:tavLst>
                                            <p:tav tm="0">
                                              <p:val>
                                                <p:fltVal val="90"/>
                                              </p:val>
                                            </p:tav>
                                            <p:tav tm="100000">
                                              <p:val>
                                                <p:fltVal val="0"/>
                                              </p:val>
                                            </p:tav>
                                          </p:tavLst>
                                        </p:anim>
                                        <p:animEffect transition="in" filter="fade">
                                          <p:cBhvr>
                                            <p:cTn id="280" dur="1000"/>
                                            <p:tgtEl>
                                              <p:spTgt spid="125"/>
                                            </p:tgtEl>
                                          </p:cBhvr>
                                        </p:animEffect>
                                      </p:childTnLst>
                                    </p:cTn>
                                  </p:par>
                                </p:childTnLst>
                              </p:cTn>
                            </p:par>
                            <p:par>
                              <p:cTn id="281" fill="hold">
                                <p:stCondLst>
                                  <p:cond delay="6000"/>
                                </p:stCondLst>
                                <p:childTnLst>
                                  <p:par>
                                    <p:cTn id="282" presetID="2" presetClass="entr" presetSubtype="1" fill="hold" grpId="0" nodeType="afterEffect" p14:presetBounceEnd="33000">
                                      <p:stCondLst>
                                        <p:cond delay="0"/>
                                      </p:stCondLst>
                                      <p:childTnLst>
                                        <p:set>
                                          <p:cBhvr>
                                            <p:cTn id="283" dur="1" fill="hold">
                                              <p:stCondLst>
                                                <p:cond delay="0"/>
                                              </p:stCondLst>
                                            </p:cTn>
                                            <p:tgtEl>
                                              <p:spTgt spid="129"/>
                                            </p:tgtEl>
                                            <p:attrNameLst>
                                              <p:attrName>style.visibility</p:attrName>
                                            </p:attrNameLst>
                                          </p:cBhvr>
                                          <p:to>
                                            <p:strVal val="visible"/>
                                          </p:to>
                                        </p:set>
                                        <p:anim calcmode="lin" valueType="num" p14:bounceEnd="33000">
                                          <p:cBhvr additive="base">
                                            <p:cTn id="284" dur="300" fill="hold"/>
                                            <p:tgtEl>
                                              <p:spTgt spid="129"/>
                                            </p:tgtEl>
                                            <p:attrNameLst>
                                              <p:attrName>ppt_x</p:attrName>
                                            </p:attrNameLst>
                                          </p:cBhvr>
                                          <p:tavLst>
                                            <p:tav tm="0">
                                              <p:val>
                                                <p:strVal val="#ppt_x"/>
                                              </p:val>
                                            </p:tav>
                                            <p:tav tm="100000">
                                              <p:val>
                                                <p:strVal val="#ppt_x"/>
                                              </p:val>
                                            </p:tav>
                                          </p:tavLst>
                                        </p:anim>
                                        <p:anim calcmode="lin" valueType="num" p14:bounceEnd="33000">
                                          <p:cBhvr additive="base">
                                            <p:cTn id="285" dur="300" fill="hold"/>
                                            <p:tgtEl>
                                              <p:spTgt spid="129"/>
                                            </p:tgtEl>
                                            <p:attrNameLst>
                                              <p:attrName>ppt_y</p:attrName>
                                            </p:attrNameLst>
                                          </p:cBhvr>
                                          <p:tavLst>
                                            <p:tav tm="0">
                                              <p:val>
                                                <p:strVal val="0-#ppt_h/2"/>
                                              </p:val>
                                            </p:tav>
                                            <p:tav tm="100000">
                                              <p:val>
                                                <p:strVal val="#ppt_y"/>
                                              </p:val>
                                            </p:tav>
                                          </p:tavLst>
                                        </p:anim>
                                      </p:childTnLst>
                                    </p:cTn>
                                  </p:par>
                                </p:childTnLst>
                              </p:cTn>
                            </p:par>
                            <p:par>
                              <p:cTn id="286" fill="hold">
                                <p:stCondLst>
                                  <p:cond delay="6500"/>
                                </p:stCondLst>
                                <p:childTnLst>
                                  <p:par>
                                    <p:cTn id="287" presetID="56" presetClass="entr" presetSubtype="0" fill="hold" grpId="0" nodeType="afterEffect">
                                      <p:stCondLst>
                                        <p:cond delay="0"/>
                                      </p:stCondLst>
                                      <p:iterate type="lt">
                                        <p:tmPct val="10000"/>
                                      </p:iterate>
                                      <p:childTnLst>
                                        <p:set>
                                          <p:cBhvr>
                                            <p:cTn id="288" dur="1" fill="hold">
                                              <p:stCondLst>
                                                <p:cond delay="0"/>
                                              </p:stCondLst>
                                            </p:cTn>
                                            <p:tgtEl>
                                              <p:spTgt spid="130"/>
                                            </p:tgtEl>
                                            <p:attrNameLst>
                                              <p:attrName>style.visibility</p:attrName>
                                            </p:attrNameLst>
                                          </p:cBhvr>
                                          <p:to>
                                            <p:strVal val="visible"/>
                                          </p:to>
                                        </p:set>
                                        <p:anim by="(-#ppt_w*2)" calcmode="lin" valueType="num">
                                          <p:cBhvr rctx="PPT">
                                            <p:cTn id="289" dur="250" autoRev="1" fill="hold">
                                              <p:stCondLst>
                                                <p:cond delay="0"/>
                                              </p:stCondLst>
                                            </p:cTn>
                                            <p:tgtEl>
                                              <p:spTgt spid="130"/>
                                            </p:tgtEl>
                                            <p:attrNameLst>
                                              <p:attrName>ppt_w</p:attrName>
                                            </p:attrNameLst>
                                          </p:cBhvr>
                                        </p:anim>
                                        <p:anim by="(#ppt_w*0.50)" calcmode="lin" valueType="num">
                                          <p:cBhvr>
                                            <p:cTn id="290" dur="250" decel="50000" autoRev="1" fill="hold">
                                              <p:stCondLst>
                                                <p:cond delay="0"/>
                                              </p:stCondLst>
                                            </p:cTn>
                                            <p:tgtEl>
                                              <p:spTgt spid="130"/>
                                            </p:tgtEl>
                                            <p:attrNameLst>
                                              <p:attrName>ppt_x</p:attrName>
                                            </p:attrNameLst>
                                          </p:cBhvr>
                                        </p:anim>
                                        <p:anim from="(-#ppt_h/2)" to="(#ppt_y)" calcmode="lin" valueType="num">
                                          <p:cBhvr>
                                            <p:cTn id="291" dur="500" fill="hold">
                                              <p:stCondLst>
                                                <p:cond delay="0"/>
                                              </p:stCondLst>
                                            </p:cTn>
                                            <p:tgtEl>
                                              <p:spTgt spid="130"/>
                                            </p:tgtEl>
                                            <p:attrNameLst>
                                              <p:attrName>ppt_y</p:attrName>
                                            </p:attrNameLst>
                                          </p:cBhvr>
                                        </p:anim>
                                        <p:animRot by="21600000">
                                          <p:cBhvr>
                                            <p:cTn id="292" dur="500" fill="hold">
                                              <p:stCondLst>
                                                <p:cond delay="0"/>
                                              </p:stCondLst>
                                            </p:cTn>
                                            <p:tgtEl>
                                              <p:spTgt spid="130"/>
                                            </p:tgtEl>
                                            <p:attrNameLst>
                                              <p:attrName>r</p:attrName>
                                            </p:attrNameLst>
                                          </p:cBhvr>
                                        </p:animRot>
                                      </p:childTnLst>
                                    </p:cTn>
                                  </p:par>
                                </p:childTnLst>
                              </p:cTn>
                            </p:par>
                            <p:par>
                              <p:cTn id="293" fill="hold">
                                <p:stCondLst>
                                  <p:cond delay="7050"/>
                                </p:stCondLst>
                                <p:childTnLst>
                                  <p:par>
                                    <p:cTn id="294" presetID="22" presetClass="entr" presetSubtype="8" fill="hold" grpId="0" nodeType="afterEffect">
                                      <p:stCondLst>
                                        <p:cond delay="0"/>
                                      </p:stCondLst>
                                      <p:childTnLst>
                                        <p:set>
                                          <p:cBhvr>
                                            <p:cTn id="295" dur="1" fill="hold">
                                              <p:stCondLst>
                                                <p:cond delay="0"/>
                                              </p:stCondLst>
                                            </p:cTn>
                                            <p:tgtEl>
                                              <p:spTgt spid="5"/>
                                            </p:tgtEl>
                                            <p:attrNameLst>
                                              <p:attrName>style.visibility</p:attrName>
                                            </p:attrNameLst>
                                          </p:cBhvr>
                                          <p:to>
                                            <p:strVal val="visible"/>
                                          </p:to>
                                        </p:set>
                                        <p:animEffect transition="in" filter="wipe(left)">
                                          <p:cBhvr>
                                            <p:cTn id="296" dur="500"/>
                                            <p:tgtEl>
                                              <p:spTgt spid="5"/>
                                            </p:tgtEl>
                                          </p:cBhvr>
                                        </p:animEffect>
                                      </p:childTnLst>
                                    </p:cTn>
                                  </p:par>
                                  <p:par>
                                    <p:cTn id="297" presetID="22" presetClass="entr" presetSubtype="8" fill="hold" grpId="0" nodeType="withEffect">
                                      <p:stCondLst>
                                        <p:cond delay="0"/>
                                      </p:stCondLst>
                                      <p:childTnLst>
                                        <p:set>
                                          <p:cBhvr>
                                            <p:cTn id="298" dur="1" fill="hold">
                                              <p:stCondLst>
                                                <p:cond delay="0"/>
                                              </p:stCondLst>
                                            </p:cTn>
                                            <p:tgtEl>
                                              <p:spTgt spid="6"/>
                                            </p:tgtEl>
                                            <p:attrNameLst>
                                              <p:attrName>style.visibility</p:attrName>
                                            </p:attrNameLst>
                                          </p:cBhvr>
                                          <p:to>
                                            <p:strVal val="visible"/>
                                          </p:to>
                                        </p:set>
                                        <p:animEffect transition="in" filter="wipe(left)">
                                          <p:cBhvr>
                                            <p:cTn id="2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4" grpId="0" animBg="1"/>
          <p:bldP spid="84" grpId="1" animBg="1"/>
          <p:bldP spid="77" grpId="0"/>
          <p:bldP spid="4" grpId="0" animBg="1"/>
          <p:bldP spid="43" grpId="0" animBg="1"/>
          <p:bldP spid="78" grpId="0" animBg="1"/>
          <p:bldP spid="79"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5" grpId="0"/>
          <p:bldP spid="116" grpId="0"/>
          <p:bldP spid="117" grpId="0"/>
          <p:bldP spid="118" grpId="0"/>
          <p:bldP spid="123" grpId="0" animBg="1"/>
          <p:bldP spid="124" grpId="0" animBg="1"/>
          <p:bldP spid="125" grpId="0" animBg="1"/>
          <p:bldP spid="126" grpId="0"/>
          <p:bldP spid="127" grpId="0"/>
          <p:bldP spid="128" grpId="0"/>
          <p:bldP spid="129" grpId="0" animBg="1"/>
          <p:bldP spid="130"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00"/>
                                </p:stCondLst>
                                <p:childTnLst>
                                  <p:par>
                                    <p:cTn id="23" presetID="31"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300" fill="hold"/>
                                            <p:tgtEl>
                                              <p:spTgt spid="43"/>
                                            </p:tgtEl>
                                            <p:attrNameLst>
                                              <p:attrName>ppt_w</p:attrName>
                                            </p:attrNameLst>
                                          </p:cBhvr>
                                          <p:tavLst>
                                            <p:tav tm="0">
                                              <p:val>
                                                <p:fltVal val="0"/>
                                              </p:val>
                                            </p:tav>
                                            <p:tav tm="100000">
                                              <p:val>
                                                <p:strVal val="#ppt_w"/>
                                              </p:val>
                                            </p:tav>
                                          </p:tavLst>
                                        </p:anim>
                                        <p:anim calcmode="lin" valueType="num">
                                          <p:cBhvr>
                                            <p:cTn id="26" dur="300" fill="hold"/>
                                            <p:tgtEl>
                                              <p:spTgt spid="43"/>
                                            </p:tgtEl>
                                            <p:attrNameLst>
                                              <p:attrName>ppt_h</p:attrName>
                                            </p:attrNameLst>
                                          </p:cBhvr>
                                          <p:tavLst>
                                            <p:tav tm="0">
                                              <p:val>
                                                <p:fltVal val="0"/>
                                              </p:val>
                                            </p:tav>
                                            <p:tav tm="100000">
                                              <p:val>
                                                <p:strVal val="#ppt_h"/>
                                              </p:val>
                                            </p:tav>
                                          </p:tavLst>
                                        </p:anim>
                                        <p:anim calcmode="lin" valueType="num">
                                          <p:cBhvr>
                                            <p:cTn id="27" dur="300" fill="hold"/>
                                            <p:tgtEl>
                                              <p:spTgt spid="43"/>
                                            </p:tgtEl>
                                            <p:attrNameLst>
                                              <p:attrName>style.rotation</p:attrName>
                                            </p:attrNameLst>
                                          </p:cBhvr>
                                          <p:tavLst>
                                            <p:tav tm="0">
                                              <p:val>
                                                <p:fltVal val="90"/>
                                              </p:val>
                                            </p:tav>
                                            <p:tav tm="100000">
                                              <p:val>
                                                <p:fltVal val="0"/>
                                              </p:val>
                                            </p:tav>
                                          </p:tavLst>
                                        </p:anim>
                                        <p:animEffect transition="in" filter="fade">
                                          <p:cBhvr>
                                            <p:cTn id="28" dur="300"/>
                                            <p:tgtEl>
                                              <p:spTgt spid="43"/>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300" fill="hold"/>
                                            <p:tgtEl>
                                              <p:spTgt spid="78"/>
                                            </p:tgtEl>
                                            <p:attrNameLst>
                                              <p:attrName>ppt_w</p:attrName>
                                            </p:attrNameLst>
                                          </p:cBhvr>
                                          <p:tavLst>
                                            <p:tav tm="0">
                                              <p:val>
                                                <p:fltVal val="0"/>
                                              </p:val>
                                            </p:tav>
                                            <p:tav tm="100000">
                                              <p:val>
                                                <p:strVal val="#ppt_w"/>
                                              </p:val>
                                            </p:tav>
                                          </p:tavLst>
                                        </p:anim>
                                        <p:anim calcmode="lin" valueType="num">
                                          <p:cBhvr>
                                            <p:cTn id="32" dur="300" fill="hold"/>
                                            <p:tgtEl>
                                              <p:spTgt spid="78"/>
                                            </p:tgtEl>
                                            <p:attrNameLst>
                                              <p:attrName>ppt_h</p:attrName>
                                            </p:attrNameLst>
                                          </p:cBhvr>
                                          <p:tavLst>
                                            <p:tav tm="0">
                                              <p:val>
                                                <p:fltVal val="0"/>
                                              </p:val>
                                            </p:tav>
                                            <p:tav tm="100000">
                                              <p:val>
                                                <p:strVal val="#ppt_h"/>
                                              </p:val>
                                            </p:tav>
                                          </p:tavLst>
                                        </p:anim>
                                        <p:anim calcmode="lin" valueType="num">
                                          <p:cBhvr>
                                            <p:cTn id="33" dur="300" fill="hold"/>
                                            <p:tgtEl>
                                              <p:spTgt spid="78"/>
                                            </p:tgtEl>
                                            <p:attrNameLst>
                                              <p:attrName>style.rotation</p:attrName>
                                            </p:attrNameLst>
                                          </p:cBhvr>
                                          <p:tavLst>
                                            <p:tav tm="0">
                                              <p:val>
                                                <p:fltVal val="90"/>
                                              </p:val>
                                            </p:tav>
                                            <p:tav tm="100000">
                                              <p:val>
                                                <p:fltVal val="0"/>
                                              </p:val>
                                            </p:tav>
                                          </p:tavLst>
                                        </p:anim>
                                        <p:animEffect transition="in" filter="fade">
                                          <p:cBhvr>
                                            <p:cTn id="34" dur="300"/>
                                            <p:tgtEl>
                                              <p:spTgt spid="7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300" fill="hold"/>
                                            <p:tgtEl>
                                              <p:spTgt spid="79"/>
                                            </p:tgtEl>
                                            <p:attrNameLst>
                                              <p:attrName>ppt_w</p:attrName>
                                            </p:attrNameLst>
                                          </p:cBhvr>
                                          <p:tavLst>
                                            <p:tav tm="0">
                                              <p:val>
                                                <p:fltVal val="0"/>
                                              </p:val>
                                            </p:tav>
                                            <p:tav tm="100000">
                                              <p:val>
                                                <p:strVal val="#ppt_w"/>
                                              </p:val>
                                            </p:tav>
                                          </p:tavLst>
                                        </p:anim>
                                        <p:anim calcmode="lin" valueType="num">
                                          <p:cBhvr>
                                            <p:cTn id="38" dur="300" fill="hold"/>
                                            <p:tgtEl>
                                              <p:spTgt spid="79"/>
                                            </p:tgtEl>
                                            <p:attrNameLst>
                                              <p:attrName>ppt_h</p:attrName>
                                            </p:attrNameLst>
                                          </p:cBhvr>
                                          <p:tavLst>
                                            <p:tav tm="0">
                                              <p:val>
                                                <p:fltVal val="0"/>
                                              </p:val>
                                            </p:tav>
                                            <p:tav tm="100000">
                                              <p:val>
                                                <p:strVal val="#ppt_h"/>
                                              </p:val>
                                            </p:tav>
                                          </p:tavLst>
                                        </p:anim>
                                        <p:anim calcmode="lin" valueType="num">
                                          <p:cBhvr>
                                            <p:cTn id="39" dur="300" fill="hold"/>
                                            <p:tgtEl>
                                              <p:spTgt spid="79"/>
                                            </p:tgtEl>
                                            <p:attrNameLst>
                                              <p:attrName>style.rotation</p:attrName>
                                            </p:attrNameLst>
                                          </p:cBhvr>
                                          <p:tavLst>
                                            <p:tav tm="0">
                                              <p:val>
                                                <p:fltVal val="90"/>
                                              </p:val>
                                            </p:tav>
                                            <p:tav tm="100000">
                                              <p:val>
                                                <p:fltVal val="0"/>
                                              </p:val>
                                            </p:tav>
                                          </p:tavLst>
                                        </p:anim>
                                        <p:animEffect transition="in" filter="fade">
                                          <p:cBhvr>
                                            <p:cTn id="40" dur="300"/>
                                            <p:tgtEl>
                                              <p:spTgt spid="7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p:cTn id="43" dur="300" fill="hold"/>
                                            <p:tgtEl>
                                              <p:spTgt spid="80"/>
                                            </p:tgtEl>
                                            <p:attrNameLst>
                                              <p:attrName>ppt_w</p:attrName>
                                            </p:attrNameLst>
                                          </p:cBhvr>
                                          <p:tavLst>
                                            <p:tav tm="0">
                                              <p:val>
                                                <p:fltVal val="0"/>
                                              </p:val>
                                            </p:tav>
                                            <p:tav tm="100000">
                                              <p:val>
                                                <p:strVal val="#ppt_w"/>
                                              </p:val>
                                            </p:tav>
                                          </p:tavLst>
                                        </p:anim>
                                        <p:anim calcmode="lin" valueType="num">
                                          <p:cBhvr>
                                            <p:cTn id="44" dur="300" fill="hold"/>
                                            <p:tgtEl>
                                              <p:spTgt spid="80"/>
                                            </p:tgtEl>
                                            <p:attrNameLst>
                                              <p:attrName>ppt_h</p:attrName>
                                            </p:attrNameLst>
                                          </p:cBhvr>
                                          <p:tavLst>
                                            <p:tav tm="0">
                                              <p:val>
                                                <p:fltVal val="0"/>
                                              </p:val>
                                            </p:tav>
                                            <p:tav tm="100000">
                                              <p:val>
                                                <p:strVal val="#ppt_h"/>
                                              </p:val>
                                            </p:tav>
                                          </p:tavLst>
                                        </p:anim>
                                        <p:anim calcmode="lin" valueType="num">
                                          <p:cBhvr>
                                            <p:cTn id="45" dur="300" fill="hold"/>
                                            <p:tgtEl>
                                              <p:spTgt spid="80"/>
                                            </p:tgtEl>
                                            <p:attrNameLst>
                                              <p:attrName>style.rotation</p:attrName>
                                            </p:attrNameLst>
                                          </p:cBhvr>
                                          <p:tavLst>
                                            <p:tav tm="0">
                                              <p:val>
                                                <p:fltVal val="90"/>
                                              </p:val>
                                            </p:tav>
                                            <p:tav tm="100000">
                                              <p:val>
                                                <p:fltVal val="0"/>
                                              </p:val>
                                            </p:tav>
                                          </p:tavLst>
                                        </p:anim>
                                        <p:animEffect transition="in" filter="fade">
                                          <p:cBhvr>
                                            <p:cTn id="46" dur="300"/>
                                            <p:tgtEl>
                                              <p:spTgt spid="8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300" fill="hold"/>
                                            <p:tgtEl>
                                              <p:spTgt spid="85"/>
                                            </p:tgtEl>
                                            <p:attrNameLst>
                                              <p:attrName>ppt_w</p:attrName>
                                            </p:attrNameLst>
                                          </p:cBhvr>
                                          <p:tavLst>
                                            <p:tav tm="0">
                                              <p:val>
                                                <p:fltVal val="0"/>
                                              </p:val>
                                            </p:tav>
                                            <p:tav tm="100000">
                                              <p:val>
                                                <p:strVal val="#ppt_w"/>
                                              </p:val>
                                            </p:tav>
                                          </p:tavLst>
                                        </p:anim>
                                        <p:anim calcmode="lin" valueType="num">
                                          <p:cBhvr>
                                            <p:cTn id="50" dur="300" fill="hold"/>
                                            <p:tgtEl>
                                              <p:spTgt spid="85"/>
                                            </p:tgtEl>
                                            <p:attrNameLst>
                                              <p:attrName>ppt_h</p:attrName>
                                            </p:attrNameLst>
                                          </p:cBhvr>
                                          <p:tavLst>
                                            <p:tav tm="0">
                                              <p:val>
                                                <p:fltVal val="0"/>
                                              </p:val>
                                            </p:tav>
                                            <p:tav tm="100000">
                                              <p:val>
                                                <p:strVal val="#ppt_h"/>
                                              </p:val>
                                            </p:tav>
                                          </p:tavLst>
                                        </p:anim>
                                        <p:anim calcmode="lin" valueType="num">
                                          <p:cBhvr>
                                            <p:cTn id="51" dur="300" fill="hold"/>
                                            <p:tgtEl>
                                              <p:spTgt spid="85"/>
                                            </p:tgtEl>
                                            <p:attrNameLst>
                                              <p:attrName>style.rotation</p:attrName>
                                            </p:attrNameLst>
                                          </p:cBhvr>
                                          <p:tavLst>
                                            <p:tav tm="0">
                                              <p:val>
                                                <p:fltVal val="90"/>
                                              </p:val>
                                            </p:tav>
                                            <p:tav tm="100000">
                                              <p:val>
                                                <p:fltVal val="0"/>
                                              </p:val>
                                            </p:tav>
                                          </p:tavLst>
                                        </p:anim>
                                        <p:animEffect transition="in" filter="fade">
                                          <p:cBhvr>
                                            <p:cTn id="52" dur="300"/>
                                            <p:tgtEl>
                                              <p:spTgt spid="8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 calcmode="lin" valueType="num">
                                          <p:cBhvr>
                                            <p:cTn id="55" dur="300" fill="hold"/>
                                            <p:tgtEl>
                                              <p:spTgt spid="86"/>
                                            </p:tgtEl>
                                            <p:attrNameLst>
                                              <p:attrName>ppt_w</p:attrName>
                                            </p:attrNameLst>
                                          </p:cBhvr>
                                          <p:tavLst>
                                            <p:tav tm="0">
                                              <p:val>
                                                <p:fltVal val="0"/>
                                              </p:val>
                                            </p:tav>
                                            <p:tav tm="100000">
                                              <p:val>
                                                <p:strVal val="#ppt_w"/>
                                              </p:val>
                                            </p:tav>
                                          </p:tavLst>
                                        </p:anim>
                                        <p:anim calcmode="lin" valueType="num">
                                          <p:cBhvr>
                                            <p:cTn id="56" dur="300" fill="hold"/>
                                            <p:tgtEl>
                                              <p:spTgt spid="86"/>
                                            </p:tgtEl>
                                            <p:attrNameLst>
                                              <p:attrName>ppt_h</p:attrName>
                                            </p:attrNameLst>
                                          </p:cBhvr>
                                          <p:tavLst>
                                            <p:tav tm="0">
                                              <p:val>
                                                <p:fltVal val="0"/>
                                              </p:val>
                                            </p:tav>
                                            <p:tav tm="100000">
                                              <p:val>
                                                <p:strVal val="#ppt_h"/>
                                              </p:val>
                                            </p:tav>
                                          </p:tavLst>
                                        </p:anim>
                                        <p:anim calcmode="lin" valueType="num">
                                          <p:cBhvr>
                                            <p:cTn id="57" dur="300" fill="hold"/>
                                            <p:tgtEl>
                                              <p:spTgt spid="86"/>
                                            </p:tgtEl>
                                            <p:attrNameLst>
                                              <p:attrName>style.rotation</p:attrName>
                                            </p:attrNameLst>
                                          </p:cBhvr>
                                          <p:tavLst>
                                            <p:tav tm="0">
                                              <p:val>
                                                <p:fltVal val="90"/>
                                              </p:val>
                                            </p:tav>
                                            <p:tav tm="100000">
                                              <p:val>
                                                <p:fltVal val="0"/>
                                              </p:val>
                                            </p:tav>
                                          </p:tavLst>
                                        </p:anim>
                                        <p:animEffect transition="in" filter="fade">
                                          <p:cBhvr>
                                            <p:cTn id="58" dur="300"/>
                                            <p:tgtEl>
                                              <p:spTgt spid="8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7"/>
                                            </p:tgtEl>
                                            <p:attrNameLst>
                                              <p:attrName>style.visibility</p:attrName>
                                            </p:attrNameLst>
                                          </p:cBhvr>
                                          <p:to>
                                            <p:strVal val="visible"/>
                                          </p:to>
                                        </p:set>
                                        <p:anim calcmode="lin" valueType="num">
                                          <p:cBhvr>
                                            <p:cTn id="61" dur="300" fill="hold"/>
                                            <p:tgtEl>
                                              <p:spTgt spid="87"/>
                                            </p:tgtEl>
                                            <p:attrNameLst>
                                              <p:attrName>ppt_w</p:attrName>
                                            </p:attrNameLst>
                                          </p:cBhvr>
                                          <p:tavLst>
                                            <p:tav tm="0">
                                              <p:val>
                                                <p:fltVal val="0"/>
                                              </p:val>
                                            </p:tav>
                                            <p:tav tm="100000">
                                              <p:val>
                                                <p:strVal val="#ppt_w"/>
                                              </p:val>
                                            </p:tav>
                                          </p:tavLst>
                                        </p:anim>
                                        <p:anim calcmode="lin" valueType="num">
                                          <p:cBhvr>
                                            <p:cTn id="62" dur="300" fill="hold"/>
                                            <p:tgtEl>
                                              <p:spTgt spid="87"/>
                                            </p:tgtEl>
                                            <p:attrNameLst>
                                              <p:attrName>ppt_h</p:attrName>
                                            </p:attrNameLst>
                                          </p:cBhvr>
                                          <p:tavLst>
                                            <p:tav tm="0">
                                              <p:val>
                                                <p:fltVal val="0"/>
                                              </p:val>
                                            </p:tav>
                                            <p:tav tm="100000">
                                              <p:val>
                                                <p:strVal val="#ppt_h"/>
                                              </p:val>
                                            </p:tav>
                                          </p:tavLst>
                                        </p:anim>
                                        <p:anim calcmode="lin" valueType="num">
                                          <p:cBhvr>
                                            <p:cTn id="63" dur="300" fill="hold"/>
                                            <p:tgtEl>
                                              <p:spTgt spid="87"/>
                                            </p:tgtEl>
                                            <p:attrNameLst>
                                              <p:attrName>style.rotation</p:attrName>
                                            </p:attrNameLst>
                                          </p:cBhvr>
                                          <p:tavLst>
                                            <p:tav tm="0">
                                              <p:val>
                                                <p:fltVal val="90"/>
                                              </p:val>
                                            </p:tav>
                                            <p:tav tm="100000">
                                              <p:val>
                                                <p:fltVal val="0"/>
                                              </p:val>
                                            </p:tav>
                                          </p:tavLst>
                                        </p:anim>
                                        <p:animEffect transition="in" filter="fade">
                                          <p:cBhvr>
                                            <p:cTn id="64" dur="300"/>
                                            <p:tgtEl>
                                              <p:spTgt spid="8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88"/>
                                            </p:tgtEl>
                                            <p:attrNameLst>
                                              <p:attrName>style.visibility</p:attrName>
                                            </p:attrNameLst>
                                          </p:cBhvr>
                                          <p:to>
                                            <p:strVal val="visible"/>
                                          </p:to>
                                        </p:set>
                                        <p:anim calcmode="lin" valueType="num">
                                          <p:cBhvr>
                                            <p:cTn id="67" dur="300" fill="hold"/>
                                            <p:tgtEl>
                                              <p:spTgt spid="88"/>
                                            </p:tgtEl>
                                            <p:attrNameLst>
                                              <p:attrName>ppt_w</p:attrName>
                                            </p:attrNameLst>
                                          </p:cBhvr>
                                          <p:tavLst>
                                            <p:tav tm="0">
                                              <p:val>
                                                <p:fltVal val="0"/>
                                              </p:val>
                                            </p:tav>
                                            <p:tav tm="100000">
                                              <p:val>
                                                <p:strVal val="#ppt_w"/>
                                              </p:val>
                                            </p:tav>
                                          </p:tavLst>
                                        </p:anim>
                                        <p:anim calcmode="lin" valueType="num">
                                          <p:cBhvr>
                                            <p:cTn id="68" dur="300" fill="hold"/>
                                            <p:tgtEl>
                                              <p:spTgt spid="88"/>
                                            </p:tgtEl>
                                            <p:attrNameLst>
                                              <p:attrName>ppt_h</p:attrName>
                                            </p:attrNameLst>
                                          </p:cBhvr>
                                          <p:tavLst>
                                            <p:tav tm="0">
                                              <p:val>
                                                <p:fltVal val="0"/>
                                              </p:val>
                                            </p:tav>
                                            <p:tav tm="100000">
                                              <p:val>
                                                <p:strVal val="#ppt_h"/>
                                              </p:val>
                                            </p:tav>
                                          </p:tavLst>
                                        </p:anim>
                                        <p:anim calcmode="lin" valueType="num">
                                          <p:cBhvr>
                                            <p:cTn id="69" dur="300" fill="hold"/>
                                            <p:tgtEl>
                                              <p:spTgt spid="88"/>
                                            </p:tgtEl>
                                            <p:attrNameLst>
                                              <p:attrName>style.rotation</p:attrName>
                                            </p:attrNameLst>
                                          </p:cBhvr>
                                          <p:tavLst>
                                            <p:tav tm="0">
                                              <p:val>
                                                <p:fltVal val="90"/>
                                              </p:val>
                                            </p:tav>
                                            <p:tav tm="100000">
                                              <p:val>
                                                <p:fltVal val="0"/>
                                              </p:val>
                                            </p:tav>
                                          </p:tavLst>
                                        </p:anim>
                                        <p:animEffect transition="in" filter="fade">
                                          <p:cBhvr>
                                            <p:cTn id="70" dur="300"/>
                                            <p:tgtEl>
                                              <p:spTgt spid="88"/>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300" fill="hold"/>
                                            <p:tgtEl>
                                              <p:spTgt spid="89"/>
                                            </p:tgtEl>
                                            <p:attrNameLst>
                                              <p:attrName>ppt_w</p:attrName>
                                            </p:attrNameLst>
                                          </p:cBhvr>
                                          <p:tavLst>
                                            <p:tav tm="0">
                                              <p:val>
                                                <p:fltVal val="0"/>
                                              </p:val>
                                            </p:tav>
                                            <p:tav tm="100000">
                                              <p:val>
                                                <p:strVal val="#ppt_w"/>
                                              </p:val>
                                            </p:tav>
                                          </p:tavLst>
                                        </p:anim>
                                        <p:anim calcmode="lin" valueType="num">
                                          <p:cBhvr>
                                            <p:cTn id="74" dur="300" fill="hold"/>
                                            <p:tgtEl>
                                              <p:spTgt spid="89"/>
                                            </p:tgtEl>
                                            <p:attrNameLst>
                                              <p:attrName>ppt_h</p:attrName>
                                            </p:attrNameLst>
                                          </p:cBhvr>
                                          <p:tavLst>
                                            <p:tav tm="0">
                                              <p:val>
                                                <p:fltVal val="0"/>
                                              </p:val>
                                            </p:tav>
                                            <p:tav tm="100000">
                                              <p:val>
                                                <p:strVal val="#ppt_h"/>
                                              </p:val>
                                            </p:tav>
                                          </p:tavLst>
                                        </p:anim>
                                        <p:anim calcmode="lin" valueType="num">
                                          <p:cBhvr>
                                            <p:cTn id="75" dur="300" fill="hold"/>
                                            <p:tgtEl>
                                              <p:spTgt spid="89"/>
                                            </p:tgtEl>
                                            <p:attrNameLst>
                                              <p:attrName>style.rotation</p:attrName>
                                            </p:attrNameLst>
                                          </p:cBhvr>
                                          <p:tavLst>
                                            <p:tav tm="0">
                                              <p:val>
                                                <p:fltVal val="90"/>
                                              </p:val>
                                            </p:tav>
                                            <p:tav tm="100000">
                                              <p:val>
                                                <p:fltVal val="0"/>
                                              </p:val>
                                            </p:tav>
                                          </p:tavLst>
                                        </p:anim>
                                        <p:animEffect transition="in" filter="fade">
                                          <p:cBhvr>
                                            <p:cTn id="76" dur="300"/>
                                            <p:tgtEl>
                                              <p:spTgt spid="89"/>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90"/>
                                            </p:tgtEl>
                                            <p:attrNameLst>
                                              <p:attrName>style.visibility</p:attrName>
                                            </p:attrNameLst>
                                          </p:cBhvr>
                                          <p:to>
                                            <p:strVal val="visible"/>
                                          </p:to>
                                        </p:set>
                                        <p:anim calcmode="lin" valueType="num">
                                          <p:cBhvr>
                                            <p:cTn id="79" dur="300" fill="hold"/>
                                            <p:tgtEl>
                                              <p:spTgt spid="90"/>
                                            </p:tgtEl>
                                            <p:attrNameLst>
                                              <p:attrName>ppt_w</p:attrName>
                                            </p:attrNameLst>
                                          </p:cBhvr>
                                          <p:tavLst>
                                            <p:tav tm="0">
                                              <p:val>
                                                <p:fltVal val="0"/>
                                              </p:val>
                                            </p:tav>
                                            <p:tav tm="100000">
                                              <p:val>
                                                <p:strVal val="#ppt_w"/>
                                              </p:val>
                                            </p:tav>
                                          </p:tavLst>
                                        </p:anim>
                                        <p:anim calcmode="lin" valueType="num">
                                          <p:cBhvr>
                                            <p:cTn id="80" dur="300" fill="hold"/>
                                            <p:tgtEl>
                                              <p:spTgt spid="90"/>
                                            </p:tgtEl>
                                            <p:attrNameLst>
                                              <p:attrName>ppt_h</p:attrName>
                                            </p:attrNameLst>
                                          </p:cBhvr>
                                          <p:tavLst>
                                            <p:tav tm="0">
                                              <p:val>
                                                <p:fltVal val="0"/>
                                              </p:val>
                                            </p:tav>
                                            <p:tav tm="100000">
                                              <p:val>
                                                <p:strVal val="#ppt_h"/>
                                              </p:val>
                                            </p:tav>
                                          </p:tavLst>
                                        </p:anim>
                                        <p:anim calcmode="lin" valueType="num">
                                          <p:cBhvr>
                                            <p:cTn id="81" dur="300" fill="hold"/>
                                            <p:tgtEl>
                                              <p:spTgt spid="90"/>
                                            </p:tgtEl>
                                            <p:attrNameLst>
                                              <p:attrName>style.rotation</p:attrName>
                                            </p:attrNameLst>
                                          </p:cBhvr>
                                          <p:tavLst>
                                            <p:tav tm="0">
                                              <p:val>
                                                <p:fltVal val="90"/>
                                              </p:val>
                                            </p:tav>
                                            <p:tav tm="100000">
                                              <p:val>
                                                <p:fltVal val="0"/>
                                              </p:val>
                                            </p:tav>
                                          </p:tavLst>
                                        </p:anim>
                                        <p:animEffect transition="in" filter="fade">
                                          <p:cBhvr>
                                            <p:cTn id="82" dur="300"/>
                                            <p:tgtEl>
                                              <p:spTgt spid="9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anim calcmode="lin" valueType="num">
                                          <p:cBhvr>
                                            <p:cTn id="85" dur="300" fill="hold"/>
                                            <p:tgtEl>
                                              <p:spTgt spid="91"/>
                                            </p:tgtEl>
                                            <p:attrNameLst>
                                              <p:attrName>ppt_w</p:attrName>
                                            </p:attrNameLst>
                                          </p:cBhvr>
                                          <p:tavLst>
                                            <p:tav tm="0">
                                              <p:val>
                                                <p:fltVal val="0"/>
                                              </p:val>
                                            </p:tav>
                                            <p:tav tm="100000">
                                              <p:val>
                                                <p:strVal val="#ppt_w"/>
                                              </p:val>
                                            </p:tav>
                                          </p:tavLst>
                                        </p:anim>
                                        <p:anim calcmode="lin" valueType="num">
                                          <p:cBhvr>
                                            <p:cTn id="86" dur="300" fill="hold"/>
                                            <p:tgtEl>
                                              <p:spTgt spid="91"/>
                                            </p:tgtEl>
                                            <p:attrNameLst>
                                              <p:attrName>ppt_h</p:attrName>
                                            </p:attrNameLst>
                                          </p:cBhvr>
                                          <p:tavLst>
                                            <p:tav tm="0">
                                              <p:val>
                                                <p:fltVal val="0"/>
                                              </p:val>
                                            </p:tav>
                                            <p:tav tm="100000">
                                              <p:val>
                                                <p:strVal val="#ppt_h"/>
                                              </p:val>
                                            </p:tav>
                                          </p:tavLst>
                                        </p:anim>
                                        <p:anim calcmode="lin" valueType="num">
                                          <p:cBhvr>
                                            <p:cTn id="87" dur="300" fill="hold"/>
                                            <p:tgtEl>
                                              <p:spTgt spid="91"/>
                                            </p:tgtEl>
                                            <p:attrNameLst>
                                              <p:attrName>style.rotation</p:attrName>
                                            </p:attrNameLst>
                                          </p:cBhvr>
                                          <p:tavLst>
                                            <p:tav tm="0">
                                              <p:val>
                                                <p:fltVal val="90"/>
                                              </p:val>
                                            </p:tav>
                                            <p:tav tm="100000">
                                              <p:val>
                                                <p:fltVal val="0"/>
                                              </p:val>
                                            </p:tav>
                                          </p:tavLst>
                                        </p:anim>
                                        <p:animEffect transition="in" filter="fade">
                                          <p:cBhvr>
                                            <p:cTn id="88" dur="300"/>
                                            <p:tgtEl>
                                              <p:spTgt spid="91"/>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p:cTn id="91" dur="300" fill="hold"/>
                                            <p:tgtEl>
                                              <p:spTgt spid="92"/>
                                            </p:tgtEl>
                                            <p:attrNameLst>
                                              <p:attrName>ppt_w</p:attrName>
                                            </p:attrNameLst>
                                          </p:cBhvr>
                                          <p:tavLst>
                                            <p:tav tm="0">
                                              <p:val>
                                                <p:fltVal val="0"/>
                                              </p:val>
                                            </p:tav>
                                            <p:tav tm="100000">
                                              <p:val>
                                                <p:strVal val="#ppt_w"/>
                                              </p:val>
                                            </p:tav>
                                          </p:tavLst>
                                        </p:anim>
                                        <p:anim calcmode="lin" valueType="num">
                                          <p:cBhvr>
                                            <p:cTn id="92" dur="300" fill="hold"/>
                                            <p:tgtEl>
                                              <p:spTgt spid="92"/>
                                            </p:tgtEl>
                                            <p:attrNameLst>
                                              <p:attrName>ppt_h</p:attrName>
                                            </p:attrNameLst>
                                          </p:cBhvr>
                                          <p:tavLst>
                                            <p:tav tm="0">
                                              <p:val>
                                                <p:fltVal val="0"/>
                                              </p:val>
                                            </p:tav>
                                            <p:tav tm="100000">
                                              <p:val>
                                                <p:strVal val="#ppt_h"/>
                                              </p:val>
                                            </p:tav>
                                          </p:tavLst>
                                        </p:anim>
                                        <p:anim calcmode="lin" valueType="num">
                                          <p:cBhvr>
                                            <p:cTn id="93" dur="300" fill="hold"/>
                                            <p:tgtEl>
                                              <p:spTgt spid="92"/>
                                            </p:tgtEl>
                                            <p:attrNameLst>
                                              <p:attrName>style.rotation</p:attrName>
                                            </p:attrNameLst>
                                          </p:cBhvr>
                                          <p:tavLst>
                                            <p:tav tm="0">
                                              <p:val>
                                                <p:fltVal val="90"/>
                                              </p:val>
                                            </p:tav>
                                            <p:tav tm="100000">
                                              <p:val>
                                                <p:fltVal val="0"/>
                                              </p:val>
                                            </p:tav>
                                          </p:tavLst>
                                        </p:anim>
                                        <p:animEffect transition="in" filter="fade">
                                          <p:cBhvr>
                                            <p:cTn id="94" dur="300"/>
                                            <p:tgtEl>
                                              <p:spTgt spid="92"/>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 calcmode="lin" valueType="num">
                                          <p:cBhvr>
                                            <p:cTn id="97" dur="300" fill="hold"/>
                                            <p:tgtEl>
                                              <p:spTgt spid="93"/>
                                            </p:tgtEl>
                                            <p:attrNameLst>
                                              <p:attrName>ppt_w</p:attrName>
                                            </p:attrNameLst>
                                          </p:cBhvr>
                                          <p:tavLst>
                                            <p:tav tm="0">
                                              <p:val>
                                                <p:fltVal val="0"/>
                                              </p:val>
                                            </p:tav>
                                            <p:tav tm="100000">
                                              <p:val>
                                                <p:strVal val="#ppt_w"/>
                                              </p:val>
                                            </p:tav>
                                          </p:tavLst>
                                        </p:anim>
                                        <p:anim calcmode="lin" valueType="num">
                                          <p:cBhvr>
                                            <p:cTn id="98" dur="300" fill="hold"/>
                                            <p:tgtEl>
                                              <p:spTgt spid="93"/>
                                            </p:tgtEl>
                                            <p:attrNameLst>
                                              <p:attrName>ppt_h</p:attrName>
                                            </p:attrNameLst>
                                          </p:cBhvr>
                                          <p:tavLst>
                                            <p:tav tm="0">
                                              <p:val>
                                                <p:fltVal val="0"/>
                                              </p:val>
                                            </p:tav>
                                            <p:tav tm="100000">
                                              <p:val>
                                                <p:strVal val="#ppt_h"/>
                                              </p:val>
                                            </p:tav>
                                          </p:tavLst>
                                        </p:anim>
                                        <p:anim calcmode="lin" valueType="num">
                                          <p:cBhvr>
                                            <p:cTn id="99" dur="300" fill="hold"/>
                                            <p:tgtEl>
                                              <p:spTgt spid="93"/>
                                            </p:tgtEl>
                                            <p:attrNameLst>
                                              <p:attrName>style.rotation</p:attrName>
                                            </p:attrNameLst>
                                          </p:cBhvr>
                                          <p:tavLst>
                                            <p:tav tm="0">
                                              <p:val>
                                                <p:fltVal val="90"/>
                                              </p:val>
                                            </p:tav>
                                            <p:tav tm="100000">
                                              <p:val>
                                                <p:fltVal val="0"/>
                                              </p:val>
                                            </p:tav>
                                          </p:tavLst>
                                        </p:anim>
                                        <p:animEffect transition="in" filter="fade">
                                          <p:cBhvr>
                                            <p:cTn id="100" dur="300"/>
                                            <p:tgtEl>
                                              <p:spTgt spid="93"/>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 calcmode="lin" valueType="num">
                                          <p:cBhvr>
                                            <p:cTn id="103" dur="300" fill="hold"/>
                                            <p:tgtEl>
                                              <p:spTgt spid="94"/>
                                            </p:tgtEl>
                                            <p:attrNameLst>
                                              <p:attrName>ppt_w</p:attrName>
                                            </p:attrNameLst>
                                          </p:cBhvr>
                                          <p:tavLst>
                                            <p:tav tm="0">
                                              <p:val>
                                                <p:fltVal val="0"/>
                                              </p:val>
                                            </p:tav>
                                            <p:tav tm="100000">
                                              <p:val>
                                                <p:strVal val="#ppt_w"/>
                                              </p:val>
                                            </p:tav>
                                          </p:tavLst>
                                        </p:anim>
                                        <p:anim calcmode="lin" valueType="num">
                                          <p:cBhvr>
                                            <p:cTn id="104" dur="300" fill="hold"/>
                                            <p:tgtEl>
                                              <p:spTgt spid="94"/>
                                            </p:tgtEl>
                                            <p:attrNameLst>
                                              <p:attrName>ppt_h</p:attrName>
                                            </p:attrNameLst>
                                          </p:cBhvr>
                                          <p:tavLst>
                                            <p:tav tm="0">
                                              <p:val>
                                                <p:fltVal val="0"/>
                                              </p:val>
                                            </p:tav>
                                            <p:tav tm="100000">
                                              <p:val>
                                                <p:strVal val="#ppt_h"/>
                                              </p:val>
                                            </p:tav>
                                          </p:tavLst>
                                        </p:anim>
                                        <p:anim calcmode="lin" valueType="num">
                                          <p:cBhvr>
                                            <p:cTn id="105" dur="300" fill="hold"/>
                                            <p:tgtEl>
                                              <p:spTgt spid="94"/>
                                            </p:tgtEl>
                                            <p:attrNameLst>
                                              <p:attrName>style.rotation</p:attrName>
                                            </p:attrNameLst>
                                          </p:cBhvr>
                                          <p:tavLst>
                                            <p:tav tm="0">
                                              <p:val>
                                                <p:fltVal val="90"/>
                                              </p:val>
                                            </p:tav>
                                            <p:tav tm="100000">
                                              <p:val>
                                                <p:fltVal val="0"/>
                                              </p:val>
                                            </p:tav>
                                          </p:tavLst>
                                        </p:anim>
                                        <p:animEffect transition="in" filter="fade">
                                          <p:cBhvr>
                                            <p:cTn id="106" dur="300"/>
                                            <p:tgtEl>
                                              <p:spTgt spid="94"/>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300" fill="hold"/>
                                            <p:tgtEl>
                                              <p:spTgt spid="95"/>
                                            </p:tgtEl>
                                            <p:attrNameLst>
                                              <p:attrName>ppt_w</p:attrName>
                                            </p:attrNameLst>
                                          </p:cBhvr>
                                          <p:tavLst>
                                            <p:tav tm="0">
                                              <p:val>
                                                <p:fltVal val="0"/>
                                              </p:val>
                                            </p:tav>
                                            <p:tav tm="100000">
                                              <p:val>
                                                <p:strVal val="#ppt_w"/>
                                              </p:val>
                                            </p:tav>
                                          </p:tavLst>
                                        </p:anim>
                                        <p:anim calcmode="lin" valueType="num">
                                          <p:cBhvr>
                                            <p:cTn id="110" dur="300" fill="hold"/>
                                            <p:tgtEl>
                                              <p:spTgt spid="95"/>
                                            </p:tgtEl>
                                            <p:attrNameLst>
                                              <p:attrName>ppt_h</p:attrName>
                                            </p:attrNameLst>
                                          </p:cBhvr>
                                          <p:tavLst>
                                            <p:tav tm="0">
                                              <p:val>
                                                <p:fltVal val="0"/>
                                              </p:val>
                                            </p:tav>
                                            <p:tav tm="100000">
                                              <p:val>
                                                <p:strVal val="#ppt_h"/>
                                              </p:val>
                                            </p:tav>
                                          </p:tavLst>
                                        </p:anim>
                                        <p:anim calcmode="lin" valueType="num">
                                          <p:cBhvr>
                                            <p:cTn id="111" dur="300" fill="hold"/>
                                            <p:tgtEl>
                                              <p:spTgt spid="95"/>
                                            </p:tgtEl>
                                            <p:attrNameLst>
                                              <p:attrName>style.rotation</p:attrName>
                                            </p:attrNameLst>
                                          </p:cBhvr>
                                          <p:tavLst>
                                            <p:tav tm="0">
                                              <p:val>
                                                <p:fltVal val="90"/>
                                              </p:val>
                                            </p:tav>
                                            <p:tav tm="100000">
                                              <p:val>
                                                <p:fltVal val="0"/>
                                              </p:val>
                                            </p:tav>
                                          </p:tavLst>
                                        </p:anim>
                                        <p:animEffect transition="in" filter="fade">
                                          <p:cBhvr>
                                            <p:cTn id="112" dur="300"/>
                                            <p:tgtEl>
                                              <p:spTgt spid="95"/>
                                            </p:tgtEl>
                                          </p:cBhvr>
                                        </p:animEffect>
                                      </p:childTnLst>
                                    </p:cTn>
                                  </p:par>
                                  <p:par>
                                    <p:cTn id="113" presetID="31" presetClass="entr" presetSubtype="0" fill="hold" grpId="0" nodeType="withEffect">
                                      <p:stCondLst>
                                        <p:cond delay="0"/>
                                      </p:stCondLst>
                                      <p:childTnLst>
                                        <p:set>
                                          <p:cBhvr>
                                            <p:cTn id="114" dur="1" fill="hold">
                                              <p:stCondLst>
                                                <p:cond delay="0"/>
                                              </p:stCondLst>
                                            </p:cTn>
                                            <p:tgtEl>
                                              <p:spTgt spid="96"/>
                                            </p:tgtEl>
                                            <p:attrNameLst>
                                              <p:attrName>style.visibility</p:attrName>
                                            </p:attrNameLst>
                                          </p:cBhvr>
                                          <p:to>
                                            <p:strVal val="visible"/>
                                          </p:to>
                                        </p:set>
                                        <p:anim calcmode="lin" valueType="num">
                                          <p:cBhvr>
                                            <p:cTn id="115" dur="300" fill="hold"/>
                                            <p:tgtEl>
                                              <p:spTgt spid="96"/>
                                            </p:tgtEl>
                                            <p:attrNameLst>
                                              <p:attrName>ppt_w</p:attrName>
                                            </p:attrNameLst>
                                          </p:cBhvr>
                                          <p:tavLst>
                                            <p:tav tm="0">
                                              <p:val>
                                                <p:fltVal val="0"/>
                                              </p:val>
                                            </p:tav>
                                            <p:tav tm="100000">
                                              <p:val>
                                                <p:strVal val="#ppt_w"/>
                                              </p:val>
                                            </p:tav>
                                          </p:tavLst>
                                        </p:anim>
                                        <p:anim calcmode="lin" valueType="num">
                                          <p:cBhvr>
                                            <p:cTn id="116" dur="300" fill="hold"/>
                                            <p:tgtEl>
                                              <p:spTgt spid="96"/>
                                            </p:tgtEl>
                                            <p:attrNameLst>
                                              <p:attrName>ppt_h</p:attrName>
                                            </p:attrNameLst>
                                          </p:cBhvr>
                                          <p:tavLst>
                                            <p:tav tm="0">
                                              <p:val>
                                                <p:fltVal val="0"/>
                                              </p:val>
                                            </p:tav>
                                            <p:tav tm="100000">
                                              <p:val>
                                                <p:strVal val="#ppt_h"/>
                                              </p:val>
                                            </p:tav>
                                          </p:tavLst>
                                        </p:anim>
                                        <p:anim calcmode="lin" valueType="num">
                                          <p:cBhvr>
                                            <p:cTn id="117" dur="300" fill="hold"/>
                                            <p:tgtEl>
                                              <p:spTgt spid="96"/>
                                            </p:tgtEl>
                                            <p:attrNameLst>
                                              <p:attrName>style.rotation</p:attrName>
                                            </p:attrNameLst>
                                          </p:cBhvr>
                                          <p:tavLst>
                                            <p:tav tm="0">
                                              <p:val>
                                                <p:fltVal val="90"/>
                                              </p:val>
                                            </p:tav>
                                            <p:tav tm="100000">
                                              <p:val>
                                                <p:fltVal val="0"/>
                                              </p:val>
                                            </p:tav>
                                          </p:tavLst>
                                        </p:anim>
                                        <p:animEffect transition="in" filter="fade">
                                          <p:cBhvr>
                                            <p:cTn id="118" dur="300"/>
                                            <p:tgtEl>
                                              <p:spTgt spid="96"/>
                                            </p:tgtEl>
                                          </p:cBhvr>
                                        </p:animEffect>
                                      </p:childTnLst>
                                    </p:cTn>
                                  </p:par>
                                  <p:par>
                                    <p:cTn id="119" presetID="31" presetClass="entr" presetSubtype="0" fill="hold" grpId="0" nodeType="withEffect">
                                      <p:stCondLst>
                                        <p:cond delay="0"/>
                                      </p:stCondLst>
                                      <p:childTnLst>
                                        <p:set>
                                          <p:cBhvr>
                                            <p:cTn id="120" dur="1" fill="hold">
                                              <p:stCondLst>
                                                <p:cond delay="0"/>
                                              </p:stCondLst>
                                            </p:cTn>
                                            <p:tgtEl>
                                              <p:spTgt spid="97"/>
                                            </p:tgtEl>
                                            <p:attrNameLst>
                                              <p:attrName>style.visibility</p:attrName>
                                            </p:attrNameLst>
                                          </p:cBhvr>
                                          <p:to>
                                            <p:strVal val="visible"/>
                                          </p:to>
                                        </p:set>
                                        <p:anim calcmode="lin" valueType="num">
                                          <p:cBhvr>
                                            <p:cTn id="121" dur="300" fill="hold"/>
                                            <p:tgtEl>
                                              <p:spTgt spid="97"/>
                                            </p:tgtEl>
                                            <p:attrNameLst>
                                              <p:attrName>ppt_w</p:attrName>
                                            </p:attrNameLst>
                                          </p:cBhvr>
                                          <p:tavLst>
                                            <p:tav tm="0">
                                              <p:val>
                                                <p:fltVal val="0"/>
                                              </p:val>
                                            </p:tav>
                                            <p:tav tm="100000">
                                              <p:val>
                                                <p:strVal val="#ppt_w"/>
                                              </p:val>
                                            </p:tav>
                                          </p:tavLst>
                                        </p:anim>
                                        <p:anim calcmode="lin" valueType="num">
                                          <p:cBhvr>
                                            <p:cTn id="122" dur="300" fill="hold"/>
                                            <p:tgtEl>
                                              <p:spTgt spid="97"/>
                                            </p:tgtEl>
                                            <p:attrNameLst>
                                              <p:attrName>ppt_h</p:attrName>
                                            </p:attrNameLst>
                                          </p:cBhvr>
                                          <p:tavLst>
                                            <p:tav tm="0">
                                              <p:val>
                                                <p:fltVal val="0"/>
                                              </p:val>
                                            </p:tav>
                                            <p:tav tm="100000">
                                              <p:val>
                                                <p:strVal val="#ppt_h"/>
                                              </p:val>
                                            </p:tav>
                                          </p:tavLst>
                                        </p:anim>
                                        <p:anim calcmode="lin" valueType="num">
                                          <p:cBhvr>
                                            <p:cTn id="123" dur="300" fill="hold"/>
                                            <p:tgtEl>
                                              <p:spTgt spid="97"/>
                                            </p:tgtEl>
                                            <p:attrNameLst>
                                              <p:attrName>style.rotation</p:attrName>
                                            </p:attrNameLst>
                                          </p:cBhvr>
                                          <p:tavLst>
                                            <p:tav tm="0">
                                              <p:val>
                                                <p:fltVal val="90"/>
                                              </p:val>
                                            </p:tav>
                                            <p:tav tm="100000">
                                              <p:val>
                                                <p:fltVal val="0"/>
                                              </p:val>
                                            </p:tav>
                                          </p:tavLst>
                                        </p:anim>
                                        <p:animEffect transition="in" filter="fade">
                                          <p:cBhvr>
                                            <p:cTn id="124" dur="300"/>
                                            <p:tgtEl>
                                              <p:spTgt spid="97"/>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98"/>
                                            </p:tgtEl>
                                            <p:attrNameLst>
                                              <p:attrName>style.visibility</p:attrName>
                                            </p:attrNameLst>
                                          </p:cBhvr>
                                          <p:to>
                                            <p:strVal val="visible"/>
                                          </p:to>
                                        </p:set>
                                        <p:anim calcmode="lin" valueType="num">
                                          <p:cBhvr>
                                            <p:cTn id="127" dur="300" fill="hold"/>
                                            <p:tgtEl>
                                              <p:spTgt spid="98"/>
                                            </p:tgtEl>
                                            <p:attrNameLst>
                                              <p:attrName>ppt_w</p:attrName>
                                            </p:attrNameLst>
                                          </p:cBhvr>
                                          <p:tavLst>
                                            <p:tav tm="0">
                                              <p:val>
                                                <p:fltVal val="0"/>
                                              </p:val>
                                            </p:tav>
                                            <p:tav tm="100000">
                                              <p:val>
                                                <p:strVal val="#ppt_w"/>
                                              </p:val>
                                            </p:tav>
                                          </p:tavLst>
                                        </p:anim>
                                        <p:anim calcmode="lin" valueType="num">
                                          <p:cBhvr>
                                            <p:cTn id="128" dur="300" fill="hold"/>
                                            <p:tgtEl>
                                              <p:spTgt spid="98"/>
                                            </p:tgtEl>
                                            <p:attrNameLst>
                                              <p:attrName>ppt_h</p:attrName>
                                            </p:attrNameLst>
                                          </p:cBhvr>
                                          <p:tavLst>
                                            <p:tav tm="0">
                                              <p:val>
                                                <p:fltVal val="0"/>
                                              </p:val>
                                            </p:tav>
                                            <p:tav tm="100000">
                                              <p:val>
                                                <p:strVal val="#ppt_h"/>
                                              </p:val>
                                            </p:tav>
                                          </p:tavLst>
                                        </p:anim>
                                        <p:anim calcmode="lin" valueType="num">
                                          <p:cBhvr>
                                            <p:cTn id="129" dur="300" fill="hold"/>
                                            <p:tgtEl>
                                              <p:spTgt spid="98"/>
                                            </p:tgtEl>
                                            <p:attrNameLst>
                                              <p:attrName>style.rotation</p:attrName>
                                            </p:attrNameLst>
                                          </p:cBhvr>
                                          <p:tavLst>
                                            <p:tav tm="0">
                                              <p:val>
                                                <p:fltVal val="90"/>
                                              </p:val>
                                            </p:tav>
                                            <p:tav tm="100000">
                                              <p:val>
                                                <p:fltVal val="0"/>
                                              </p:val>
                                            </p:tav>
                                          </p:tavLst>
                                        </p:anim>
                                        <p:animEffect transition="in" filter="fade">
                                          <p:cBhvr>
                                            <p:cTn id="130" dur="300"/>
                                            <p:tgtEl>
                                              <p:spTgt spid="98"/>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99"/>
                                            </p:tgtEl>
                                            <p:attrNameLst>
                                              <p:attrName>style.visibility</p:attrName>
                                            </p:attrNameLst>
                                          </p:cBhvr>
                                          <p:to>
                                            <p:strVal val="visible"/>
                                          </p:to>
                                        </p:set>
                                        <p:anim calcmode="lin" valueType="num">
                                          <p:cBhvr>
                                            <p:cTn id="133" dur="300" fill="hold"/>
                                            <p:tgtEl>
                                              <p:spTgt spid="99"/>
                                            </p:tgtEl>
                                            <p:attrNameLst>
                                              <p:attrName>ppt_w</p:attrName>
                                            </p:attrNameLst>
                                          </p:cBhvr>
                                          <p:tavLst>
                                            <p:tav tm="0">
                                              <p:val>
                                                <p:fltVal val="0"/>
                                              </p:val>
                                            </p:tav>
                                            <p:tav tm="100000">
                                              <p:val>
                                                <p:strVal val="#ppt_w"/>
                                              </p:val>
                                            </p:tav>
                                          </p:tavLst>
                                        </p:anim>
                                        <p:anim calcmode="lin" valueType="num">
                                          <p:cBhvr>
                                            <p:cTn id="134" dur="300" fill="hold"/>
                                            <p:tgtEl>
                                              <p:spTgt spid="99"/>
                                            </p:tgtEl>
                                            <p:attrNameLst>
                                              <p:attrName>ppt_h</p:attrName>
                                            </p:attrNameLst>
                                          </p:cBhvr>
                                          <p:tavLst>
                                            <p:tav tm="0">
                                              <p:val>
                                                <p:fltVal val="0"/>
                                              </p:val>
                                            </p:tav>
                                            <p:tav tm="100000">
                                              <p:val>
                                                <p:strVal val="#ppt_h"/>
                                              </p:val>
                                            </p:tav>
                                          </p:tavLst>
                                        </p:anim>
                                        <p:anim calcmode="lin" valueType="num">
                                          <p:cBhvr>
                                            <p:cTn id="135" dur="300" fill="hold"/>
                                            <p:tgtEl>
                                              <p:spTgt spid="99"/>
                                            </p:tgtEl>
                                            <p:attrNameLst>
                                              <p:attrName>style.rotation</p:attrName>
                                            </p:attrNameLst>
                                          </p:cBhvr>
                                          <p:tavLst>
                                            <p:tav tm="0">
                                              <p:val>
                                                <p:fltVal val="90"/>
                                              </p:val>
                                            </p:tav>
                                            <p:tav tm="100000">
                                              <p:val>
                                                <p:fltVal val="0"/>
                                              </p:val>
                                            </p:tav>
                                          </p:tavLst>
                                        </p:anim>
                                        <p:animEffect transition="in" filter="fade">
                                          <p:cBhvr>
                                            <p:cTn id="136" dur="300"/>
                                            <p:tgtEl>
                                              <p:spTgt spid="99"/>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100"/>
                                            </p:tgtEl>
                                            <p:attrNameLst>
                                              <p:attrName>style.visibility</p:attrName>
                                            </p:attrNameLst>
                                          </p:cBhvr>
                                          <p:to>
                                            <p:strVal val="visible"/>
                                          </p:to>
                                        </p:set>
                                        <p:anim calcmode="lin" valueType="num">
                                          <p:cBhvr>
                                            <p:cTn id="139" dur="300" fill="hold"/>
                                            <p:tgtEl>
                                              <p:spTgt spid="100"/>
                                            </p:tgtEl>
                                            <p:attrNameLst>
                                              <p:attrName>ppt_w</p:attrName>
                                            </p:attrNameLst>
                                          </p:cBhvr>
                                          <p:tavLst>
                                            <p:tav tm="0">
                                              <p:val>
                                                <p:fltVal val="0"/>
                                              </p:val>
                                            </p:tav>
                                            <p:tav tm="100000">
                                              <p:val>
                                                <p:strVal val="#ppt_w"/>
                                              </p:val>
                                            </p:tav>
                                          </p:tavLst>
                                        </p:anim>
                                        <p:anim calcmode="lin" valueType="num">
                                          <p:cBhvr>
                                            <p:cTn id="140" dur="300" fill="hold"/>
                                            <p:tgtEl>
                                              <p:spTgt spid="100"/>
                                            </p:tgtEl>
                                            <p:attrNameLst>
                                              <p:attrName>ppt_h</p:attrName>
                                            </p:attrNameLst>
                                          </p:cBhvr>
                                          <p:tavLst>
                                            <p:tav tm="0">
                                              <p:val>
                                                <p:fltVal val="0"/>
                                              </p:val>
                                            </p:tav>
                                            <p:tav tm="100000">
                                              <p:val>
                                                <p:strVal val="#ppt_h"/>
                                              </p:val>
                                            </p:tav>
                                          </p:tavLst>
                                        </p:anim>
                                        <p:anim calcmode="lin" valueType="num">
                                          <p:cBhvr>
                                            <p:cTn id="141" dur="300" fill="hold"/>
                                            <p:tgtEl>
                                              <p:spTgt spid="100"/>
                                            </p:tgtEl>
                                            <p:attrNameLst>
                                              <p:attrName>style.rotation</p:attrName>
                                            </p:attrNameLst>
                                          </p:cBhvr>
                                          <p:tavLst>
                                            <p:tav tm="0">
                                              <p:val>
                                                <p:fltVal val="90"/>
                                              </p:val>
                                            </p:tav>
                                            <p:tav tm="100000">
                                              <p:val>
                                                <p:fltVal val="0"/>
                                              </p:val>
                                            </p:tav>
                                          </p:tavLst>
                                        </p:anim>
                                        <p:animEffect transition="in" filter="fade">
                                          <p:cBhvr>
                                            <p:cTn id="142" dur="300"/>
                                            <p:tgtEl>
                                              <p:spTgt spid="100"/>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101"/>
                                            </p:tgtEl>
                                            <p:attrNameLst>
                                              <p:attrName>style.visibility</p:attrName>
                                            </p:attrNameLst>
                                          </p:cBhvr>
                                          <p:to>
                                            <p:strVal val="visible"/>
                                          </p:to>
                                        </p:set>
                                        <p:anim calcmode="lin" valueType="num">
                                          <p:cBhvr>
                                            <p:cTn id="145" dur="300" fill="hold"/>
                                            <p:tgtEl>
                                              <p:spTgt spid="101"/>
                                            </p:tgtEl>
                                            <p:attrNameLst>
                                              <p:attrName>ppt_w</p:attrName>
                                            </p:attrNameLst>
                                          </p:cBhvr>
                                          <p:tavLst>
                                            <p:tav tm="0">
                                              <p:val>
                                                <p:fltVal val="0"/>
                                              </p:val>
                                            </p:tav>
                                            <p:tav tm="100000">
                                              <p:val>
                                                <p:strVal val="#ppt_w"/>
                                              </p:val>
                                            </p:tav>
                                          </p:tavLst>
                                        </p:anim>
                                        <p:anim calcmode="lin" valueType="num">
                                          <p:cBhvr>
                                            <p:cTn id="146" dur="300" fill="hold"/>
                                            <p:tgtEl>
                                              <p:spTgt spid="101"/>
                                            </p:tgtEl>
                                            <p:attrNameLst>
                                              <p:attrName>ppt_h</p:attrName>
                                            </p:attrNameLst>
                                          </p:cBhvr>
                                          <p:tavLst>
                                            <p:tav tm="0">
                                              <p:val>
                                                <p:fltVal val="0"/>
                                              </p:val>
                                            </p:tav>
                                            <p:tav tm="100000">
                                              <p:val>
                                                <p:strVal val="#ppt_h"/>
                                              </p:val>
                                            </p:tav>
                                          </p:tavLst>
                                        </p:anim>
                                        <p:anim calcmode="lin" valueType="num">
                                          <p:cBhvr>
                                            <p:cTn id="147" dur="300" fill="hold"/>
                                            <p:tgtEl>
                                              <p:spTgt spid="101"/>
                                            </p:tgtEl>
                                            <p:attrNameLst>
                                              <p:attrName>style.rotation</p:attrName>
                                            </p:attrNameLst>
                                          </p:cBhvr>
                                          <p:tavLst>
                                            <p:tav tm="0">
                                              <p:val>
                                                <p:fltVal val="90"/>
                                              </p:val>
                                            </p:tav>
                                            <p:tav tm="100000">
                                              <p:val>
                                                <p:fltVal val="0"/>
                                              </p:val>
                                            </p:tav>
                                          </p:tavLst>
                                        </p:anim>
                                        <p:animEffect transition="in" filter="fade">
                                          <p:cBhvr>
                                            <p:cTn id="148" dur="300"/>
                                            <p:tgtEl>
                                              <p:spTgt spid="101"/>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102"/>
                                            </p:tgtEl>
                                            <p:attrNameLst>
                                              <p:attrName>style.visibility</p:attrName>
                                            </p:attrNameLst>
                                          </p:cBhvr>
                                          <p:to>
                                            <p:strVal val="visible"/>
                                          </p:to>
                                        </p:set>
                                        <p:anim calcmode="lin" valueType="num">
                                          <p:cBhvr>
                                            <p:cTn id="151" dur="300" fill="hold"/>
                                            <p:tgtEl>
                                              <p:spTgt spid="102"/>
                                            </p:tgtEl>
                                            <p:attrNameLst>
                                              <p:attrName>ppt_w</p:attrName>
                                            </p:attrNameLst>
                                          </p:cBhvr>
                                          <p:tavLst>
                                            <p:tav tm="0">
                                              <p:val>
                                                <p:fltVal val="0"/>
                                              </p:val>
                                            </p:tav>
                                            <p:tav tm="100000">
                                              <p:val>
                                                <p:strVal val="#ppt_w"/>
                                              </p:val>
                                            </p:tav>
                                          </p:tavLst>
                                        </p:anim>
                                        <p:anim calcmode="lin" valueType="num">
                                          <p:cBhvr>
                                            <p:cTn id="152" dur="300" fill="hold"/>
                                            <p:tgtEl>
                                              <p:spTgt spid="102"/>
                                            </p:tgtEl>
                                            <p:attrNameLst>
                                              <p:attrName>ppt_h</p:attrName>
                                            </p:attrNameLst>
                                          </p:cBhvr>
                                          <p:tavLst>
                                            <p:tav tm="0">
                                              <p:val>
                                                <p:fltVal val="0"/>
                                              </p:val>
                                            </p:tav>
                                            <p:tav tm="100000">
                                              <p:val>
                                                <p:strVal val="#ppt_h"/>
                                              </p:val>
                                            </p:tav>
                                          </p:tavLst>
                                        </p:anim>
                                        <p:anim calcmode="lin" valueType="num">
                                          <p:cBhvr>
                                            <p:cTn id="153" dur="300" fill="hold"/>
                                            <p:tgtEl>
                                              <p:spTgt spid="102"/>
                                            </p:tgtEl>
                                            <p:attrNameLst>
                                              <p:attrName>style.rotation</p:attrName>
                                            </p:attrNameLst>
                                          </p:cBhvr>
                                          <p:tavLst>
                                            <p:tav tm="0">
                                              <p:val>
                                                <p:fltVal val="90"/>
                                              </p:val>
                                            </p:tav>
                                            <p:tav tm="100000">
                                              <p:val>
                                                <p:fltVal val="0"/>
                                              </p:val>
                                            </p:tav>
                                          </p:tavLst>
                                        </p:anim>
                                        <p:animEffect transition="in" filter="fade">
                                          <p:cBhvr>
                                            <p:cTn id="154" dur="300"/>
                                            <p:tgtEl>
                                              <p:spTgt spid="102"/>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103"/>
                                            </p:tgtEl>
                                            <p:attrNameLst>
                                              <p:attrName>style.visibility</p:attrName>
                                            </p:attrNameLst>
                                          </p:cBhvr>
                                          <p:to>
                                            <p:strVal val="visible"/>
                                          </p:to>
                                        </p:set>
                                        <p:anim calcmode="lin" valueType="num">
                                          <p:cBhvr>
                                            <p:cTn id="157" dur="300" fill="hold"/>
                                            <p:tgtEl>
                                              <p:spTgt spid="103"/>
                                            </p:tgtEl>
                                            <p:attrNameLst>
                                              <p:attrName>ppt_w</p:attrName>
                                            </p:attrNameLst>
                                          </p:cBhvr>
                                          <p:tavLst>
                                            <p:tav tm="0">
                                              <p:val>
                                                <p:fltVal val="0"/>
                                              </p:val>
                                            </p:tav>
                                            <p:tav tm="100000">
                                              <p:val>
                                                <p:strVal val="#ppt_w"/>
                                              </p:val>
                                            </p:tav>
                                          </p:tavLst>
                                        </p:anim>
                                        <p:anim calcmode="lin" valueType="num">
                                          <p:cBhvr>
                                            <p:cTn id="158" dur="300" fill="hold"/>
                                            <p:tgtEl>
                                              <p:spTgt spid="103"/>
                                            </p:tgtEl>
                                            <p:attrNameLst>
                                              <p:attrName>ppt_h</p:attrName>
                                            </p:attrNameLst>
                                          </p:cBhvr>
                                          <p:tavLst>
                                            <p:tav tm="0">
                                              <p:val>
                                                <p:fltVal val="0"/>
                                              </p:val>
                                            </p:tav>
                                            <p:tav tm="100000">
                                              <p:val>
                                                <p:strVal val="#ppt_h"/>
                                              </p:val>
                                            </p:tav>
                                          </p:tavLst>
                                        </p:anim>
                                        <p:anim calcmode="lin" valueType="num">
                                          <p:cBhvr>
                                            <p:cTn id="159" dur="300" fill="hold"/>
                                            <p:tgtEl>
                                              <p:spTgt spid="103"/>
                                            </p:tgtEl>
                                            <p:attrNameLst>
                                              <p:attrName>style.rotation</p:attrName>
                                            </p:attrNameLst>
                                          </p:cBhvr>
                                          <p:tavLst>
                                            <p:tav tm="0">
                                              <p:val>
                                                <p:fltVal val="90"/>
                                              </p:val>
                                            </p:tav>
                                            <p:tav tm="100000">
                                              <p:val>
                                                <p:fltVal val="0"/>
                                              </p:val>
                                            </p:tav>
                                          </p:tavLst>
                                        </p:anim>
                                        <p:animEffect transition="in" filter="fade">
                                          <p:cBhvr>
                                            <p:cTn id="160" dur="300"/>
                                            <p:tgtEl>
                                              <p:spTgt spid="103"/>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104"/>
                                            </p:tgtEl>
                                            <p:attrNameLst>
                                              <p:attrName>style.visibility</p:attrName>
                                            </p:attrNameLst>
                                          </p:cBhvr>
                                          <p:to>
                                            <p:strVal val="visible"/>
                                          </p:to>
                                        </p:set>
                                        <p:anim calcmode="lin" valueType="num">
                                          <p:cBhvr>
                                            <p:cTn id="163" dur="300" fill="hold"/>
                                            <p:tgtEl>
                                              <p:spTgt spid="104"/>
                                            </p:tgtEl>
                                            <p:attrNameLst>
                                              <p:attrName>ppt_w</p:attrName>
                                            </p:attrNameLst>
                                          </p:cBhvr>
                                          <p:tavLst>
                                            <p:tav tm="0">
                                              <p:val>
                                                <p:fltVal val="0"/>
                                              </p:val>
                                            </p:tav>
                                            <p:tav tm="100000">
                                              <p:val>
                                                <p:strVal val="#ppt_w"/>
                                              </p:val>
                                            </p:tav>
                                          </p:tavLst>
                                        </p:anim>
                                        <p:anim calcmode="lin" valueType="num">
                                          <p:cBhvr>
                                            <p:cTn id="164" dur="300" fill="hold"/>
                                            <p:tgtEl>
                                              <p:spTgt spid="104"/>
                                            </p:tgtEl>
                                            <p:attrNameLst>
                                              <p:attrName>ppt_h</p:attrName>
                                            </p:attrNameLst>
                                          </p:cBhvr>
                                          <p:tavLst>
                                            <p:tav tm="0">
                                              <p:val>
                                                <p:fltVal val="0"/>
                                              </p:val>
                                            </p:tav>
                                            <p:tav tm="100000">
                                              <p:val>
                                                <p:strVal val="#ppt_h"/>
                                              </p:val>
                                            </p:tav>
                                          </p:tavLst>
                                        </p:anim>
                                        <p:anim calcmode="lin" valueType="num">
                                          <p:cBhvr>
                                            <p:cTn id="165" dur="300" fill="hold"/>
                                            <p:tgtEl>
                                              <p:spTgt spid="104"/>
                                            </p:tgtEl>
                                            <p:attrNameLst>
                                              <p:attrName>style.rotation</p:attrName>
                                            </p:attrNameLst>
                                          </p:cBhvr>
                                          <p:tavLst>
                                            <p:tav tm="0">
                                              <p:val>
                                                <p:fltVal val="90"/>
                                              </p:val>
                                            </p:tav>
                                            <p:tav tm="100000">
                                              <p:val>
                                                <p:fltVal val="0"/>
                                              </p:val>
                                            </p:tav>
                                          </p:tavLst>
                                        </p:anim>
                                        <p:animEffect transition="in" filter="fade">
                                          <p:cBhvr>
                                            <p:cTn id="166" dur="300"/>
                                            <p:tgtEl>
                                              <p:spTgt spid="104"/>
                                            </p:tgtEl>
                                          </p:cBhvr>
                                        </p:animEffect>
                                      </p:childTnLst>
                                    </p:cTn>
                                  </p:par>
                                  <p:par>
                                    <p:cTn id="167" presetID="31" presetClass="entr" presetSubtype="0" fill="hold" grpId="0" nodeType="withEffect">
                                      <p:stCondLst>
                                        <p:cond delay="0"/>
                                      </p:stCondLst>
                                      <p:childTnLst>
                                        <p:set>
                                          <p:cBhvr>
                                            <p:cTn id="168" dur="1" fill="hold">
                                              <p:stCondLst>
                                                <p:cond delay="0"/>
                                              </p:stCondLst>
                                            </p:cTn>
                                            <p:tgtEl>
                                              <p:spTgt spid="105"/>
                                            </p:tgtEl>
                                            <p:attrNameLst>
                                              <p:attrName>style.visibility</p:attrName>
                                            </p:attrNameLst>
                                          </p:cBhvr>
                                          <p:to>
                                            <p:strVal val="visible"/>
                                          </p:to>
                                        </p:set>
                                        <p:anim calcmode="lin" valueType="num">
                                          <p:cBhvr>
                                            <p:cTn id="169" dur="300" fill="hold"/>
                                            <p:tgtEl>
                                              <p:spTgt spid="105"/>
                                            </p:tgtEl>
                                            <p:attrNameLst>
                                              <p:attrName>ppt_w</p:attrName>
                                            </p:attrNameLst>
                                          </p:cBhvr>
                                          <p:tavLst>
                                            <p:tav tm="0">
                                              <p:val>
                                                <p:fltVal val="0"/>
                                              </p:val>
                                            </p:tav>
                                            <p:tav tm="100000">
                                              <p:val>
                                                <p:strVal val="#ppt_w"/>
                                              </p:val>
                                            </p:tav>
                                          </p:tavLst>
                                        </p:anim>
                                        <p:anim calcmode="lin" valueType="num">
                                          <p:cBhvr>
                                            <p:cTn id="170" dur="300" fill="hold"/>
                                            <p:tgtEl>
                                              <p:spTgt spid="105"/>
                                            </p:tgtEl>
                                            <p:attrNameLst>
                                              <p:attrName>ppt_h</p:attrName>
                                            </p:attrNameLst>
                                          </p:cBhvr>
                                          <p:tavLst>
                                            <p:tav tm="0">
                                              <p:val>
                                                <p:fltVal val="0"/>
                                              </p:val>
                                            </p:tav>
                                            <p:tav tm="100000">
                                              <p:val>
                                                <p:strVal val="#ppt_h"/>
                                              </p:val>
                                            </p:tav>
                                          </p:tavLst>
                                        </p:anim>
                                        <p:anim calcmode="lin" valueType="num">
                                          <p:cBhvr>
                                            <p:cTn id="171" dur="300" fill="hold"/>
                                            <p:tgtEl>
                                              <p:spTgt spid="105"/>
                                            </p:tgtEl>
                                            <p:attrNameLst>
                                              <p:attrName>style.rotation</p:attrName>
                                            </p:attrNameLst>
                                          </p:cBhvr>
                                          <p:tavLst>
                                            <p:tav tm="0">
                                              <p:val>
                                                <p:fltVal val="90"/>
                                              </p:val>
                                            </p:tav>
                                            <p:tav tm="100000">
                                              <p:val>
                                                <p:fltVal val="0"/>
                                              </p:val>
                                            </p:tav>
                                          </p:tavLst>
                                        </p:anim>
                                        <p:animEffect transition="in" filter="fade">
                                          <p:cBhvr>
                                            <p:cTn id="172" dur="300"/>
                                            <p:tgtEl>
                                              <p:spTgt spid="105"/>
                                            </p:tgtEl>
                                          </p:cBhvr>
                                        </p:animEffect>
                                      </p:childTnLst>
                                    </p:cTn>
                                  </p:par>
                                  <p:par>
                                    <p:cTn id="173" presetID="31" presetClass="entr" presetSubtype="0" fill="hold" grpId="0" nodeType="withEffect">
                                      <p:stCondLst>
                                        <p:cond delay="0"/>
                                      </p:stCondLst>
                                      <p:childTnLst>
                                        <p:set>
                                          <p:cBhvr>
                                            <p:cTn id="174" dur="1" fill="hold">
                                              <p:stCondLst>
                                                <p:cond delay="0"/>
                                              </p:stCondLst>
                                            </p:cTn>
                                            <p:tgtEl>
                                              <p:spTgt spid="106"/>
                                            </p:tgtEl>
                                            <p:attrNameLst>
                                              <p:attrName>style.visibility</p:attrName>
                                            </p:attrNameLst>
                                          </p:cBhvr>
                                          <p:to>
                                            <p:strVal val="visible"/>
                                          </p:to>
                                        </p:set>
                                        <p:anim calcmode="lin" valueType="num">
                                          <p:cBhvr>
                                            <p:cTn id="175" dur="300" fill="hold"/>
                                            <p:tgtEl>
                                              <p:spTgt spid="106"/>
                                            </p:tgtEl>
                                            <p:attrNameLst>
                                              <p:attrName>ppt_w</p:attrName>
                                            </p:attrNameLst>
                                          </p:cBhvr>
                                          <p:tavLst>
                                            <p:tav tm="0">
                                              <p:val>
                                                <p:fltVal val="0"/>
                                              </p:val>
                                            </p:tav>
                                            <p:tav tm="100000">
                                              <p:val>
                                                <p:strVal val="#ppt_w"/>
                                              </p:val>
                                            </p:tav>
                                          </p:tavLst>
                                        </p:anim>
                                        <p:anim calcmode="lin" valueType="num">
                                          <p:cBhvr>
                                            <p:cTn id="176" dur="300" fill="hold"/>
                                            <p:tgtEl>
                                              <p:spTgt spid="106"/>
                                            </p:tgtEl>
                                            <p:attrNameLst>
                                              <p:attrName>ppt_h</p:attrName>
                                            </p:attrNameLst>
                                          </p:cBhvr>
                                          <p:tavLst>
                                            <p:tav tm="0">
                                              <p:val>
                                                <p:fltVal val="0"/>
                                              </p:val>
                                            </p:tav>
                                            <p:tav tm="100000">
                                              <p:val>
                                                <p:strVal val="#ppt_h"/>
                                              </p:val>
                                            </p:tav>
                                          </p:tavLst>
                                        </p:anim>
                                        <p:anim calcmode="lin" valueType="num">
                                          <p:cBhvr>
                                            <p:cTn id="177" dur="300" fill="hold"/>
                                            <p:tgtEl>
                                              <p:spTgt spid="106"/>
                                            </p:tgtEl>
                                            <p:attrNameLst>
                                              <p:attrName>style.rotation</p:attrName>
                                            </p:attrNameLst>
                                          </p:cBhvr>
                                          <p:tavLst>
                                            <p:tav tm="0">
                                              <p:val>
                                                <p:fltVal val="90"/>
                                              </p:val>
                                            </p:tav>
                                            <p:tav tm="100000">
                                              <p:val>
                                                <p:fltVal val="0"/>
                                              </p:val>
                                            </p:tav>
                                          </p:tavLst>
                                        </p:anim>
                                        <p:animEffect transition="in" filter="fade">
                                          <p:cBhvr>
                                            <p:cTn id="178" dur="300"/>
                                            <p:tgtEl>
                                              <p:spTgt spid="106"/>
                                            </p:tgtEl>
                                          </p:cBhvr>
                                        </p:animEffect>
                                      </p:childTnLst>
                                    </p:cTn>
                                  </p:par>
                                  <p:par>
                                    <p:cTn id="179" presetID="31" presetClass="entr" presetSubtype="0" fill="hold" grpId="0" nodeType="withEffect">
                                      <p:stCondLst>
                                        <p:cond delay="0"/>
                                      </p:stCondLst>
                                      <p:childTnLst>
                                        <p:set>
                                          <p:cBhvr>
                                            <p:cTn id="180" dur="1" fill="hold">
                                              <p:stCondLst>
                                                <p:cond delay="0"/>
                                              </p:stCondLst>
                                            </p:cTn>
                                            <p:tgtEl>
                                              <p:spTgt spid="107"/>
                                            </p:tgtEl>
                                            <p:attrNameLst>
                                              <p:attrName>style.visibility</p:attrName>
                                            </p:attrNameLst>
                                          </p:cBhvr>
                                          <p:to>
                                            <p:strVal val="visible"/>
                                          </p:to>
                                        </p:set>
                                        <p:anim calcmode="lin" valueType="num">
                                          <p:cBhvr>
                                            <p:cTn id="181" dur="300" fill="hold"/>
                                            <p:tgtEl>
                                              <p:spTgt spid="107"/>
                                            </p:tgtEl>
                                            <p:attrNameLst>
                                              <p:attrName>ppt_w</p:attrName>
                                            </p:attrNameLst>
                                          </p:cBhvr>
                                          <p:tavLst>
                                            <p:tav tm="0">
                                              <p:val>
                                                <p:fltVal val="0"/>
                                              </p:val>
                                            </p:tav>
                                            <p:tav tm="100000">
                                              <p:val>
                                                <p:strVal val="#ppt_w"/>
                                              </p:val>
                                            </p:tav>
                                          </p:tavLst>
                                        </p:anim>
                                        <p:anim calcmode="lin" valueType="num">
                                          <p:cBhvr>
                                            <p:cTn id="182" dur="300" fill="hold"/>
                                            <p:tgtEl>
                                              <p:spTgt spid="107"/>
                                            </p:tgtEl>
                                            <p:attrNameLst>
                                              <p:attrName>ppt_h</p:attrName>
                                            </p:attrNameLst>
                                          </p:cBhvr>
                                          <p:tavLst>
                                            <p:tav tm="0">
                                              <p:val>
                                                <p:fltVal val="0"/>
                                              </p:val>
                                            </p:tav>
                                            <p:tav tm="100000">
                                              <p:val>
                                                <p:strVal val="#ppt_h"/>
                                              </p:val>
                                            </p:tav>
                                          </p:tavLst>
                                        </p:anim>
                                        <p:anim calcmode="lin" valueType="num">
                                          <p:cBhvr>
                                            <p:cTn id="183" dur="300" fill="hold"/>
                                            <p:tgtEl>
                                              <p:spTgt spid="107"/>
                                            </p:tgtEl>
                                            <p:attrNameLst>
                                              <p:attrName>style.rotation</p:attrName>
                                            </p:attrNameLst>
                                          </p:cBhvr>
                                          <p:tavLst>
                                            <p:tav tm="0">
                                              <p:val>
                                                <p:fltVal val="90"/>
                                              </p:val>
                                            </p:tav>
                                            <p:tav tm="100000">
                                              <p:val>
                                                <p:fltVal val="0"/>
                                              </p:val>
                                            </p:tav>
                                          </p:tavLst>
                                        </p:anim>
                                        <p:animEffect transition="in" filter="fade">
                                          <p:cBhvr>
                                            <p:cTn id="184" dur="300"/>
                                            <p:tgtEl>
                                              <p:spTgt spid="107"/>
                                            </p:tgtEl>
                                          </p:cBhvr>
                                        </p:animEffect>
                                      </p:childTnLst>
                                    </p:cTn>
                                  </p:par>
                                  <p:par>
                                    <p:cTn id="185" presetID="31" presetClass="entr" presetSubtype="0" fill="hold" grpId="0" nodeType="withEffect">
                                      <p:stCondLst>
                                        <p:cond delay="0"/>
                                      </p:stCondLst>
                                      <p:childTnLst>
                                        <p:set>
                                          <p:cBhvr>
                                            <p:cTn id="186" dur="1" fill="hold">
                                              <p:stCondLst>
                                                <p:cond delay="0"/>
                                              </p:stCondLst>
                                            </p:cTn>
                                            <p:tgtEl>
                                              <p:spTgt spid="108"/>
                                            </p:tgtEl>
                                            <p:attrNameLst>
                                              <p:attrName>style.visibility</p:attrName>
                                            </p:attrNameLst>
                                          </p:cBhvr>
                                          <p:to>
                                            <p:strVal val="visible"/>
                                          </p:to>
                                        </p:set>
                                        <p:anim calcmode="lin" valueType="num">
                                          <p:cBhvr>
                                            <p:cTn id="187" dur="300" fill="hold"/>
                                            <p:tgtEl>
                                              <p:spTgt spid="108"/>
                                            </p:tgtEl>
                                            <p:attrNameLst>
                                              <p:attrName>ppt_w</p:attrName>
                                            </p:attrNameLst>
                                          </p:cBhvr>
                                          <p:tavLst>
                                            <p:tav tm="0">
                                              <p:val>
                                                <p:fltVal val="0"/>
                                              </p:val>
                                            </p:tav>
                                            <p:tav tm="100000">
                                              <p:val>
                                                <p:strVal val="#ppt_w"/>
                                              </p:val>
                                            </p:tav>
                                          </p:tavLst>
                                        </p:anim>
                                        <p:anim calcmode="lin" valueType="num">
                                          <p:cBhvr>
                                            <p:cTn id="188" dur="300" fill="hold"/>
                                            <p:tgtEl>
                                              <p:spTgt spid="108"/>
                                            </p:tgtEl>
                                            <p:attrNameLst>
                                              <p:attrName>ppt_h</p:attrName>
                                            </p:attrNameLst>
                                          </p:cBhvr>
                                          <p:tavLst>
                                            <p:tav tm="0">
                                              <p:val>
                                                <p:fltVal val="0"/>
                                              </p:val>
                                            </p:tav>
                                            <p:tav tm="100000">
                                              <p:val>
                                                <p:strVal val="#ppt_h"/>
                                              </p:val>
                                            </p:tav>
                                          </p:tavLst>
                                        </p:anim>
                                        <p:anim calcmode="lin" valueType="num">
                                          <p:cBhvr>
                                            <p:cTn id="189" dur="300" fill="hold"/>
                                            <p:tgtEl>
                                              <p:spTgt spid="108"/>
                                            </p:tgtEl>
                                            <p:attrNameLst>
                                              <p:attrName>style.rotation</p:attrName>
                                            </p:attrNameLst>
                                          </p:cBhvr>
                                          <p:tavLst>
                                            <p:tav tm="0">
                                              <p:val>
                                                <p:fltVal val="90"/>
                                              </p:val>
                                            </p:tav>
                                            <p:tav tm="100000">
                                              <p:val>
                                                <p:fltVal val="0"/>
                                              </p:val>
                                            </p:tav>
                                          </p:tavLst>
                                        </p:anim>
                                        <p:animEffect transition="in" filter="fade">
                                          <p:cBhvr>
                                            <p:cTn id="190" dur="300"/>
                                            <p:tgtEl>
                                              <p:spTgt spid="108"/>
                                            </p:tgtEl>
                                          </p:cBhvr>
                                        </p:animEffect>
                                      </p:childTnLst>
                                    </p:cTn>
                                  </p:par>
                                  <p:par>
                                    <p:cTn id="191" presetID="31" presetClass="entr" presetSubtype="0" fill="hold" grpId="0" nodeType="withEffect">
                                      <p:stCondLst>
                                        <p:cond delay="0"/>
                                      </p:stCondLst>
                                      <p:childTnLst>
                                        <p:set>
                                          <p:cBhvr>
                                            <p:cTn id="192" dur="1" fill="hold">
                                              <p:stCondLst>
                                                <p:cond delay="0"/>
                                              </p:stCondLst>
                                            </p:cTn>
                                            <p:tgtEl>
                                              <p:spTgt spid="109"/>
                                            </p:tgtEl>
                                            <p:attrNameLst>
                                              <p:attrName>style.visibility</p:attrName>
                                            </p:attrNameLst>
                                          </p:cBhvr>
                                          <p:to>
                                            <p:strVal val="visible"/>
                                          </p:to>
                                        </p:set>
                                        <p:anim calcmode="lin" valueType="num">
                                          <p:cBhvr>
                                            <p:cTn id="193" dur="300" fill="hold"/>
                                            <p:tgtEl>
                                              <p:spTgt spid="109"/>
                                            </p:tgtEl>
                                            <p:attrNameLst>
                                              <p:attrName>ppt_w</p:attrName>
                                            </p:attrNameLst>
                                          </p:cBhvr>
                                          <p:tavLst>
                                            <p:tav tm="0">
                                              <p:val>
                                                <p:fltVal val="0"/>
                                              </p:val>
                                            </p:tav>
                                            <p:tav tm="100000">
                                              <p:val>
                                                <p:strVal val="#ppt_w"/>
                                              </p:val>
                                            </p:tav>
                                          </p:tavLst>
                                        </p:anim>
                                        <p:anim calcmode="lin" valueType="num">
                                          <p:cBhvr>
                                            <p:cTn id="194" dur="300" fill="hold"/>
                                            <p:tgtEl>
                                              <p:spTgt spid="109"/>
                                            </p:tgtEl>
                                            <p:attrNameLst>
                                              <p:attrName>ppt_h</p:attrName>
                                            </p:attrNameLst>
                                          </p:cBhvr>
                                          <p:tavLst>
                                            <p:tav tm="0">
                                              <p:val>
                                                <p:fltVal val="0"/>
                                              </p:val>
                                            </p:tav>
                                            <p:tav tm="100000">
                                              <p:val>
                                                <p:strVal val="#ppt_h"/>
                                              </p:val>
                                            </p:tav>
                                          </p:tavLst>
                                        </p:anim>
                                        <p:anim calcmode="lin" valueType="num">
                                          <p:cBhvr>
                                            <p:cTn id="195" dur="300" fill="hold"/>
                                            <p:tgtEl>
                                              <p:spTgt spid="109"/>
                                            </p:tgtEl>
                                            <p:attrNameLst>
                                              <p:attrName>style.rotation</p:attrName>
                                            </p:attrNameLst>
                                          </p:cBhvr>
                                          <p:tavLst>
                                            <p:tav tm="0">
                                              <p:val>
                                                <p:fltVal val="90"/>
                                              </p:val>
                                            </p:tav>
                                            <p:tav tm="100000">
                                              <p:val>
                                                <p:fltVal val="0"/>
                                              </p:val>
                                            </p:tav>
                                          </p:tavLst>
                                        </p:anim>
                                        <p:animEffect transition="in" filter="fade">
                                          <p:cBhvr>
                                            <p:cTn id="196" dur="300"/>
                                            <p:tgtEl>
                                              <p:spTgt spid="109"/>
                                            </p:tgtEl>
                                          </p:cBhvr>
                                        </p:animEffect>
                                      </p:childTnLst>
                                    </p:cTn>
                                  </p:par>
                                  <p:par>
                                    <p:cTn id="197" presetID="31" presetClass="entr" presetSubtype="0" fill="hold" grpId="0" nodeType="withEffect">
                                      <p:stCondLst>
                                        <p:cond delay="0"/>
                                      </p:stCondLst>
                                      <p:childTnLst>
                                        <p:set>
                                          <p:cBhvr>
                                            <p:cTn id="198" dur="1" fill="hold">
                                              <p:stCondLst>
                                                <p:cond delay="0"/>
                                              </p:stCondLst>
                                            </p:cTn>
                                            <p:tgtEl>
                                              <p:spTgt spid="110"/>
                                            </p:tgtEl>
                                            <p:attrNameLst>
                                              <p:attrName>style.visibility</p:attrName>
                                            </p:attrNameLst>
                                          </p:cBhvr>
                                          <p:to>
                                            <p:strVal val="visible"/>
                                          </p:to>
                                        </p:set>
                                        <p:anim calcmode="lin" valueType="num">
                                          <p:cBhvr>
                                            <p:cTn id="199" dur="300" fill="hold"/>
                                            <p:tgtEl>
                                              <p:spTgt spid="110"/>
                                            </p:tgtEl>
                                            <p:attrNameLst>
                                              <p:attrName>ppt_w</p:attrName>
                                            </p:attrNameLst>
                                          </p:cBhvr>
                                          <p:tavLst>
                                            <p:tav tm="0">
                                              <p:val>
                                                <p:fltVal val="0"/>
                                              </p:val>
                                            </p:tav>
                                            <p:tav tm="100000">
                                              <p:val>
                                                <p:strVal val="#ppt_w"/>
                                              </p:val>
                                            </p:tav>
                                          </p:tavLst>
                                        </p:anim>
                                        <p:anim calcmode="lin" valueType="num">
                                          <p:cBhvr>
                                            <p:cTn id="200" dur="300" fill="hold"/>
                                            <p:tgtEl>
                                              <p:spTgt spid="110"/>
                                            </p:tgtEl>
                                            <p:attrNameLst>
                                              <p:attrName>ppt_h</p:attrName>
                                            </p:attrNameLst>
                                          </p:cBhvr>
                                          <p:tavLst>
                                            <p:tav tm="0">
                                              <p:val>
                                                <p:fltVal val="0"/>
                                              </p:val>
                                            </p:tav>
                                            <p:tav tm="100000">
                                              <p:val>
                                                <p:strVal val="#ppt_h"/>
                                              </p:val>
                                            </p:tav>
                                          </p:tavLst>
                                        </p:anim>
                                        <p:anim calcmode="lin" valueType="num">
                                          <p:cBhvr>
                                            <p:cTn id="201" dur="300" fill="hold"/>
                                            <p:tgtEl>
                                              <p:spTgt spid="110"/>
                                            </p:tgtEl>
                                            <p:attrNameLst>
                                              <p:attrName>style.rotation</p:attrName>
                                            </p:attrNameLst>
                                          </p:cBhvr>
                                          <p:tavLst>
                                            <p:tav tm="0">
                                              <p:val>
                                                <p:fltVal val="90"/>
                                              </p:val>
                                            </p:tav>
                                            <p:tav tm="100000">
                                              <p:val>
                                                <p:fltVal val="0"/>
                                              </p:val>
                                            </p:tav>
                                          </p:tavLst>
                                        </p:anim>
                                        <p:animEffect transition="in" filter="fade">
                                          <p:cBhvr>
                                            <p:cTn id="202" dur="300"/>
                                            <p:tgtEl>
                                              <p:spTgt spid="110"/>
                                            </p:tgtEl>
                                          </p:cBhvr>
                                        </p:animEffect>
                                      </p:childTnLst>
                                    </p:cTn>
                                  </p:par>
                                </p:childTnLst>
                              </p:cTn>
                            </p:par>
                            <p:par>
                              <p:cTn id="203" fill="hold">
                                <p:stCondLst>
                                  <p:cond delay="2400"/>
                                </p:stCondLst>
                                <p:childTnLst>
                                  <p:par>
                                    <p:cTn id="204" presetID="22" presetClass="entr" presetSubtype="8" fill="hold" nodeType="afterEffect">
                                      <p:stCondLst>
                                        <p:cond delay="0"/>
                                      </p:stCondLst>
                                      <p:childTnLst>
                                        <p:set>
                                          <p:cBhvr>
                                            <p:cTn id="205" dur="1" fill="hold">
                                              <p:stCondLst>
                                                <p:cond delay="0"/>
                                              </p:stCondLst>
                                            </p:cTn>
                                            <p:tgtEl>
                                              <p:spTgt spid="111"/>
                                            </p:tgtEl>
                                            <p:attrNameLst>
                                              <p:attrName>style.visibility</p:attrName>
                                            </p:attrNameLst>
                                          </p:cBhvr>
                                          <p:to>
                                            <p:strVal val="visible"/>
                                          </p:to>
                                        </p:set>
                                        <p:animEffect transition="in" filter="wipe(left)">
                                          <p:cBhvr>
                                            <p:cTn id="206" dur="500"/>
                                            <p:tgtEl>
                                              <p:spTgt spid="111"/>
                                            </p:tgtEl>
                                          </p:cBhvr>
                                        </p:animEffect>
                                      </p:childTnLst>
                                    </p:cTn>
                                  </p:par>
                                </p:childTnLst>
                              </p:cTn>
                            </p:par>
                            <p:par>
                              <p:cTn id="207" fill="hold">
                                <p:stCondLst>
                                  <p:cond delay="2900"/>
                                </p:stCondLst>
                                <p:childTnLst>
                                  <p:par>
                                    <p:cTn id="208" presetID="41" presetClass="entr" presetSubtype="0" fill="hold" grpId="0" nodeType="afterEffect">
                                      <p:stCondLst>
                                        <p:cond delay="0"/>
                                      </p:stCondLst>
                                      <p:iterate type="lt">
                                        <p:tmPct val="10000"/>
                                      </p:iterate>
                                      <p:childTnLst>
                                        <p:set>
                                          <p:cBhvr>
                                            <p:cTn id="209" dur="1" fill="hold">
                                              <p:stCondLst>
                                                <p:cond delay="0"/>
                                              </p:stCondLst>
                                            </p:cTn>
                                            <p:tgtEl>
                                              <p:spTgt spid="115"/>
                                            </p:tgtEl>
                                            <p:attrNameLst>
                                              <p:attrName>style.visibility</p:attrName>
                                            </p:attrNameLst>
                                          </p:cBhvr>
                                          <p:to>
                                            <p:strVal val="visible"/>
                                          </p:to>
                                        </p:set>
                                        <p:anim calcmode="lin" valueType="num">
                                          <p:cBhvr>
                                            <p:cTn id="210" dur="500" fill="hold"/>
                                            <p:tgtEl>
                                              <p:spTgt spid="115"/>
                                            </p:tgtEl>
                                            <p:attrNameLst>
                                              <p:attrName>ppt_x</p:attrName>
                                            </p:attrNameLst>
                                          </p:cBhvr>
                                          <p:tavLst>
                                            <p:tav tm="0">
                                              <p:val>
                                                <p:strVal val="#ppt_x"/>
                                              </p:val>
                                            </p:tav>
                                            <p:tav tm="50000">
                                              <p:val>
                                                <p:strVal val="#ppt_x+.1"/>
                                              </p:val>
                                            </p:tav>
                                            <p:tav tm="100000">
                                              <p:val>
                                                <p:strVal val="#ppt_x"/>
                                              </p:val>
                                            </p:tav>
                                          </p:tavLst>
                                        </p:anim>
                                        <p:anim calcmode="lin" valueType="num">
                                          <p:cBhvr>
                                            <p:cTn id="211" dur="500" fill="hold"/>
                                            <p:tgtEl>
                                              <p:spTgt spid="115"/>
                                            </p:tgtEl>
                                            <p:attrNameLst>
                                              <p:attrName>ppt_y</p:attrName>
                                            </p:attrNameLst>
                                          </p:cBhvr>
                                          <p:tavLst>
                                            <p:tav tm="0">
                                              <p:val>
                                                <p:strVal val="#ppt_y"/>
                                              </p:val>
                                            </p:tav>
                                            <p:tav tm="100000">
                                              <p:val>
                                                <p:strVal val="#ppt_y"/>
                                              </p:val>
                                            </p:tav>
                                          </p:tavLst>
                                        </p:anim>
                                        <p:anim calcmode="lin" valueType="num">
                                          <p:cBhvr>
                                            <p:cTn id="212" dur="500" fill="hold"/>
                                            <p:tgtEl>
                                              <p:spTgt spid="115"/>
                                            </p:tgtEl>
                                            <p:attrNameLst>
                                              <p:attrName>ppt_h</p:attrName>
                                            </p:attrNameLst>
                                          </p:cBhvr>
                                          <p:tavLst>
                                            <p:tav tm="0">
                                              <p:val>
                                                <p:strVal val="#ppt_h/10"/>
                                              </p:val>
                                            </p:tav>
                                            <p:tav tm="50000">
                                              <p:val>
                                                <p:strVal val="#ppt_h+.01"/>
                                              </p:val>
                                            </p:tav>
                                            <p:tav tm="100000">
                                              <p:val>
                                                <p:strVal val="#ppt_h"/>
                                              </p:val>
                                            </p:tav>
                                          </p:tavLst>
                                        </p:anim>
                                        <p:anim calcmode="lin" valueType="num">
                                          <p:cBhvr>
                                            <p:cTn id="213" dur="500" fill="hold"/>
                                            <p:tgtEl>
                                              <p:spTgt spid="115"/>
                                            </p:tgtEl>
                                            <p:attrNameLst>
                                              <p:attrName>ppt_w</p:attrName>
                                            </p:attrNameLst>
                                          </p:cBhvr>
                                          <p:tavLst>
                                            <p:tav tm="0">
                                              <p:val>
                                                <p:strVal val="#ppt_w/10"/>
                                              </p:val>
                                            </p:tav>
                                            <p:tav tm="50000">
                                              <p:val>
                                                <p:strVal val="#ppt_w+.01"/>
                                              </p:val>
                                            </p:tav>
                                            <p:tav tm="100000">
                                              <p:val>
                                                <p:strVal val="#ppt_w"/>
                                              </p:val>
                                            </p:tav>
                                          </p:tavLst>
                                        </p:anim>
                                        <p:animEffect transition="in" filter="fade">
                                          <p:cBhvr>
                                            <p:cTn id="214" dur="500" tmFilter="0,0; .5, 1; 1, 1"/>
                                            <p:tgtEl>
                                              <p:spTgt spid="115"/>
                                            </p:tgtEl>
                                          </p:cBhvr>
                                        </p:animEffect>
                                      </p:childTnLst>
                                    </p:cTn>
                                  </p:par>
                                  <p:par>
                                    <p:cTn id="215" presetID="41" presetClass="entr" presetSubtype="0" fill="hold" grpId="0" nodeType="withEffect">
                                      <p:stCondLst>
                                        <p:cond delay="0"/>
                                      </p:stCondLst>
                                      <p:iterate type="lt">
                                        <p:tmPct val="10000"/>
                                      </p:iterate>
                                      <p:childTnLst>
                                        <p:set>
                                          <p:cBhvr>
                                            <p:cTn id="216" dur="1" fill="hold">
                                              <p:stCondLst>
                                                <p:cond delay="0"/>
                                              </p:stCondLst>
                                            </p:cTn>
                                            <p:tgtEl>
                                              <p:spTgt spid="116"/>
                                            </p:tgtEl>
                                            <p:attrNameLst>
                                              <p:attrName>style.visibility</p:attrName>
                                            </p:attrNameLst>
                                          </p:cBhvr>
                                          <p:to>
                                            <p:strVal val="visible"/>
                                          </p:to>
                                        </p:set>
                                        <p:anim calcmode="lin" valueType="num">
                                          <p:cBhvr>
                                            <p:cTn id="217" dur="500" fill="hold"/>
                                            <p:tgtEl>
                                              <p:spTgt spid="116"/>
                                            </p:tgtEl>
                                            <p:attrNameLst>
                                              <p:attrName>ppt_x</p:attrName>
                                            </p:attrNameLst>
                                          </p:cBhvr>
                                          <p:tavLst>
                                            <p:tav tm="0">
                                              <p:val>
                                                <p:strVal val="#ppt_x"/>
                                              </p:val>
                                            </p:tav>
                                            <p:tav tm="50000">
                                              <p:val>
                                                <p:strVal val="#ppt_x+.1"/>
                                              </p:val>
                                            </p:tav>
                                            <p:tav tm="100000">
                                              <p:val>
                                                <p:strVal val="#ppt_x"/>
                                              </p:val>
                                            </p:tav>
                                          </p:tavLst>
                                        </p:anim>
                                        <p:anim calcmode="lin" valueType="num">
                                          <p:cBhvr>
                                            <p:cTn id="218" dur="500" fill="hold"/>
                                            <p:tgtEl>
                                              <p:spTgt spid="116"/>
                                            </p:tgtEl>
                                            <p:attrNameLst>
                                              <p:attrName>ppt_y</p:attrName>
                                            </p:attrNameLst>
                                          </p:cBhvr>
                                          <p:tavLst>
                                            <p:tav tm="0">
                                              <p:val>
                                                <p:strVal val="#ppt_y"/>
                                              </p:val>
                                            </p:tav>
                                            <p:tav tm="100000">
                                              <p:val>
                                                <p:strVal val="#ppt_y"/>
                                              </p:val>
                                            </p:tav>
                                          </p:tavLst>
                                        </p:anim>
                                        <p:anim calcmode="lin" valueType="num">
                                          <p:cBhvr>
                                            <p:cTn id="219" dur="500" fill="hold"/>
                                            <p:tgtEl>
                                              <p:spTgt spid="116"/>
                                            </p:tgtEl>
                                            <p:attrNameLst>
                                              <p:attrName>ppt_h</p:attrName>
                                            </p:attrNameLst>
                                          </p:cBhvr>
                                          <p:tavLst>
                                            <p:tav tm="0">
                                              <p:val>
                                                <p:strVal val="#ppt_h/10"/>
                                              </p:val>
                                            </p:tav>
                                            <p:tav tm="50000">
                                              <p:val>
                                                <p:strVal val="#ppt_h+.01"/>
                                              </p:val>
                                            </p:tav>
                                            <p:tav tm="100000">
                                              <p:val>
                                                <p:strVal val="#ppt_h"/>
                                              </p:val>
                                            </p:tav>
                                          </p:tavLst>
                                        </p:anim>
                                        <p:anim calcmode="lin" valueType="num">
                                          <p:cBhvr>
                                            <p:cTn id="220" dur="500" fill="hold"/>
                                            <p:tgtEl>
                                              <p:spTgt spid="116"/>
                                            </p:tgtEl>
                                            <p:attrNameLst>
                                              <p:attrName>ppt_w</p:attrName>
                                            </p:attrNameLst>
                                          </p:cBhvr>
                                          <p:tavLst>
                                            <p:tav tm="0">
                                              <p:val>
                                                <p:strVal val="#ppt_w/10"/>
                                              </p:val>
                                            </p:tav>
                                            <p:tav tm="50000">
                                              <p:val>
                                                <p:strVal val="#ppt_w+.01"/>
                                              </p:val>
                                            </p:tav>
                                            <p:tav tm="100000">
                                              <p:val>
                                                <p:strVal val="#ppt_w"/>
                                              </p:val>
                                            </p:tav>
                                          </p:tavLst>
                                        </p:anim>
                                        <p:animEffect transition="in" filter="fade">
                                          <p:cBhvr>
                                            <p:cTn id="221" dur="500" tmFilter="0,0; .5, 1; 1, 1"/>
                                            <p:tgtEl>
                                              <p:spTgt spid="116"/>
                                            </p:tgtEl>
                                          </p:cBhvr>
                                        </p:animEffect>
                                      </p:childTnLst>
                                    </p:cTn>
                                  </p:par>
                                </p:childTnLst>
                              </p:cTn>
                            </p:par>
                            <p:par>
                              <p:cTn id="222" fill="hold">
                                <p:stCondLst>
                                  <p:cond delay="3600"/>
                                </p:stCondLst>
                                <p:childTnLst>
                                  <p:par>
                                    <p:cTn id="223" presetID="22" presetClass="entr" presetSubtype="2" fill="hold" nodeType="afterEffect">
                                      <p:stCondLst>
                                        <p:cond delay="0"/>
                                      </p:stCondLst>
                                      <p:childTnLst>
                                        <p:set>
                                          <p:cBhvr>
                                            <p:cTn id="224" dur="1" fill="hold">
                                              <p:stCondLst>
                                                <p:cond delay="0"/>
                                              </p:stCondLst>
                                            </p:cTn>
                                            <p:tgtEl>
                                              <p:spTgt spid="119"/>
                                            </p:tgtEl>
                                            <p:attrNameLst>
                                              <p:attrName>style.visibility</p:attrName>
                                            </p:attrNameLst>
                                          </p:cBhvr>
                                          <p:to>
                                            <p:strVal val="visible"/>
                                          </p:to>
                                        </p:set>
                                        <p:animEffect transition="in" filter="wipe(right)">
                                          <p:cBhvr>
                                            <p:cTn id="225" dur="500"/>
                                            <p:tgtEl>
                                              <p:spTgt spid="119"/>
                                            </p:tgtEl>
                                          </p:cBhvr>
                                        </p:animEffect>
                                      </p:childTnLst>
                                    </p:cTn>
                                  </p:par>
                                </p:childTnLst>
                              </p:cTn>
                            </p:par>
                            <p:par>
                              <p:cTn id="226" fill="hold">
                                <p:stCondLst>
                                  <p:cond delay="4100"/>
                                </p:stCondLst>
                                <p:childTnLst>
                                  <p:par>
                                    <p:cTn id="227" presetID="41" presetClass="entr" presetSubtype="0" fill="hold" grpId="0" nodeType="afterEffect">
                                      <p:stCondLst>
                                        <p:cond delay="0"/>
                                      </p:stCondLst>
                                      <p:iterate type="lt">
                                        <p:tmPct val="10000"/>
                                      </p:iterate>
                                      <p:childTnLst>
                                        <p:set>
                                          <p:cBhvr>
                                            <p:cTn id="228" dur="1" fill="hold">
                                              <p:stCondLst>
                                                <p:cond delay="0"/>
                                              </p:stCondLst>
                                            </p:cTn>
                                            <p:tgtEl>
                                              <p:spTgt spid="117"/>
                                            </p:tgtEl>
                                            <p:attrNameLst>
                                              <p:attrName>style.visibility</p:attrName>
                                            </p:attrNameLst>
                                          </p:cBhvr>
                                          <p:to>
                                            <p:strVal val="visible"/>
                                          </p:to>
                                        </p:set>
                                        <p:anim calcmode="lin" valueType="num">
                                          <p:cBhvr>
                                            <p:cTn id="229" dur="500" fill="hold"/>
                                            <p:tgtEl>
                                              <p:spTgt spid="117"/>
                                            </p:tgtEl>
                                            <p:attrNameLst>
                                              <p:attrName>ppt_x</p:attrName>
                                            </p:attrNameLst>
                                          </p:cBhvr>
                                          <p:tavLst>
                                            <p:tav tm="0">
                                              <p:val>
                                                <p:strVal val="#ppt_x"/>
                                              </p:val>
                                            </p:tav>
                                            <p:tav tm="50000">
                                              <p:val>
                                                <p:strVal val="#ppt_x+.1"/>
                                              </p:val>
                                            </p:tav>
                                            <p:tav tm="100000">
                                              <p:val>
                                                <p:strVal val="#ppt_x"/>
                                              </p:val>
                                            </p:tav>
                                          </p:tavLst>
                                        </p:anim>
                                        <p:anim calcmode="lin" valueType="num">
                                          <p:cBhvr>
                                            <p:cTn id="230" dur="500" fill="hold"/>
                                            <p:tgtEl>
                                              <p:spTgt spid="117"/>
                                            </p:tgtEl>
                                            <p:attrNameLst>
                                              <p:attrName>ppt_y</p:attrName>
                                            </p:attrNameLst>
                                          </p:cBhvr>
                                          <p:tavLst>
                                            <p:tav tm="0">
                                              <p:val>
                                                <p:strVal val="#ppt_y"/>
                                              </p:val>
                                            </p:tav>
                                            <p:tav tm="100000">
                                              <p:val>
                                                <p:strVal val="#ppt_y"/>
                                              </p:val>
                                            </p:tav>
                                          </p:tavLst>
                                        </p:anim>
                                        <p:anim calcmode="lin" valueType="num">
                                          <p:cBhvr>
                                            <p:cTn id="231" dur="500" fill="hold"/>
                                            <p:tgtEl>
                                              <p:spTgt spid="117"/>
                                            </p:tgtEl>
                                            <p:attrNameLst>
                                              <p:attrName>ppt_h</p:attrName>
                                            </p:attrNameLst>
                                          </p:cBhvr>
                                          <p:tavLst>
                                            <p:tav tm="0">
                                              <p:val>
                                                <p:strVal val="#ppt_h/10"/>
                                              </p:val>
                                            </p:tav>
                                            <p:tav tm="50000">
                                              <p:val>
                                                <p:strVal val="#ppt_h+.01"/>
                                              </p:val>
                                            </p:tav>
                                            <p:tav tm="100000">
                                              <p:val>
                                                <p:strVal val="#ppt_h"/>
                                              </p:val>
                                            </p:tav>
                                          </p:tavLst>
                                        </p:anim>
                                        <p:anim calcmode="lin" valueType="num">
                                          <p:cBhvr>
                                            <p:cTn id="232" dur="500" fill="hold"/>
                                            <p:tgtEl>
                                              <p:spTgt spid="117"/>
                                            </p:tgtEl>
                                            <p:attrNameLst>
                                              <p:attrName>ppt_w</p:attrName>
                                            </p:attrNameLst>
                                          </p:cBhvr>
                                          <p:tavLst>
                                            <p:tav tm="0">
                                              <p:val>
                                                <p:strVal val="#ppt_w/10"/>
                                              </p:val>
                                            </p:tav>
                                            <p:tav tm="50000">
                                              <p:val>
                                                <p:strVal val="#ppt_w+.01"/>
                                              </p:val>
                                            </p:tav>
                                            <p:tav tm="100000">
                                              <p:val>
                                                <p:strVal val="#ppt_w"/>
                                              </p:val>
                                            </p:tav>
                                          </p:tavLst>
                                        </p:anim>
                                        <p:animEffect transition="in" filter="fade">
                                          <p:cBhvr>
                                            <p:cTn id="233" dur="500" tmFilter="0,0; .5, 1; 1, 1"/>
                                            <p:tgtEl>
                                              <p:spTgt spid="117"/>
                                            </p:tgtEl>
                                          </p:cBhvr>
                                        </p:animEffect>
                                      </p:childTnLst>
                                    </p:cTn>
                                  </p:par>
                                  <p:par>
                                    <p:cTn id="234" presetID="41" presetClass="entr" presetSubtype="0" fill="hold" grpId="0" nodeType="withEffect">
                                      <p:stCondLst>
                                        <p:cond delay="0"/>
                                      </p:stCondLst>
                                      <p:iterate type="lt">
                                        <p:tmPct val="10000"/>
                                      </p:iterate>
                                      <p:childTnLst>
                                        <p:set>
                                          <p:cBhvr>
                                            <p:cTn id="235" dur="1" fill="hold">
                                              <p:stCondLst>
                                                <p:cond delay="0"/>
                                              </p:stCondLst>
                                            </p:cTn>
                                            <p:tgtEl>
                                              <p:spTgt spid="118"/>
                                            </p:tgtEl>
                                            <p:attrNameLst>
                                              <p:attrName>style.visibility</p:attrName>
                                            </p:attrNameLst>
                                          </p:cBhvr>
                                          <p:to>
                                            <p:strVal val="visible"/>
                                          </p:to>
                                        </p:set>
                                        <p:anim calcmode="lin" valueType="num">
                                          <p:cBhvr>
                                            <p:cTn id="236" dur="500" fill="hold"/>
                                            <p:tgtEl>
                                              <p:spTgt spid="118"/>
                                            </p:tgtEl>
                                            <p:attrNameLst>
                                              <p:attrName>ppt_x</p:attrName>
                                            </p:attrNameLst>
                                          </p:cBhvr>
                                          <p:tavLst>
                                            <p:tav tm="0">
                                              <p:val>
                                                <p:strVal val="#ppt_x"/>
                                              </p:val>
                                            </p:tav>
                                            <p:tav tm="50000">
                                              <p:val>
                                                <p:strVal val="#ppt_x+.1"/>
                                              </p:val>
                                            </p:tav>
                                            <p:tav tm="100000">
                                              <p:val>
                                                <p:strVal val="#ppt_x"/>
                                              </p:val>
                                            </p:tav>
                                          </p:tavLst>
                                        </p:anim>
                                        <p:anim calcmode="lin" valueType="num">
                                          <p:cBhvr>
                                            <p:cTn id="237" dur="500" fill="hold"/>
                                            <p:tgtEl>
                                              <p:spTgt spid="118"/>
                                            </p:tgtEl>
                                            <p:attrNameLst>
                                              <p:attrName>ppt_y</p:attrName>
                                            </p:attrNameLst>
                                          </p:cBhvr>
                                          <p:tavLst>
                                            <p:tav tm="0">
                                              <p:val>
                                                <p:strVal val="#ppt_y"/>
                                              </p:val>
                                            </p:tav>
                                            <p:tav tm="100000">
                                              <p:val>
                                                <p:strVal val="#ppt_y"/>
                                              </p:val>
                                            </p:tav>
                                          </p:tavLst>
                                        </p:anim>
                                        <p:anim calcmode="lin" valueType="num">
                                          <p:cBhvr>
                                            <p:cTn id="238" dur="500" fill="hold"/>
                                            <p:tgtEl>
                                              <p:spTgt spid="118"/>
                                            </p:tgtEl>
                                            <p:attrNameLst>
                                              <p:attrName>ppt_h</p:attrName>
                                            </p:attrNameLst>
                                          </p:cBhvr>
                                          <p:tavLst>
                                            <p:tav tm="0">
                                              <p:val>
                                                <p:strVal val="#ppt_h/10"/>
                                              </p:val>
                                            </p:tav>
                                            <p:tav tm="50000">
                                              <p:val>
                                                <p:strVal val="#ppt_h+.01"/>
                                              </p:val>
                                            </p:tav>
                                            <p:tav tm="100000">
                                              <p:val>
                                                <p:strVal val="#ppt_h"/>
                                              </p:val>
                                            </p:tav>
                                          </p:tavLst>
                                        </p:anim>
                                        <p:anim calcmode="lin" valueType="num">
                                          <p:cBhvr>
                                            <p:cTn id="239" dur="500" fill="hold"/>
                                            <p:tgtEl>
                                              <p:spTgt spid="118"/>
                                            </p:tgtEl>
                                            <p:attrNameLst>
                                              <p:attrName>ppt_w</p:attrName>
                                            </p:attrNameLst>
                                          </p:cBhvr>
                                          <p:tavLst>
                                            <p:tav tm="0">
                                              <p:val>
                                                <p:strVal val="#ppt_w/10"/>
                                              </p:val>
                                            </p:tav>
                                            <p:tav tm="50000">
                                              <p:val>
                                                <p:strVal val="#ppt_w+.01"/>
                                              </p:val>
                                            </p:tav>
                                            <p:tav tm="100000">
                                              <p:val>
                                                <p:strVal val="#ppt_w"/>
                                              </p:val>
                                            </p:tav>
                                          </p:tavLst>
                                        </p:anim>
                                        <p:animEffect transition="in" filter="fade">
                                          <p:cBhvr>
                                            <p:cTn id="240" dur="500" tmFilter="0,0; .5, 1; 1, 1"/>
                                            <p:tgtEl>
                                              <p:spTgt spid="118"/>
                                            </p:tgtEl>
                                          </p:cBhvr>
                                        </p:animEffect>
                                      </p:childTnLst>
                                    </p:cTn>
                                  </p:par>
                                </p:childTnLst>
                              </p:cTn>
                            </p:par>
                            <p:par>
                              <p:cTn id="241" fill="hold">
                                <p:stCondLst>
                                  <p:cond delay="5000"/>
                                </p:stCondLst>
                                <p:childTnLst>
                                  <p:par>
                                    <p:cTn id="242" presetID="41" presetClass="entr" presetSubtype="0" fill="hold" grpId="0" nodeType="afterEffect">
                                      <p:stCondLst>
                                        <p:cond delay="0"/>
                                      </p:stCondLst>
                                      <p:iterate type="lt">
                                        <p:tmPct val="10000"/>
                                      </p:iterate>
                                      <p:childTnLst>
                                        <p:set>
                                          <p:cBhvr>
                                            <p:cTn id="243" dur="1" fill="hold">
                                              <p:stCondLst>
                                                <p:cond delay="0"/>
                                              </p:stCondLst>
                                            </p:cTn>
                                            <p:tgtEl>
                                              <p:spTgt spid="126"/>
                                            </p:tgtEl>
                                            <p:attrNameLst>
                                              <p:attrName>style.visibility</p:attrName>
                                            </p:attrNameLst>
                                          </p:cBhvr>
                                          <p:to>
                                            <p:strVal val="visible"/>
                                          </p:to>
                                        </p:set>
                                        <p:anim calcmode="lin" valueType="num">
                                          <p:cBhvr>
                                            <p:cTn id="244"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245" dur="500" fill="hold"/>
                                            <p:tgtEl>
                                              <p:spTgt spid="126"/>
                                            </p:tgtEl>
                                            <p:attrNameLst>
                                              <p:attrName>ppt_y</p:attrName>
                                            </p:attrNameLst>
                                          </p:cBhvr>
                                          <p:tavLst>
                                            <p:tav tm="0">
                                              <p:val>
                                                <p:strVal val="#ppt_y"/>
                                              </p:val>
                                            </p:tav>
                                            <p:tav tm="100000">
                                              <p:val>
                                                <p:strVal val="#ppt_y"/>
                                              </p:val>
                                            </p:tav>
                                          </p:tavLst>
                                        </p:anim>
                                        <p:anim calcmode="lin" valueType="num">
                                          <p:cBhvr>
                                            <p:cTn id="246"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247"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248" dur="500" tmFilter="0,0; .5, 1; 1, 1"/>
                                            <p:tgtEl>
                                              <p:spTgt spid="126"/>
                                            </p:tgtEl>
                                          </p:cBhvr>
                                        </p:animEffect>
                                      </p:childTnLst>
                                    </p:cTn>
                                  </p:par>
                                  <p:par>
                                    <p:cTn id="249" presetID="41" presetClass="entr" presetSubtype="0" fill="hold" grpId="0" nodeType="withEffect">
                                      <p:stCondLst>
                                        <p:cond delay="0"/>
                                      </p:stCondLst>
                                      <p:iterate type="lt">
                                        <p:tmPct val="10000"/>
                                      </p:iterate>
                                      <p:childTnLst>
                                        <p:set>
                                          <p:cBhvr>
                                            <p:cTn id="250" dur="1" fill="hold">
                                              <p:stCondLst>
                                                <p:cond delay="0"/>
                                              </p:stCondLst>
                                            </p:cTn>
                                            <p:tgtEl>
                                              <p:spTgt spid="127"/>
                                            </p:tgtEl>
                                            <p:attrNameLst>
                                              <p:attrName>style.visibility</p:attrName>
                                            </p:attrNameLst>
                                          </p:cBhvr>
                                          <p:to>
                                            <p:strVal val="visible"/>
                                          </p:to>
                                        </p:set>
                                        <p:anim calcmode="lin" valueType="num">
                                          <p:cBhvr>
                                            <p:cTn id="251" dur="500" fill="hold"/>
                                            <p:tgtEl>
                                              <p:spTgt spid="127"/>
                                            </p:tgtEl>
                                            <p:attrNameLst>
                                              <p:attrName>ppt_x</p:attrName>
                                            </p:attrNameLst>
                                          </p:cBhvr>
                                          <p:tavLst>
                                            <p:tav tm="0">
                                              <p:val>
                                                <p:strVal val="#ppt_x"/>
                                              </p:val>
                                            </p:tav>
                                            <p:tav tm="50000">
                                              <p:val>
                                                <p:strVal val="#ppt_x+.1"/>
                                              </p:val>
                                            </p:tav>
                                            <p:tav tm="100000">
                                              <p:val>
                                                <p:strVal val="#ppt_x"/>
                                              </p:val>
                                            </p:tav>
                                          </p:tavLst>
                                        </p:anim>
                                        <p:anim calcmode="lin" valueType="num">
                                          <p:cBhvr>
                                            <p:cTn id="252" dur="500" fill="hold"/>
                                            <p:tgtEl>
                                              <p:spTgt spid="127"/>
                                            </p:tgtEl>
                                            <p:attrNameLst>
                                              <p:attrName>ppt_y</p:attrName>
                                            </p:attrNameLst>
                                          </p:cBhvr>
                                          <p:tavLst>
                                            <p:tav tm="0">
                                              <p:val>
                                                <p:strVal val="#ppt_y"/>
                                              </p:val>
                                            </p:tav>
                                            <p:tav tm="100000">
                                              <p:val>
                                                <p:strVal val="#ppt_y"/>
                                              </p:val>
                                            </p:tav>
                                          </p:tavLst>
                                        </p:anim>
                                        <p:anim calcmode="lin" valueType="num">
                                          <p:cBhvr>
                                            <p:cTn id="253" dur="500" fill="hold"/>
                                            <p:tgtEl>
                                              <p:spTgt spid="127"/>
                                            </p:tgtEl>
                                            <p:attrNameLst>
                                              <p:attrName>ppt_h</p:attrName>
                                            </p:attrNameLst>
                                          </p:cBhvr>
                                          <p:tavLst>
                                            <p:tav tm="0">
                                              <p:val>
                                                <p:strVal val="#ppt_h/10"/>
                                              </p:val>
                                            </p:tav>
                                            <p:tav tm="50000">
                                              <p:val>
                                                <p:strVal val="#ppt_h+.01"/>
                                              </p:val>
                                            </p:tav>
                                            <p:tav tm="100000">
                                              <p:val>
                                                <p:strVal val="#ppt_h"/>
                                              </p:val>
                                            </p:tav>
                                          </p:tavLst>
                                        </p:anim>
                                        <p:anim calcmode="lin" valueType="num">
                                          <p:cBhvr>
                                            <p:cTn id="254" dur="500" fill="hold"/>
                                            <p:tgtEl>
                                              <p:spTgt spid="127"/>
                                            </p:tgtEl>
                                            <p:attrNameLst>
                                              <p:attrName>ppt_w</p:attrName>
                                            </p:attrNameLst>
                                          </p:cBhvr>
                                          <p:tavLst>
                                            <p:tav tm="0">
                                              <p:val>
                                                <p:strVal val="#ppt_w/10"/>
                                              </p:val>
                                            </p:tav>
                                            <p:tav tm="50000">
                                              <p:val>
                                                <p:strVal val="#ppt_w+.01"/>
                                              </p:val>
                                            </p:tav>
                                            <p:tav tm="100000">
                                              <p:val>
                                                <p:strVal val="#ppt_w"/>
                                              </p:val>
                                            </p:tav>
                                          </p:tavLst>
                                        </p:anim>
                                        <p:animEffect transition="in" filter="fade">
                                          <p:cBhvr>
                                            <p:cTn id="255" dur="500" tmFilter="0,0; .5, 1; 1, 1"/>
                                            <p:tgtEl>
                                              <p:spTgt spid="127"/>
                                            </p:tgtEl>
                                          </p:cBhvr>
                                        </p:animEffect>
                                      </p:childTnLst>
                                    </p:cTn>
                                  </p:par>
                                  <p:par>
                                    <p:cTn id="256" presetID="41" presetClass="entr" presetSubtype="0" fill="hold" grpId="0" nodeType="withEffect">
                                      <p:stCondLst>
                                        <p:cond delay="0"/>
                                      </p:stCondLst>
                                      <p:iterate type="lt">
                                        <p:tmPct val="10000"/>
                                      </p:iterate>
                                      <p:childTnLst>
                                        <p:set>
                                          <p:cBhvr>
                                            <p:cTn id="257" dur="1" fill="hold">
                                              <p:stCondLst>
                                                <p:cond delay="0"/>
                                              </p:stCondLst>
                                            </p:cTn>
                                            <p:tgtEl>
                                              <p:spTgt spid="128"/>
                                            </p:tgtEl>
                                            <p:attrNameLst>
                                              <p:attrName>style.visibility</p:attrName>
                                            </p:attrNameLst>
                                          </p:cBhvr>
                                          <p:to>
                                            <p:strVal val="visible"/>
                                          </p:to>
                                        </p:set>
                                        <p:anim calcmode="lin" valueType="num">
                                          <p:cBhvr>
                                            <p:cTn id="258" dur="500" fill="hold"/>
                                            <p:tgtEl>
                                              <p:spTgt spid="128"/>
                                            </p:tgtEl>
                                            <p:attrNameLst>
                                              <p:attrName>ppt_x</p:attrName>
                                            </p:attrNameLst>
                                          </p:cBhvr>
                                          <p:tavLst>
                                            <p:tav tm="0">
                                              <p:val>
                                                <p:strVal val="#ppt_x"/>
                                              </p:val>
                                            </p:tav>
                                            <p:tav tm="50000">
                                              <p:val>
                                                <p:strVal val="#ppt_x+.1"/>
                                              </p:val>
                                            </p:tav>
                                            <p:tav tm="100000">
                                              <p:val>
                                                <p:strVal val="#ppt_x"/>
                                              </p:val>
                                            </p:tav>
                                          </p:tavLst>
                                        </p:anim>
                                        <p:anim calcmode="lin" valueType="num">
                                          <p:cBhvr>
                                            <p:cTn id="259" dur="500" fill="hold"/>
                                            <p:tgtEl>
                                              <p:spTgt spid="128"/>
                                            </p:tgtEl>
                                            <p:attrNameLst>
                                              <p:attrName>ppt_y</p:attrName>
                                            </p:attrNameLst>
                                          </p:cBhvr>
                                          <p:tavLst>
                                            <p:tav tm="0">
                                              <p:val>
                                                <p:strVal val="#ppt_y"/>
                                              </p:val>
                                            </p:tav>
                                            <p:tav tm="100000">
                                              <p:val>
                                                <p:strVal val="#ppt_y"/>
                                              </p:val>
                                            </p:tav>
                                          </p:tavLst>
                                        </p:anim>
                                        <p:anim calcmode="lin" valueType="num">
                                          <p:cBhvr>
                                            <p:cTn id="260" dur="500" fill="hold"/>
                                            <p:tgtEl>
                                              <p:spTgt spid="128"/>
                                            </p:tgtEl>
                                            <p:attrNameLst>
                                              <p:attrName>ppt_h</p:attrName>
                                            </p:attrNameLst>
                                          </p:cBhvr>
                                          <p:tavLst>
                                            <p:tav tm="0">
                                              <p:val>
                                                <p:strVal val="#ppt_h/10"/>
                                              </p:val>
                                            </p:tav>
                                            <p:tav tm="50000">
                                              <p:val>
                                                <p:strVal val="#ppt_h+.01"/>
                                              </p:val>
                                            </p:tav>
                                            <p:tav tm="100000">
                                              <p:val>
                                                <p:strVal val="#ppt_h"/>
                                              </p:val>
                                            </p:tav>
                                          </p:tavLst>
                                        </p:anim>
                                        <p:anim calcmode="lin" valueType="num">
                                          <p:cBhvr>
                                            <p:cTn id="261" dur="500" fill="hold"/>
                                            <p:tgtEl>
                                              <p:spTgt spid="128"/>
                                            </p:tgtEl>
                                            <p:attrNameLst>
                                              <p:attrName>ppt_w</p:attrName>
                                            </p:attrNameLst>
                                          </p:cBhvr>
                                          <p:tavLst>
                                            <p:tav tm="0">
                                              <p:val>
                                                <p:strVal val="#ppt_w/10"/>
                                              </p:val>
                                            </p:tav>
                                            <p:tav tm="50000">
                                              <p:val>
                                                <p:strVal val="#ppt_w+.01"/>
                                              </p:val>
                                            </p:tav>
                                            <p:tav tm="100000">
                                              <p:val>
                                                <p:strVal val="#ppt_w"/>
                                              </p:val>
                                            </p:tav>
                                          </p:tavLst>
                                        </p:anim>
                                        <p:animEffect transition="in" filter="fade">
                                          <p:cBhvr>
                                            <p:cTn id="262" dur="500" tmFilter="0,0; .5, 1; 1, 1"/>
                                            <p:tgtEl>
                                              <p:spTgt spid="128"/>
                                            </p:tgtEl>
                                          </p:cBhvr>
                                        </p:animEffect>
                                      </p:childTnLst>
                                    </p:cTn>
                                  </p:par>
                                  <p:par>
                                    <p:cTn id="263" presetID="31" presetClass="entr" presetSubtype="0" fill="hold" grpId="0" nodeType="withEffect">
                                      <p:stCondLst>
                                        <p:cond delay="0"/>
                                      </p:stCondLst>
                                      <p:childTnLst>
                                        <p:set>
                                          <p:cBhvr>
                                            <p:cTn id="264" dur="1" fill="hold">
                                              <p:stCondLst>
                                                <p:cond delay="0"/>
                                              </p:stCondLst>
                                            </p:cTn>
                                            <p:tgtEl>
                                              <p:spTgt spid="123"/>
                                            </p:tgtEl>
                                            <p:attrNameLst>
                                              <p:attrName>style.visibility</p:attrName>
                                            </p:attrNameLst>
                                          </p:cBhvr>
                                          <p:to>
                                            <p:strVal val="visible"/>
                                          </p:to>
                                        </p:set>
                                        <p:anim calcmode="lin" valueType="num">
                                          <p:cBhvr>
                                            <p:cTn id="265" dur="1000" fill="hold"/>
                                            <p:tgtEl>
                                              <p:spTgt spid="123"/>
                                            </p:tgtEl>
                                            <p:attrNameLst>
                                              <p:attrName>ppt_w</p:attrName>
                                            </p:attrNameLst>
                                          </p:cBhvr>
                                          <p:tavLst>
                                            <p:tav tm="0">
                                              <p:val>
                                                <p:fltVal val="0"/>
                                              </p:val>
                                            </p:tav>
                                            <p:tav tm="100000">
                                              <p:val>
                                                <p:strVal val="#ppt_w"/>
                                              </p:val>
                                            </p:tav>
                                          </p:tavLst>
                                        </p:anim>
                                        <p:anim calcmode="lin" valueType="num">
                                          <p:cBhvr>
                                            <p:cTn id="266" dur="1000" fill="hold"/>
                                            <p:tgtEl>
                                              <p:spTgt spid="123"/>
                                            </p:tgtEl>
                                            <p:attrNameLst>
                                              <p:attrName>ppt_h</p:attrName>
                                            </p:attrNameLst>
                                          </p:cBhvr>
                                          <p:tavLst>
                                            <p:tav tm="0">
                                              <p:val>
                                                <p:fltVal val="0"/>
                                              </p:val>
                                            </p:tav>
                                            <p:tav tm="100000">
                                              <p:val>
                                                <p:strVal val="#ppt_h"/>
                                              </p:val>
                                            </p:tav>
                                          </p:tavLst>
                                        </p:anim>
                                        <p:anim calcmode="lin" valueType="num">
                                          <p:cBhvr>
                                            <p:cTn id="267" dur="1000" fill="hold"/>
                                            <p:tgtEl>
                                              <p:spTgt spid="123"/>
                                            </p:tgtEl>
                                            <p:attrNameLst>
                                              <p:attrName>style.rotation</p:attrName>
                                            </p:attrNameLst>
                                          </p:cBhvr>
                                          <p:tavLst>
                                            <p:tav tm="0">
                                              <p:val>
                                                <p:fltVal val="90"/>
                                              </p:val>
                                            </p:tav>
                                            <p:tav tm="100000">
                                              <p:val>
                                                <p:fltVal val="0"/>
                                              </p:val>
                                            </p:tav>
                                          </p:tavLst>
                                        </p:anim>
                                        <p:animEffect transition="in" filter="fade">
                                          <p:cBhvr>
                                            <p:cTn id="268" dur="1000"/>
                                            <p:tgtEl>
                                              <p:spTgt spid="123"/>
                                            </p:tgtEl>
                                          </p:cBhvr>
                                        </p:animEffect>
                                      </p:childTnLst>
                                    </p:cTn>
                                  </p:par>
                                  <p:par>
                                    <p:cTn id="269" presetID="31" presetClass="entr" presetSubtype="0" fill="hold" grpId="0" nodeType="withEffect">
                                      <p:stCondLst>
                                        <p:cond delay="0"/>
                                      </p:stCondLst>
                                      <p:childTnLst>
                                        <p:set>
                                          <p:cBhvr>
                                            <p:cTn id="270" dur="1" fill="hold">
                                              <p:stCondLst>
                                                <p:cond delay="0"/>
                                              </p:stCondLst>
                                            </p:cTn>
                                            <p:tgtEl>
                                              <p:spTgt spid="124"/>
                                            </p:tgtEl>
                                            <p:attrNameLst>
                                              <p:attrName>style.visibility</p:attrName>
                                            </p:attrNameLst>
                                          </p:cBhvr>
                                          <p:to>
                                            <p:strVal val="visible"/>
                                          </p:to>
                                        </p:set>
                                        <p:anim calcmode="lin" valueType="num">
                                          <p:cBhvr>
                                            <p:cTn id="271" dur="1000" fill="hold"/>
                                            <p:tgtEl>
                                              <p:spTgt spid="124"/>
                                            </p:tgtEl>
                                            <p:attrNameLst>
                                              <p:attrName>ppt_w</p:attrName>
                                            </p:attrNameLst>
                                          </p:cBhvr>
                                          <p:tavLst>
                                            <p:tav tm="0">
                                              <p:val>
                                                <p:fltVal val="0"/>
                                              </p:val>
                                            </p:tav>
                                            <p:tav tm="100000">
                                              <p:val>
                                                <p:strVal val="#ppt_w"/>
                                              </p:val>
                                            </p:tav>
                                          </p:tavLst>
                                        </p:anim>
                                        <p:anim calcmode="lin" valueType="num">
                                          <p:cBhvr>
                                            <p:cTn id="272" dur="1000" fill="hold"/>
                                            <p:tgtEl>
                                              <p:spTgt spid="124"/>
                                            </p:tgtEl>
                                            <p:attrNameLst>
                                              <p:attrName>ppt_h</p:attrName>
                                            </p:attrNameLst>
                                          </p:cBhvr>
                                          <p:tavLst>
                                            <p:tav tm="0">
                                              <p:val>
                                                <p:fltVal val="0"/>
                                              </p:val>
                                            </p:tav>
                                            <p:tav tm="100000">
                                              <p:val>
                                                <p:strVal val="#ppt_h"/>
                                              </p:val>
                                            </p:tav>
                                          </p:tavLst>
                                        </p:anim>
                                        <p:anim calcmode="lin" valueType="num">
                                          <p:cBhvr>
                                            <p:cTn id="273" dur="1000" fill="hold"/>
                                            <p:tgtEl>
                                              <p:spTgt spid="124"/>
                                            </p:tgtEl>
                                            <p:attrNameLst>
                                              <p:attrName>style.rotation</p:attrName>
                                            </p:attrNameLst>
                                          </p:cBhvr>
                                          <p:tavLst>
                                            <p:tav tm="0">
                                              <p:val>
                                                <p:fltVal val="90"/>
                                              </p:val>
                                            </p:tav>
                                            <p:tav tm="100000">
                                              <p:val>
                                                <p:fltVal val="0"/>
                                              </p:val>
                                            </p:tav>
                                          </p:tavLst>
                                        </p:anim>
                                        <p:animEffect transition="in" filter="fade">
                                          <p:cBhvr>
                                            <p:cTn id="274" dur="1000"/>
                                            <p:tgtEl>
                                              <p:spTgt spid="124"/>
                                            </p:tgtEl>
                                          </p:cBhvr>
                                        </p:animEffect>
                                      </p:childTnLst>
                                    </p:cTn>
                                  </p:par>
                                  <p:par>
                                    <p:cTn id="275" presetID="31" presetClass="entr" presetSubtype="0" fill="hold" grpId="0" nodeType="withEffect">
                                      <p:stCondLst>
                                        <p:cond delay="0"/>
                                      </p:stCondLst>
                                      <p:childTnLst>
                                        <p:set>
                                          <p:cBhvr>
                                            <p:cTn id="276" dur="1" fill="hold">
                                              <p:stCondLst>
                                                <p:cond delay="0"/>
                                              </p:stCondLst>
                                            </p:cTn>
                                            <p:tgtEl>
                                              <p:spTgt spid="125"/>
                                            </p:tgtEl>
                                            <p:attrNameLst>
                                              <p:attrName>style.visibility</p:attrName>
                                            </p:attrNameLst>
                                          </p:cBhvr>
                                          <p:to>
                                            <p:strVal val="visible"/>
                                          </p:to>
                                        </p:set>
                                        <p:anim calcmode="lin" valueType="num">
                                          <p:cBhvr>
                                            <p:cTn id="277" dur="1000" fill="hold"/>
                                            <p:tgtEl>
                                              <p:spTgt spid="125"/>
                                            </p:tgtEl>
                                            <p:attrNameLst>
                                              <p:attrName>ppt_w</p:attrName>
                                            </p:attrNameLst>
                                          </p:cBhvr>
                                          <p:tavLst>
                                            <p:tav tm="0">
                                              <p:val>
                                                <p:fltVal val="0"/>
                                              </p:val>
                                            </p:tav>
                                            <p:tav tm="100000">
                                              <p:val>
                                                <p:strVal val="#ppt_w"/>
                                              </p:val>
                                            </p:tav>
                                          </p:tavLst>
                                        </p:anim>
                                        <p:anim calcmode="lin" valueType="num">
                                          <p:cBhvr>
                                            <p:cTn id="278" dur="1000" fill="hold"/>
                                            <p:tgtEl>
                                              <p:spTgt spid="125"/>
                                            </p:tgtEl>
                                            <p:attrNameLst>
                                              <p:attrName>ppt_h</p:attrName>
                                            </p:attrNameLst>
                                          </p:cBhvr>
                                          <p:tavLst>
                                            <p:tav tm="0">
                                              <p:val>
                                                <p:fltVal val="0"/>
                                              </p:val>
                                            </p:tav>
                                            <p:tav tm="100000">
                                              <p:val>
                                                <p:strVal val="#ppt_h"/>
                                              </p:val>
                                            </p:tav>
                                          </p:tavLst>
                                        </p:anim>
                                        <p:anim calcmode="lin" valueType="num">
                                          <p:cBhvr>
                                            <p:cTn id="279" dur="1000" fill="hold"/>
                                            <p:tgtEl>
                                              <p:spTgt spid="125"/>
                                            </p:tgtEl>
                                            <p:attrNameLst>
                                              <p:attrName>style.rotation</p:attrName>
                                            </p:attrNameLst>
                                          </p:cBhvr>
                                          <p:tavLst>
                                            <p:tav tm="0">
                                              <p:val>
                                                <p:fltVal val="90"/>
                                              </p:val>
                                            </p:tav>
                                            <p:tav tm="100000">
                                              <p:val>
                                                <p:fltVal val="0"/>
                                              </p:val>
                                            </p:tav>
                                          </p:tavLst>
                                        </p:anim>
                                        <p:animEffect transition="in" filter="fade">
                                          <p:cBhvr>
                                            <p:cTn id="280" dur="1000"/>
                                            <p:tgtEl>
                                              <p:spTgt spid="125"/>
                                            </p:tgtEl>
                                          </p:cBhvr>
                                        </p:animEffect>
                                      </p:childTnLst>
                                    </p:cTn>
                                  </p:par>
                                </p:childTnLst>
                              </p:cTn>
                            </p:par>
                            <p:par>
                              <p:cTn id="281" fill="hold">
                                <p:stCondLst>
                                  <p:cond delay="6000"/>
                                </p:stCondLst>
                                <p:childTnLst>
                                  <p:par>
                                    <p:cTn id="282" presetID="2" presetClass="entr" presetSubtype="1" fill="hold" grpId="0" nodeType="afterEffect">
                                      <p:stCondLst>
                                        <p:cond delay="0"/>
                                      </p:stCondLst>
                                      <p:childTnLst>
                                        <p:set>
                                          <p:cBhvr>
                                            <p:cTn id="283" dur="1" fill="hold">
                                              <p:stCondLst>
                                                <p:cond delay="0"/>
                                              </p:stCondLst>
                                            </p:cTn>
                                            <p:tgtEl>
                                              <p:spTgt spid="129"/>
                                            </p:tgtEl>
                                            <p:attrNameLst>
                                              <p:attrName>style.visibility</p:attrName>
                                            </p:attrNameLst>
                                          </p:cBhvr>
                                          <p:to>
                                            <p:strVal val="visible"/>
                                          </p:to>
                                        </p:set>
                                        <p:anim calcmode="lin" valueType="num">
                                          <p:cBhvr additive="base">
                                            <p:cTn id="284" dur="300" fill="hold"/>
                                            <p:tgtEl>
                                              <p:spTgt spid="129"/>
                                            </p:tgtEl>
                                            <p:attrNameLst>
                                              <p:attrName>ppt_x</p:attrName>
                                            </p:attrNameLst>
                                          </p:cBhvr>
                                          <p:tavLst>
                                            <p:tav tm="0">
                                              <p:val>
                                                <p:strVal val="#ppt_x"/>
                                              </p:val>
                                            </p:tav>
                                            <p:tav tm="100000">
                                              <p:val>
                                                <p:strVal val="#ppt_x"/>
                                              </p:val>
                                            </p:tav>
                                          </p:tavLst>
                                        </p:anim>
                                        <p:anim calcmode="lin" valueType="num">
                                          <p:cBhvr additive="base">
                                            <p:cTn id="285" dur="300" fill="hold"/>
                                            <p:tgtEl>
                                              <p:spTgt spid="129"/>
                                            </p:tgtEl>
                                            <p:attrNameLst>
                                              <p:attrName>ppt_y</p:attrName>
                                            </p:attrNameLst>
                                          </p:cBhvr>
                                          <p:tavLst>
                                            <p:tav tm="0">
                                              <p:val>
                                                <p:strVal val="0-#ppt_h/2"/>
                                              </p:val>
                                            </p:tav>
                                            <p:tav tm="100000">
                                              <p:val>
                                                <p:strVal val="#ppt_y"/>
                                              </p:val>
                                            </p:tav>
                                          </p:tavLst>
                                        </p:anim>
                                      </p:childTnLst>
                                    </p:cTn>
                                  </p:par>
                                </p:childTnLst>
                              </p:cTn>
                            </p:par>
                            <p:par>
                              <p:cTn id="286" fill="hold">
                                <p:stCondLst>
                                  <p:cond delay="6500"/>
                                </p:stCondLst>
                                <p:childTnLst>
                                  <p:par>
                                    <p:cTn id="287" presetID="56" presetClass="entr" presetSubtype="0" fill="hold" grpId="0" nodeType="afterEffect">
                                      <p:stCondLst>
                                        <p:cond delay="0"/>
                                      </p:stCondLst>
                                      <p:iterate type="lt">
                                        <p:tmPct val="10000"/>
                                      </p:iterate>
                                      <p:childTnLst>
                                        <p:set>
                                          <p:cBhvr>
                                            <p:cTn id="288" dur="1" fill="hold">
                                              <p:stCondLst>
                                                <p:cond delay="0"/>
                                              </p:stCondLst>
                                            </p:cTn>
                                            <p:tgtEl>
                                              <p:spTgt spid="130"/>
                                            </p:tgtEl>
                                            <p:attrNameLst>
                                              <p:attrName>style.visibility</p:attrName>
                                            </p:attrNameLst>
                                          </p:cBhvr>
                                          <p:to>
                                            <p:strVal val="visible"/>
                                          </p:to>
                                        </p:set>
                                        <p:anim by="(-#ppt_w*2)" calcmode="lin" valueType="num">
                                          <p:cBhvr rctx="PPT">
                                            <p:cTn id="289" dur="250" autoRev="1" fill="hold">
                                              <p:stCondLst>
                                                <p:cond delay="0"/>
                                              </p:stCondLst>
                                            </p:cTn>
                                            <p:tgtEl>
                                              <p:spTgt spid="130"/>
                                            </p:tgtEl>
                                            <p:attrNameLst>
                                              <p:attrName>ppt_w</p:attrName>
                                            </p:attrNameLst>
                                          </p:cBhvr>
                                        </p:anim>
                                        <p:anim by="(#ppt_w*0.50)" calcmode="lin" valueType="num">
                                          <p:cBhvr>
                                            <p:cTn id="290" dur="250" decel="50000" autoRev="1" fill="hold">
                                              <p:stCondLst>
                                                <p:cond delay="0"/>
                                              </p:stCondLst>
                                            </p:cTn>
                                            <p:tgtEl>
                                              <p:spTgt spid="130"/>
                                            </p:tgtEl>
                                            <p:attrNameLst>
                                              <p:attrName>ppt_x</p:attrName>
                                            </p:attrNameLst>
                                          </p:cBhvr>
                                        </p:anim>
                                        <p:anim from="(-#ppt_h/2)" to="(#ppt_y)" calcmode="lin" valueType="num">
                                          <p:cBhvr>
                                            <p:cTn id="291" dur="500" fill="hold">
                                              <p:stCondLst>
                                                <p:cond delay="0"/>
                                              </p:stCondLst>
                                            </p:cTn>
                                            <p:tgtEl>
                                              <p:spTgt spid="130"/>
                                            </p:tgtEl>
                                            <p:attrNameLst>
                                              <p:attrName>ppt_y</p:attrName>
                                            </p:attrNameLst>
                                          </p:cBhvr>
                                        </p:anim>
                                        <p:animRot by="21600000">
                                          <p:cBhvr>
                                            <p:cTn id="292" dur="500" fill="hold">
                                              <p:stCondLst>
                                                <p:cond delay="0"/>
                                              </p:stCondLst>
                                            </p:cTn>
                                            <p:tgtEl>
                                              <p:spTgt spid="130"/>
                                            </p:tgtEl>
                                            <p:attrNameLst>
                                              <p:attrName>r</p:attrName>
                                            </p:attrNameLst>
                                          </p:cBhvr>
                                        </p:animRot>
                                      </p:childTnLst>
                                    </p:cTn>
                                  </p:par>
                                </p:childTnLst>
                              </p:cTn>
                            </p:par>
                            <p:par>
                              <p:cTn id="293" fill="hold">
                                <p:stCondLst>
                                  <p:cond delay="7050"/>
                                </p:stCondLst>
                                <p:childTnLst>
                                  <p:par>
                                    <p:cTn id="294" presetID="22" presetClass="entr" presetSubtype="8" fill="hold" grpId="0" nodeType="afterEffect">
                                      <p:stCondLst>
                                        <p:cond delay="0"/>
                                      </p:stCondLst>
                                      <p:childTnLst>
                                        <p:set>
                                          <p:cBhvr>
                                            <p:cTn id="295" dur="1" fill="hold">
                                              <p:stCondLst>
                                                <p:cond delay="0"/>
                                              </p:stCondLst>
                                            </p:cTn>
                                            <p:tgtEl>
                                              <p:spTgt spid="5"/>
                                            </p:tgtEl>
                                            <p:attrNameLst>
                                              <p:attrName>style.visibility</p:attrName>
                                            </p:attrNameLst>
                                          </p:cBhvr>
                                          <p:to>
                                            <p:strVal val="visible"/>
                                          </p:to>
                                        </p:set>
                                        <p:animEffect transition="in" filter="wipe(left)">
                                          <p:cBhvr>
                                            <p:cTn id="296" dur="500"/>
                                            <p:tgtEl>
                                              <p:spTgt spid="5"/>
                                            </p:tgtEl>
                                          </p:cBhvr>
                                        </p:animEffect>
                                      </p:childTnLst>
                                    </p:cTn>
                                  </p:par>
                                  <p:par>
                                    <p:cTn id="297" presetID="22" presetClass="entr" presetSubtype="8" fill="hold" grpId="0" nodeType="withEffect">
                                      <p:stCondLst>
                                        <p:cond delay="0"/>
                                      </p:stCondLst>
                                      <p:childTnLst>
                                        <p:set>
                                          <p:cBhvr>
                                            <p:cTn id="298" dur="1" fill="hold">
                                              <p:stCondLst>
                                                <p:cond delay="0"/>
                                              </p:stCondLst>
                                            </p:cTn>
                                            <p:tgtEl>
                                              <p:spTgt spid="6"/>
                                            </p:tgtEl>
                                            <p:attrNameLst>
                                              <p:attrName>style.visibility</p:attrName>
                                            </p:attrNameLst>
                                          </p:cBhvr>
                                          <p:to>
                                            <p:strVal val="visible"/>
                                          </p:to>
                                        </p:set>
                                        <p:animEffect transition="in" filter="wipe(left)">
                                          <p:cBhvr>
                                            <p:cTn id="2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4" grpId="0" animBg="1"/>
          <p:bldP spid="84" grpId="1" animBg="1"/>
          <p:bldP spid="77" grpId="0"/>
          <p:bldP spid="4" grpId="0" animBg="1"/>
          <p:bldP spid="43" grpId="0" animBg="1"/>
          <p:bldP spid="78" grpId="0" animBg="1"/>
          <p:bldP spid="79"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5" grpId="0"/>
          <p:bldP spid="116" grpId="0"/>
          <p:bldP spid="117" grpId="0"/>
          <p:bldP spid="118" grpId="0"/>
          <p:bldP spid="123" grpId="0" animBg="1"/>
          <p:bldP spid="124" grpId="0" animBg="1"/>
          <p:bldP spid="125" grpId="0" animBg="1"/>
          <p:bldP spid="126" grpId="0"/>
          <p:bldP spid="127" grpId="0"/>
          <p:bldP spid="128" grpId="0"/>
          <p:bldP spid="129" grpId="0" animBg="1"/>
          <p:bldP spid="130" grpId="0"/>
          <p:bldP spid="6"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2" y="159025"/>
            <a:ext cx="1800469" cy="369320"/>
          </a:xfrm>
          <a:prstGeom prst="rect">
            <a:avLst/>
          </a:prstGeom>
          <a:noFill/>
        </p:spPr>
        <p:txBody>
          <a:bodyPr wrap="none" lIns="91428" tIns="45714" rIns="91428" bIns="4571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与去年同期比较</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cxnSp>
        <p:nvCxnSpPr>
          <p:cNvPr id="41" name="直接连接符 40"/>
          <p:cNvCxnSpPr/>
          <p:nvPr/>
        </p:nvCxnSpPr>
        <p:spPr bwMode="auto">
          <a:xfrm>
            <a:off x="5782071" y="1052736"/>
            <a:ext cx="0" cy="194421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接连接符 41"/>
          <p:cNvCxnSpPr/>
          <p:nvPr/>
        </p:nvCxnSpPr>
        <p:spPr bwMode="auto">
          <a:xfrm>
            <a:off x="5782071" y="3910236"/>
            <a:ext cx="0" cy="1944216"/>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椭圆 42"/>
          <p:cNvSpPr/>
          <p:nvPr/>
        </p:nvSpPr>
        <p:spPr bwMode="auto">
          <a:xfrm>
            <a:off x="5235971" y="2818036"/>
            <a:ext cx="1092200" cy="1092200"/>
          </a:xfrm>
          <a:prstGeom prst="ellipse">
            <a:avLst/>
          </a:prstGeom>
          <a:solidFill>
            <a:schemeClr val="bg1"/>
          </a:solidFill>
          <a:ln w="9525" cap="flat" cmpd="sng" algn="ctr">
            <a:solidFill>
              <a:srgbClr val="F8F8F8"/>
            </a:solid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78" name="TextBox 77"/>
          <p:cNvSpPr txBox="1"/>
          <p:nvPr/>
        </p:nvSpPr>
        <p:spPr>
          <a:xfrm>
            <a:off x="2239427" y="1556794"/>
            <a:ext cx="2358338" cy="400111"/>
          </a:xfrm>
          <a:prstGeom prst="rect">
            <a:avLst/>
          </a:prstGeom>
          <a:noFill/>
        </p:spPr>
        <p:txBody>
          <a:bodyPr wrap="none" lIns="91428" tIns="45714" rIns="91428" bIns="45714" rtlCol="0">
            <a:spAutoFit/>
          </a:bodyPr>
          <a:lstStyle/>
          <a:p>
            <a:pPr algn="r"/>
            <a:r>
              <a:rPr lang="en-US" altLang="zh-CN" sz="2000" b="1" dirty="0">
                <a:latin typeface="+mn-ea"/>
                <a:ea typeface="+mn-ea"/>
              </a:rPr>
              <a:t>2013</a:t>
            </a:r>
            <a:r>
              <a:rPr lang="zh-CN" altLang="en-US" sz="2000" b="1" dirty="0">
                <a:latin typeface="+mn-ea"/>
                <a:ea typeface="+mn-ea"/>
              </a:rPr>
              <a:t>年上半年情况</a:t>
            </a:r>
            <a:endParaRPr lang="zh-CN" altLang="en-US" sz="2000" b="1" dirty="0">
              <a:latin typeface="+mn-ea"/>
              <a:ea typeface="+mn-ea"/>
            </a:endParaRPr>
          </a:p>
        </p:txBody>
      </p:sp>
      <p:sp>
        <p:nvSpPr>
          <p:cNvPr id="79" name="TextBox 78"/>
          <p:cNvSpPr txBox="1"/>
          <p:nvPr/>
        </p:nvSpPr>
        <p:spPr>
          <a:xfrm>
            <a:off x="6862119" y="1556794"/>
            <a:ext cx="2358338" cy="400111"/>
          </a:xfrm>
          <a:prstGeom prst="rect">
            <a:avLst/>
          </a:prstGeom>
          <a:noFill/>
        </p:spPr>
        <p:txBody>
          <a:bodyPr wrap="none" lIns="91428" tIns="45714" rIns="91428" bIns="45714" rtlCol="0">
            <a:spAutoFit/>
          </a:bodyPr>
          <a:lstStyle/>
          <a:p>
            <a:r>
              <a:rPr lang="en-US" altLang="zh-CN" sz="2000" b="1" dirty="0">
                <a:latin typeface="+mn-ea"/>
                <a:ea typeface="+mn-ea"/>
              </a:rPr>
              <a:t>2014</a:t>
            </a:r>
            <a:r>
              <a:rPr lang="zh-CN" altLang="en-US" sz="2000" b="1" dirty="0">
                <a:latin typeface="+mn-ea"/>
                <a:ea typeface="+mn-ea"/>
              </a:rPr>
              <a:t>年上半年情况</a:t>
            </a:r>
            <a:endParaRPr lang="zh-CN" altLang="en-US" sz="2000" b="1" dirty="0">
              <a:latin typeface="+mn-ea"/>
              <a:ea typeface="+mn-ea"/>
            </a:endParaRPr>
          </a:p>
        </p:txBody>
      </p:sp>
      <p:sp>
        <p:nvSpPr>
          <p:cNvPr id="80" name="TextBox 79"/>
          <p:cNvSpPr txBox="1"/>
          <p:nvPr/>
        </p:nvSpPr>
        <p:spPr>
          <a:xfrm>
            <a:off x="1020120" y="2024846"/>
            <a:ext cx="3638103" cy="923318"/>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这里输入简要文字说明</a:t>
            </a:r>
            <a:r>
              <a:rPr lang="zh-CN" altLang="en-US" dirty="0">
                <a:solidFill>
                  <a:schemeClr val="tx2"/>
                </a:solidFill>
                <a:latin typeface="+mn-ea"/>
                <a:ea typeface="+mn-ea"/>
              </a:rPr>
              <a:t>这里输入简要文字</a:t>
            </a:r>
            <a:r>
              <a:rPr lang="zh-CN" altLang="en-US" dirty="0" smtClean="0">
                <a:solidFill>
                  <a:schemeClr val="tx2"/>
                </a:solidFill>
                <a:latin typeface="+mn-ea"/>
                <a:ea typeface="+mn-ea"/>
              </a:rPr>
              <a:t>说明</a:t>
            </a:r>
            <a:r>
              <a:rPr lang="zh-CN" altLang="en-US" dirty="0">
                <a:solidFill>
                  <a:schemeClr val="tx2"/>
                </a:solidFill>
                <a:latin typeface="+mn-ea"/>
                <a:ea typeface="+mn-ea"/>
              </a:rPr>
              <a:t>这里输入简要文字说明</a:t>
            </a:r>
            <a:endParaRPr lang="zh-CN" altLang="en-US" dirty="0">
              <a:solidFill>
                <a:schemeClr val="tx2"/>
              </a:solidFill>
              <a:latin typeface="+mn-ea"/>
              <a:ea typeface="+mn-ea"/>
            </a:endParaRPr>
          </a:p>
          <a:p>
            <a:r>
              <a:rPr lang="zh-CN" altLang="en-US" dirty="0">
                <a:solidFill>
                  <a:schemeClr val="tx2"/>
                </a:solidFill>
                <a:latin typeface="+mn-ea"/>
                <a:ea typeface="+mn-ea"/>
              </a:rPr>
              <a:t>这里输入简要文字</a:t>
            </a:r>
            <a:r>
              <a:rPr lang="zh-CN" altLang="en-US" dirty="0" smtClean="0">
                <a:solidFill>
                  <a:schemeClr val="tx2"/>
                </a:solidFill>
                <a:latin typeface="+mn-ea"/>
                <a:ea typeface="+mn-ea"/>
              </a:rPr>
              <a:t>说明</a:t>
            </a:r>
            <a:endParaRPr lang="zh-CN" altLang="en-US" dirty="0">
              <a:solidFill>
                <a:schemeClr val="tx2"/>
              </a:solidFill>
              <a:latin typeface="+mn-ea"/>
              <a:ea typeface="+mn-ea"/>
            </a:endParaRPr>
          </a:p>
        </p:txBody>
      </p:sp>
      <p:sp>
        <p:nvSpPr>
          <p:cNvPr id="81" name="TextBox 80"/>
          <p:cNvSpPr txBox="1"/>
          <p:nvPr/>
        </p:nvSpPr>
        <p:spPr>
          <a:xfrm>
            <a:off x="6862120" y="2024846"/>
            <a:ext cx="3638103" cy="923318"/>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这里输入简要文字说明</a:t>
            </a:r>
            <a:r>
              <a:rPr lang="zh-CN" altLang="en-US" dirty="0">
                <a:solidFill>
                  <a:schemeClr val="tx2"/>
                </a:solidFill>
                <a:latin typeface="+mn-ea"/>
                <a:ea typeface="+mn-ea"/>
              </a:rPr>
              <a:t>这里输入简要文字</a:t>
            </a:r>
            <a:r>
              <a:rPr lang="zh-CN" altLang="en-US" dirty="0" smtClean="0">
                <a:solidFill>
                  <a:schemeClr val="tx2"/>
                </a:solidFill>
                <a:latin typeface="+mn-ea"/>
                <a:ea typeface="+mn-ea"/>
              </a:rPr>
              <a:t>说明</a:t>
            </a:r>
            <a:r>
              <a:rPr lang="zh-CN" altLang="en-US" dirty="0">
                <a:solidFill>
                  <a:schemeClr val="tx2"/>
                </a:solidFill>
                <a:latin typeface="+mn-ea"/>
                <a:ea typeface="+mn-ea"/>
              </a:rPr>
              <a:t>这里输入简要文字说明</a:t>
            </a:r>
            <a:endParaRPr lang="zh-CN" altLang="en-US" dirty="0">
              <a:solidFill>
                <a:schemeClr val="tx2"/>
              </a:solidFill>
              <a:latin typeface="+mn-ea"/>
              <a:ea typeface="+mn-ea"/>
            </a:endParaRPr>
          </a:p>
          <a:p>
            <a:r>
              <a:rPr lang="zh-CN" altLang="en-US" dirty="0">
                <a:solidFill>
                  <a:schemeClr val="tx2"/>
                </a:solidFill>
                <a:latin typeface="+mn-ea"/>
                <a:ea typeface="+mn-ea"/>
              </a:rPr>
              <a:t>这里输入简要文字</a:t>
            </a:r>
            <a:r>
              <a:rPr lang="zh-CN" altLang="en-US" dirty="0" smtClean="0">
                <a:solidFill>
                  <a:schemeClr val="tx2"/>
                </a:solidFill>
                <a:latin typeface="+mn-ea"/>
                <a:ea typeface="+mn-ea"/>
              </a:rPr>
              <a:t>说明</a:t>
            </a:r>
            <a:endParaRPr lang="zh-CN" altLang="en-US" dirty="0">
              <a:solidFill>
                <a:schemeClr val="tx2"/>
              </a:solidFill>
              <a:latin typeface="+mn-ea"/>
              <a:ea typeface="+mn-ea"/>
            </a:endParaRPr>
          </a:p>
        </p:txBody>
      </p:sp>
      <p:sp>
        <p:nvSpPr>
          <p:cNvPr id="82" name="矩形 81"/>
          <p:cNvSpPr/>
          <p:nvPr/>
        </p:nvSpPr>
        <p:spPr bwMode="auto">
          <a:xfrm>
            <a:off x="2359718" y="3364136"/>
            <a:ext cx="2149818" cy="352896"/>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algn="r" defTabSz="914400"/>
            <a:r>
              <a:rPr lang="zh-CN" altLang="en-US" sz="1700" dirty="0">
                <a:solidFill>
                  <a:srgbClr val="F8F8F8"/>
                </a:solidFill>
                <a:latin typeface="+mn-ea"/>
                <a:ea typeface="+mn-ea"/>
              </a:rPr>
              <a:t>计划完成：</a:t>
            </a:r>
            <a:r>
              <a:rPr lang="en-US" altLang="zh-CN" sz="1700" dirty="0">
                <a:solidFill>
                  <a:srgbClr val="F8F8F8"/>
                </a:solidFill>
                <a:latin typeface="+mn-ea"/>
                <a:ea typeface="+mn-ea"/>
              </a:rPr>
              <a:t>56%</a:t>
            </a:r>
            <a:endParaRPr lang="zh-CN" altLang="en-US" sz="1700" dirty="0">
              <a:solidFill>
                <a:srgbClr val="F8F8F8"/>
              </a:solidFill>
              <a:latin typeface="+mn-ea"/>
              <a:ea typeface="+mn-ea"/>
            </a:endParaRPr>
          </a:p>
        </p:txBody>
      </p:sp>
      <p:sp>
        <p:nvSpPr>
          <p:cNvPr id="85" name="矩形 84"/>
          <p:cNvSpPr/>
          <p:nvPr/>
        </p:nvSpPr>
        <p:spPr bwMode="auto">
          <a:xfrm>
            <a:off x="1489869" y="3808636"/>
            <a:ext cx="3019666"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algn="r"/>
            <a:r>
              <a:rPr lang="zh-CN" altLang="en-US" dirty="0" smtClean="0">
                <a:solidFill>
                  <a:srgbClr val="F8F8F8"/>
                </a:solidFill>
                <a:latin typeface="+mn-ea"/>
                <a:ea typeface="+mn-ea"/>
              </a:rPr>
              <a:t>实际完成数：</a:t>
            </a:r>
            <a:r>
              <a:rPr lang="en-US" altLang="zh-CN" dirty="0" smtClean="0">
                <a:solidFill>
                  <a:srgbClr val="F8F8F8"/>
                </a:solidFill>
                <a:latin typeface="+mn-ea"/>
                <a:ea typeface="+mn-ea"/>
              </a:rPr>
              <a:t>790.2</a:t>
            </a:r>
            <a:r>
              <a:rPr lang="zh-CN" altLang="en-US" dirty="0" smtClean="0">
                <a:solidFill>
                  <a:srgbClr val="F8F8F8"/>
                </a:solidFill>
                <a:latin typeface="+mn-ea"/>
                <a:ea typeface="+mn-ea"/>
              </a:rPr>
              <a:t>万</a:t>
            </a:r>
            <a:endParaRPr lang="zh-CN" altLang="en-US" dirty="0">
              <a:solidFill>
                <a:srgbClr val="F8F8F8"/>
              </a:solidFill>
              <a:latin typeface="+mn-ea"/>
              <a:ea typeface="+mn-ea"/>
            </a:endParaRPr>
          </a:p>
        </p:txBody>
      </p:sp>
      <p:sp>
        <p:nvSpPr>
          <p:cNvPr id="86" name="矩形 85"/>
          <p:cNvSpPr/>
          <p:nvPr/>
        </p:nvSpPr>
        <p:spPr bwMode="auto">
          <a:xfrm>
            <a:off x="1921917" y="4303936"/>
            <a:ext cx="2587618"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algn="r"/>
            <a:r>
              <a:rPr lang="zh-CN" altLang="en-US" dirty="0" smtClean="0">
                <a:solidFill>
                  <a:srgbClr val="F8F8F8"/>
                </a:solidFill>
                <a:latin typeface="+mn-ea"/>
                <a:ea typeface="+mn-ea"/>
              </a:rPr>
              <a:t>回款数：</a:t>
            </a:r>
            <a:r>
              <a:rPr lang="en-US" altLang="zh-CN" dirty="0" smtClean="0">
                <a:solidFill>
                  <a:srgbClr val="F8F8F8"/>
                </a:solidFill>
                <a:latin typeface="+mn-ea"/>
                <a:ea typeface="+mn-ea"/>
              </a:rPr>
              <a:t>640</a:t>
            </a:r>
            <a:r>
              <a:rPr lang="zh-CN" altLang="en-US" dirty="0" smtClean="0">
                <a:solidFill>
                  <a:srgbClr val="F8F8F8"/>
                </a:solidFill>
                <a:latin typeface="+mn-ea"/>
                <a:ea typeface="+mn-ea"/>
              </a:rPr>
              <a:t>万</a:t>
            </a:r>
            <a:endParaRPr lang="zh-CN" altLang="en-US" sz="1700" dirty="0">
              <a:latin typeface="+mn-ea"/>
              <a:ea typeface="+mn-ea"/>
            </a:endParaRPr>
          </a:p>
        </p:txBody>
      </p:sp>
      <p:sp>
        <p:nvSpPr>
          <p:cNvPr id="87" name="矩形 86"/>
          <p:cNvSpPr/>
          <p:nvPr/>
        </p:nvSpPr>
        <p:spPr bwMode="auto">
          <a:xfrm>
            <a:off x="2425973" y="4797152"/>
            <a:ext cx="2083562"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algn="r"/>
            <a:r>
              <a:rPr lang="zh-CN" altLang="en-US" dirty="0" smtClean="0">
                <a:solidFill>
                  <a:srgbClr val="F8F8F8"/>
                </a:solidFill>
                <a:latin typeface="+mn-ea"/>
                <a:ea typeface="+mn-ea"/>
              </a:rPr>
              <a:t>您的文</a:t>
            </a:r>
            <a:r>
              <a:rPr lang="zh-CN" altLang="en-US" dirty="0">
                <a:solidFill>
                  <a:srgbClr val="F8F8F8"/>
                </a:solidFill>
                <a:latin typeface="+mn-ea"/>
                <a:ea typeface="+mn-ea"/>
              </a:rPr>
              <a:t>字</a:t>
            </a:r>
            <a:endParaRPr lang="zh-CN" altLang="en-US" dirty="0">
              <a:latin typeface="+mn-ea"/>
              <a:ea typeface="+mn-ea"/>
            </a:endParaRPr>
          </a:p>
        </p:txBody>
      </p:sp>
      <p:sp>
        <p:nvSpPr>
          <p:cNvPr id="88" name="矩形 87"/>
          <p:cNvSpPr/>
          <p:nvPr/>
        </p:nvSpPr>
        <p:spPr bwMode="auto">
          <a:xfrm>
            <a:off x="7002323" y="3364136"/>
            <a:ext cx="2336418" cy="352896"/>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r>
              <a:rPr lang="zh-CN" altLang="en-US" dirty="0">
                <a:solidFill>
                  <a:srgbClr val="F8F8F8"/>
                </a:solidFill>
                <a:latin typeface="+mn-ea"/>
                <a:ea typeface="+mn-ea"/>
              </a:rPr>
              <a:t>计划完成</a:t>
            </a:r>
            <a:r>
              <a:rPr lang="zh-CN" altLang="en-US" dirty="0" smtClean="0">
                <a:solidFill>
                  <a:srgbClr val="F8F8F8"/>
                </a:solidFill>
                <a:latin typeface="+mn-ea"/>
                <a:ea typeface="+mn-ea"/>
              </a:rPr>
              <a:t>：</a:t>
            </a:r>
            <a:r>
              <a:rPr lang="en-US" altLang="zh-CN" dirty="0" smtClean="0">
                <a:solidFill>
                  <a:srgbClr val="F8F8F8"/>
                </a:solidFill>
                <a:latin typeface="+mn-ea"/>
                <a:ea typeface="+mn-ea"/>
              </a:rPr>
              <a:t>61%</a:t>
            </a:r>
            <a:endParaRPr lang="zh-CN" altLang="en-US" dirty="0">
              <a:solidFill>
                <a:srgbClr val="F8F8F8"/>
              </a:solidFill>
              <a:latin typeface="+mn-ea"/>
              <a:ea typeface="+mn-ea"/>
            </a:endParaRPr>
          </a:p>
          <a:p>
            <a:pPr defTabSz="914400"/>
            <a:endParaRPr lang="zh-CN" altLang="en-US" sz="1700" dirty="0">
              <a:latin typeface="+mn-ea"/>
              <a:ea typeface="+mn-ea"/>
            </a:endParaRPr>
          </a:p>
        </p:txBody>
      </p:sp>
      <p:sp>
        <p:nvSpPr>
          <p:cNvPr id="89" name="矩形 88"/>
          <p:cNvSpPr/>
          <p:nvPr/>
        </p:nvSpPr>
        <p:spPr bwMode="auto">
          <a:xfrm>
            <a:off x="7014369" y="3808636"/>
            <a:ext cx="3485852"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r>
              <a:rPr lang="zh-CN" altLang="en-US" dirty="0">
                <a:solidFill>
                  <a:srgbClr val="F8F8F8"/>
                </a:solidFill>
                <a:latin typeface="+mn-ea"/>
                <a:ea typeface="+mn-ea"/>
              </a:rPr>
              <a:t>实际完成数</a:t>
            </a:r>
            <a:r>
              <a:rPr lang="zh-CN" altLang="en-US" dirty="0" smtClean="0">
                <a:solidFill>
                  <a:srgbClr val="F8F8F8"/>
                </a:solidFill>
                <a:latin typeface="+mn-ea"/>
                <a:ea typeface="+mn-ea"/>
              </a:rPr>
              <a:t>：</a:t>
            </a:r>
            <a:r>
              <a:rPr lang="en-US" altLang="zh-CN" dirty="0" smtClean="0">
                <a:solidFill>
                  <a:srgbClr val="F8F8F8"/>
                </a:solidFill>
                <a:latin typeface="+mn-ea"/>
                <a:ea typeface="+mn-ea"/>
              </a:rPr>
              <a:t>845.2</a:t>
            </a:r>
            <a:r>
              <a:rPr lang="zh-CN" altLang="en-US" dirty="0">
                <a:solidFill>
                  <a:srgbClr val="F8F8F8"/>
                </a:solidFill>
                <a:latin typeface="+mn-ea"/>
                <a:ea typeface="+mn-ea"/>
              </a:rPr>
              <a:t>万</a:t>
            </a:r>
            <a:endParaRPr lang="zh-CN" altLang="en-US" dirty="0">
              <a:solidFill>
                <a:srgbClr val="F8F8F8"/>
              </a:solidFill>
              <a:latin typeface="+mn-ea"/>
              <a:ea typeface="+mn-ea"/>
            </a:endParaRPr>
          </a:p>
          <a:p>
            <a:pPr defTabSz="914400"/>
            <a:endParaRPr lang="zh-CN" altLang="en-US" sz="1700" dirty="0">
              <a:latin typeface="+mn-ea"/>
              <a:ea typeface="+mn-ea"/>
            </a:endParaRPr>
          </a:p>
        </p:txBody>
      </p:sp>
      <p:sp>
        <p:nvSpPr>
          <p:cNvPr id="90" name="矩形 89"/>
          <p:cNvSpPr/>
          <p:nvPr/>
        </p:nvSpPr>
        <p:spPr bwMode="auto">
          <a:xfrm>
            <a:off x="7014369" y="4303936"/>
            <a:ext cx="1820316"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r>
              <a:rPr lang="zh-CN" altLang="en-US" dirty="0">
                <a:solidFill>
                  <a:srgbClr val="F8F8F8"/>
                </a:solidFill>
                <a:latin typeface="+mn-ea"/>
                <a:ea typeface="+mn-ea"/>
              </a:rPr>
              <a:t>回款数</a:t>
            </a:r>
            <a:r>
              <a:rPr lang="zh-CN" altLang="en-US" dirty="0" smtClean="0">
                <a:solidFill>
                  <a:srgbClr val="F8F8F8"/>
                </a:solidFill>
                <a:latin typeface="+mn-ea"/>
                <a:ea typeface="+mn-ea"/>
              </a:rPr>
              <a:t>：</a:t>
            </a:r>
            <a:r>
              <a:rPr lang="en-US" altLang="zh-CN" dirty="0" smtClean="0">
                <a:solidFill>
                  <a:srgbClr val="F8F8F8"/>
                </a:solidFill>
                <a:latin typeface="+mn-ea"/>
                <a:ea typeface="+mn-ea"/>
              </a:rPr>
              <a:t>582</a:t>
            </a:r>
            <a:r>
              <a:rPr lang="zh-CN" altLang="en-US" dirty="0" smtClean="0">
                <a:solidFill>
                  <a:srgbClr val="F8F8F8"/>
                </a:solidFill>
                <a:latin typeface="+mn-ea"/>
                <a:ea typeface="+mn-ea"/>
              </a:rPr>
              <a:t>万</a:t>
            </a:r>
            <a:endParaRPr lang="zh-CN" altLang="en-US" dirty="0">
              <a:latin typeface="+mn-ea"/>
              <a:ea typeface="+mn-ea"/>
            </a:endParaRPr>
          </a:p>
          <a:p>
            <a:pPr defTabSz="914400"/>
            <a:endParaRPr lang="zh-CN" altLang="en-US" sz="1700" dirty="0">
              <a:latin typeface="+mn-ea"/>
              <a:ea typeface="+mn-ea"/>
            </a:endParaRPr>
          </a:p>
        </p:txBody>
      </p:sp>
      <p:sp>
        <p:nvSpPr>
          <p:cNvPr id="91" name="矩形 90"/>
          <p:cNvSpPr/>
          <p:nvPr/>
        </p:nvSpPr>
        <p:spPr bwMode="auto">
          <a:xfrm>
            <a:off x="7002323" y="4797152"/>
            <a:ext cx="2480434" cy="352896"/>
          </a:xfrm>
          <a:prstGeom prst="rect">
            <a:avLst/>
          </a:prstGeom>
          <a:solidFill>
            <a:schemeClr val="tx2"/>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r>
              <a:rPr lang="zh-CN" altLang="en-US" dirty="0">
                <a:solidFill>
                  <a:srgbClr val="F8F8F8"/>
                </a:solidFill>
                <a:latin typeface="+mn-ea"/>
                <a:ea typeface="+mn-ea"/>
              </a:rPr>
              <a:t>您的</a:t>
            </a:r>
            <a:r>
              <a:rPr lang="zh-CN" altLang="en-US" dirty="0" smtClean="0">
                <a:solidFill>
                  <a:srgbClr val="F8F8F8"/>
                </a:solidFill>
                <a:latin typeface="+mn-ea"/>
                <a:ea typeface="+mn-ea"/>
              </a:rPr>
              <a:t>文字</a:t>
            </a:r>
            <a:endParaRPr lang="zh-CN" altLang="en-US" dirty="0">
              <a:latin typeface="+mn-ea"/>
              <a:ea typeface="+mn-ea"/>
            </a:endParaRPr>
          </a:p>
        </p:txBody>
      </p:sp>
      <p:sp>
        <p:nvSpPr>
          <p:cNvPr id="92" name="TextBox 91"/>
          <p:cNvSpPr txBox="1"/>
          <p:nvPr/>
        </p:nvSpPr>
        <p:spPr>
          <a:xfrm>
            <a:off x="5371889" y="3018099"/>
            <a:ext cx="867545" cy="707887"/>
          </a:xfrm>
          <a:prstGeom prst="rect">
            <a:avLst/>
          </a:prstGeom>
          <a:noFill/>
        </p:spPr>
        <p:txBody>
          <a:bodyPr wrap="none" lIns="91428" tIns="45714" rIns="91428" bIns="45714" rtlCol="0">
            <a:spAutoFit/>
          </a:bodyPr>
          <a:lstStyle/>
          <a:p>
            <a:r>
              <a:rPr lang="en-US" altLang="zh-CN" sz="4000" dirty="0">
                <a:solidFill>
                  <a:srgbClr val="F8F8F8"/>
                </a:solidFill>
              </a:rPr>
              <a:t>VS</a:t>
            </a:r>
            <a:endParaRPr lang="zh-CN" altLang="en-US" sz="4000" dirty="0">
              <a:solidFill>
                <a:srgbClr val="F8F8F8"/>
              </a:solidFill>
            </a:endParaRPr>
          </a:p>
        </p:txBody>
      </p:sp>
    </p:spTree>
  </p:cSld>
  <p:clrMapOvr>
    <a:masterClrMapping/>
  </p:clrMapOvr>
  <p:transition spd="slow" advTm="6932">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par>
                              <p:cTn id="29" fill="hold">
                                <p:stCondLst>
                                  <p:cond delay="244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p:cTn id="37" dur="500" fill="hold"/>
                                            <p:tgtEl>
                                              <p:spTgt spid="92"/>
                                            </p:tgtEl>
                                            <p:attrNameLst>
                                              <p:attrName>ppt_w</p:attrName>
                                            </p:attrNameLst>
                                          </p:cBhvr>
                                          <p:tavLst>
                                            <p:tav tm="0">
                                              <p:val>
                                                <p:fltVal val="0"/>
                                              </p:val>
                                            </p:tav>
                                            <p:tav tm="100000">
                                              <p:val>
                                                <p:strVal val="#ppt_w"/>
                                              </p:val>
                                            </p:tav>
                                          </p:tavLst>
                                        </p:anim>
                                        <p:anim calcmode="lin" valueType="num">
                                          <p:cBhvr>
                                            <p:cTn id="38" dur="500" fill="hold"/>
                                            <p:tgtEl>
                                              <p:spTgt spid="92"/>
                                            </p:tgtEl>
                                            <p:attrNameLst>
                                              <p:attrName>ppt_h</p:attrName>
                                            </p:attrNameLst>
                                          </p:cBhvr>
                                          <p:tavLst>
                                            <p:tav tm="0">
                                              <p:val>
                                                <p:fltVal val="0"/>
                                              </p:val>
                                            </p:tav>
                                            <p:tav tm="100000">
                                              <p:val>
                                                <p:strVal val="#ppt_h"/>
                                              </p:val>
                                            </p:tav>
                                          </p:tavLst>
                                        </p:anim>
                                        <p:animEffect transition="in" filter="fade">
                                          <p:cBhvr>
                                            <p:cTn id="39" dur="500"/>
                                            <p:tgtEl>
                                              <p:spTgt spid="92"/>
                                            </p:tgtEl>
                                          </p:cBhvr>
                                        </p:animEffect>
                                      </p:childTnLst>
                                    </p:cTn>
                                  </p:par>
                                </p:childTnLst>
                              </p:cTn>
                            </p:par>
                            <p:par>
                              <p:cTn id="40" fill="hold">
                                <p:stCondLst>
                                  <p:cond delay="2940"/>
                                </p:stCondLst>
                                <p:childTnLst>
                                  <p:par>
                                    <p:cTn id="41" presetID="2" presetClass="entr" presetSubtype="4" fill="hold" grpId="0" nodeType="afterEffect" p14:presetBounceEnd="20000">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14:bounceEnd="20000">
                                          <p:cBhvr additive="base">
                                            <p:cTn id="43" dur="500" fill="hold"/>
                                            <p:tgtEl>
                                              <p:spTgt spid="78"/>
                                            </p:tgtEl>
                                            <p:attrNameLst>
                                              <p:attrName>ppt_x</p:attrName>
                                            </p:attrNameLst>
                                          </p:cBhvr>
                                          <p:tavLst>
                                            <p:tav tm="0">
                                              <p:val>
                                                <p:strVal val="#ppt_x"/>
                                              </p:val>
                                            </p:tav>
                                            <p:tav tm="100000">
                                              <p:val>
                                                <p:strVal val="#ppt_x"/>
                                              </p:val>
                                            </p:tav>
                                          </p:tavLst>
                                        </p:anim>
                                        <p:anim calcmode="lin" valueType="num" p14:bounceEnd="20000">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20000">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14:bounceEnd="20000">
                                          <p:cBhvr additive="base">
                                            <p:cTn id="47" dur="500" fill="hold"/>
                                            <p:tgtEl>
                                              <p:spTgt spid="79"/>
                                            </p:tgtEl>
                                            <p:attrNameLst>
                                              <p:attrName>ppt_x</p:attrName>
                                            </p:attrNameLst>
                                          </p:cBhvr>
                                          <p:tavLst>
                                            <p:tav tm="0">
                                              <p:val>
                                                <p:strVal val="#ppt_x"/>
                                              </p:val>
                                            </p:tav>
                                            <p:tav tm="100000">
                                              <p:val>
                                                <p:strVal val="#ppt_x"/>
                                              </p:val>
                                            </p:tav>
                                          </p:tavLst>
                                        </p:anim>
                                        <p:anim calcmode="lin" valueType="num" p14:bounceEnd="20000">
                                          <p:cBhvr additive="base">
                                            <p:cTn id="48" dur="500" fill="hold"/>
                                            <p:tgtEl>
                                              <p:spTgt spid="79"/>
                                            </p:tgtEl>
                                            <p:attrNameLst>
                                              <p:attrName>ppt_y</p:attrName>
                                            </p:attrNameLst>
                                          </p:cBhvr>
                                          <p:tavLst>
                                            <p:tav tm="0">
                                              <p:val>
                                                <p:strVal val="1+#ppt_h/2"/>
                                              </p:val>
                                            </p:tav>
                                            <p:tav tm="100000">
                                              <p:val>
                                                <p:strVal val="#ppt_y"/>
                                              </p:val>
                                            </p:tav>
                                          </p:tavLst>
                                        </p:anim>
                                      </p:childTnLst>
                                    </p:cTn>
                                  </p:par>
                                </p:childTnLst>
                              </p:cTn>
                            </p:par>
                            <p:par>
                              <p:cTn id="49" fill="hold">
                                <p:stCondLst>
                                  <p:cond delay="3440"/>
                                </p:stCondLst>
                                <p:childTnLst>
                                  <p:par>
                                    <p:cTn id="50" presetID="22" presetClass="entr" presetSubtype="1"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up)">
                                          <p:cBhvr>
                                            <p:cTn id="55" dur="500"/>
                                            <p:tgtEl>
                                              <p:spTgt spid="81"/>
                                            </p:tgtEl>
                                          </p:cBhvr>
                                        </p:animEffect>
                                      </p:childTnLst>
                                    </p:cTn>
                                  </p:par>
                                </p:childTnLst>
                              </p:cTn>
                            </p:par>
                            <p:par>
                              <p:cTn id="56" fill="hold">
                                <p:stCondLst>
                                  <p:cond delay="3940"/>
                                </p:stCondLst>
                                <p:childTnLst>
                                  <p:par>
                                    <p:cTn id="57" presetID="22" presetClass="entr" presetSubtype="2"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right)">
                                          <p:cBhvr>
                                            <p:cTn id="59" dur="500"/>
                                            <p:tgtEl>
                                              <p:spTgt spid="8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wipe(left)">
                                          <p:cBhvr>
                                            <p:cTn id="62" dur="500"/>
                                            <p:tgtEl>
                                              <p:spTgt spid="88"/>
                                            </p:tgtEl>
                                          </p:cBhvr>
                                        </p:animEffect>
                                      </p:childTnLst>
                                    </p:cTn>
                                  </p:par>
                                </p:childTnLst>
                              </p:cTn>
                            </p:par>
                            <p:par>
                              <p:cTn id="63" fill="hold">
                                <p:stCondLst>
                                  <p:cond delay="4440"/>
                                </p:stCondLst>
                                <p:childTnLst>
                                  <p:par>
                                    <p:cTn id="64" presetID="22" presetClass="entr" presetSubtype="2"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right)">
                                          <p:cBhvr>
                                            <p:cTn id="66" dur="500"/>
                                            <p:tgtEl>
                                              <p:spTgt spid="8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childTnLst>
                              </p:cTn>
                            </p:par>
                            <p:par>
                              <p:cTn id="70" fill="hold">
                                <p:stCondLst>
                                  <p:cond delay="4940"/>
                                </p:stCondLst>
                                <p:childTnLst>
                                  <p:par>
                                    <p:cTn id="71" presetID="22" presetClass="entr" presetSubtype="2"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right)">
                                          <p:cBhvr>
                                            <p:cTn id="73" dur="500"/>
                                            <p:tgtEl>
                                              <p:spTgt spid="8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440"/>
                                </p:stCondLst>
                                <p:childTnLst>
                                  <p:par>
                                    <p:cTn id="78" presetID="22" presetClass="entr" presetSubtype="2"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right)">
                                          <p:cBhvr>
                                            <p:cTn id="80" dur="500"/>
                                            <p:tgtEl>
                                              <p:spTgt spid="8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wipe(left)">
                                          <p:cBhvr>
                                            <p:cTn id="8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43" grpId="0" animBg="1"/>
          <p:bldP spid="78" grpId="0"/>
          <p:bldP spid="79" grpId="0"/>
          <p:bldP spid="80" grpId="0"/>
          <p:bldP spid="81" grpId="0"/>
          <p:bldP spid="82" grpId="0" animBg="1"/>
          <p:bldP spid="85" grpId="0" animBg="1"/>
          <p:bldP spid="86" grpId="0" animBg="1"/>
          <p:bldP spid="87" grpId="0" animBg="1"/>
          <p:bldP spid="88" grpId="0" animBg="1"/>
          <p:bldP spid="89" grpId="0" animBg="1"/>
          <p:bldP spid="90" grpId="0" animBg="1"/>
          <p:bldP spid="91" grpId="0" animBg="1"/>
          <p:bldP spid="9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4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childTnLst>
                              </p:cTn>
                            </p:par>
                            <p:par>
                              <p:cTn id="29" fill="hold">
                                <p:stCondLst>
                                  <p:cond delay="2440"/>
                                </p:stCondLst>
                                <p:childTnLst>
                                  <p:par>
                                    <p:cTn id="30" presetID="53" presetClass="entr" presetSubtype="16"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 calcmode="lin" valueType="num">
                                          <p:cBhvr>
                                            <p:cTn id="37" dur="500" fill="hold"/>
                                            <p:tgtEl>
                                              <p:spTgt spid="92"/>
                                            </p:tgtEl>
                                            <p:attrNameLst>
                                              <p:attrName>ppt_w</p:attrName>
                                            </p:attrNameLst>
                                          </p:cBhvr>
                                          <p:tavLst>
                                            <p:tav tm="0">
                                              <p:val>
                                                <p:fltVal val="0"/>
                                              </p:val>
                                            </p:tav>
                                            <p:tav tm="100000">
                                              <p:val>
                                                <p:strVal val="#ppt_w"/>
                                              </p:val>
                                            </p:tav>
                                          </p:tavLst>
                                        </p:anim>
                                        <p:anim calcmode="lin" valueType="num">
                                          <p:cBhvr>
                                            <p:cTn id="38" dur="500" fill="hold"/>
                                            <p:tgtEl>
                                              <p:spTgt spid="92"/>
                                            </p:tgtEl>
                                            <p:attrNameLst>
                                              <p:attrName>ppt_h</p:attrName>
                                            </p:attrNameLst>
                                          </p:cBhvr>
                                          <p:tavLst>
                                            <p:tav tm="0">
                                              <p:val>
                                                <p:fltVal val="0"/>
                                              </p:val>
                                            </p:tav>
                                            <p:tav tm="100000">
                                              <p:val>
                                                <p:strVal val="#ppt_h"/>
                                              </p:val>
                                            </p:tav>
                                          </p:tavLst>
                                        </p:anim>
                                        <p:animEffect transition="in" filter="fade">
                                          <p:cBhvr>
                                            <p:cTn id="39" dur="500"/>
                                            <p:tgtEl>
                                              <p:spTgt spid="92"/>
                                            </p:tgtEl>
                                          </p:cBhvr>
                                        </p:animEffect>
                                      </p:childTnLst>
                                    </p:cTn>
                                  </p:par>
                                </p:childTnLst>
                              </p:cTn>
                            </p:par>
                            <p:par>
                              <p:cTn id="40" fill="hold">
                                <p:stCondLst>
                                  <p:cond delay="2940"/>
                                </p:stCondLst>
                                <p:childTnLst>
                                  <p:par>
                                    <p:cTn id="41" presetID="2" presetClass="entr" presetSubtype="4"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childTnLst>
                              </p:cTn>
                            </p:par>
                            <p:par>
                              <p:cTn id="49" fill="hold">
                                <p:stCondLst>
                                  <p:cond delay="3440"/>
                                </p:stCondLst>
                                <p:childTnLst>
                                  <p:par>
                                    <p:cTn id="50" presetID="22" presetClass="entr" presetSubtype="1"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up)">
                                          <p:cBhvr>
                                            <p:cTn id="52" dur="500"/>
                                            <p:tgtEl>
                                              <p:spTgt spid="8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wipe(up)">
                                          <p:cBhvr>
                                            <p:cTn id="55" dur="500"/>
                                            <p:tgtEl>
                                              <p:spTgt spid="81"/>
                                            </p:tgtEl>
                                          </p:cBhvr>
                                        </p:animEffect>
                                      </p:childTnLst>
                                    </p:cTn>
                                  </p:par>
                                </p:childTnLst>
                              </p:cTn>
                            </p:par>
                            <p:par>
                              <p:cTn id="56" fill="hold">
                                <p:stCondLst>
                                  <p:cond delay="3940"/>
                                </p:stCondLst>
                                <p:childTnLst>
                                  <p:par>
                                    <p:cTn id="57" presetID="22" presetClass="entr" presetSubtype="2"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wipe(right)">
                                          <p:cBhvr>
                                            <p:cTn id="59" dur="500"/>
                                            <p:tgtEl>
                                              <p:spTgt spid="8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wipe(left)">
                                          <p:cBhvr>
                                            <p:cTn id="62" dur="500"/>
                                            <p:tgtEl>
                                              <p:spTgt spid="88"/>
                                            </p:tgtEl>
                                          </p:cBhvr>
                                        </p:animEffect>
                                      </p:childTnLst>
                                    </p:cTn>
                                  </p:par>
                                </p:childTnLst>
                              </p:cTn>
                            </p:par>
                            <p:par>
                              <p:cTn id="63" fill="hold">
                                <p:stCondLst>
                                  <p:cond delay="4440"/>
                                </p:stCondLst>
                                <p:childTnLst>
                                  <p:par>
                                    <p:cTn id="64" presetID="22" presetClass="entr" presetSubtype="2" fill="hold" grpId="0" nodeType="after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ipe(right)">
                                          <p:cBhvr>
                                            <p:cTn id="66" dur="500"/>
                                            <p:tgtEl>
                                              <p:spTgt spid="8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left)">
                                          <p:cBhvr>
                                            <p:cTn id="69" dur="500"/>
                                            <p:tgtEl>
                                              <p:spTgt spid="89"/>
                                            </p:tgtEl>
                                          </p:cBhvr>
                                        </p:animEffect>
                                      </p:childTnLst>
                                    </p:cTn>
                                  </p:par>
                                </p:childTnLst>
                              </p:cTn>
                            </p:par>
                            <p:par>
                              <p:cTn id="70" fill="hold">
                                <p:stCondLst>
                                  <p:cond delay="4940"/>
                                </p:stCondLst>
                                <p:childTnLst>
                                  <p:par>
                                    <p:cTn id="71" presetID="22" presetClass="entr" presetSubtype="2" fill="hold" grpId="0" nodeType="after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wipe(right)">
                                          <p:cBhvr>
                                            <p:cTn id="73" dur="500"/>
                                            <p:tgtEl>
                                              <p:spTgt spid="8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440"/>
                                </p:stCondLst>
                                <p:childTnLst>
                                  <p:par>
                                    <p:cTn id="78" presetID="22" presetClass="entr" presetSubtype="2"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right)">
                                          <p:cBhvr>
                                            <p:cTn id="80" dur="500"/>
                                            <p:tgtEl>
                                              <p:spTgt spid="8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animEffect transition="in" filter="wipe(left)">
                                          <p:cBhvr>
                                            <p:cTn id="8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43" grpId="0" animBg="1"/>
          <p:bldP spid="78" grpId="0"/>
          <p:bldP spid="79" grpId="0"/>
          <p:bldP spid="80" grpId="0"/>
          <p:bldP spid="81" grpId="0"/>
          <p:bldP spid="82" grpId="0" animBg="1"/>
          <p:bldP spid="85" grpId="0" animBg="1"/>
          <p:bldP spid="86" grpId="0" animBg="1"/>
          <p:bldP spid="87" grpId="0" animBg="1"/>
          <p:bldP spid="88" grpId="0" animBg="1"/>
          <p:bldP spid="89" grpId="0" animBg="1"/>
          <p:bldP spid="90" grpId="0" animBg="1"/>
          <p:bldP spid="91" grpId="0" animBg="1"/>
          <p:bldP spid="9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3" y="159025"/>
            <a:ext cx="2031301" cy="369320"/>
          </a:xfrm>
          <a:prstGeom prst="rect">
            <a:avLst/>
          </a:prstGeom>
          <a:noFill/>
        </p:spPr>
        <p:txBody>
          <a:bodyPr wrap="none" lIns="91428" tIns="45714" rIns="91428" bIns="4571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重点工作落实情况</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grpSp>
        <p:nvGrpSpPr>
          <p:cNvPr id="58" name="组合 57"/>
          <p:cNvGrpSpPr/>
          <p:nvPr/>
        </p:nvGrpSpPr>
        <p:grpSpPr>
          <a:xfrm>
            <a:off x="8323666" y="2824314"/>
            <a:ext cx="2992140" cy="2992140"/>
            <a:chOff x="768366" y="1765300"/>
            <a:chExt cx="2992140" cy="2992140"/>
          </a:xfrm>
        </p:grpSpPr>
        <p:sp>
          <p:nvSpPr>
            <p:cNvPr id="59" name="椭圆 58"/>
            <p:cNvSpPr/>
            <p:nvPr/>
          </p:nvSpPr>
          <p:spPr bwMode="auto">
            <a:xfrm>
              <a:off x="768366" y="1765300"/>
              <a:ext cx="2992140" cy="299214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60" name="椭圆 59"/>
            <p:cNvSpPr/>
            <p:nvPr/>
          </p:nvSpPr>
          <p:spPr bwMode="auto">
            <a:xfrm>
              <a:off x="919898" y="1916832"/>
              <a:ext cx="2689076" cy="2689076"/>
            </a:xfrm>
            <a:prstGeom prst="ellipse">
              <a:avLst/>
            </a:prstGeom>
            <a:blipFill>
              <a:blip r:embed="rId1"/>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grpSp>
      <p:grpSp>
        <p:nvGrpSpPr>
          <p:cNvPr id="61" name="组合 60"/>
          <p:cNvGrpSpPr/>
          <p:nvPr/>
        </p:nvGrpSpPr>
        <p:grpSpPr>
          <a:xfrm>
            <a:off x="4312114" y="1099474"/>
            <a:ext cx="2992140" cy="2992140"/>
            <a:chOff x="768366" y="1765300"/>
            <a:chExt cx="2992140" cy="2992140"/>
          </a:xfrm>
        </p:grpSpPr>
        <p:sp>
          <p:nvSpPr>
            <p:cNvPr id="62" name="椭圆 61"/>
            <p:cNvSpPr/>
            <p:nvPr/>
          </p:nvSpPr>
          <p:spPr bwMode="auto">
            <a:xfrm>
              <a:off x="768366" y="1765300"/>
              <a:ext cx="2992140" cy="299214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63" name="椭圆 62"/>
            <p:cNvSpPr/>
            <p:nvPr/>
          </p:nvSpPr>
          <p:spPr bwMode="auto">
            <a:xfrm>
              <a:off x="919898" y="1916832"/>
              <a:ext cx="2689076" cy="2689076"/>
            </a:xfrm>
            <a:prstGeom prst="ellipse">
              <a:avLst/>
            </a:prstGeom>
            <a:blipFill>
              <a:blip r:embed="rId2"/>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grpSp>
      <p:grpSp>
        <p:nvGrpSpPr>
          <p:cNvPr id="64" name="组合 63"/>
          <p:cNvGrpSpPr/>
          <p:nvPr/>
        </p:nvGrpSpPr>
        <p:grpSpPr>
          <a:xfrm>
            <a:off x="684691" y="3299391"/>
            <a:ext cx="2992140" cy="2992140"/>
            <a:chOff x="768366" y="1765300"/>
            <a:chExt cx="2992140" cy="2992140"/>
          </a:xfrm>
        </p:grpSpPr>
        <p:sp>
          <p:nvSpPr>
            <p:cNvPr id="65" name="椭圆 64"/>
            <p:cNvSpPr/>
            <p:nvPr/>
          </p:nvSpPr>
          <p:spPr bwMode="auto">
            <a:xfrm>
              <a:off x="768366" y="1765300"/>
              <a:ext cx="2992140" cy="299214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66" name="椭圆 65"/>
            <p:cNvSpPr/>
            <p:nvPr/>
          </p:nvSpPr>
          <p:spPr bwMode="auto">
            <a:xfrm>
              <a:off x="919898" y="1916832"/>
              <a:ext cx="2689076" cy="2689076"/>
            </a:xfrm>
            <a:prstGeom prst="ellipse">
              <a:avLst/>
            </a:prstGeom>
            <a:blipFill>
              <a:blip r:embed="rId3"/>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grpSp>
      <p:sp>
        <p:nvSpPr>
          <p:cNvPr id="67" name="椭圆 66"/>
          <p:cNvSpPr/>
          <p:nvPr/>
        </p:nvSpPr>
        <p:spPr bwMode="auto">
          <a:xfrm>
            <a:off x="603861" y="3260614"/>
            <a:ext cx="959991" cy="95999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68" name="椭圆 67"/>
          <p:cNvSpPr/>
          <p:nvPr/>
        </p:nvSpPr>
        <p:spPr bwMode="auto">
          <a:xfrm>
            <a:off x="4434022" y="829575"/>
            <a:ext cx="959991" cy="95999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69" name="椭圆 68"/>
          <p:cNvSpPr/>
          <p:nvPr/>
        </p:nvSpPr>
        <p:spPr bwMode="auto">
          <a:xfrm>
            <a:off x="8320620" y="2857042"/>
            <a:ext cx="959991" cy="959991"/>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70" name="TextBox 69"/>
          <p:cNvSpPr txBox="1"/>
          <p:nvPr/>
        </p:nvSpPr>
        <p:spPr>
          <a:xfrm>
            <a:off x="645285" y="3394003"/>
            <a:ext cx="877139" cy="646319"/>
          </a:xfrm>
          <a:prstGeom prst="rect">
            <a:avLst/>
          </a:prstGeom>
          <a:noFill/>
        </p:spPr>
        <p:txBody>
          <a:bodyPr wrap="none" lIns="91428" tIns="45714" rIns="91428" bIns="45714" rtlCol="0">
            <a:spAutoFit/>
          </a:bodyPr>
          <a:lstStyle/>
          <a:p>
            <a:pPr algn="ctr"/>
            <a:r>
              <a:rPr lang="zh-CN" altLang="en-US" dirty="0" smtClean="0">
                <a:solidFill>
                  <a:srgbClr val="F8F8F8"/>
                </a:solidFill>
                <a:latin typeface="+mn-ea"/>
                <a:ea typeface="+mn-ea"/>
              </a:rPr>
              <a:t>重点</a:t>
            </a:r>
            <a:endParaRPr lang="en-US" altLang="zh-CN" dirty="0" smtClean="0">
              <a:solidFill>
                <a:srgbClr val="F8F8F8"/>
              </a:solidFill>
              <a:latin typeface="+mn-ea"/>
              <a:ea typeface="+mn-ea"/>
            </a:endParaRPr>
          </a:p>
          <a:p>
            <a:pPr algn="ctr"/>
            <a:r>
              <a:rPr lang="zh-CN" altLang="en-US" dirty="0" smtClean="0">
                <a:solidFill>
                  <a:srgbClr val="F8F8F8"/>
                </a:solidFill>
                <a:latin typeface="+mn-ea"/>
                <a:ea typeface="+mn-ea"/>
              </a:rPr>
              <a:t>工作一</a:t>
            </a:r>
            <a:endParaRPr lang="zh-CN" altLang="en-US" dirty="0">
              <a:solidFill>
                <a:srgbClr val="F8F8F8"/>
              </a:solidFill>
              <a:latin typeface="+mn-ea"/>
              <a:ea typeface="+mn-ea"/>
            </a:endParaRPr>
          </a:p>
        </p:txBody>
      </p:sp>
      <p:sp>
        <p:nvSpPr>
          <p:cNvPr id="71" name="TextBox 70"/>
          <p:cNvSpPr txBox="1"/>
          <p:nvPr/>
        </p:nvSpPr>
        <p:spPr>
          <a:xfrm>
            <a:off x="4472749" y="970133"/>
            <a:ext cx="877139" cy="646319"/>
          </a:xfrm>
          <a:prstGeom prst="rect">
            <a:avLst/>
          </a:prstGeom>
          <a:noFill/>
        </p:spPr>
        <p:txBody>
          <a:bodyPr wrap="none" lIns="91428" tIns="45714" rIns="91428" bIns="45714" rtlCol="0">
            <a:spAutoFit/>
          </a:bodyPr>
          <a:lstStyle/>
          <a:p>
            <a:pPr algn="ctr"/>
            <a:r>
              <a:rPr lang="zh-CN" altLang="en-US" dirty="0" smtClean="0">
                <a:solidFill>
                  <a:srgbClr val="F8F8F8"/>
                </a:solidFill>
                <a:latin typeface="+mn-ea"/>
                <a:ea typeface="+mn-ea"/>
              </a:rPr>
              <a:t>重点</a:t>
            </a:r>
            <a:endParaRPr lang="en-US" altLang="zh-CN" dirty="0" smtClean="0">
              <a:solidFill>
                <a:srgbClr val="F8F8F8"/>
              </a:solidFill>
              <a:latin typeface="+mn-ea"/>
              <a:ea typeface="+mn-ea"/>
            </a:endParaRPr>
          </a:p>
          <a:p>
            <a:pPr algn="ctr"/>
            <a:r>
              <a:rPr lang="zh-CN" altLang="en-US" dirty="0" smtClean="0">
                <a:solidFill>
                  <a:srgbClr val="F8F8F8"/>
                </a:solidFill>
                <a:latin typeface="+mn-ea"/>
                <a:ea typeface="+mn-ea"/>
              </a:rPr>
              <a:t>工作二</a:t>
            </a:r>
            <a:endParaRPr lang="zh-CN" altLang="en-US" dirty="0">
              <a:solidFill>
                <a:srgbClr val="F8F8F8"/>
              </a:solidFill>
              <a:latin typeface="+mn-ea"/>
              <a:ea typeface="+mn-ea"/>
            </a:endParaRPr>
          </a:p>
        </p:txBody>
      </p:sp>
      <p:sp>
        <p:nvSpPr>
          <p:cNvPr id="72" name="TextBox 71"/>
          <p:cNvSpPr txBox="1"/>
          <p:nvPr/>
        </p:nvSpPr>
        <p:spPr>
          <a:xfrm>
            <a:off x="8376134" y="3029175"/>
            <a:ext cx="877139" cy="646319"/>
          </a:xfrm>
          <a:prstGeom prst="rect">
            <a:avLst/>
          </a:prstGeom>
          <a:noFill/>
        </p:spPr>
        <p:txBody>
          <a:bodyPr wrap="none" lIns="91428" tIns="45714" rIns="91428" bIns="45714" rtlCol="0">
            <a:spAutoFit/>
          </a:bodyPr>
          <a:lstStyle/>
          <a:p>
            <a:pPr algn="ctr"/>
            <a:r>
              <a:rPr lang="zh-CN" altLang="en-US" dirty="0" smtClean="0">
                <a:solidFill>
                  <a:srgbClr val="F8F8F8"/>
                </a:solidFill>
                <a:latin typeface="+mn-ea"/>
                <a:ea typeface="+mn-ea"/>
              </a:rPr>
              <a:t>重点</a:t>
            </a:r>
            <a:endParaRPr lang="en-US" altLang="zh-CN" dirty="0" smtClean="0">
              <a:solidFill>
                <a:srgbClr val="F8F8F8"/>
              </a:solidFill>
              <a:latin typeface="+mn-ea"/>
              <a:ea typeface="+mn-ea"/>
            </a:endParaRPr>
          </a:p>
          <a:p>
            <a:pPr algn="ctr"/>
            <a:r>
              <a:rPr lang="zh-CN" altLang="en-US" dirty="0" smtClean="0">
                <a:solidFill>
                  <a:srgbClr val="F8F8F8"/>
                </a:solidFill>
                <a:latin typeface="+mn-ea"/>
                <a:ea typeface="+mn-ea"/>
              </a:rPr>
              <a:t>工作三</a:t>
            </a:r>
            <a:endParaRPr lang="zh-CN" altLang="en-US" dirty="0">
              <a:solidFill>
                <a:srgbClr val="F8F8F8"/>
              </a:solidFill>
              <a:latin typeface="+mn-ea"/>
              <a:ea typeface="+mn-ea"/>
            </a:endParaRPr>
          </a:p>
        </p:txBody>
      </p:sp>
      <p:sp>
        <p:nvSpPr>
          <p:cNvPr id="73" name="TextBox 72"/>
          <p:cNvSpPr txBox="1"/>
          <p:nvPr/>
        </p:nvSpPr>
        <p:spPr>
          <a:xfrm>
            <a:off x="937847" y="1311034"/>
            <a:ext cx="2592288" cy="1754314"/>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请在</a:t>
            </a:r>
            <a:r>
              <a:rPr lang="zh-CN" altLang="en-US" smtClean="0">
                <a:solidFill>
                  <a:schemeClr val="tx2"/>
                </a:solidFill>
                <a:latin typeface="+mn-ea"/>
                <a:ea typeface="+mn-ea"/>
              </a:rPr>
              <a:t>这里输入段落文字</a:t>
            </a:r>
            <a:endParaRPr lang="en-US" altLang="zh-CN" dirty="0" smtClean="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p:txBody>
      </p:sp>
      <p:sp>
        <p:nvSpPr>
          <p:cNvPr id="74" name="TextBox 73"/>
          <p:cNvSpPr txBox="1"/>
          <p:nvPr/>
        </p:nvSpPr>
        <p:spPr>
          <a:xfrm>
            <a:off x="4557347" y="4308234"/>
            <a:ext cx="2592288" cy="1754314"/>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请在这里输入段落文字</a:t>
            </a:r>
            <a:endParaRPr lang="en-US" altLang="zh-CN" dirty="0" smtClean="0">
              <a:solidFill>
                <a:schemeClr val="tx2"/>
              </a:solidFill>
              <a:latin typeface="+mn-ea"/>
              <a:ea typeface="+mn-ea"/>
            </a:endParaRPr>
          </a:p>
          <a:p>
            <a:r>
              <a:rPr lang="zh-CN" altLang="en-US" dirty="0">
                <a:solidFill>
                  <a:schemeClr val="tx2"/>
                </a:solidFill>
                <a:latin typeface="+mn-ea"/>
                <a:ea typeface="+mn-ea"/>
              </a:rPr>
              <a:t>请在这里</a:t>
            </a:r>
            <a:r>
              <a:rPr lang="zh-CN" altLang="en-US" dirty="0"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请在这里</a:t>
            </a:r>
            <a:r>
              <a:rPr lang="zh-CN" altLang="en-US" dirty="0"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请在这里</a:t>
            </a:r>
            <a:r>
              <a:rPr lang="zh-CN" altLang="en-US" dirty="0"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请在这里</a:t>
            </a:r>
            <a:r>
              <a:rPr lang="zh-CN" altLang="en-US" dirty="0"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请在这里</a:t>
            </a:r>
            <a:r>
              <a:rPr lang="zh-CN" altLang="en-US" dirty="0" smtClean="0">
                <a:solidFill>
                  <a:schemeClr val="tx2"/>
                </a:solidFill>
                <a:latin typeface="+mn-ea"/>
                <a:ea typeface="+mn-ea"/>
              </a:rPr>
              <a:t>输入段落文字</a:t>
            </a:r>
            <a:endParaRPr lang="zh-CN" altLang="en-US" dirty="0">
              <a:solidFill>
                <a:schemeClr val="tx2"/>
              </a:solidFill>
              <a:latin typeface="+mn-ea"/>
              <a:ea typeface="+mn-ea"/>
            </a:endParaRPr>
          </a:p>
        </p:txBody>
      </p:sp>
      <p:sp>
        <p:nvSpPr>
          <p:cNvPr id="75" name="TextBox 74"/>
          <p:cNvSpPr txBox="1"/>
          <p:nvPr/>
        </p:nvSpPr>
        <p:spPr>
          <a:xfrm>
            <a:off x="8608648" y="930034"/>
            <a:ext cx="2592288" cy="1754314"/>
          </a:xfrm>
          <a:prstGeom prst="rect">
            <a:avLst/>
          </a:prstGeom>
          <a:noFill/>
        </p:spPr>
        <p:txBody>
          <a:bodyPr wrap="square" lIns="91428" tIns="45714" rIns="91428" bIns="45714" rtlCol="0">
            <a:spAutoFit/>
          </a:bodyPr>
          <a:lstStyle/>
          <a:p>
            <a:r>
              <a:rPr lang="zh-CN" altLang="en-US" dirty="0" smtClean="0">
                <a:solidFill>
                  <a:schemeClr val="tx2"/>
                </a:solidFill>
                <a:latin typeface="+mn-ea"/>
                <a:ea typeface="+mn-ea"/>
              </a:rPr>
              <a:t>请在</a:t>
            </a:r>
            <a:r>
              <a:rPr lang="zh-CN" altLang="en-US" smtClean="0">
                <a:solidFill>
                  <a:schemeClr val="tx2"/>
                </a:solidFill>
                <a:latin typeface="+mn-ea"/>
                <a:ea typeface="+mn-ea"/>
              </a:rPr>
              <a:t>这里输入段落文字</a:t>
            </a:r>
            <a:endParaRPr lang="en-US" altLang="zh-CN" dirty="0" smtClean="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a:p>
            <a:r>
              <a:rPr lang="zh-CN" altLang="en-US" dirty="0">
                <a:solidFill>
                  <a:schemeClr val="tx2"/>
                </a:solidFill>
                <a:latin typeface="+mn-ea"/>
                <a:ea typeface="+mn-ea"/>
              </a:rPr>
              <a:t>请在</a:t>
            </a:r>
            <a:r>
              <a:rPr lang="zh-CN" altLang="en-US">
                <a:solidFill>
                  <a:schemeClr val="tx2"/>
                </a:solidFill>
                <a:latin typeface="+mn-ea"/>
                <a:ea typeface="+mn-ea"/>
              </a:rPr>
              <a:t>这里</a:t>
            </a:r>
            <a:r>
              <a:rPr lang="zh-CN" altLang="en-US" smtClean="0">
                <a:solidFill>
                  <a:schemeClr val="tx2"/>
                </a:solidFill>
                <a:latin typeface="+mn-ea"/>
                <a:ea typeface="+mn-ea"/>
              </a:rPr>
              <a:t>输入段落文字</a:t>
            </a:r>
            <a:endParaRPr lang="zh-CN" altLang="en-US" dirty="0">
              <a:solidFill>
                <a:schemeClr val="tx2"/>
              </a:solidFill>
              <a:latin typeface="+mn-ea"/>
              <a:ea typeface="+mn-ea"/>
            </a:endParaRPr>
          </a:p>
        </p:txBody>
      </p:sp>
    </p:spTree>
  </p:cSld>
  <p:clrMapOvr>
    <a:masterClrMapping/>
  </p:clrMapOvr>
  <p:transition spd="slow" advTm="7509">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80"/>
                            </p:stCondLst>
                            <p:childTnLst>
                              <p:par>
                                <p:cTn id="23" presetID="42" presetClass="entr" presetSubtype="0" fill="hold"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fade">
                                      <p:cBhvr>
                                        <p:cTn id="25" dur="500"/>
                                        <p:tgtEl>
                                          <p:spTgt spid="64"/>
                                        </p:tgtEl>
                                      </p:cBhvr>
                                    </p:animEffect>
                                    <p:anim calcmode="lin" valueType="num">
                                      <p:cBhvr>
                                        <p:cTn id="26" dur="500" fill="hold"/>
                                        <p:tgtEl>
                                          <p:spTgt spid="64"/>
                                        </p:tgtEl>
                                        <p:attrNameLst>
                                          <p:attrName>ppt_x</p:attrName>
                                        </p:attrNameLst>
                                      </p:cBhvr>
                                      <p:tavLst>
                                        <p:tav tm="0">
                                          <p:val>
                                            <p:strVal val="#ppt_x"/>
                                          </p:val>
                                        </p:tav>
                                        <p:tav tm="100000">
                                          <p:val>
                                            <p:strVal val="#ppt_x"/>
                                          </p:val>
                                        </p:tav>
                                      </p:tavLst>
                                    </p:anim>
                                    <p:anim calcmode="lin" valueType="num">
                                      <p:cBhvr>
                                        <p:cTn id="27" dur="500" fill="hold"/>
                                        <p:tgtEl>
                                          <p:spTgt spid="64"/>
                                        </p:tgtEl>
                                        <p:attrNameLst>
                                          <p:attrName>ppt_y</p:attrName>
                                        </p:attrNameLst>
                                      </p:cBhvr>
                                      <p:tavLst>
                                        <p:tav tm="0">
                                          <p:val>
                                            <p:strVal val="#ppt_y+.1"/>
                                          </p:val>
                                        </p:tav>
                                        <p:tav tm="100000">
                                          <p:val>
                                            <p:strVal val="#ppt_y"/>
                                          </p:val>
                                        </p:tav>
                                      </p:tavLst>
                                    </p:anim>
                                  </p:childTnLst>
                                </p:cTn>
                              </p:par>
                            </p:childTnLst>
                          </p:cTn>
                        </p:par>
                        <p:par>
                          <p:cTn id="28" fill="hold">
                            <p:stCondLst>
                              <p:cond delay="2480"/>
                            </p:stCondLst>
                            <p:childTnLst>
                              <p:par>
                                <p:cTn id="29" presetID="22" presetClass="entr" presetSubtype="4" fill="hold" grpId="0" nodeType="after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down)">
                                      <p:cBhvr>
                                        <p:cTn id="31" dur="500"/>
                                        <p:tgtEl>
                                          <p:spTgt spid="73"/>
                                        </p:tgtEl>
                                      </p:cBhvr>
                                    </p:animEffect>
                                  </p:childTnLst>
                                </p:cTn>
                              </p:par>
                            </p:childTnLst>
                          </p:cTn>
                        </p:par>
                        <p:par>
                          <p:cTn id="32" fill="hold">
                            <p:stCondLst>
                              <p:cond delay="2980"/>
                            </p:stCondLst>
                            <p:childTnLst>
                              <p:par>
                                <p:cTn id="33" presetID="52" presetClass="entr" presetSubtype="0"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Scale>
                                      <p:cBhvr>
                                        <p:cTn id="35" dur="5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67"/>
                                        </p:tgtEl>
                                        <p:attrNameLst>
                                          <p:attrName>ppt_x</p:attrName>
                                          <p:attrName>ppt_y</p:attrName>
                                        </p:attrNameLst>
                                      </p:cBhvr>
                                    </p:animMotion>
                                    <p:animEffect transition="in" filter="fade">
                                      <p:cBhvr>
                                        <p:cTn id="37" dur="500"/>
                                        <p:tgtEl>
                                          <p:spTgt spid="67"/>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Scale>
                                      <p:cBhvr>
                                        <p:cTn id="40" dur="5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70"/>
                                        </p:tgtEl>
                                        <p:attrNameLst>
                                          <p:attrName>ppt_x</p:attrName>
                                          <p:attrName>ppt_y</p:attrName>
                                        </p:attrNameLst>
                                      </p:cBhvr>
                                    </p:animMotion>
                                    <p:animEffect transition="in" filter="fade">
                                      <p:cBhvr>
                                        <p:cTn id="42" dur="500"/>
                                        <p:tgtEl>
                                          <p:spTgt spid="70"/>
                                        </p:tgtEl>
                                      </p:cBhvr>
                                    </p:animEffect>
                                  </p:childTnLst>
                                </p:cTn>
                              </p:par>
                            </p:childTnLst>
                          </p:cTn>
                        </p:par>
                        <p:par>
                          <p:cTn id="43" fill="hold">
                            <p:stCondLst>
                              <p:cond delay="3480"/>
                            </p:stCondLst>
                            <p:childTnLst>
                              <p:par>
                                <p:cTn id="44" presetID="47" presetClass="entr" presetSubtype="0" fill="hold"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anim calcmode="lin" valueType="num">
                                      <p:cBhvr>
                                        <p:cTn id="47" dur="500" fill="hold"/>
                                        <p:tgtEl>
                                          <p:spTgt spid="61"/>
                                        </p:tgtEl>
                                        <p:attrNameLst>
                                          <p:attrName>ppt_x</p:attrName>
                                        </p:attrNameLst>
                                      </p:cBhvr>
                                      <p:tavLst>
                                        <p:tav tm="0">
                                          <p:val>
                                            <p:strVal val="#ppt_x"/>
                                          </p:val>
                                        </p:tav>
                                        <p:tav tm="100000">
                                          <p:val>
                                            <p:strVal val="#ppt_x"/>
                                          </p:val>
                                        </p:tav>
                                      </p:tavLst>
                                    </p:anim>
                                    <p:anim calcmode="lin" valueType="num">
                                      <p:cBhvr>
                                        <p:cTn id="48" dur="500" fill="hold"/>
                                        <p:tgtEl>
                                          <p:spTgt spid="61"/>
                                        </p:tgtEl>
                                        <p:attrNameLst>
                                          <p:attrName>ppt_y</p:attrName>
                                        </p:attrNameLst>
                                      </p:cBhvr>
                                      <p:tavLst>
                                        <p:tav tm="0">
                                          <p:val>
                                            <p:strVal val="#ppt_y-.1"/>
                                          </p:val>
                                        </p:tav>
                                        <p:tav tm="100000">
                                          <p:val>
                                            <p:strVal val="#ppt_y"/>
                                          </p:val>
                                        </p:tav>
                                      </p:tavLst>
                                    </p:anim>
                                  </p:childTnLst>
                                </p:cTn>
                              </p:par>
                            </p:childTnLst>
                          </p:cTn>
                        </p:par>
                        <p:par>
                          <p:cTn id="49" fill="hold">
                            <p:stCondLst>
                              <p:cond delay="3980"/>
                            </p:stCondLst>
                            <p:childTnLst>
                              <p:par>
                                <p:cTn id="50" presetID="22" presetClass="entr" presetSubtype="1" fill="hold" grpId="0"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up)">
                                      <p:cBhvr>
                                        <p:cTn id="52" dur="500"/>
                                        <p:tgtEl>
                                          <p:spTgt spid="74"/>
                                        </p:tgtEl>
                                      </p:cBhvr>
                                    </p:animEffect>
                                  </p:childTnLst>
                                </p:cTn>
                              </p:par>
                            </p:childTnLst>
                          </p:cTn>
                        </p:par>
                        <p:par>
                          <p:cTn id="53" fill="hold">
                            <p:stCondLst>
                              <p:cond delay="4480"/>
                            </p:stCondLst>
                            <p:childTnLst>
                              <p:par>
                                <p:cTn id="54" presetID="52" presetClass="entr" presetSubtype="0" fill="hold" grpId="0" nodeType="afterEffect">
                                  <p:stCondLst>
                                    <p:cond delay="0"/>
                                  </p:stCondLst>
                                  <p:childTnLst>
                                    <p:set>
                                      <p:cBhvr>
                                        <p:cTn id="55" dur="1" fill="hold">
                                          <p:stCondLst>
                                            <p:cond delay="0"/>
                                          </p:stCondLst>
                                        </p:cTn>
                                        <p:tgtEl>
                                          <p:spTgt spid="68"/>
                                        </p:tgtEl>
                                        <p:attrNameLst>
                                          <p:attrName>style.visibility</p:attrName>
                                        </p:attrNameLst>
                                      </p:cBhvr>
                                      <p:to>
                                        <p:strVal val="visible"/>
                                      </p:to>
                                    </p:set>
                                    <p:animScale>
                                      <p:cBhvr>
                                        <p:cTn id="56" dur="5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500" decel="50000" fill="hold">
                                          <p:stCondLst>
                                            <p:cond delay="0"/>
                                          </p:stCondLst>
                                        </p:cTn>
                                        <p:tgtEl>
                                          <p:spTgt spid="68"/>
                                        </p:tgtEl>
                                        <p:attrNameLst>
                                          <p:attrName>ppt_x</p:attrName>
                                          <p:attrName>ppt_y</p:attrName>
                                        </p:attrNameLst>
                                      </p:cBhvr>
                                    </p:animMotion>
                                    <p:animEffect transition="in" filter="fade">
                                      <p:cBhvr>
                                        <p:cTn id="58" dur="500"/>
                                        <p:tgtEl>
                                          <p:spTgt spid="68"/>
                                        </p:tgtEl>
                                      </p:cBhvr>
                                    </p:animEffect>
                                  </p:childTnLst>
                                </p:cTn>
                              </p:par>
                              <p:par>
                                <p:cTn id="59" presetID="52" presetClass="entr" presetSubtype="0" fill="hold" grpId="0" nodeType="withEffect">
                                  <p:stCondLst>
                                    <p:cond delay="0"/>
                                  </p:stCondLst>
                                  <p:childTnLst>
                                    <p:set>
                                      <p:cBhvr>
                                        <p:cTn id="60" dur="1" fill="hold">
                                          <p:stCondLst>
                                            <p:cond delay="0"/>
                                          </p:stCondLst>
                                        </p:cTn>
                                        <p:tgtEl>
                                          <p:spTgt spid="71"/>
                                        </p:tgtEl>
                                        <p:attrNameLst>
                                          <p:attrName>style.visibility</p:attrName>
                                        </p:attrNameLst>
                                      </p:cBhvr>
                                      <p:to>
                                        <p:strVal val="visible"/>
                                      </p:to>
                                    </p:set>
                                    <p:animScale>
                                      <p:cBhvr>
                                        <p:cTn id="61" dur="5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71"/>
                                        </p:tgtEl>
                                        <p:attrNameLst>
                                          <p:attrName>ppt_x</p:attrName>
                                          <p:attrName>ppt_y</p:attrName>
                                        </p:attrNameLst>
                                      </p:cBhvr>
                                    </p:animMotion>
                                    <p:animEffect transition="in" filter="fade">
                                      <p:cBhvr>
                                        <p:cTn id="63" dur="500"/>
                                        <p:tgtEl>
                                          <p:spTgt spid="71"/>
                                        </p:tgtEl>
                                      </p:cBhvr>
                                    </p:animEffect>
                                  </p:childTnLst>
                                </p:cTn>
                              </p:par>
                            </p:childTnLst>
                          </p:cTn>
                        </p:par>
                        <p:par>
                          <p:cTn id="64" fill="hold">
                            <p:stCondLst>
                              <p:cond delay="4980"/>
                            </p:stCondLst>
                            <p:childTnLst>
                              <p:par>
                                <p:cTn id="65" presetID="42" presetClass="entr" presetSubtype="0" fill="hold"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anim calcmode="lin" valueType="num">
                                      <p:cBhvr>
                                        <p:cTn id="68" dur="500" fill="hold"/>
                                        <p:tgtEl>
                                          <p:spTgt spid="58"/>
                                        </p:tgtEl>
                                        <p:attrNameLst>
                                          <p:attrName>ppt_x</p:attrName>
                                        </p:attrNameLst>
                                      </p:cBhvr>
                                      <p:tavLst>
                                        <p:tav tm="0">
                                          <p:val>
                                            <p:strVal val="#ppt_x"/>
                                          </p:val>
                                        </p:tav>
                                        <p:tav tm="100000">
                                          <p:val>
                                            <p:strVal val="#ppt_x"/>
                                          </p:val>
                                        </p:tav>
                                      </p:tavLst>
                                    </p:anim>
                                    <p:anim calcmode="lin" valueType="num">
                                      <p:cBhvr>
                                        <p:cTn id="69" dur="500" fill="hold"/>
                                        <p:tgtEl>
                                          <p:spTgt spid="58"/>
                                        </p:tgtEl>
                                        <p:attrNameLst>
                                          <p:attrName>ppt_y</p:attrName>
                                        </p:attrNameLst>
                                      </p:cBhvr>
                                      <p:tavLst>
                                        <p:tav tm="0">
                                          <p:val>
                                            <p:strVal val="#ppt_y+.1"/>
                                          </p:val>
                                        </p:tav>
                                        <p:tav tm="100000">
                                          <p:val>
                                            <p:strVal val="#ppt_y"/>
                                          </p:val>
                                        </p:tav>
                                      </p:tavLst>
                                    </p:anim>
                                  </p:childTnLst>
                                </p:cTn>
                              </p:par>
                            </p:childTnLst>
                          </p:cTn>
                        </p:par>
                        <p:par>
                          <p:cTn id="70" fill="hold">
                            <p:stCondLst>
                              <p:cond delay="5480"/>
                            </p:stCondLst>
                            <p:childTnLst>
                              <p:par>
                                <p:cTn id="71" presetID="22" presetClass="entr" presetSubtype="4"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wipe(down)">
                                      <p:cBhvr>
                                        <p:cTn id="73" dur="500"/>
                                        <p:tgtEl>
                                          <p:spTgt spid="75"/>
                                        </p:tgtEl>
                                      </p:cBhvr>
                                    </p:animEffect>
                                  </p:childTnLst>
                                </p:cTn>
                              </p:par>
                            </p:childTnLst>
                          </p:cTn>
                        </p:par>
                        <p:par>
                          <p:cTn id="74" fill="hold">
                            <p:stCondLst>
                              <p:cond delay="5980"/>
                            </p:stCondLst>
                            <p:childTnLst>
                              <p:par>
                                <p:cTn id="75" presetID="5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Scale>
                                      <p:cBhvr>
                                        <p:cTn id="77" dur="5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500" decel="50000" fill="hold">
                                          <p:stCondLst>
                                            <p:cond delay="0"/>
                                          </p:stCondLst>
                                        </p:cTn>
                                        <p:tgtEl>
                                          <p:spTgt spid="69"/>
                                        </p:tgtEl>
                                        <p:attrNameLst>
                                          <p:attrName>ppt_x</p:attrName>
                                          <p:attrName>ppt_y</p:attrName>
                                        </p:attrNameLst>
                                      </p:cBhvr>
                                    </p:animMotion>
                                    <p:animEffect transition="in" filter="fade">
                                      <p:cBhvr>
                                        <p:cTn id="79" dur="500"/>
                                        <p:tgtEl>
                                          <p:spTgt spid="69"/>
                                        </p:tgtEl>
                                      </p:cBhvr>
                                    </p:animEffect>
                                  </p:childTnLst>
                                </p:cTn>
                              </p:par>
                              <p:par>
                                <p:cTn id="80" presetID="52" presetClass="entr" presetSubtype="0" fill="hold" grpId="0" nodeType="withEffect">
                                  <p:stCondLst>
                                    <p:cond delay="0"/>
                                  </p:stCondLst>
                                  <p:childTnLst>
                                    <p:set>
                                      <p:cBhvr>
                                        <p:cTn id="81" dur="1" fill="hold">
                                          <p:stCondLst>
                                            <p:cond delay="0"/>
                                          </p:stCondLst>
                                        </p:cTn>
                                        <p:tgtEl>
                                          <p:spTgt spid="72"/>
                                        </p:tgtEl>
                                        <p:attrNameLst>
                                          <p:attrName>style.visibility</p:attrName>
                                        </p:attrNameLst>
                                      </p:cBhvr>
                                      <p:to>
                                        <p:strVal val="visible"/>
                                      </p:to>
                                    </p:set>
                                    <p:animScale>
                                      <p:cBhvr>
                                        <p:cTn id="82" dur="5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500" decel="50000" fill="hold">
                                          <p:stCondLst>
                                            <p:cond delay="0"/>
                                          </p:stCondLst>
                                        </p:cTn>
                                        <p:tgtEl>
                                          <p:spTgt spid="72"/>
                                        </p:tgtEl>
                                        <p:attrNameLst>
                                          <p:attrName>ppt_x</p:attrName>
                                          <p:attrName>ppt_y</p:attrName>
                                        </p:attrNameLst>
                                      </p:cBhvr>
                                    </p:animMotion>
                                    <p:animEffect transition="in" filter="fade">
                                      <p:cBhvr>
                                        <p:cTn id="8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77" grpId="0"/>
      <p:bldP spid="4" grpId="0" animBg="1"/>
      <p:bldP spid="67" grpId="0" animBg="1"/>
      <p:bldP spid="68" grpId="0" animBg="1"/>
      <p:bldP spid="69" grpId="0" animBg="1"/>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6"/>
          <p:cNvSpPr/>
          <p:nvPr/>
        </p:nvSpPr>
        <p:spPr bwMode="auto">
          <a:xfrm flipH="1">
            <a:off x="2"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2"/>
          </a:solidFill>
          <a:ln>
            <a:noFill/>
          </a:ln>
        </p:spPr>
        <p:txBody>
          <a:bodyPr vert="horz" wrap="square" lIns="91428" tIns="45714" rIns="91428" bIns="45714" numCol="1" anchor="t" anchorCtr="0" compatLnSpc="1"/>
          <a:lstStyle/>
          <a:p>
            <a:endParaRPr lang="zh-CN" altLang="en-US" dirty="0"/>
          </a:p>
        </p:txBody>
      </p:sp>
      <p:sp>
        <p:nvSpPr>
          <p:cNvPr id="77" name="TextBox 76"/>
          <p:cNvSpPr txBox="1"/>
          <p:nvPr/>
        </p:nvSpPr>
        <p:spPr>
          <a:xfrm>
            <a:off x="477743" y="159025"/>
            <a:ext cx="2031301" cy="369320"/>
          </a:xfrm>
          <a:prstGeom prst="rect">
            <a:avLst/>
          </a:prstGeom>
          <a:noFill/>
        </p:spPr>
        <p:txBody>
          <a:bodyPr wrap="none" lIns="91428" tIns="45714" rIns="91428" bIns="45714"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重点工作落实情况</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84" name="Freeform 6"/>
          <p:cNvSpPr/>
          <p:nvPr/>
        </p:nvSpPr>
        <p:spPr bwMode="auto">
          <a:xfrm flipH="1">
            <a:off x="11929873" y="666517"/>
            <a:ext cx="266892" cy="6074851"/>
          </a:xfrm>
          <a:custGeom>
            <a:avLst/>
            <a:gdLst/>
            <a:ahLst/>
            <a:cxnLst/>
            <a:rect l="l" t="t" r="r" b="b"/>
            <a:pathLst>
              <a:path w="621232" h="2527151">
                <a:moveTo>
                  <a:pt x="621232" y="0"/>
                </a:moveTo>
                <a:lnTo>
                  <a:pt x="0" y="0"/>
                </a:lnTo>
                <a:lnTo>
                  <a:pt x="0" y="2527151"/>
                </a:lnTo>
                <a:lnTo>
                  <a:pt x="621232" y="2527151"/>
                </a:lnTo>
                <a:close/>
              </a:path>
            </a:pathLst>
          </a:custGeom>
          <a:solidFill>
            <a:schemeClr val="tx1"/>
          </a:solidFill>
          <a:ln>
            <a:noFill/>
          </a:ln>
        </p:spPr>
        <p:txBody>
          <a:bodyPr vert="horz" wrap="square" lIns="91428" tIns="45714" rIns="91428" bIns="45714" numCol="1" anchor="t" anchorCtr="0" compatLnSpc="1"/>
          <a:lstStyle/>
          <a:p>
            <a:endParaRPr lang="zh-CN" altLang="en-US" dirty="0"/>
          </a:p>
        </p:txBody>
      </p:sp>
      <p:sp>
        <p:nvSpPr>
          <p:cNvPr id="4" name="矩形 3"/>
          <p:cNvSpPr/>
          <p:nvPr/>
        </p:nvSpPr>
        <p:spPr bwMode="auto">
          <a:xfrm>
            <a:off x="0" y="238581"/>
            <a:ext cx="409749" cy="333328"/>
          </a:xfrm>
          <a:prstGeom prst="rect">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a:p>
        </p:txBody>
      </p:sp>
      <p:sp>
        <p:nvSpPr>
          <p:cNvPr id="22" name="椭圆 21"/>
          <p:cNvSpPr/>
          <p:nvPr/>
        </p:nvSpPr>
        <p:spPr bwMode="auto">
          <a:xfrm>
            <a:off x="1029502" y="2390840"/>
            <a:ext cx="2952328" cy="2952328"/>
          </a:xfrm>
          <a:prstGeom prst="ellipse">
            <a:avLst/>
          </a:prstGeom>
          <a:solidFill>
            <a:schemeClr val="tx1"/>
          </a:solidFill>
          <a:ln w="9525" cap="flat" cmpd="sng" algn="ctr">
            <a:noFill/>
            <a:prstDash val="solid"/>
            <a:round/>
            <a:headEnd type="none" w="med" len="med"/>
            <a:tailEnd type="none" w="med" len="med"/>
          </a:ln>
          <a:effectLst/>
        </p:spPr>
        <p:txBody>
          <a:bodyPr vert="horz" wrap="square" lIns="91428" tIns="45714" rIns="91428" bIns="45714" numCol="1" rtlCol="0" anchor="t" anchorCtr="0" compatLnSpc="1"/>
          <a:lstStyle/>
          <a:p>
            <a:pPr defTabSz="914400"/>
            <a:endParaRPr lang="zh-CN" altLang="en-US" sz="1700" dirty="0"/>
          </a:p>
        </p:txBody>
      </p:sp>
      <p:sp>
        <p:nvSpPr>
          <p:cNvPr id="27" name="TextBox 26"/>
          <p:cNvSpPr txBox="1"/>
          <p:nvPr/>
        </p:nvSpPr>
        <p:spPr>
          <a:xfrm>
            <a:off x="5378301" y="1475872"/>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28" name="TextBox 27"/>
          <p:cNvSpPr txBox="1"/>
          <p:nvPr/>
        </p:nvSpPr>
        <p:spPr>
          <a:xfrm>
            <a:off x="5378301" y="1784961"/>
            <a:ext cx="5760640"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endParaRPr lang="zh-CN" altLang="en-US" sz="1600" dirty="0">
              <a:solidFill>
                <a:schemeClr val="tx2"/>
              </a:solidFill>
              <a:latin typeface="+mn-ea"/>
              <a:ea typeface="+mn-ea"/>
            </a:endParaRPr>
          </a:p>
        </p:txBody>
      </p:sp>
      <p:sp>
        <p:nvSpPr>
          <p:cNvPr id="29" name="TextBox 28"/>
          <p:cNvSpPr txBox="1"/>
          <p:nvPr/>
        </p:nvSpPr>
        <p:spPr>
          <a:xfrm>
            <a:off x="5378301" y="2625291"/>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30" name="TextBox 29"/>
          <p:cNvSpPr txBox="1"/>
          <p:nvPr/>
        </p:nvSpPr>
        <p:spPr>
          <a:xfrm>
            <a:off x="5378301" y="2934379"/>
            <a:ext cx="5760640"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a:t>
            </a:r>
            <a:endParaRPr lang="zh-CN" altLang="en-US" sz="1600" dirty="0">
              <a:solidFill>
                <a:schemeClr val="tx2"/>
              </a:solidFill>
              <a:latin typeface="+mn-ea"/>
              <a:ea typeface="+mn-ea"/>
            </a:endParaRPr>
          </a:p>
        </p:txBody>
      </p:sp>
      <p:sp>
        <p:nvSpPr>
          <p:cNvPr id="31" name="TextBox 30"/>
          <p:cNvSpPr txBox="1"/>
          <p:nvPr/>
        </p:nvSpPr>
        <p:spPr>
          <a:xfrm>
            <a:off x="5378301" y="3822714"/>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32" name="TextBox 31"/>
          <p:cNvSpPr txBox="1"/>
          <p:nvPr/>
        </p:nvSpPr>
        <p:spPr>
          <a:xfrm>
            <a:off x="5378301" y="4131803"/>
            <a:ext cx="5760640"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a:t>
            </a:r>
            <a:endParaRPr lang="zh-CN" altLang="en-US" sz="1600" dirty="0">
              <a:solidFill>
                <a:schemeClr val="tx2"/>
              </a:solidFill>
              <a:latin typeface="+mn-ea"/>
              <a:ea typeface="+mn-ea"/>
            </a:endParaRPr>
          </a:p>
        </p:txBody>
      </p:sp>
      <p:sp>
        <p:nvSpPr>
          <p:cNvPr id="33" name="TextBox 32"/>
          <p:cNvSpPr txBox="1"/>
          <p:nvPr/>
        </p:nvSpPr>
        <p:spPr>
          <a:xfrm>
            <a:off x="5374804" y="5091012"/>
            <a:ext cx="1709098" cy="369320"/>
          </a:xfrm>
          <a:prstGeom prst="rect">
            <a:avLst/>
          </a:prstGeom>
          <a:noFill/>
        </p:spPr>
        <p:txBody>
          <a:bodyPr wrap="none" lIns="91428" tIns="45714" rIns="91428" bIns="45714" rtlCol="0">
            <a:spAutoFit/>
          </a:bodyPr>
          <a:lstStyle/>
          <a:p>
            <a:r>
              <a:rPr lang="en-US" altLang="zh-CN" b="1" dirty="0" smtClean="0">
                <a:solidFill>
                  <a:schemeClr val="tx2"/>
                </a:solidFill>
                <a:latin typeface="+mj-ea"/>
                <a:ea typeface="+mj-ea"/>
              </a:rPr>
              <a:t>■</a:t>
            </a:r>
            <a:r>
              <a:rPr lang="zh-CN" altLang="en-US" b="1" dirty="0" smtClean="0">
                <a:solidFill>
                  <a:schemeClr val="tx2"/>
                </a:solidFill>
                <a:latin typeface="+mj-ea"/>
                <a:ea typeface="+mj-ea"/>
              </a:rPr>
              <a:t>请输入您标题</a:t>
            </a:r>
            <a:endParaRPr lang="zh-CN" altLang="en-US" b="1" dirty="0">
              <a:solidFill>
                <a:schemeClr val="tx2"/>
              </a:solidFill>
              <a:latin typeface="+mj-ea"/>
              <a:ea typeface="+mj-ea"/>
            </a:endParaRPr>
          </a:p>
        </p:txBody>
      </p:sp>
      <p:sp>
        <p:nvSpPr>
          <p:cNvPr id="34" name="TextBox 33"/>
          <p:cNvSpPr txBox="1"/>
          <p:nvPr/>
        </p:nvSpPr>
        <p:spPr>
          <a:xfrm>
            <a:off x="5374805" y="5400101"/>
            <a:ext cx="5760640" cy="584775"/>
          </a:xfrm>
          <a:prstGeom prst="rect">
            <a:avLst/>
          </a:prstGeom>
          <a:noFill/>
        </p:spPr>
        <p:txBody>
          <a:bodyPr wrap="square" lIns="91428" tIns="45714" rIns="91428" bIns="45714" rtlCol="0">
            <a:spAutoFit/>
          </a:bodyPr>
          <a:lstStyle/>
          <a:p>
            <a:r>
              <a:rPr lang="zh-CN" altLang="en-US" sz="1600" dirty="0">
                <a:solidFill>
                  <a:schemeClr val="tx2"/>
                </a:solidFill>
                <a:latin typeface="+mn-ea"/>
                <a:ea typeface="+mn-ea"/>
              </a:rPr>
              <a:t>这里可以输入可长可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可以输入可长可</a:t>
            </a:r>
            <a:r>
              <a:rPr lang="zh-CN" altLang="en-US" sz="1600">
                <a:solidFill>
                  <a:schemeClr val="tx2"/>
                </a:solidFill>
                <a:latin typeface="+mn-ea"/>
                <a:ea typeface="+mn-ea"/>
              </a:rPr>
              <a:t>短的段落文字这里</a:t>
            </a:r>
            <a:r>
              <a:rPr lang="zh-CN" altLang="en-US" sz="1600" dirty="0">
                <a:solidFill>
                  <a:schemeClr val="tx2"/>
                </a:solidFill>
                <a:latin typeface="+mn-ea"/>
                <a:ea typeface="+mn-ea"/>
              </a:rPr>
              <a:t>可以输入</a:t>
            </a:r>
            <a:endParaRPr lang="zh-CN" altLang="en-US" sz="1600" dirty="0">
              <a:solidFill>
                <a:schemeClr val="tx2"/>
              </a:solidFill>
              <a:latin typeface="+mn-ea"/>
              <a:ea typeface="+mn-ea"/>
            </a:endParaRPr>
          </a:p>
        </p:txBody>
      </p:sp>
      <p:sp>
        <p:nvSpPr>
          <p:cNvPr id="35" name="TextBox 34"/>
          <p:cNvSpPr txBox="1"/>
          <p:nvPr/>
        </p:nvSpPr>
        <p:spPr>
          <a:xfrm>
            <a:off x="1855569" y="3423916"/>
            <a:ext cx="1300194" cy="707887"/>
          </a:xfrm>
          <a:prstGeom prst="rect">
            <a:avLst/>
          </a:prstGeom>
          <a:noFill/>
        </p:spPr>
        <p:txBody>
          <a:bodyPr wrap="square" lIns="91428" tIns="45714" rIns="91428" bIns="45714" rtlCol="0">
            <a:spAutoFit/>
          </a:bodyPr>
          <a:lstStyle/>
          <a:p>
            <a:pPr algn="ctr"/>
            <a:r>
              <a:rPr lang="zh-CN" altLang="en-US" sz="2000" dirty="0">
                <a:solidFill>
                  <a:srgbClr val="F8F8F8"/>
                </a:solidFill>
                <a:latin typeface="+mn-ea"/>
                <a:ea typeface="+mn-ea"/>
              </a:rPr>
              <a:t>重点工作落实情况</a:t>
            </a:r>
            <a:endParaRPr lang="zh-CN" altLang="en-US" sz="2000" dirty="0">
              <a:solidFill>
                <a:srgbClr val="F8F8F8"/>
              </a:solidFill>
              <a:latin typeface="+mn-ea"/>
              <a:ea typeface="+mn-ea"/>
            </a:endParaRPr>
          </a:p>
        </p:txBody>
      </p:sp>
      <p:grpSp>
        <p:nvGrpSpPr>
          <p:cNvPr id="2" name="组合 1"/>
          <p:cNvGrpSpPr/>
          <p:nvPr/>
        </p:nvGrpSpPr>
        <p:grpSpPr>
          <a:xfrm>
            <a:off x="2505667" y="1765071"/>
            <a:ext cx="864096" cy="864096"/>
            <a:chOff x="2505666" y="1765071"/>
            <a:chExt cx="864096" cy="864096"/>
          </a:xfrm>
        </p:grpSpPr>
        <p:sp>
          <p:nvSpPr>
            <p:cNvPr id="23" name="椭圆 22"/>
            <p:cNvSpPr/>
            <p:nvPr/>
          </p:nvSpPr>
          <p:spPr bwMode="auto">
            <a:xfrm>
              <a:off x="2505666" y="1765071"/>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36" name="TextBox 35"/>
            <p:cNvSpPr txBox="1"/>
            <p:nvPr/>
          </p:nvSpPr>
          <p:spPr>
            <a:xfrm>
              <a:off x="2563333" y="1845204"/>
              <a:ext cx="726481" cy="646331"/>
            </a:xfrm>
            <a:prstGeom prst="rect">
              <a:avLst/>
            </a:prstGeom>
            <a:noFill/>
          </p:spPr>
          <p:txBody>
            <a:bodyPr wrap="none" rtlCol="0">
              <a:spAutoFit/>
            </a:bodyPr>
            <a:lstStyle/>
            <a:p>
              <a:r>
                <a:rPr lang="en-US" altLang="zh-CN" sz="3600" dirty="0">
                  <a:solidFill>
                    <a:srgbClr val="F8F8F8"/>
                  </a:solidFill>
                  <a:latin typeface="+mn-ea"/>
                  <a:ea typeface="+mn-ea"/>
                </a:rPr>
                <a:t>01</a:t>
              </a:r>
              <a:endParaRPr lang="zh-CN" altLang="en-US" sz="3600" dirty="0">
                <a:solidFill>
                  <a:srgbClr val="F8F8F8"/>
                </a:solidFill>
                <a:latin typeface="+mn-ea"/>
                <a:ea typeface="+mn-ea"/>
              </a:endParaRPr>
            </a:p>
          </p:txBody>
        </p:sp>
      </p:grpSp>
      <p:grpSp>
        <p:nvGrpSpPr>
          <p:cNvPr id="3" name="组合 2"/>
          <p:cNvGrpSpPr/>
          <p:nvPr/>
        </p:nvGrpSpPr>
        <p:grpSpPr>
          <a:xfrm>
            <a:off x="3405768" y="2600175"/>
            <a:ext cx="864096" cy="864096"/>
            <a:chOff x="3405766" y="2600174"/>
            <a:chExt cx="864096" cy="864096"/>
          </a:xfrm>
        </p:grpSpPr>
        <p:sp>
          <p:nvSpPr>
            <p:cNvPr id="24" name="椭圆 23"/>
            <p:cNvSpPr/>
            <p:nvPr/>
          </p:nvSpPr>
          <p:spPr bwMode="auto">
            <a:xfrm>
              <a:off x="3405766" y="2600174"/>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37" name="TextBox 36"/>
            <p:cNvSpPr txBox="1"/>
            <p:nvPr/>
          </p:nvSpPr>
          <p:spPr>
            <a:xfrm>
              <a:off x="3452334" y="2708805"/>
              <a:ext cx="726481" cy="646331"/>
            </a:xfrm>
            <a:prstGeom prst="rect">
              <a:avLst/>
            </a:prstGeom>
            <a:noFill/>
          </p:spPr>
          <p:txBody>
            <a:bodyPr wrap="none" rtlCol="0">
              <a:spAutoFit/>
            </a:bodyPr>
            <a:lstStyle/>
            <a:p>
              <a:r>
                <a:rPr lang="en-US" altLang="zh-CN" sz="3600" dirty="0">
                  <a:solidFill>
                    <a:srgbClr val="F8F8F8"/>
                  </a:solidFill>
                  <a:latin typeface="+mn-ea"/>
                  <a:ea typeface="+mn-ea"/>
                </a:rPr>
                <a:t>02</a:t>
              </a:r>
              <a:endParaRPr lang="zh-CN" altLang="en-US" sz="3600" dirty="0">
                <a:solidFill>
                  <a:srgbClr val="F8F8F8"/>
                </a:solidFill>
                <a:latin typeface="+mn-ea"/>
                <a:ea typeface="+mn-ea"/>
              </a:endParaRPr>
            </a:p>
          </p:txBody>
        </p:sp>
      </p:grpSp>
      <p:grpSp>
        <p:nvGrpSpPr>
          <p:cNvPr id="5" name="组合 4"/>
          <p:cNvGrpSpPr/>
          <p:nvPr/>
        </p:nvGrpSpPr>
        <p:grpSpPr>
          <a:xfrm>
            <a:off x="3593472" y="3855820"/>
            <a:ext cx="864096" cy="864096"/>
            <a:chOff x="3593471" y="3855820"/>
            <a:chExt cx="864096" cy="864096"/>
          </a:xfrm>
        </p:grpSpPr>
        <p:sp>
          <p:nvSpPr>
            <p:cNvPr id="25" name="椭圆 24"/>
            <p:cNvSpPr/>
            <p:nvPr/>
          </p:nvSpPr>
          <p:spPr bwMode="auto">
            <a:xfrm>
              <a:off x="3593471" y="3855820"/>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38" name="TextBox 37"/>
            <p:cNvSpPr txBox="1"/>
            <p:nvPr/>
          </p:nvSpPr>
          <p:spPr>
            <a:xfrm>
              <a:off x="3655533" y="3978804"/>
              <a:ext cx="726481" cy="646331"/>
            </a:xfrm>
            <a:prstGeom prst="rect">
              <a:avLst/>
            </a:prstGeom>
            <a:noFill/>
          </p:spPr>
          <p:txBody>
            <a:bodyPr wrap="none" rtlCol="0">
              <a:spAutoFit/>
            </a:bodyPr>
            <a:lstStyle/>
            <a:p>
              <a:r>
                <a:rPr lang="en-US" altLang="zh-CN" sz="3600" dirty="0">
                  <a:solidFill>
                    <a:srgbClr val="F8F8F8"/>
                  </a:solidFill>
                  <a:latin typeface="+mn-ea"/>
                  <a:ea typeface="+mn-ea"/>
                </a:rPr>
                <a:t>03</a:t>
              </a:r>
              <a:endParaRPr lang="zh-CN" altLang="en-US" sz="3600" dirty="0">
                <a:solidFill>
                  <a:srgbClr val="F8F8F8"/>
                </a:solidFill>
                <a:latin typeface="+mn-ea"/>
                <a:ea typeface="+mn-ea"/>
              </a:endParaRPr>
            </a:p>
          </p:txBody>
        </p:sp>
      </p:grpSp>
      <p:grpSp>
        <p:nvGrpSpPr>
          <p:cNvPr id="6" name="组合 5"/>
          <p:cNvGrpSpPr/>
          <p:nvPr/>
        </p:nvGrpSpPr>
        <p:grpSpPr>
          <a:xfrm>
            <a:off x="2937716" y="4809209"/>
            <a:ext cx="864096" cy="864096"/>
            <a:chOff x="2937714" y="4911120"/>
            <a:chExt cx="864096" cy="864096"/>
          </a:xfrm>
        </p:grpSpPr>
        <p:sp>
          <p:nvSpPr>
            <p:cNvPr id="26" name="椭圆 25"/>
            <p:cNvSpPr/>
            <p:nvPr/>
          </p:nvSpPr>
          <p:spPr bwMode="auto">
            <a:xfrm>
              <a:off x="2937714" y="4911120"/>
              <a:ext cx="864096" cy="86409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defTabSz="914400"/>
              <a:endParaRPr lang="zh-CN" altLang="en-US" sz="1700"/>
            </a:p>
          </p:txBody>
        </p:sp>
        <p:sp>
          <p:nvSpPr>
            <p:cNvPr id="39" name="TextBox 38"/>
            <p:cNvSpPr txBox="1"/>
            <p:nvPr/>
          </p:nvSpPr>
          <p:spPr>
            <a:xfrm>
              <a:off x="2982433" y="5020204"/>
              <a:ext cx="726481" cy="646331"/>
            </a:xfrm>
            <a:prstGeom prst="rect">
              <a:avLst/>
            </a:prstGeom>
            <a:noFill/>
          </p:spPr>
          <p:txBody>
            <a:bodyPr wrap="none" rtlCol="0">
              <a:spAutoFit/>
            </a:bodyPr>
            <a:lstStyle/>
            <a:p>
              <a:r>
                <a:rPr lang="en-US" altLang="zh-CN" sz="3600" dirty="0">
                  <a:solidFill>
                    <a:srgbClr val="F8F8F8"/>
                  </a:solidFill>
                  <a:latin typeface="+mn-ea"/>
                  <a:ea typeface="+mn-ea"/>
                </a:rPr>
                <a:t>04</a:t>
              </a:r>
              <a:endParaRPr lang="zh-CN" altLang="en-US" sz="3600" dirty="0">
                <a:solidFill>
                  <a:srgbClr val="F8F8F8"/>
                </a:solidFill>
                <a:latin typeface="+mn-ea"/>
                <a:ea typeface="+mn-ea"/>
              </a:endParaRPr>
            </a:p>
          </p:txBody>
        </p:sp>
      </p:grpSp>
    </p:spTree>
  </p:cSld>
  <p:clrMapOvr>
    <a:masterClrMapping/>
  </p:clrMapOvr>
  <p:transition spd="slow" advTm="5761">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63" presetClass="path" presetSubtype="0" accel="50000" decel="50000" fill="hold" grpId="1" nodeType="withEffect">
                                  <p:stCondLst>
                                    <p:cond delay="0"/>
                                  </p:stCondLst>
                                  <p:childTnLst>
                                    <p:animMotion origin="layout" path="M -0.98855 3.7037E-6 L -2.10095E-6 3.7037E-6 " pathEditMode="relative" rAng="0" ptsTypes="AA">
                                      <p:cBhvr>
                                        <p:cTn id="8" dur="1000" fill="hold"/>
                                        <p:tgtEl>
                                          <p:spTgt spid="84"/>
                                        </p:tgtEl>
                                        <p:attrNameLst>
                                          <p:attrName>ppt_x</p:attrName>
                                          <p:attrName>ppt_y</p:attrName>
                                        </p:attrNameLst>
                                      </p:cBhvr>
                                      <p:rCtr x="49421" y="0"/>
                                    </p:animMotion>
                                  </p:childTnLst>
                                </p:cTn>
                              </p:par>
                            </p:childTnLst>
                          </p:cTn>
                        </p:par>
                        <p:par>
                          <p:cTn id="9" fill="hold">
                            <p:stCondLst>
                              <p:cond delay="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00" fill="hold"/>
                                        <p:tgtEl>
                                          <p:spTgt spid="4"/>
                                        </p:tgtEl>
                                        <p:attrNameLst>
                                          <p:attrName>ppt_x</p:attrName>
                                        </p:attrNameLst>
                                      </p:cBhvr>
                                      <p:tavLst>
                                        <p:tav tm="0">
                                          <p:val>
                                            <p:strVal val="0-#ppt_w/2"/>
                                          </p:val>
                                        </p:tav>
                                        <p:tav tm="100000">
                                          <p:val>
                                            <p:strVal val="#ppt_x"/>
                                          </p:val>
                                        </p:tav>
                                      </p:tavLst>
                                    </p:anim>
                                    <p:anim calcmode="lin" valueType="num">
                                      <p:cBhvr additive="base">
                                        <p:cTn id="13" dur="3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77"/>
                                        </p:tgtEl>
                                        <p:attrNameLst>
                                          <p:attrName>style.visibility</p:attrName>
                                        </p:attrNameLst>
                                      </p:cBhvr>
                                      <p:to>
                                        <p:strVal val="visible"/>
                                      </p:to>
                                    </p:set>
                                    <p:anim calcmode="lin" valueType="num">
                                      <p:cBhvr>
                                        <p:cTn id="17" dur="4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8" dur="400" fill="hold"/>
                                        <p:tgtEl>
                                          <p:spTgt spid="77"/>
                                        </p:tgtEl>
                                        <p:attrNameLst>
                                          <p:attrName>ppt_y</p:attrName>
                                        </p:attrNameLst>
                                      </p:cBhvr>
                                      <p:tavLst>
                                        <p:tav tm="0">
                                          <p:val>
                                            <p:strVal val="#ppt_y"/>
                                          </p:val>
                                        </p:tav>
                                        <p:tav tm="100000">
                                          <p:val>
                                            <p:strVal val="#ppt_y"/>
                                          </p:val>
                                        </p:tav>
                                      </p:tavLst>
                                    </p:anim>
                                    <p:anim calcmode="lin" valueType="num">
                                      <p:cBhvr>
                                        <p:cTn id="19" dur="4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20" dur="4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400" tmFilter="0,0; .5, 1; 1, 1"/>
                                        <p:tgtEl>
                                          <p:spTgt spid="77"/>
                                        </p:tgtEl>
                                      </p:cBhvr>
                                    </p:animEffect>
                                  </p:childTnLst>
                                </p:cTn>
                              </p:par>
                            </p:childTnLst>
                          </p:cTn>
                        </p:par>
                        <p:par>
                          <p:cTn id="22" fill="hold">
                            <p:stCondLst>
                              <p:cond delay="198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2480"/>
                            </p:stCondLst>
                            <p:childTnLst>
                              <p:par>
                                <p:cTn id="34" presetID="5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Scale>
                                      <p:cBhvr>
                                        <p:cTn id="3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2"/>
                                        </p:tgtEl>
                                        <p:attrNameLst>
                                          <p:attrName>ppt_x</p:attrName>
                                          <p:attrName>ppt_y</p:attrName>
                                        </p:attrNameLst>
                                      </p:cBhvr>
                                    </p:animMotion>
                                    <p:animEffect transition="in" filter="fade">
                                      <p:cBhvr>
                                        <p:cTn id="38" dur="1000"/>
                                        <p:tgtEl>
                                          <p:spTgt spid="2"/>
                                        </p:tgtEl>
                                      </p:cBhvr>
                                    </p:animEffect>
                                  </p:childTnLst>
                                </p:cTn>
                              </p:par>
                              <p:par>
                                <p:cTn id="39" presetID="52" presetClass="entr" presetSubtype="0" fill="hold" nodeType="withEffect">
                                  <p:stCondLst>
                                    <p:cond delay="200"/>
                                  </p:stCondLst>
                                  <p:childTnLst>
                                    <p:set>
                                      <p:cBhvr>
                                        <p:cTn id="40" dur="1" fill="hold">
                                          <p:stCondLst>
                                            <p:cond delay="0"/>
                                          </p:stCondLst>
                                        </p:cTn>
                                        <p:tgtEl>
                                          <p:spTgt spid="3"/>
                                        </p:tgtEl>
                                        <p:attrNameLst>
                                          <p:attrName>style.visibility</p:attrName>
                                        </p:attrNameLst>
                                      </p:cBhvr>
                                      <p:to>
                                        <p:strVal val="visible"/>
                                      </p:to>
                                    </p:set>
                                    <p:animScale>
                                      <p:cBhvr>
                                        <p:cTn id="4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gtEl>
                                        <p:attrNameLst>
                                          <p:attrName>ppt_x</p:attrName>
                                          <p:attrName>ppt_y</p:attrName>
                                        </p:attrNameLst>
                                      </p:cBhvr>
                                    </p:animMotion>
                                    <p:animEffect transition="in" filter="fade">
                                      <p:cBhvr>
                                        <p:cTn id="43" dur="1000"/>
                                        <p:tgtEl>
                                          <p:spTgt spid="3"/>
                                        </p:tgtEl>
                                      </p:cBhvr>
                                    </p:animEffect>
                                  </p:childTnLst>
                                </p:cTn>
                              </p:par>
                              <p:par>
                                <p:cTn id="44" presetID="52" presetClass="entr" presetSubtype="0" fill="hold" nodeType="withEffect">
                                  <p:stCondLst>
                                    <p:cond delay="400"/>
                                  </p:stCondLst>
                                  <p:childTnLst>
                                    <p:set>
                                      <p:cBhvr>
                                        <p:cTn id="45" dur="1" fill="hold">
                                          <p:stCondLst>
                                            <p:cond delay="0"/>
                                          </p:stCondLst>
                                        </p:cTn>
                                        <p:tgtEl>
                                          <p:spTgt spid="5"/>
                                        </p:tgtEl>
                                        <p:attrNameLst>
                                          <p:attrName>style.visibility</p:attrName>
                                        </p:attrNameLst>
                                      </p:cBhvr>
                                      <p:to>
                                        <p:strVal val="visible"/>
                                      </p:to>
                                    </p:set>
                                    <p:animScale>
                                      <p:cBhvr>
                                        <p:cTn id="4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5"/>
                                        </p:tgtEl>
                                        <p:attrNameLst>
                                          <p:attrName>ppt_x</p:attrName>
                                          <p:attrName>ppt_y</p:attrName>
                                        </p:attrNameLst>
                                      </p:cBhvr>
                                    </p:animMotion>
                                    <p:animEffect transition="in" filter="fade">
                                      <p:cBhvr>
                                        <p:cTn id="48" dur="1000"/>
                                        <p:tgtEl>
                                          <p:spTgt spid="5"/>
                                        </p:tgtEl>
                                      </p:cBhvr>
                                    </p:animEffect>
                                  </p:childTnLst>
                                </p:cTn>
                              </p:par>
                              <p:par>
                                <p:cTn id="49" presetID="52" presetClass="entr" presetSubtype="0" fill="hold" nodeType="withEffect">
                                  <p:stCondLst>
                                    <p:cond delay="600"/>
                                  </p:stCondLst>
                                  <p:childTnLst>
                                    <p:set>
                                      <p:cBhvr>
                                        <p:cTn id="50" dur="1" fill="hold">
                                          <p:stCondLst>
                                            <p:cond delay="0"/>
                                          </p:stCondLst>
                                        </p:cTn>
                                        <p:tgtEl>
                                          <p:spTgt spid="6"/>
                                        </p:tgtEl>
                                        <p:attrNameLst>
                                          <p:attrName>style.visibility</p:attrName>
                                        </p:attrNameLst>
                                      </p:cBhvr>
                                      <p:to>
                                        <p:strVal val="visible"/>
                                      </p:to>
                                    </p:set>
                                    <p:animScale>
                                      <p:cBhvr>
                                        <p:cTn id="51"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6"/>
                                        </p:tgtEl>
                                        <p:attrNameLst>
                                          <p:attrName>ppt_x</p:attrName>
                                          <p:attrName>ppt_y</p:attrName>
                                        </p:attrNameLst>
                                      </p:cBhvr>
                                    </p:animMotion>
                                    <p:animEffect transition="in" filter="fade">
                                      <p:cBhvr>
                                        <p:cTn id="53" dur="1000"/>
                                        <p:tgtEl>
                                          <p:spTgt spid="6"/>
                                        </p:tgtEl>
                                      </p:cBhvr>
                                    </p:animEffect>
                                  </p:childTnLst>
                                </p:cTn>
                              </p:par>
                            </p:childTnLst>
                          </p:cTn>
                        </p:par>
                        <p:par>
                          <p:cTn id="54" fill="hold">
                            <p:stCondLst>
                              <p:cond delay="3480"/>
                            </p:stCondLst>
                            <p:childTnLst>
                              <p:par>
                                <p:cTn id="55" presetID="2" presetClass="entr" presetSubtype="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1+#ppt_w/2"/>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6"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additive="base">
                                        <p:cTn id="65" dur="500" fill="hold"/>
                                        <p:tgtEl>
                                          <p:spTgt spid="31"/>
                                        </p:tgtEl>
                                        <p:attrNameLst>
                                          <p:attrName>ppt_x</p:attrName>
                                        </p:attrNameLst>
                                      </p:cBhvr>
                                      <p:tavLst>
                                        <p:tav tm="0">
                                          <p:val>
                                            <p:strVal val="1+#ppt_w/2"/>
                                          </p:val>
                                        </p:tav>
                                        <p:tav tm="100000">
                                          <p:val>
                                            <p:strVal val="#ppt_x"/>
                                          </p:val>
                                        </p:tav>
                                      </p:tavLst>
                                    </p:anim>
                                    <p:anim calcmode="lin" valueType="num">
                                      <p:cBhvr additive="base">
                                        <p:cTn id="66" dur="500" fill="hold"/>
                                        <p:tgtEl>
                                          <p:spTgt spid="31"/>
                                        </p:tgtEl>
                                        <p:attrNameLst>
                                          <p:attrName>ppt_y</p:attrName>
                                        </p:attrNameLst>
                                      </p:cBhvr>
                                      <p:tavLst>
                                        <p:tav tm="0">
                                          <p:val>
                                            <p:strVal val="1+#ppt_h/2"/>
                                          </p:val>
                                        </p:tav>
                                        <p:tav tm="100000">
                                          <p:val>
                                            <p:strVal val="#ppt_y"/>
                                          </p:val>
                                        </p:tav>
                                      </p:tavLst>
                                    </p:anim>
                                  </p:childTnLst>
                                </p:cTn>
                              </p:par>
                              <p:par>
                                <p:cTn id="67" presetID="2" presetClass="entr" presetSubtype="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additive="base">
                                        <p:cTn id="69" dur="500" fill="hold"/>
                                        <p:tgtEl>
                                          <p:spTgt spid="33"/>
                                        </p:tgtEl>
                                        <p:attrNameLst>
                                          <p:attrName>ppt_x</p:attrName>
                                        </p:attrNameLst>
                                      </p:cBhvr>
                                      <p:tavLst>
                                        <p:tav tm="0">
                                          <p:val>
                                            <p:strVal val="1+#ppt_w/2"/>
                                          </p:val>
                                        </p:tav>
                                        <p:tav tm="100000">
                                          <p:val>
                                            <p:strVal val="#ppt_x"/>
                                          </p:val>
                                        </p:tav>
                                      </p:tavLst>
                                    </p:anim>
                                    <p:anim calcmode="lin" valueType="num">
                                      <p:cBhvr additive="base">
                                        <p:cTn id="70" dur="500" fill="hold"/>
                                        <p:tgtEl>
                                          <p:spTgt spid="33"/>
                                        </p:tgtEl>
                                        <p:attrNameLst>
                                          <p:attrName>ppt_y</p:attrName>
                                        </p:attrNameLst>
                                      </p:cBhvr>
                                      <p:tavLst>
                                        <p:tav tm="0">
                                          <p:val>
                                            <p:strVal val="1+#ppt_h/2"/>
                                          </p:val>
                                        </p:tav>
                                        <p:tav tm="100000">
                                          <p:val>
                                            <p:strVal val="#ppt_y"/>
                                          </p:val>
                                        </p:tav>
                                      </p:tavLst>
                                    </p:anim>
                                  </p:childTnLst>
                                </p:cTn>
                              </p:par>
                            </p:childTnLst>
                          </p:cTn>
                        </p:par>
                        <p:par>
                          <p:cTn id="71" fill="hold">
                            <p:stCondLst>
                              <p:cond delay="3980"/>
                            </p:stCondLst>
                            <p:childTnLst>
                              <p:par>
                                <p:cTn id="72" presetID="22" presetClass="entr" presetSubtype="1"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up)">
                                      <p:cBhvr>
                                        <p:cTn id="74" dur="500"/>
                                        <p:tgtEl>
                                          <p:spTgt spid="28"/>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up)">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4" grpId="0" animBg="1"/>
      <p:bldP spid="84" grpId="1" animBg="1"/>
      <p:bldP spid="4" grpId="0" animBg="1"/>
      <p:bldP spid="22" grpId="0" animBg="1"/>
      <p:bldP spid="27" grpId="0"/>
      <p:bldP spid="28" grpId="0"/>
      <p:bldP spid="29" grpId="0"/>
      <p:bldP spid="30" grpId="0"/>
      <p:bldP spid="31" grpId="0"/>
      <p:bldP spid="32" grpId="0"/>
      <p:bldP spid="33" grpId="0"/>
      <p:bldP spid="34" grpId="0"/>
      <p:bldP spid="35" grpId="0"/>
    </p:bldLst>
  </p:timing>
</p:sld>
</file>

<file path=ppt/tags/tag1.xml><?xml version="1.0" encoding="utf-8"?>
<p:tagLst xmlns:p="http://schemas.openxmlformats.org/presentationml/2006/main">
  <p:tag name="TIMING" val="|3.6"/>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2_默认设计模板">
  <a:themeElements>
    <a:clrScheme name="自定义 1">
      <a:dk1>
        <a:srgbClr val="C4261D"/>
      </a:dk1>
      <a:lt1>
        <a:srgbClr val="FF9900"/>
      </a:lt1>
      <a:dk2>
        <a:srgbClr val="4D4D4D"/>
      </a:dk2>
      <a:lt2>
        <a:srgbClr val="C2C1C1"/>
      </a:lt2>
      <a:accent1>
        <a:srgbClr val="080808"/>
      </a:accent1>
      <a:accent2>
        <a:srgbClr val="333333"/>
      </a:accent2>
      <a:accent3>
        <a:srgbClr val="C4261D"/>
      </a:accent3>
      <a:accent4>
        <a:srgbClr val="FF9900"/>
      </a:accent4>
      <a:accent5>
        <a:srgbClr val="4D4D4D"/>
      </a:accent5>
      <a:accent6>
        <a:srgbClr val="999999"/>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自定义 1">
      <a:dk1>
        <a:srgbClr val="C4261D"/>
      </a:dk1>
      <a:lt1>
        <a:srgbClr val="FF9900"/>
      </a:lt1>
      <a:dk2>
        <a:srgbClr val="4D4D4D"/>
      </a:dk2>
      <a:lt2>
        <a:srgbClr val="C2C1C1"/>
      </a:lt2>
      <a:accent1>
        <a:srgbClr val="080808"/>
      </a:accent1>
      <a:accent2>
        <a:srgbClr val="333333"/>
      </a:accent2>
      <a:accent3>
        <a:srgbClr val="C4261D"/>
      </a:accent3>
      <a:accent4>
        <a:srgbClr val="FF9900"/>
      </a:accent4>
      <a:accent5>
        <a:srgbClr val="4D4D4D"/>
      </a:accent5>
      <a:accent6>
        <a:srgbClr val="999999"/>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5685</Words>
  <Application>WPS 演示</Application>
  <PresentationFormat>自定义</PresentationFormat>
  <Paragraphs>788</Paragraphs>
  <Slides>37</Slides>
  <Notes>37</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37</vt:i4>
      </vt:variant>
    </vt:vector>
  </HeadingPairs>
  <TitlesOfParts>
    <vt:vector size="54" baseType="lpstr">
      <vt:lpstr>Arial</vt:lpstr>
      <vt:lpstr>宋体</vt:lpstr>
      <vt:lpstr>Wingdings</vt:lpstr>
      <vt:lpstr>微软雅黑</vt:lpstr>
      <vt:lpstr>仿宋_GB2312</vt:lpstr>
      <vt:lpstr>仿宋</vt:lpstr>
      <vt:lpstr>Calibri</vt:lpstr>
      <vt:lpstr>Calibri</vt:lpstr>
      <vt:lpstr>Arial Unicode MS</vt:lpstr>
      <vt:lpstr>Segoe UI Light</vt:lpstr>
      <vt:lpstr>Segoe UI</vt:lpstr>
      <vt:lpstr>Meiryo</vt:lpstr>
      <vt:lpstr>Yu Gothic UI</vt:lpstr>
      <vt:lpstr>Arial Narrow</vt:lpstr>
      <vt:lpstr>Calibri Light</vt:lpstr>
      <vt:lpstr>2_默认设计模板</vt:lpstr>
      <vt:lpstr>1_默认设计模板</vt:lpstr>
      <vt:lpstr>通用型总结报告模板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谢谢大家!</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Years later</cp:lastModifiedBy>
  <cp:revision>742</cp:revision>
  <dcterms:created xsi:type="dcterms:W3CDTF">2013-01-25T01:44:00Z</dcterms:created>
  <dcterms:modified xsi:type="dcterms:W3CDTF">2024-05-02T03:30:32Z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E216717D4B904C918BB4C5B888479995_13</vt:lpwstr>
  </property>
</Properties>
</file>