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260" r:id="rId8"/>
    <p:sldId id="261" r:id="rId9"/>
    <p:sldId id="262" r:id="rId10"/>
    <p:sldId id="263" r:id="rId11"/>
    <p:sldId id="266" r:id="rId12"/>
    <p:sldId id="268" r:id="rId13"/>
    <p:sldId id="269" r:id="rId14"/>
    <p:sldId id="264" r:id="rId15"/>
    <p:sldId id="265" r:id="rId16"/>
    <p:sldId id="267" r:id="rId17"/>
    <p:sldId id="270" r:id="rId18"/>
    <p:sldId id="271" r:id="rId19"/>
    <p:sldId id="272" r:id="rId20"/>
    <p:sldId id="273" r:id="rId21"/>
    <p:sldId id="274" r:id="rId22"/>
    <p:sldId id="275" r:id="rId23"/>
    <p:sldId id="276" r:id="rId24"/>
    <p:sldId id="278" r:id="rId25"/>
    <p:sldId id="277" r:id="rId26"/>
    <p:sldId id="279" r:id="rId27"/>
    <p:sldId id="282" r:id="rId28"/>
    <p:sldId id="283" r:id="rId29"/>
    <p:sldId id="284" r:id="rId30"/>
    <p:sldId id="286" r:id="rId31"/>
    <p:sldId id="287" r:id="rId32"/>
    <p:sldId id="288" r:id="rId33"/>
    <p:sldId id="289" r:id="rId34"/>
    <p:sldId id="290" r:id="rId35"/>
    <p:sldId id="295" r:id="rId36"/>
    <p:sldId id="297" r:id="rId37"/>
  </p:sldIdLst>
  <p:sldSz cx="12198350" cy="6859270"/>
  <p:notesSz cx="6858000" cy="9144000"/>
  <p:custDataLst>
    <p:tags r:id="rId41"/>
  </p:custDataLst>
  <p:defaultTextStyle>
    <a:defPPr>
      <a:defRPr lang="zh-CN"/>
    </a:defPPr>
    <a:lvl1pPr marL="0" algn="l" defTabSz="1089025" rtl="0" eaLnBrk="1" latinLnBrk="0" hangingPunct="1">
      <a:defRPr sz="2100" kern="1200">
        <a:solidFill>
          <a:schemeClr val="tx1"/>
        </a:solidFill>
        <a:latin typeface="+mn-lt"/>
        <a:ea typeface="+mn-ea"/>
        <a:cs typeface="+mn-cs"/>
      </a:defRPr>
    </a:lvl1pPr>
    <a:lvl2pPr marL="544195" algn="l" defTabSz="1089025" rtl="0" eaLnBrk="1" latinLnBrk="0" hangingPunct="1">
      <a:defRPr sz="2100" kern="1200">
        <a:solidFill>
          <a:schemeClr val="tx1"/>
        </a:solidFill>
        <a:latin typeface="+mn-lt"/>
        <a:ea typeface="+mn-ea"/>
        <a:cs typeface="+mn-cs"/>
      </a:defRPr>
    </a:lvl2pPr>
    <a:lvl3pPr marL="1089025" algn="l" defTabSz="1089025" rtl="0" eaLnBrk="1" latinLnBrk="0" hangingPunct="1">
      <a:defRPr sz="2100" kern="1200">
        <a:solidFill>
          <a:schemeClr val="tx1"/>
        </a:solidFill>
        <a:latin typeface="+mn-lt"/>
        <a:ea typeface="+mn-ea"/>
        <a:cs typeface="+mn-cs"/>
      </a:defRPr>
    </a:lvl3pPr>
    <a:lvl4pPr marL="1633220" algn="l" defTabSz="1089025" rtl="0" eaLnBrk="1" latinLnBrk="0" hangingPunct="1">
      <a:defRPr sz="2100" kern="1200">
        <a:solidFill>
          <a:schemeClr val="tx1"/>
        </a:solidFill>
        <a:latin typeface="+mn-lt"/>
        <a:ea typeface="+mn-ea"/>
        <a:cs typeface="+mn-cs"/>
      </a:defRPr>
    </a:lvl4pPr>
    <a:lvl5pPr marL="2178050" algn="l" defTabSz="1089025" rtl="0" eaLnBrk="1" latinLnBrk="0" hangingPunct="1">
      <a:defRPr sz="2100" kern="1200">
        <a:solidFill>
          <a:schemeClr val="tx1"/>
        </a:solidFill>
        <a:latin typeface="+mn-lt"/>
        <a:ea typeface="+mn-ea"/>
        <a:cs typeface="+mn-cs"/>
      </a:defRPr>
    </a:lvl5pPr>
    <a:lvl6pPr marL="2722245" algn="l" defTabSz="1089025" rtl="0" eaLnBrk="1" latinLnBrk="0" hangingPunct="1">
      <a:defRPr sz="2100" kern="1200">
        <a:solidFill>
          <a:schemeClr val="tx1"/>
        </a:solidFill>
        <a:latin typeface="+mn-lt"/>
        <a:ea typeface="+mn-ea"/>
        <a:cs typeface="+mn-cs"/>
      </a:defRPr>
    </a:lvl6pPr>
    <a:lvl7pPr marL="3267075" algn="l" defTabSz="1089025" rtl="0" eaLnBrk="1" latinLnBrk="0" hangingPunct="1">
      <a:defRPr sz="2100" kern="1200">
        <a:solidFill>
          <a:schemeClr val="tx1"/>
        </a:solidFill>
        <a:latin typeface="+mn-lt"/>
        <a:ea typeface="+mn-ea"/>
        <a:cs typeface="+mn-cs"/>
      </a:defRPr>
    </a:lvl7pPr>
    <a:lvl8pPr marL="3811270" algn="l" defTabSz="1089025" rtl="0" eaLnBrk="1" latinLnBrk="0" hangingPunct="1">
      <a:defRPr sz="2100" kern="1200">
        <a:solidFill>
          <a:schemeClr val="tx1"/>
        </a:solidFill>
        <a:latin typeface="+mn-lt"/>
        <a:ea typeface="+mn-ea"/>
        <a:cs typeface="+mn-cs"/>
      </a:defRPr>
    </a:lvl8pPr>
    <a:lvl9pPr marL="4356100" algn="l" defTabSz="1089025"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0444" autoAdjust="0"/>
  </p:normalViewPr>
  <p:slideViewPr>
    <p:cSldViewPr showGuides="1">
      <p:cViewPr varScale="1">
        <p:scale>
          <a:sx n="113" d="100"/>
          <a:sy n="113" d="100"/>
        </p:scale>
        <p:origin x="474" y="96"/>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7FBA9A04-298B-4049-8C60-C9149E2C1FBF}"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D06749DE-0A4A-4294-B127-30FDF2A88CD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1089025" rtl="0" eaLnBrk="1" latinLnBrk="0" hangingPunct="1">
      <a:defRPr sz="1400" kern="1200">
        <a:solidFill>
          <a:schemeClr val="tx1"/>
        </a:solidFill>
        <a:latin typeface="+mn-lt"/>
        <a:ea typeface="微软雅黑" panose="020B0503020204020204" pitchFamily="34" charset="-122"/>
        <a:cs typeface="+mn-cs"/>
      </a:defRPr>
    </a:lvl1pPr>
    <a:lvl2pPr marL="544195" algn="l" defTabSz="1089025" rtl="0" eaLnBrk="1" latinLnBrk="0" hangingPunct="1">
      <a:defRPr sz="1400" kern="1200">
        <a:solidFill>
          <a:schemeClr val="tx1"/>
        </a:solidFill>
        <a:latin typeface="+mn-lt"/>
        <a:ea typeface="微软雅黑" panose="020B0503020204020204" pitchFamily="34" charset="-122"/>
        <a:cs typeface="+mn-cs"/>
      </a:defRPr>
    </a:lvl2pPr>
    <a:lvl3pPr marL="1089025" algn="l" defTabSz="1089025" rtl="0" eaLnBrk="1" latinLnBrk="0" hangingPunct="1">
      <a:defRPr sz="1400" kern="1200">
        <a:solidFill>
          <a:schemeClr val="tx1"/>
        </a:solidFill>
        <a:latin typeface="+mn-lt"/>
        <a:ea typeface="微软雅黑" panose="020B0503020204020204" pitchFamily="34" charset="-122"/>
        <a:cs typeface="+mn-cs"/>
      </a:defRPr>
    </a:lvl3pPr>
    <a:lvl4pPr marL="1633220" algn="l" defTabSz="1089025" rtl="0" eaLnBrk="1" latinLnBrk="0" hangingPunct="1">
      <a:defRPr sz="1400" kern="1200">
        <a:solidFill>
          <a:schemeClr val="tx1"/>
        </a:solidFill>
        <a:latin typeface="+mn-lt"/>
        <a:ea typeface="微软雅黑" panose="020B0503020204020204" pitchFamily="34" charset="-122"/>
        <a:cs typeface="+mn-cs"/>
      </a:defRPr>
    </a:lvl4pPr>
    <a:lvl5pPr marL="2178050" algn="l" defTabSz="1089025" rtl="0" eaLnBrk="1" latinLnBrk="0" hangingPunct="1">
      <a:defRPr sz="1400" kern="1200">
        <a:solidFill>
          <a:schemeClr val="tx1"/>
        </a:solidFill>
        <a:latin typeface="+mn-lt"/>
        <a:ea typeface="微软雅黑" panose="020B0503020204020204" pitchFamily="34" charset="-122"/>
        <a:cs typeface="+mn-cs"/>
      </a:defRPr>
    </a:lvl5pPr>
    <a:lvl6pPr marL="2722245" algn="l" defTabSz="1089025" rtl="0" eaLnBrk="1" latinLnBrk="0" hangingPunct="1">
      <a:defRPr sz="1400" kern="1200">
        <a:solidFill>
          <a:schemeClr val="tx1"/>
        </a:solidFill>
        <a:latin typeface="+mn-lt"/>
        <a:ea typeface="+mn-ea"/>
        <a:cs typeface="+mn-cs"/>
      </a:defRPr>
    </a:lvl6pPr>
    <a:lvl7pPr marL="3267075" algn="l" defTabSz="1089025" rtl="0" eaLnBrk="1" latinLnBrk="0" hangingPunct="1">
      <a:defRPr sz="1400" kern="1200">
        <a:solidFill>
          <a:schemeClr val="tx1"/>
        </a:solidFill>
        <a:latin typeface="+mn-lt"/>
        <a:ea typeface="+mn-ea"/>
        <a:cs typeface="+mn-cs"/>
      </a:defRPr>
    </a:lvl7pPr>
    <a:lvl8pPr marL="3811270" algn="l" defTabSz="1089025" rtl="0" eaLnBrk="1" latinLnBrk="0" hangingPunct="1">
      <a:defRPr sz="1400" kern="1200">
        <a:solidFill>
          <a:schemeClr val="tx1"/>
        </a:solidFill>
        <a:latin typeface="+mn-lt"/>
        <a:ea typeface="+mn-ea"/>
        <a:cs typeface="+mn-cs"/>
      </a:defRPr>
    </a:lvl8pPr>
    <a:lvl9pPr marL="4356100" algn="l" defTabSz="10890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6749DE-0A4A-4294-B127-30FDF2A88CD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57D548EC-D78C-4E2B-8163-69B06428AC45}" type="slidenum">
              <a:rPr lang="zh-CN" altLang="en-US" sz="1200">
                <a:latin typeface="Calibri" panose="020F0502020204030204" pitchFamily="34" charset="0"/>
              </a:rPr>
            </a:fld>
            <a:endParaRPr lang="zh-CN" altLang="en-US" sz="12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 y="794"/>
            <a:ext cx="12199509" cy="68587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C0AE4-D788-4C63-99CA-2D16C479E3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8093" y="274702"/>
            <a:ext cx="3661622" cy="5854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224" y="274702"/>
            <a:ext cx="10781563" cy="585446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FC0AE4-D788-4C63-99CA-2D16C479E3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7AF2F5-CE6D-4DAA-B6C8-82C34ECB62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5"/>
          <p:cNvGrpSpPr/>
          <p:nvPr userDrawn="1"/>
        </p:nvGrpSpPr>
        <p:grpSpPr bwMode="auto">
          <a:xfrm>
            <a:off x="11210925" y="6365875"/>
            <a:ext cx="360363" cy="360363"/>
            <a:chOff x="11226607" y="6533712"/>
            <a:chExt cx="360000" cy="360000"/>
          </a:xfrm>
        </p:grpSpPr>
        <p:sp>
          <p:nvSpPr>
            <p:cNvPr id="8"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9"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10"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1"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完成情况</a:t>
            </a:r>
            <a:endParaRPr lang="zh-CN" altLang="en-US" sz="2000" dirty="0">
              <a:latin typeface="微软雅黑" panose="020B0503020204020204" pitchFamily="34" charset="-122"/>
              <a:ea typeface="微软雅黑" panose="020B0503020204020204" pitchFamily="34" charset="-122"/>
            </a:endParaRPr>
          </a:p>
        </p:txBody>
      </p:sp>
      <p:sp>
        <p:nvSpPr>
          <p:cNvPr id="13" name="矩形 12"/>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工作不足</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userDrawn="1"/>
        </p:nvSpPr>
        <p:spPr>
          <a:xfrm>
            <a:off x="9986963" y="333375"/>
            <a:ext cx="14906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下半年计划</a:t>
            </a:r>
            <a:endParaRPr lang="zh-CN" altLang="en-US" sz="2000" dirty="0">
              <a:latin typeface="微软雅黑" panose="020B0503020204020204" pitchFamily="34" charset="-122"/>
              <a:ea typeface="微软雅黑" panose="020B0503020204020204" pitchFamily="34" charset="-122"/>
            </a:endParaRPr>
          </a:p>
        </p:txBody>
      </p:sp>
      <p:sp>
        <p:nvSpPr>
          <p:cNvPr id="15"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18" name="组合 4"/>
          <p:cNvGrpSpPr/>
          <p:nvPr userDrawn="1"/>
        </p:nvGrpSpPr>
        <p:grpSpPr bwMode="auto">
          <a:xfrm>
            <a:off x="11715750" y="6365875"/>
            <a:ext cx="360363" cy="360363"/>
            <a:chOff x="11103607" y="6381312"/>
            <a:chExt cx="360000" cy="360000"/>
          </a:xfrm>
        </p:grpSpPr>
        <p:sp>
          <p:nvSpPr>
            <p:cNvPr id="19"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0"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1" name="矩形 3"/>
          <p:cNvSpPr/>
          <p:nvPr userDrawn="1"/>
        </p:nvSpPr>
        <p:spPr>
          <a:xfrm>
            <a:off x="6243638"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3" name="组合 5"/>
          <p:cNvGrpSpPr/>
          <p:nvPr userDrawn="1"/>
        </p:nvGrpSpPr>
        <p:grpSpPr bwMode="auto">
          <a:xfrm>
            <a:off x="11210925" y="6365875"/>
            <a:ext cx="360363" cy="360363"/>
            <a:chOff x="11226607" y="6533712"/>
            <a:chExt cx="360000" cy="360000"/>
          </a:xfrm>
        </p:grpSpPr>
        <p:sp>
          <p:nvSpPr>
            <p:cNvPr id="24"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5"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6"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7"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endParaRPr lang="zh-CN" altLang="en-US" dirty="0">
              <a:latin typeface="微软雅黑" panose="020B0503020204020204" pitchFamily="34" charset="-122"/>
              <a:ea typeface="微软雅黑" panose="020B0503020204020204" pitchFamily="34" charset="-122"/>
            </a:endParaRPr>
          </a:p>
        </p:txBody>
      </p:sp>
      <p:sp>
        <p:nvSpPr>
          <p:cNvPr id="28" name="矩形 27"/>
          <p:cNvSpPr/>
          <p:nvPr userDrawn="1"/>
        </p:nvSpPr>
        <p:spPr>
          <a:xfrm>
            <a:off x="7491413"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完成情况</a:t>
            </a:r>
            <a:endParaRPr lang="zh-CN" altLang="en-US" sz="2000" dirty="0">
              <a:latin typeface="微软雅黑" panose="020B0503020204020204" pitchFamily="34" charset="-122"/>
              <a:ea typeface="微软雅黑" panose="020B0503020204020204" pitchFamily="34" charset="-122"/>
            </a:endParaRPr>
          </a:p>
        </p:txBody>
      </p:sp>
      <p:sp>
        <p:nvSpPr>
          <p:cNvPr id="29" name="矩形 28"/>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工作不足</a:t>
            </a:r>
            <a:endParaRPr lang="zh-CN" altLang="en-US" sz="2000" dirty="0">
              <a:latin typeface="微软雅黑" panose="020B0503020204020204" pitchFamily="34" charset="-122"/>
              <a:ea typeface="微软雅黑" panose="020B0503020204020204" pitchFamily="34" charset="-122"/>
            </a:endParaRPr>
          </a:p>
        </p:txBody>
      </p:sp>
      <p:sp>
        <p:nvSpPr>
          <p:cNvPr id="30" name="矩形 29"/>
          <p:cNvSpPr/>
          <p:nvPr userDrawn="1"/>
        </p:nvSpPr>
        <p:spPr>
          <a:xfrm>
            <a:off x="9986963" y="333375"/>
            <a:ext cx="14906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下半年计划</a:t>
            </a:r>
            <a:endParaRPr lang="zh-CN" altLang="en-US" sz="2000" dirty="0">
              <a:latin typeface="微软雅黑" panose="020B0503020204020204" pitchFamily="34" charset="-122"/>
              <a:ea typeface="微软雅黑" panose="020B0503020204020204" pitchFamily="34" charset="-122"/>
            </a:endParaRPr>
          </a:p>
        </p:txBody>
      </p:sp>
      <p:sp>
        <p:nvSpPr>
          <p:cNvPr id="31"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32" name="组合 4"/>
          <p:cNvGrpSpPr/>
          <p:nvPr userDrawn="1"/>
        </p:nvGrpSpPr>
        <p:grpSpPr bwMode="auto">
          <a:xfrm>
            <a:off x="11715750" y="6365875"/>
            <a:ext cx="360363" cy="360363"/>
            <a:chOff x="11103607" y="6381312"/>
            <a:chExt cx="360000" cy="360000"/>
          </a:xfrm>
        </p:grpSpPr>
        <p:sp>
          <p:nvSpPr>
            <p:cNvPr id="33"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34"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35"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5"/>
          <p:cNvGrpSpPr/>
          <p:nvPr userDrawn="1"/>
        </p:nvGrpSpPr>
        <p:grpSpPr bwMode="auto">
          <a:xfrm>
            <a:off x="11210925" y="6365875"/>
            <a:ext cx="360363" cy="360363"/>
            <a:chOff x="11226607" y="6533712"/>
            <a:chExt cx="360000" cy="360000"/>
          </a:xfrm>
        </p:grpSpPr>
        <p:sp>
          <p:nvSpPr>
            <p:cNvPr id="9"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0"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11"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2"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完成情况</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userDrawn="1"/>
        </p:nvSpPr>
        <p:spPr>
          <a:xfrm>
            <a:off x="8739188" y="333375"/>
            <a:ext cx="1223962"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工作不足</a:t>
            </a:r>
            <a:endParaRPr lang="zh-CN" altLang="en-US" sz="2000" dirty="0">
              <a:latin typeface="微软雅黑" panose="020B0503020204020204" pitchFamily="34" charset="-122"/>
              <a:ea typeface="微软雅黑" panose="020B0503020204020204" pitchFamily="34" charset="-122"/>
            </a:endParaRPr>
          </a:p>
        </p:txBody>
      </p:sp>
      <p:sp>
        <p:nvSpPr>
          <p:cNvPr id="15" name="矩形 14"/>
          <p:cNvSpPr/>
          <p:nvPr userDrawn="1"/>
        </p:nvSpPr>
        <p:spPr>
          <a:xfrm>
            <a:off x="9986963" y="333375"/>
            <a:ext cx="14906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下半年计划</a:t>
            </a:r>
            <a:endParaRPr lang="zh-CN" altLang="en-US" sz="2000" dirty="0">
              <a:latin typeface="微软雅黑" panose="020B0503020204020204" pitchFamily="34" charset="-122"/>
              <a:ea typeface="微软雅黑" panose="020B0503020204020204" pitchFamily="34" charset="-122"/>
            </a:endParaRPr>
          </a:p>
        </p:txBody>
      </p:sp>
      <p:sp>
        <p:nvSpPr>
          <p:cNvPr id="16"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17" name="组合 4"/>
          <p:cNvGrpSpPr/>
          <p:nvPr userDrawn="1"/>
        </p:nvGrpSpPr>
        <p:grpSpPr bwMode="auto">
          <a:xfrm>
            <a:off x="11715750" y="6365875"/>
            <a:ext cx="360363" cy="360363"/>
            <a:chOff x="11103607" y="6381312"/>
            <a:chExt cx="360000" cy="360000"/>
          </a:xfrm>
        </p:grpSpPr>
        <p:sp>
          <p:nvSpPr>
            <p:cNvPr id="18"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9"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0"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0" name="组合 5"/>
          <p:cNvGrpSpPr/>
          <p:nvPr userDrawn="1"/>
        </p:nvGrpSpPr>
        <p:grpSpPr bwMode="auto">
          <a:xfrm>
            <a:off x="11210925" y="6365875"/>
            <a:ext cx="360363" cy="360363"/>
            <a:chOff x="11226607" y="6533712"/>
            <a:chExt cx="360000" cy="360000"/>
          </a:xfrm>
        </p:grpSpPr>
        <p:sp>
          <p:nvSpPr>
            <p:cNvPr id="11" name="椭圆 15"/>
            <p:cNvSpPr/>
            <p:nvPr userDrawn="1"/>
          </p:nvSpPr>
          <p:spPr>
            <a:xfrm>
              <a:off x="11226607" y="65337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2" name="燕尾形 16">
              <a:hlinkClick r:id="" action="ppaction://hlinkshowjump?jump=previousslide"/>
            </p:cNvPr>
            <p:cNvSpPr/>
            <p:nvPr userDrawn="1"/>
          </p:nvSpPr>
          <p:spPr>
            <a:xfrm flipH="1">
              <a:off x="11320176" y="66272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13" name="矩形 6"/>
          <p:cNvSpPr/>
          <p:nvPr userDrawn="1"/>
        </p:nvSpPr>
        <p:spPr>
          <a:xfrm>
            <a:off x="0" y="333375"/>
            <a:ext cx="12198350"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4" name="矩形 8"/>
          <p:cNvSpPr/>
          <p:nvPr userDrawn="1"/>
        </p:nvSpPr>
        <p:spPr>
          <a:xfrm>
            <a:off x="624363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图形绘制</a:t>
            </a:r>
            <a:endParaRPr lang="zh-CN" altLang="en-US" dirty="0">
              <a:latin typeface="微软雅黑" panose="020B0503020204020204" pitchFamily="34" charset="-122"/>
              <a:ea typeface="微软雅黑" panose="020B0503020204020204" pitchFamily="34" charset="-122"/>
            </a:endParaRPr>
          </a:p>
        </p:txBody>
      </p:sp>
      <p:sp>
        <p:nvSpPr>
          <p:cNvPr id="15" name="矩形 14"/>
          <p:cNvSpPr/>
          <p:nvPr userDrawn="1"/>
        </p:nvSpPr>
        <p:spPr>
          <a:xfrm>
            <a:off x="7491413"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完成情况</a:t>
            </a:r>
            <a:endParaRPr lang="zh-CN" altLang="en-US" sz="2000" dirty="0">
              <a:latin typeface="微软雅黑" panose="020B0503020204020204" pitchFamily="34" charset="-122"/>
              <a:ea typeface="微软雅黑" panose="020B0503020204020204" pitchFamily="34" charset="-122"/>
            </a:endParaRPr>
          </a:p>
        </p:txBody>
      </p:sp>
      <p:sp>
        <p:nvSpPr>
          <p:cNvPr id="16" name="矩形 15"/>
          <p:cNvSpPr/>
          <p:nvPr userDrawn="1"/>
        </p:nvSpPr>
        <p:spPr>
          <a:xfrm>
            <a:off x="8739188" y="333375"/>
            <a:ext cx="12239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工作不足</a:t>
            </a:r>
            <a:endParaRPr lang="zh-CN" altLang="en-US" sz="2000" dirty="0">
              <a:latin typeface="微软雅黑" panose="020B0503020204020204" pitchFamily="34" charset="-122"/>
              <a:ea typeface="微软雅黑" panose="020B0503020204020204" pitchFamily="34" charset="-122"/>
            </a:endParaRPr>
          </a:p>
        </p:txBody>
      </p:sp>
      <p:sp>
        <p:nvSpPr>
          <p:cNvPr id="17" name="矩形 16"/>
          <p:cNvSpPr/>
          <p:nvPr userDrawn="1"/>
        </p:nvSpPr>
        <p:spPr>
          <a:xfrm>
            <a:off x="9986962" y="333375"/>
            <a:ext cx="1490663" cy="431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下半年计划</a:t>
            </a:r>
            <a:endParaRPr lang="zh-CN" altLang="en-US" sz="2000" dirty="0">
              <a:latin typeface="微软雅黑" panose="020B0503020204020204" pitchFamily="34" charset="-122"/>
              <a:ea typeface="微软雅黑" panose="020B0503020204020204" pitchFamily="34" charset="-122"/>
            </a:endParaRPr>
          </a:p>
        </p:txBody>
      </p:sp>
      <p:sp>
        <p:nvSpPr>
          <p:cNvPr id="18" name="矩形 1"/>
          <p:cNvSpPr/>
          <p:nvPr userDrawn="1"/>
        </p:nvSpPr>
        <p:spPr>
          <a:xfrm>
            <a:off x="0" y="765175"/>
            <a:ext cx="12198350" cy="71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19" name="组合 4"/>
          <p:cNvGrpSpPr/>
          <p:nvPr userDrawn="1"/>
        </p:nvGrpSpPr>
        <p:grpSpPr bwMode="auto">
          <a:xfrm>
            <a:off x="11715750" y="6365875"/>
            <a:ext cx="360363" cy="360363"/>
            <a:chOff x="11103607" y="6381312"/>
            <a:chExt cx="360000" cy="360000"/>
          </a:xfrm>
        </p:grpSpPr>
        <p:sp>
          <p:nvSpPr>
            <p:cNvPr id="20" name="椭圆 2"/>
            <p:cNvSpPr/>
            <p:nvPr userDrawn="1"/>
          </p:nvSpPr>
          <p:spPr>
            <a:xfrm>
              <a:off x="11103607" y="6381312"/>
              <a:ext cx="360000" cy="360000"/>
            </a:xfrm>
            <a:prstGeom prst="ellipse">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1" name="燕尾形 3">
              <a:hlinkClick r:id="" action="ppaction://hlinkshowjump?jump=nextslide"/>
            </p:cNvPr>
            <p:cNvSpPr/>
            <p:nvPr userDrawn="1"/>
          </p:nvSpPr>
          <p:spPr>
            <a:xfrm>
              <a:off x="11197176" y="6474881"/>
              <a:ext cx="172863" cy="172863"/>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grpSp>
      <p:sp>
        <p:nvSpPr>
          <p:cNvPr id="22" name="矩形 3"/>
          <p:cNvSpPr/>
          <p:nvPr userDrawn="1"/>
        </p:nvSpPr>
        <p:spPr>
          <a:xfrm>
            <a:off x="6243638" y="333375"/>
            <a:ext cx="12239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工作概述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FC0AE4-D788-4C63-99CA-2D16C479E33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7AF2F5-CE6D-4DAA-B6C8-82C34ECB62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FC0AE4-D788-4C63-99CA-2D16C479E33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7AF2F5-CE6D-4DAA-B6C8-82C34ECB625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113"/>
            <a:ext cx="4013173" cy="1162319"/>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918" y="1435433"/>
            <a:ext cx="4013173" cy="4692149"/>
          </a:xfrm>
        </p:spPr>
        <p:txBody>
          <a:bodyPr/>
          <a:lstStyle>
            <a:lvl1pPr marL="0" indent="0">
              <a:buNone/>
              <a:defRPr sz="1700"/>
            </a:lvl1pPr>
            <a:lvl2pPr marL="544195" indent="0">
              <a:buNone/>
              <a:defRPr sz="1400"/>
            </a:lvl2pPr>
            <a:lvl3pPr marL="1089025" indent="0">
              <a:buNone/>
              <a:defRPr sz="1200"/>
            </a:lvl3pPr>
            <a:lvl4pPr marL="1633220" indent="0">
              <a:buNone/>
              <a:defRPr sz="1100"/>
            </a:lvl4pPr>
            <a:lvl5pPr marL="2178050" indent="0">
              <a:buNone/>
              <a:defRPr sz="1100"/>
            </a:lvl5pPr>
            <a:lvl6pPr marL="2722245" indent="0">
              <a:buNone/>
              <a:defRPr sz="1100"/>
            </a:lvl6pPr>
            <a:lvl7pPr marL="3267075" indent="0">
              <a:buNone/>
              <a:defRPr sz="1100"/>
            </a:lvl7pPr>
            <a:lvl8pPr marL="3811270" indent="0">
              <a:buNone/>
              <a:defRPr sz="1100"/>
            </a:lvl8pPr>
            <a:lvl9pPr marL="4356100" indent="0">
              <a:buNone/>
              <a:defRPr sz="11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CFC0AE4-D788-4C63-99CA-2D16C479E3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69"/>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7"/>
            <a:ext cx="7319010" cy="4115753"/>
          </a:xfrm>
        </p:spPr>
        <p:txBody>
          <a:bodyPr/>
          <a:lstStyle>
            <a:lvl1pPr marL="0" indent="0">
              <a:buNone/>
              <a:defRPr sz="3800"/>
            </a:lvl1pPr>
            <a:lvl2pPr marL="544195" indent="0">
              <a:buNone/>
              <a:defRPr sz="3300"/>
            </a:lvl2pPr>
            <a:lvl3pPr marL="1089025" indent="0">
              <a:buNone/>
              <a:defRPr sz="2900"/>
            </a:lvl3pPr>
            <a:lvl4pPr marL="1633220" indent="0">
              <a:buNone/>
              <a:defRPr sz="2400"/>
            </a:lvl4pPr>
            <a:lvl5pPr marL="2178050" indent="0">
              <a:buNone/>
              <a:defRPr sz="2400"/>
            </a:lvl5pPr>
            <a:lvl6pPr marL="2722245" indent="0">
              <a:buNone/>
              <a:defRPr sz="2400"/>
            </a:lvl6pPr>
            <a:lvl7pPr marL="3267075" indent="0">
              <a:buNone/>
              <a:defRPr sz="2400"/>
            </a:lvl7pPr>
            <a:lvl8pPr marL="3811270" indent="0">
              <a:buNone/>
              <a:defRPr sz="2400"/>
            </a:lvl8pPr>
            <a:lvl9pPr marL="4356100" indent="0">
              <a:buNone/>
              <a:defRPr sz="2400"/>
            </a:lvl9pPr>
          </a:lstStyle>
          <a:p>
            <a:endParaRPr lang="zh-CN" altLang="en-US"/>
          </a:p>
        </p:txBody>
      </p:sp>
      <p:sp>
        <p:nvSpPr>
          <p:cNvPr id="4" name="文本占位符 3"/>
          <p:cNvSpPr>
            <a:spLocks noGrp="1"/>
          </p:cNvSpPr>
          <p:nvPr>
            <p:ph type="body" sz="half" idx="2"/>
          </p:nvPr>
        </p:nvSpPr>
        <p:spPr>
          <a:xfrm>
            <a:off x="2390962" y="5368581"/>
            <a:ext cx="7319010" cy="805048"/>
          </a:xfrm>
        </p:spPr>
        <p:txBody>
          <a:bodyPr/>
          <a:lstStyle>
            <a:lvl1pPr marL="0" indent="0">
              <a:buNone/>
              <a:defRPr sz="1700"/>
            </a:lvl1pPr>
            <a:lvl2pPr marL="544195" indent="0">
              <a:buNone/>
              <a:defRPr sz="1400"/>
            </a:lvl2pPr>
            <a:lvl3pPr marL="1089025" indent="0">
              <a:buNone/>
              <a:defRPr sz="1200"/>
            </a:lvl3pPr>
            <a:lvl4pPr marL="1633220" indent="0">
              <a:buNone/>
              <a:defRPr sz="1100"/>
            </a:lvl4pPr>
            <a:lvl5pPr marL="2178050" indent="0">
              <a:buNone/>
              <a:defRPr sz="1100"/>
            </a:lvl5pPr>
            <a:lvl6pPr marL="2722245" indent="0">
              <a:buNone/>
              <a:defRPr sz="1100"/>
            </a:lvl6pPr>
            <a:lvl7pPr marL="3267075" indent="0">
              <a:buNone/>
              <a:defRPr sz="1100"/>
            </a:lvl7pPr>
            <a:lvl8pPr marL="3811270" indent="0">
              <a:buNone/>
              <a:defRPr sz="1100"/>
            </a:lvl8pPr>
            <a:lvl9pPr marL="4356100" indent="0">
              <a:buNone/>
              <a:defRPr sz="11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CFC0AE4-D788-4C63-99CA-2D16C479E3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7AF2F5-CE6D-4DAA-B6C8-82C34ECB62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918" y="274701"/>
            <a:ext cx="10978515" cy="1143265"/>
          </a:xfrm>
          <a:prstGeom prst="rect">
            <a:avLst/>
          </a:prstGeom>
        </p:spPr>
        <p:txBody>
          <a:bodyPr vert="horz" lIns="108896" tIns="54448" rIns="108896" bIns="54448"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918" y="1600571"/>
            <a:ext cx="10978515" cy="4527011"/>
          </a:xfrm>
          <a:prstGeom prst="rect">
            <a:avLst/>
          </a:prstGeom>
        </p:spPr>
        <p:txBody>
          <a:bodyPr vert="horz" lIns="108896" tIns="54448" rIns="108896" bIns="54448"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917" y="6357822"/>
            <a:ext cx="2846282" cy="365210"/>
          </a:xfrm>
          <a:prstGeom prst="rect">
            <a:avLst/>
          </a:prstGeom>
        </p:spPr>
        <p:txBody>
          <a:bodyPr vert="horz" lIns="108896" tIns="54448" rIns="108896" bIns="54448" rtlCol="0" anchor="ctr"/>
          <a:lstStyle>
            <a:lvl1pPr algn="l">
              <a:defRPr sz="1400">
                <a:solidFill>
                  <a:schemeClr val="tx1">
                    <a:tint val="75000"/>
                  </a:schemeClr>
                </a:solidFill>
                <a:ea typeface="微软雅黑" panose="020B0503020204020204" pitchFamily="34" charset="-122"/>
              </a:defRPr>
            </a:lvl1pPr>
          </a:lstStyle>
          <a:p>
            <a:fld id="{DCFC0AE4-D788-4C63-99CA-2D16C479E33A}" type="datetimeFigureOut">
              <a:rPr lang="zh-CN" altLang="en-US" smtClean="0"/>
            </a:fld>
            <a:endParaRPr lang="zh-CN" altLang="en-US" dirty="0"/>
          </a:p>
        </p:txBody>
      </p:sp>
      <p:sp>
        <p:nvSpPr>
          <p:cNvPr id="5" name="页脚占位符 4"/>
          <p:cNvSpPr>
            <a:spLocks noGrp="1"/>
          </p:cNvSpPr>
          <p:nvPr>
            <p:ph type="ftr" sz="quarter" idx="3"/>
          </p:nvPr>
        </p:nvSpPr>
        <p:spPr>
          <a:xfrm>
            <a:off x="4167770" y="6357822"/>
            <a:ext cx="3862811" cy="365210"/>
          </a:xfrm>
          <a:prstGeom prst="rect">
            <a:avLst/>
          </a:prstGeom>
        </p:spPr>
        <p:txBody>
          <a:bodyPr vert="horz" lIns="108896" tIns="54448" rIns="108896" bIns="54448" rtlCol="0" anchor="ctr"/>
          <a:lstStyle>
            <a:lvl1pPr algn="ctr">
              <a:defRPr sz="14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42151" y="6357822"/>
            <a:ext cx="2846282" cy="365210"/>
          </a:xfrm>
          <a:prstGeom prst="rect">
            <a:avLst/>
          </a:prstGeom>
        </p:spPr>
        <p:txBody>
          <a:bodyPr vert="horz" lIns="108896" tIns="54448" rIns="108896" bIns="54448" rtlCol="0" anchor="ctr"/>
          <a:lstStyle>
            <a:lvl1pPr algn="r">
              <a:defRPr sz="1400">
                <a:solidFill>
                  <a:schemeClr val="tx1">
                    <a:tint val="75000"/>
                  </a:schemeClr>
                </a:solidFill>
                <a:ea typeface="微软雅黑" panose="020B0503020204020204" pitchFamily="34" charset="-122"/>
              </a:defRPr>
            </a:lvl1pPr>
          </a:lstStyle>
          <a:p>
            <a:fld id="{C07AF2F5-CE6D-4DAA-B6C8-82C34ECB625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9025" rtl="0" eaLnBrk="1" latinLnBrk="0" hangingPunct="1">
        <a:spcBef>
          <a:spcPct val="0"/>
        </a:spcBef>
        <a:buNone/>
        <a:defRPr sz="5200" kern="1200">
          <a:solidFill>
            <a:schemeClr val="tx1"/>
          </a:solidFill>
          <a:latin typeface="+mj-lt"/>
          <a:ea typeface="微软雅黑" panose="020B0503020204020204" pitchFamily="34" charset="-122"/>
          <a:cs typeface="+mj-cs"/>
        </a:defRPr>
      </a:lvl1pPr>
    </p:titleStyle>
    <p:bodyStyle>
      <a:lvl1pPr marL="408305" indent="-408305" algn="l" defTabSz="1089025" rtl="0" eaLnBrk="1" latinLnBrk="0" hangingPunct="1">
        <a:spcBef>
          <a:spcPct val="20000"/>
        </a:spcBef>
        <a:buFont typeface="Arial" panose="020B0604020202020204" pitchFamily="34" charset="0"/>
        <a:buChar char="•"/>
        <a:defRPr sz="3800" kern="1200">
          <a:solidFill>
            <a:schemeClr val="tx1"/>
          </a:solidFill>
          <a:latin typeface="+mn-lt"/>
          <a:ea typeface="微软雅黑" panose="020B0503020204020204" pitchFamily="34" charset="-122"/>
          <a:cs typeface="+mn-cs"/>
        </a:defRPr>
      </a:lvl1pPr>
      <a:lvl2pPr marL="884555" indent="-340360" algn="l" defTabSz="1089025" rtl="0" eaLnBrk="1" latinLnBrk="0" hangingPunct="1">
        <a:spcBef>
          <a:spcPct val="20000"/>
        </a:spcBef>
        <a:buFont typeface="Arial" panose="020B0604020202020204" pitchFamily="34" charset="0"/>
        <a:buChar char="–"/>
        <a:defRPr sz="3300" kern="1200">
          <a:solidFill>
            <a:schemeClr val="tx1"/>
          </a:solidFill>
          <a:latin typeface="+mn-lt"/>
          <a:ea typeface="微软雅黑" panose="020B0503020204020204" pitchFamily="34" charset="-122"/>
          <a:cs typeface="+mn-cs"/>
        </a:defRPr>
      </a:lvl2pPr>
      <a:lvl3pPr marL="1361440" indent="-272415" algn="l" defTabSz="1089025" rtl="0" eaLnBrk="1" latinLnBrk="0" hangingPunct="1">
        <a:spcBef>
          <a:spcPct val="20000"/>
        </a:spcBef>
        <a:buFont typeface="Arial" panose="020B0604020202020204" pitchFamily="34" charset="0"/>
        <a:buChar char="•"/>
        <a:defRPr sz="2900" kern="1200">
          <a:solidFill>
            <a:schemeClr val="tx1"/>
          </a:solidFill>
          <a:latin typeface="+mn-lt"/>
          <a:ea typeface="微软雅黑" panose="020B0503020204020204" pitchFamily="34" charset="-122"/>
          <a:cs typeface="+mn-cs"/>
        </a:defRPr>
      </a:lvl3pPr>
      <a:lvl4pPr marL="190563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4pPr>
      <a:lvl5pPr marL="245046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5pPr>
      <a:lvl6pPr marL="2994660"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885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3685"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7880" indent="-272415" algn="l" defTabSz="10890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9025" rtl="0" eaLnBrk="1" latinLnBrk="0" hangingPunct="1">
        <a:defRPr sz="2100" kern="1200">
          <a:solidFill>
            <a:schemeClr val="tx1"/>
          </a:solidFill>
          <a:latin typeface="+mn-lt"/>
          <a:ea typeface="+mn-ea"/>
          <a:cs typeface="+mn-cs"/>
        </a:defRPr>
      </a:lvl1pPr>
      <a:lvl2pPr marL="544195" algn="l" defTabSz="1089025" rtl="0" eaLnBrk="1" latinLnBrk="0" hangingPunct="1">
        <a:defRPr sz="2100" kern="1200">
          <a:solidFill>
            <a:schemeClr val="tx1"/>
          </a:solidFill>
          <a:latin typeface="+mn-lt"/>
          <a:ea typeface="+mn-ea"/>
          <a:cs typeface="+mn-cs"/>
        </a:defRPr>
      </a:lvl2pPr>
      <a:lvl3pPr marL="1089025" algn="l" defTabSz="1089025" rtl="0" eaLnBrk="1" latinLnBrk="0" hangingPunct="1">
        <a:defRPr sz="2100" kern="1200">
          <a:solidFill>
            <a:schemeClr val="tx1"/>
          </a:solidFill>
          <a:latin typeface="+mn-lt"/>
          <a:ea typeface="+mn-ea"/>
          <a:cs typeface="+mn-cs"/>
        </a:defRPr>
      </a:lvl3pPr>
      <a:lvl4pPr marL="1633220" algn="l" defTabSz="1089025" rtl="0" eaLnBrk="1" latinLnBrk="0" hangingPunct="1">
        <a:defRPr sz="2100" kern="1200">
          <a:solidFill>
            <a:schemeClr val="tx1"/>
          </a:solidFill>
          <a:latin typeface="+mn-lt"/>
          <a:ea typeface="+mn-ea"/>
          <a:cs typeface="+mn-cs"/>
        </a:defRPr>
      </a:lvl4pPr>
      <a:lvl5pPr marL="2178050" algn="l" defTabSz="1089025" rtl="0" eaLnBrk="1" latinLnBrk="0" hangingPunct="1">
        <a:defRPr sz="2100" kern="1200">
          <a:solidFill>
            <a:schemeClr val="tx1"/>
          </a:solidFill>
          <a:latin typeface="+mn-lt"/>
          <a:ea typeface="+mn-ea"/>
          <a:cs typeface="+mn-cs"/>
        </a:defRPr>
      </a:lvl5pPr>
      <a:lvl6pPr marL="2722245" algn="l" defTabSz="1089025" rtl="0" eaLnBrk="1" latinLnBrk="0" hangingPunct="1">
        <a:defRPr sz="2100" kern="1200">
          <a:solidFill>
            <a:schemeClr val="tx1"/>
          </a:solidFill>
          <a:latin typeface="+mn-lt"/>
          <a:ea typeface="+mn-ea"/>
          <a:cs typeface="+mn-cs"/>
        </a:defRPr>
      </a:lvl6pPr>
      <a:lvl7pPr marL="3267075" algn="l" defTabSz="1089025" rtl="0" eaLnBrk="1" latinLnBrk="0" hangingPunct="1">
        <a:defRPr sz="2100" kern="1200">
          <a:solidFill>
            <a:schemeClr val="tx1"/>
          </a:solidFill>
          <a:latin typeface="+mn-lt"/>
          <a:ea typeface="+mn-ea"/>
          <a:cs typeface="+mn-cs"/>
        </a:defRPr>
      </a:lvl7pPr>
      <a:lvl8pPr marL="3811270" algn="l" defTabSz="1089025" rtl="0" eaLnBrk="1" latinLnBrk="0" hangingPunct="1">
        <a:defRPr sz="2100" kern="1200">
          <a:solidFill>
            <a:schemeClr val="tx1"/>
          </a:solidFill>
          <a:latin typeface="+mn-lt"/>
          <a:ea typeface="+mn-ea"/>
          <a:cs typeface="+mn-cs"/>
        </a:defRPr>
      </a:lvl8pPr>
      <a:lvl9pPr marL="4356100" algn="l" defTabSz="10890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572538"/>
            <a:ext cx="12198350" cy="16561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TextBox 7"/>
          <p:cNvSpPr txBox="1"/>
          <p:nvPr/>
        </p:nvSpPr>
        <p:spPr>
          <a:xfrm>
            <a:off x="2002557" y="4254981"/>
            <a:ext cx="8186858" cy="830997"/>
          </a:xfrm>
          <a:prstGeom prst="rect">
            <a:avLst/>
          </a:prstGeom>
          <a:noFill/>
        </p:spPr>
        <p:txBody>
          <a:bodyPr wrap="none" rtlCol="0">
            <a:spAutoFit/>
          </a:bodyPr>
          <a:lstStyle/>
          <a:p>
            <a:pPr algn="ctr"/>
            <a:r>
              <a:rPr lang="zh-CN" altLang="en-US" sz="4800" dirty="0" smtClean="0">
                <a:solidFill>
                  <a:srgbClr val="0070C0"/>
                </a:solidFill>
                <a:latin typeface="方正兰亭粗黑简体" panose="02000000000000000000" pitchFamily="2" charset="-122"/>
                <a:ea typeface="方正兰亭粗黑简体" panose="02000000000000000000" pitchFamily="2" charset="-122"/>
              </a:rPr>
              <a:t>年中工作总结汇报幻灯片模版</a:t>
            </a:r>
            <a:endParaRPr lang="zh-CN" altLang="en-US" sz="4800" dirty="0">
              <a:solidFill>
                <a:srgbClr val="0070C0"/>
              </a:solidFill>
              <a:latin typeface="方正兰亭粗黑简体" panose="02000000000000000000" pitchFamily="2" charset="-122"/>
              <a:ea typeface="方正兰亭粗黑简体" panose="02000000000000000000" pitchFamily="2" charset="-122"/>
            </a:endParaRPr>
          </a:p>
        </p:txBody>
      </p:sp>
      <p:cxnSp>
        <p:nvCxnSpPr>
          <p:cNvPr id="16" name="直接连接符 15"/>
          <p:cNvCxnSpPr/>
          <p:nvPr/>
        </p:nvCxnSpPr>
        <p:spPr>
          <a:xfrm>
            <a:off x="1706687" y="5085978"/>
            <a:ext cx="8928992"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3267327" y="5261932"/>
            <a:ext cx="565731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工作总结  年终汇报  工作计划  活动流程</a:t>
            </a:r>
            <a:endParaRPr lang="zh-CN" altLang="en-US" sz="24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7978098" y="261442"/>
            <a:ext cx="4220252"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点击输入贵公司名称</a:t>
            </a:r>
            <a:endParaRPr lang="zh-CN" altLang="en-US" sz="20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4061057" y="5878066"/>
            <a:ext cx="4220252" cy="400110"/>
          </a:xfrm>
          <a:prstGeom prst="rect">
            <a:avLst/>
          </a:prstGeom>
          <a:noFill/>
        </p:spPr>
        <p:txBody>
          <a:bodyPr wrap="square" rtlCol="0">
            <a:spAutoFit/>
          </a:bodyPr>
          <a:lstStyle/>
          <a:p>
            <a:pPr algn="ctr"/>
            <a:r>
              <a:rPr lang="zh-CN" altLang="en-US" sz="2000" dirty="0" smtClean="0">
                <a:latin typeface="方正幼线简体" panose="03000509000000000000" pitchFamily="65" charset="-122"/>
                <a:ea typeface="方正幼线简体" panose="03000509000000000000" pitchFamily="65" charset="-122"/>
              </a:rPr>
              <a:t>汇报部门：销售部</a:t>
            </a:r>
            <a:endParaRPr lang="zh-CN" altLang="en-US" sz="2000" dirty="0">
              <a:latin typeface="方正幼线简体" panose="03000509000000000000" pitchFamily="65" charset="-122"/>
              <a:ea typeface="方正幼线简体" panose="03000509000000000000" pitchFamily="65" charset="-122"/>
            </a:endParaRPr>
          </a:p>
        </p:txBody>
      </p:sp>
      <p:sp>
        <p:nvSpPr>
          <p:cNvPr id="10" name="矩形 9"/>
          <p:cNvSpPr/>
          <p:nvPr/>
        </p:nvSpPr>
        <p:spPr>
          <a:xfrm>
            <a:off x="2180473" y="2072472"/>
            <a:ext cx="7133412" cy="2246769"/>
          </a:xfrm>
          <a:prstGeom prst="rect">
            <a:avLst/>
          </a:prstGeom>
          <a:noFill/>
        </p:spPr>
        <p:txBody>
          <a:bodyPr wrap="square" lIns="91440" tIns="45720" rIns="91440" bIns="45720">
            <a:spAutoFit/>
          </a:bodyPr>
          <a:lstStyle/>
          <a:p>
            <a:pPr algn="ctr"/>
            <a:r>
              <a:rPr lang="en-US" altLang="zh-CN" sz="1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方正兰亭大黑_GBK" pitchFamily="2" charset="-122"/>
                <a:ea typeface="微软雅黑" panose="020B0503020204020204" pitchFamily="34" charset="-122"/>
              </a:rPr>
              <a:t>2030</a:t>
            </a:r>
            <a:endParaRPr lang="zh-CN" altLang="en-US" sz="1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方正兰亭大黑_GBK" pitchFamily="2"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50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par>
                          <p:cTn id="17" fill="hold">
                            <p:stCondLst>
                              <p:cond delay="2599"/>
                            </p:stCondLst>
                            <p:childTnLst>
                              <p:par>
                                <p:cTn id="18" presetID="16" presetClass="entr" presetSubtype="2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par>
                          <p:cTn id="21" fill="hold">
                            <p:stCondLst>
                              <p:cond delay="3099"/>
                            </p:stCondLst>
                            <p:childTnLst>
                              <p:par>
                                <p:cTn id="22" presetID="41" presetClass="entr" presetSubtype="0" fill="hold" grpId="0" nodeType="afterEffect">
                                  <p:stCondLst>
                                    <p:cond delay="25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par>
                          <p:cTn id="29" fill="hold">
                            <p:stCondLst>
                              <p:cond delay="490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59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8"/>
                                        </p:tgtEl>
                                        <p:attrNameLst>
                                          <p:attrName>ppt_y</p:attrName>
                                        </p:attrNameLst>
                                      </p:cBhvr>
                                      <p:tavLst>
                                        <p:tav tm="0">
                                          <p:val>
                                            <p:strVal val="#ppt_y"/>
                                          </p:val>
                                        </p:tav>
                                        <p:tav tm="100000">
                                          <p:val>
                                            <p:strVal val="#ppt_y"/>
                                          </p:val>
                                        </p:tav>
                                      </p:tavLst>
                                    </p:anim>
                                    <p:anim calcmode="lin" valueType="num">
                                      <p:cBhvr>
                                        <p:cTn id="4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iterate type="lt">
                                    <p:tmAbs val="0"/>
                                  </p:iterate>
                                  <p:childTnLst>
                                    <p:set>
                                      <p:cBhvr>
                                        <p:cTn id="4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p:bldP spid="18" grpId="0"/>
      <p:bldP spid="18" grpId="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2"/>
          <p:cNvGrpSpPr/>
          <p:nvPr/>
        </p:nvGrpSpPr>
        <p:grpSpPr bwMode="auto">
          <a:xfrm rot="-1142007">
            <a:off x="1513759" y="2244277"/>
            <a:ext cx="2292350" cy="2292350"/>
            <a:chOff x="0" y="0"/>
            <a:chExt cx="1200" cy="1200"/>
          </a:xfrm>
        </p:grpSpPr>
        <p:sp>
          <p:nvSpPr>
            <p:cNvPr id="6"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7" name="Group 4"/>
            <p:cNvGrpSpPr/>
            <p:nvPr/>
          </p:nvGrpSpPr>
          <p:grpSpPr bwMode="auto">
            <a:xfrm>
              <a:off x="456" y="0"/>
              <a:ext cx="288" cy="1200"/>
              <a:chOff x="0" y="0"/>
              <a:chExt cx="288" cy="1200"/>
            </a:xfrm>
          </p:grpSpPr>
          <p:sp>
            <p:nvSpPr>
              <p:cNvPr id="17"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8" name="Group 7"/>
            <p:cNvGrpSpPr/>
            <p:nvPr/>
          </p:nvGrpSpPr>
          <p:grpSpPr bwMode="auto">
            <a:xfrm rot="-5400000">
              <a:off x="456" y="0"/>
              <a:ext cx="288" cy="1200"/>
              <a:chOff x="0" y="0"/>
              <a:chExt cx="288" cy="1200"/>
            </a:xfrm>
          </p:grpSpPr>
          <p:sp>
            <p:nvSpPr>
              <p:cNvPr id="15"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 name="Group 10"/>
            <p:cNvGrpSpPr/>
            <p:nvPr/>
          </p:nvGrpSpPr>
          <p:grpSpPr bwMode="auto">
            <a:xfrm rot="-2700000">
              <a:off x="456" y="0"/>
              <a:ext cx="288" cy="1200"/>
              <a:chOff x="0" y="0"/>
              <a:chExt cx="288" cy="1200"/>
            </a:xfrm>
          </p:grpSpPr>
          <p:sp>
            <p:nvSpPr>
              <p:cNvPr id="13"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 name="Group 13"/>
            <p:cNvGrpSpPr/>
            <p:nvPr/>
          </p:nvGrpSpPr>
          <p:grpSpPr bwMode="auto">
            <a:xfrm rot="2700000" flipH="1">
              <a:off x="457" y="0"/>
              <a:ext cx="288" cy="1200"/>
              <a:chOff x="0" y="0"/>
              <a:chExt cx="288" cy="1200"/>
            </a:xfrm>
          </p:grpSpPr>
          <p:sp>
            <p:nvSpPr>
              <p:cNvPr id="11"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19" name="Group 16"/>
          <p:cNvGrpSpPr/>
          <p:nvPr/>
        </p:nvGrpSpPr>
        <p:grpSpPr bwMode="auto">
          <a:xfrm rot="-1142007">
            <a:off x="1513759" y="2244277"/>
            <a:ext cx="2292350" cy="2292350"/>
            <a:chOff x="0" y="0"/>
            <a:chExt cx="1200" cy="1200"/>
          </a:xfrm>
        </p:grpSpPr>
        <p:sp>
          <p:nvSpPr>
            <p:cNvPr id="20"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1" name="Group 18"/>
            <p:cNvGrpSpPr/>
            <p:nvPr/>
          </p:nvGrpSpPr>
          <p:grpSpPr bwMode="auto">
            <a:xfrm>
              <a:off x="456" y="0"/>
              <a:ext cx="288" cy="1200"/>
              <a:chOff x="0" y="0"/>
              <a:chExt cx="288" cy="1200"/>
            </a:xfrm>
          </p:grpSpPr>
          <p:sp>
            <p:nvSpPr>
              <p:cNvPr id="31"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32"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22" name="Group 21"/>
            <p:cNvGrpSpPr/>
            <p:nvPr/>
          </p:nvGrpSpPr>
          <p:grpSpPr bwMode="auto">
            <a:xfrm rot="-5400000">
              <a:off x="456" y="0"/>
              <a:ext cx="288" cy="1200"/>
              <a:chOff x="0" y="0"/>
              <a:chExt cx="288" cy="1200"/>
            </a:xfrm>
          </p:grpSpPr>
          <p:sp>
            <p:nvSpPr>
              <p:cNvPr id="29"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30"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23" name="Group 24"/>
            <p:cNvGrpSpPr/>
            <p:nvPr/>
          </p:nvGrpSpPr>
          <p:grpSpPr bwMode="auto">
            <a:xfrm rot="-2700000">
              <a:off x="456" y="0"/>
              <a:ext cx="288" cy="1200"/>
              <a:chOff x="0" y="0"/>
              <a:chExt cx="288" cy="1200"/>
            </a:xfrm>
          </p:grpSpPr>
          <p:sp>
            <p:nvSpPr>
              <p:cNvPr id="27"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8"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24" name="Group 27"/>
            <p:cNvGrpSpPr/>
            <p:nvPr/>
          </p:nvGrpSpPr>
          <p:grpSpPr bwMode="auto">
            <a:xfrm rot="2700000" flipH="1">
              <a:off x="457" y="0"/>
              <a:ext cx="288" cy="1200"/>
              <a:chOff x="0" y="0"/>
              <a:chExt cx="288" cy="1200"/>
            </a:xfrm>
          </p:grpSpPr>
          <p:sp>
            <p:nvSpPr>
              <p:cNvPr id="25"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6"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33" name="Group 30"/>
          <p:cNvGrpSpPr/>
          <p:nvPr/>
        </p:nvGrpSpPr>
        <p:grpSpPr bwMode="auto">
          <a:xfrm>
            <a:off x="3436222" y="2830065"/>
            <a:ext cx="3148012" cy="3148012"/>
            <a:chOff x="0" y="0"/>
            <a:chExt cx="1200" cy="1200"/>
          </a:xfrm>
        </p:grpSpPr>
        <p:sp>
          <p:nvSpPr>
            <p:cNvPr id="34"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35" name="Group 32"/>
            <p:cNvGrpSpPr/>
            <p:nvPr/>
          </p:nvGrpSpPr>
          <p:grpSpPr bwMode="auto">
            <a:xfrm>
              <a:off x="456" y="0"/>
              <a:ext cx="288" cy="1200"/>
              <a:chOff x="0" y="0"/>
              <a:chExt cx="288" cy="1200"/>
            </a:xfrm>
          </p:grpSpPr>
          <p:sp>
            <p:nvSpPr>
              <p:cNvPr id="45"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6"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36" name="Group 35"/>
            <p:cNvGrpSpPr/>
            <p:nvPr/>
          </p:nvGrpSpPr>
          <p:grpSpPr bwMode="auto">
            <a:xfrm rot="-5400000">
              <a:off x="456" y="0"/>
              <a:ext cx="288" cy="1200"/>
              <a:chOff x="0" y="0"/>
              <a:chExt cx="288" cy="1200"/>
            </a:xfrm>
          </p:grpSpPr>
          <p:sp>
            <p:nvSpPr>
              <p:cNvPr id="43"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4"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37" name="Group 38"/>
            <p:cNvGrpSpPr/>
            <p:nvPr/>
          </p:nvGrpSpPr>
          <p:grpSpPr bwMode="auto">
            <a:xfrm rot="-2700000">
              <a:off x="456" y="0"/>
              <a:ext cx="288" cy="1200"/>
              <a:chOff x="0" y="0"/>
              <a:chExt cx="288" cy="1200"/>
            </a:xfrm>
          </p:grpSpPr>
          <p:sp>
            <p:nvSpPr>
              <p:cNvPr id="41"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2"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38" name="Group 41"/>
            <p:cNvGrpSpPr/>
            <p:nvPr/>
          </p:nvGrpSpPr>
          <p:grpSpPr bwMode="auto">
            <a:xfrm rot="2700000" flipH="1">
              <a:off x="457" y="0"/>
              <a:ext cx="288" cy="1200"/>
              <a:chOff x="0" y="0"/>
              <a:chExt cx="288" cy="1200"/>
            </a:xfrm>
          </p:grpSpPr>
          <p:sp>
            <p:nvSpPr>
              <p:cNvPr id="39"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40"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47" name="Group 44"/>
          <p:cNvGrpSpPr/>
          <p:nvPr/>
        </p:nvGrpSpPr>
        <p:grpSpPr bwMode="auto">
          <a:xfrm>
            <a:off x="3429872" y="2831652"/>
            <a:ext cx="3155950" cy="3155950"/>
            <a:chOff x="0" y="0"/>
            <a:chExt cx="1200" cy="1200"/>
          </a:xfrm>
        </p:grpSpPr>
        <p:sp>
          <p:nvSpPr>
            <p:cNvPr id="48"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49" name="Group 46"/>
            <p:cNvGrpSpPr/>
            <p:nvPr/>
          </p:nvGrpSpPr>
          <p:grpSpPr bwMode="auto">
            <a:xfrm>
              <a:off x="456" y="0"/>
              <a:ext cx="288" cy="1200"/>
              <a:chOff x="0" y="0"/>
              <a:chExt cx="288" cy="1200"/>
            </a:xfrm>
          </p:grpSpPr>
          <p:sp>
            <p:nvSpPr>
              <p:cNvPr id="59"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0"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50" name="Group 49"/>
            <p:cNvGrpSpPr/>
            <p:nvPr/>
          </p:nvGrpSpPr>
          <p:grpSpPr bwMode="auto">
            <a:xfrm rot="-5400000">
              <a:off x="456" y="0"/>
              <a:ext cx="288" cy="1200"/>
              <a:chOff x="0" y="0"/>
              <a:chExt cx="288" cy="1200"/>
            </a:xfrm>
          </p:grpSpPr>
          <p:sp>
            <p:nvSpPr>
              <p:cNvPr id="57"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51" name="Group 52"/>
            <p:cNvGrpSpPr/>
            <p:nvPr/>
          </p:nvGrpSpPr>
          <p:grpSpPr bwMode="auto">
            <a:xfrm rot="-2700000">
              <a:off x="456" y="0"/>
              <a:ext cx="288" cy="1200"/>
              <a:chOff x="0" y="0"/>
              <a:chExt cx="288" cy="1200"/>
            </a:xfrm>
          </p:grpSpPr>
          <p:sp>
            <p:nvSpPr>
              <p:cNvPr id="55"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6"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52" name="Group 55"/>
            <p:cNvGrpSpPr/>
            <p:nvPr/>
          </p:nvGrpSpPr>
          <p:grpSpPr bwMode="auto">
            <a:xfrm rot="2700000" flipH="1">
              <a:off x="457" y="0"/>
              <a:ext cx="288" cy="1200"/>
              <a:chOff x="0" y="0"/>
              <a:chExt cx="288" cy="1200"/>
            </a:xfrm>
          </p:grpSpPr>
          <p:sp>
            <p:nvSpPr>
              <p:cNvPr id="53"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4"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0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61" name="Group 58"/>
          <p:cNvGrpSpPr/>
          <p:nvPr/>
        </p:nvGrpSpPr>
        <p:grpSpPr bwMode="auto">
          <a:xfrm rot="1282349">
            <a:off x="6193709" y="1899790"/>
            <a:ext cx="2801938" cy="2801937"/>
            <a:chOff x="0" y="0"/>
            <a:chExt cx="1200" cy="1200"/>
          </a:xfrm>
        </p:grpSpPr>
        <p:sp>
          <p:nvSpPr>
            <p:cNvPr id="62"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63" name="Group 60"/>
            <p:cNvGrpSpPr/>
            <p:nvPr/>
          </p:nvGrpSpPr>
          <p:grpSpPr bwMode="auto">
            <a:xfrm>
              <a:off x="456" y="0"/>
              <a:ext cx="288" cy="1200"/>
              <a:chOff x="0" y="0"/>
              <a:chExt cx="288" cy="1200"/>
            </a:xfrm>
          </p:grpSpPr>
          <p:sp>
            <p:nvSpPr>
              <p:cNvPr id="73"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4"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64" name="Group 63"/>
            <p:cNvGrpSpPr/>
            <p:nvPr/>
          </p:nvGrpSpPr>
          <p:grpSpPr bwMode="auto">
            <a:xfrm rot="-5400000">
              <a:off x="456" y="0"/>
              <a:ext cx="288" cy="1200"/>
              <a:chOff x="0" y="0"/>
              <a:chExt cx="288" cy="1200"/>
            </a:xfrm>
          </p:grpSpPr>
          <p:sp>
            <p:nvSpPr>
              <p:cNvPr id="71"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65" name="Group 66"/>
            <p:cNvGrpSpPr/>
            <p:nvPr/>
          </p:nvGrpSpPr>
          <p:grpSpPr bwMode="auto">
            <a:xfrm rot="-2700000">
              <a:off x="456" y="0"/>
              <a:ext cx="288" cy="1200"/>
              <a:chOff x="0" y="0"/>
              <a:chExt cx="288" cy="1200"/>
            </a:xfrm>
          </p:grpSpPr>
          <p:sp>
            <p:nvSpPr>
              <p:cNvPr id="69"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66" name="Group 69"/>
            <p:cNvGrpSpPr/>
            <p:nvPr/>
          </p:nvGrpSpPr>
          <p:grpSpPr bwMode="auto">
            <a:xfrm rot="2700000" flipH="1">
              <a:off x="457" y="0"/>
              <a:ext cx="288" cy="1200"/>
              <a:chOff x="0" y="0"/>
              <a:chExt cx="288" cy="1200"/>
            </a:xfrm>
          </p:grpSpPr>
          <p:sp>
            <p:nvSpPr>
              <p:cNvPr id="67"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75" name="Group 72"/>
          <p:cNvGrpSpPr/>
          <p:nvPr/>
        </p:nvGrpSpPr>
        <p:grpSpPr bwMode="auto">
          <a:xfrm rot="1283135">
            <a:off x="6187359" y="1901377"/>
            <a:ext cx="2808288" cy="2808288"/>
            <a:chOff x="0" y="0"/>
            <a:chExt cx="1200" cy="1200"/>
          </a:xfrm>
        </p:grpSpPr>
        <p:sp>
          <p:nvSpPr>
            <p:cNvPr id="76"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77" name="Group 74"/>
            <p:cNvGrpSpPr/>
            <p:nvPr/>
          </p:nvGrpSpPr>
          <p:grpSpPr bwMode="auto">
            <a:xfrm>
              <a:off x="456" y="0"/>
              <a:ext cx="288" cy="1200"/>
              <a:chOff x="0" y="0"/>
              <a:chExt cx="288" cy="1200"/>
            </a:xfrm>
          </p:grpSpPr>
          <p:sp>
            <p:nvSpPr>
              <p:cNvPr id="87"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8"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78" name="Group 77"/>
            <p:cNvGrpSpPr/>
            <p:nvPr/>
          </p:nvGrpSpPr>
          <p:grpSpPr bwMode="auto">
            <a:xfrm rot="-5400000">
              <a:off x="456" y="0"/>
              <a:ext cx="288" cy="1200"/>
              <a:chOff x="0" y="0"/>
              <a:chExt cx="288" cy="1200"/>
            </a:xfrm>
          </p:grpSpPr>
          <p:sp>
            <p:nvSpPr>
              <p:cNvPr id="85"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6"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79" name="Group 80"/>
            <p:cNvGrpSpPr/>
            <p:nvPr/>
          </p:nvGrpSpPr>
          <p:grpSpPr bwMode="auto">
            <a:xfrm rot="-2700000">
              <a:off x="456" y="0"/>
              <a:ext cx="288" cy="1200"/>
              <a:chOff x="0" y="0"/>
              <a:chExt cx="288" cy="1200"/>
            </a:xfrm>
          </p:grpSpPr>
          <p:sp>
            <p:nvSpPr>
              <p:cNvPr id="83"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4"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80" name="Group 83"/>
            <p:cNvGrpSpPr/>
            <p:nvPr/>
          </p:nvGrpSpPr>
          <p:grpSpPr bwMode="auto">
            <a:xfrm rot="2700000" flipH="1">
              <a:off x="457" y="0"/>
              <a:ext cx="288" cy="1200"/>
              <a:chOff x="0" y="0"/>
              <a:chExt cx="288" cy="1200"/>
            </a:xfrm>
          </p:grpSpPr>
          <p:sp>
            <p:nvSpPr>
              <p:cNvPr id="81"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2"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CC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89" name="Group 86"/>
          <p:cNvGrpSpPr/>
          <p:nvPr/>
        </p:nvGrpSpPr>
        <p:grpSpPr bwMode="auto">
          <a:xfrm>
            <a:off x="8721009" y="3106290"/>
            <a:ext cx="2227263" cy="2227262"/>
            <a:chOff x="0" y="0"/>
            <a:chExt cx="1200" cy="1200"/>
          </a:xfrm>
        </p:grpSpPr>
        <p:sp>
          <p:nvSpPr>
            <p:cNvPr id="90"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91" name="Group 88"/>
            <p:cNvGrpSpPr/>
            <p:nvPr/>
          </p:nvGrpSpPr>
          <p:grpSpPr bwMode="auto">
            <a:xfrm>
              <a:off x="456" y="0"/>
              <a:ext cx="288" cy="1200"/>
              <a:chOff x="0" y="0"/>
              <a:chExt cx="288" cy="1200"/>
            </a:xfrm>
          </p:grpSpPr>
          <p:sp>
            <p:nvSpPr>
              <p:cNvPr id="101"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2"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2" name="Group 91"/>
            <p:cNvGrpSpPr/>
            <p:nvPr/>
          </p:nvGrpSpPr>
          <p:grpSpPr bwMode="auto">
            <a:xfrm rot="-5400000">
              <a:off x="456" y="0"/>
              <a:ext cx="288" cy="1200"/>
              <a:chOff x="0" y="0"/>
              <a:chExt cx="288" cy="1200"/>
            </a:xfrm>
          </p:grpSpPr>
          <p:sp>
            <p:nvSpPr>
              <p:cNvPr id="99"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0"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3" name="Group 94"/>
            <p:cNvGrpSpPr/>
            <p:nvPr/>
          </p:nvGrpSpPr>
          <p:grpSpPr bwMode="auto">
            <a:xfrm rot="-2700000">
              <a:off x="456" y="0"/>
              <a:ext cx="288" cy="1200"/>
              <a:chOff x="0" y="0"/>
              <a:chExt cx="288" cy="1200"/>
            </a:xfrm>
          </p:grpSpPr>
          <p:sp>
            <p:nvSpPr>
              <p:cNvPr id="97"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8"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94" name="Group 97"/>
            <p:cNvGrpSpPr/>
            <p:nvPr/>
          </p:nvGrpSpPr>
          <p:grpSpPr bwMode="auto">
            <a:xfrm rot="2700000" flipH="1">
              <a:off x="457" y="0"/>
              <a:ext cx="288" cy="1200"/>
              <a:chOff x="0" y="0"/>
              <a:chExt cx="288" cy="1200"/>
            </a:xfrm>
          </p:grpSpPr>
          <p:sp>
            <p:nvSpPr>
              <p:cNvPr id="95"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103" name="Group 100"/>
          <p:cNvGrpSpPr/>
          <p:nvPr/>
        </p:nvGrpSpPr>
        <p:grpSpPr bwMode="auto">
          <a:xfrm>
            <a:off x="8714659" y="3107877"/>
            <a:ext cx="2233613" cy="2233613"/>
            <a:chOff x="0" y="0"/>
            <a:chExt cx="1200" cy="1200"/>
          </a:xfrm>
        </p:grpSpPr>
        <p:sp>
          <p:nvSpPr>
            <p:cNvPr id="104"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05" name="Group 102"/>
            <p:cNvGrpSpPr/>
            <p:nvPr/>
          </p:nvGrpSpPr>
          <p:grpSpPr bwMode="auto">
            <a:xfrm>
              <a:off x="456" y="0"/>
              <a:ext cx="288" cy="1200"/>
              <a:chOff x="0" y="0"/>
              <a:chExt cx="288" cy="1200"/>
            </a:xfrm>
          </p:grpSpPr>
          <p:sp>
            <p:nvSpPr>
              <p:cNvPr id="115"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6"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6" name="Group 105"/>
            <p:cNvGrpSpPr/>
            <p:nvPr/>
          </p:nvGrpSpPr>
          <p:grpSpPr bwMode="auto">
            <a:xfrm rot="-5400000">
              <a:off x="456" y="0"/>
              <a:ext cx="288" cy="1200"/>
              <a:chOff x="0" y="0"/>
              <a:chExt cx="288" cy="1200"/>
            </a:xfrm>
          </p:grpSpPr>
          <p:sp>
            <p:nvSpPr>
              <p:cNvPr id="113"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4"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7" name="Group 108"/>
            <p:cNvGrpSpPr/>
            <p:nvPr/>
          </p:nvGrpSpPr>
          <p:grpSpPr bwMode="auto">
            <a:xfrm rot="-2700000">
              <a:off x="456" y="0"/>
              <a:ext cx="288" cy="1200"/>
              <a:chOff x="0" y="0"/>
              <a:chExt cx="288" cy="1200"/>
            </a:xfrm>
          </p:grpSpPr>
          <p:sp>
            <p:nvSpPr>
              <p:cNvPr id="111"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2"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08" name="Group 111"/>
            <p:cNvGrpSpPr/>
            <p:nvPr/>
          </p:nvGrpSpPr>
          <p:grpSpPr bwMode="auto">
            <a:xfrm rot="2700000" flipH="1">
              <a:off x="457" y="0"/>
              <a:ext cx="288" cy="1200"/>
              <a:chOff x="0" y="0"/>
              <a:chExt cx="288" cy="1200"/>
            </a:xfrm>
          </p:grpSpPr>
          <p:sp>
            <p:nvSpPr>
              <p:cNvPr id="109"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0"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solidFill>
                <a:srgbClr val="800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117" name="AutoShape 143"/>
          <p:cNvSpPr>
            <a:spLocks noChangeArrowheads="1"/>
          </p:cNvSpPr>
          <p:nvPr/>
        </p:nvSpPr>
        <p:spPr bwMode="auto">
          <a:xfrm>
            <a:off x="1729659" y="1685477"/>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dirty="0">
                <a:solidFill>
                  <a:srgbClr val="FF6600"/>
                </a:solidFill>
                <a:ea typeface="黑体" panose="02010609060101010101" charset="-122"/>
              </a:rPr>
              <a:t>添加段落文字</a:t>
            </a:r>
            <a:endParaRPr lang="zh-CN" altLang="en-US" sz="1800" dirty="0">
              <a:solidFill>
                <a:srgbClr val="FF6600"/>
              </a:solidFill>
              <a:ea typeface="黑体" panose="02010609060101010101" charset="-122"/>
            </a:endParaRPr>
          </a:p>
        </p:txBody>
      </p:sp>
      <p:sp>
        <p:nvSpPr>
          <p:cNvPr id="118" name="AutoShape 144"/>
          <p:cNvSpPr>
            <a:spLocks noChangeArrowheads="1"/>
          </p:cNvSpPr>
          <p:nvPr/>
        </p:nvSpPr>
        <p:spPr bwMode="auto">
          <a:xfrm>
            <a:off x="3993434" y="2142677"/>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dirty="0">
                <a:solidFill>
                  <a:srgbClr val="008080"/>
                </a:solidFill>
                <a:ea typeface="黑体" panose="02010609060101010101" charset="-122"/>
              </a:rPr>
              <a:t>添加段落文字</a:t>
            </a:r>
            <a:endParaRPr lang="zh-CN" altLang="en-US" sz="1800" dirty="0">
              <a:solidFill>
                <a:srgbClr val="008080"/>
              </a:solidFill>
              <a:ea typeface="黑体" panose="02010609060101010101" charset="-122"/>
            </a:endParaRPr>
          </a:p>
        </p:txBody>
      </p:sp>
      <p:sp>
        <p:nvSpPr>
          <p:cNvPr id="119" name="AutoShape 145"/>
          <p:cNvSpPr>
            <a:spLocks noChangeArrowheads="1"/>
          </p:cNvSpPr>
          <p:nvPr/>
        </p:nvSpPr>
        <p:spPr bwMode="auto">
          <a:xfrm>
            <a:off x="6601697" y="4876352"/>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a:solidFill>
                  <a:srgbClr val="CC9900"/>
                </a:solidFill>
                <a:ea typeface="黑体" panose="02010609060101010101" charset="-122"/>
              </a:rPr>
              <a:t>添加段落文字</a:t>
            </a:r>
            <a:endParaRPr lang="zh-CN" altLang="en-US" sz="1800">
              <a:solidFill>
                <a:srgbClr val="CC9900"/>
              </a:solidFill>
              <a:ea typeface="黑体" panose="02010609060101010101" charset="-122"/>
            </a:endParaRPr>
          </a:p>
        </p:txBody>
      </p:sp>
      <p:sp>
        <p:nvSpPr>
          <p:cNvPr id="120" name="AutoShape 146"/>
          <p:cNvSpPr>
            <a:spLocks noChangeArrowheads="1"/>
          </p:cNvSpPr>
          <p:nvPr/>
        </p:nvSpPr>
        <p:spPr bwMode="auto">
          <a:xfrm>
            <a:off x="8776572" y="2277615"/>
            <a:ext cx="2057400" cy="574675"/>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800">
                <a:solidFill>
                  <a:srgbClr val="800080"/>
                </a:solidFill>
                <a:ea typeface="黑体" panose="02010609060101010101" charset="-122"/>
              </a:rPr>
              <a:t>添加段落文字</a:t>
            </a:r>
            <a:endParaRPr lang="zh-CN" altLang="en-US" sz="1800">
              <a:solidFill>
                <a:srgbClr val="800080"/>
              </a:solidFill>
              <a:ea typeface="黑体" panose="02010609060101010101" charset="-122"/>
            </a:endParaRPr>
          </a:p>
        </p:txBody>
      </p:sp>
      <p:sp>
        <p:nvSpPr>
          <p:cNvPr id="121" name="Rectangle 147"/>
          <p:cNvSpPr>
            <a:spLocks noChangeArrowheads="1"/>
          </p:cNvSpPr>
          <p:nvPr/>
        </p:nvSpPr>
        <p:spPr bwMode="auto">
          <a:xfrm>
            <a:off x="1913809" y="2812602"/>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0" dirty="0">
                <a:solidFill>
                  <a:srgbClr val="FF6600"/>
                </a:solidFill>
                <a:ea typeface="黑体" panose="02010609060101010101" charset="-122"/>
              </a:rPr>
              <a:t>点击添加文本</a:t>
            </a:r>
            <a:endParaRPr lang="zh-CN" altLang="en-US" sz="1400" b="0" dirty="0">
              <a:solidFill>
                <a:srgbClr val="FF6600"/>
              </a:solidFill>
              <a:ea typeface="黑体" panose="02010609060101010101" charset="-122"/>
            </a:endParaRPr>
          </a:p>
          <a:p>
            <a:pPr algn="ctr" eaLnBrk="1" hangingPunct="1"/>
            <a:r>
              <a:rPr lang="zh-CN" altLang="en-US" sz="1400" b="0" dirty="0">
                <a:solidFill>
                  <a:srgbClr val="FF6600"/>
                </a:solidFill>
                <a:ea typeface="黑体" panose="02010609060101010101" charset="-122"/>
              </a:rPr>
              <a:t>点击添加文本</a:t>
            </a:r>
            <a:endParaRPr lang="zh-CN" altLang="en-US" sz="1400" b="0" dirty="0">
              <a:solidFill>
                <a:srgbClr val="FF6600"/>
              </a:solidFill>
              <a:ea typeface="黑体" panose="02010609060101010101" charset="-122"/>
            </a:endParaRPr>
          </a:p>
          <a:p>
            <a:pPr algn="ctr" eaLnBrk="1" hangingPunct="1"/>
            <a:r>
              <a:rPr lang="zh-CN" altLang="en-US" sz="1400" b="0" dirty="0">
                <a:solidFill>
                  <a:srgbClr val="FF6600"/>
                </a:solidFill>
                <a:ea typeface="黑体" panose="02010609060101010101" charset="-122"/>
              </a:rPr>
              <a:t>点击添加文本</a:t>
            </a:r>
            <a:endParaRPr lang="zh-CN" altLang="en-US" sz="1400" b="0" dirty="0">
              <a:ea typeface="黑体" panose="02010609060101010101" charset="-122"/>
            </a:endParaRPr>
          </a:p>
        </p:txBody>
      </p:sp>
      <p:sp>
        <p:nvSpPr>
          <p:cNvPr id="122" name="Rectangle 148"/>
          <p:cNvSpPr>
            <a:spLocks noChangeArrowheads="1"/>
          </p:cNvSpPr>
          <p:nvPr/>
        </p:nvSpPr>
        <p:spPr bwMode="auto">
          <a:xfrm>
            <a:off x="4249022" y="3844477"/>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solidFill>
                  <a:srgbClr val="008080"/>
                </a:solidFill>
                <a:ea typeface="黑体" panose="02010609060101010101" charset="-122"/>
              </a:rPr>
              <a:t>点击添加文本</a:t>
            </a:r>
            <a:endParaRPr lang="zh-CN" altLang="en-US" sz="1800" b="0" dirty="0">
              <a:solidFill>
                <a:srgbClr val="008080"/>
              </a:solidFill>
              <a:ea typeface="黑体" panose="02010609060101010101" charset="-122"/>
            </a:endParaRPr>
          </a:p>
          <a:p>
            <a:pPr algn="ctr" eaLnBrk="1" hangingPunct="1"/>
            <a:r>
              <a:rPr lang="zh-CN" altLang="en-US" sz="1800" b="0" dirty="0">
                <a:solidFill>
                  <a:srgbClr val="008080"/>
                </a:solidFill>
                <a:ea typeface="黑体" panose="02010609060101010101" charset="-122"/>
              </a:rPr>
              <a:t>点击添加文本</a:t>
            </a:r>
            <a:endParaRPr lang="zh-CN" altLang="en-US" sz="1800" b="0" dirty="0">
              <a:solidFill>
                <a:srgbClr val="008080"/>
              </a:solidFill>
              <a:ea typeface="黑体" panose="02010609060101010101" charset="-122"/>
            </a:endParaRPr>
          </a:p>
          <a:p>
            <a:pPr algn="ctr" eaLnBrk="1" hangingPunct="1"/>
            <a:r>
              <a:rPr lang="zh-CN" altLang="en-US" sz="1800" b="0" dirty="0">
                <a:solidFill>
                  <a:srgbClr val="008080"/>
                </a:solidFill>
                <a:ea typeface="黑体" panose="02010609060101010101" charset="-122"/>
              </a:rPr>
              <a:t>点击添加文本</a:t>
            </a:r>
            <a:endParaRPr lang="zh-CN" altLang="en-US" sz="1800" b="0" dirty="0">
              <a:solidFill>
                <a:srgbClr val="008080"/>
              </a:solidFill>
              <a:ea typeface="黑体" panose="02010609060101010101" charset="-122"/>
            </a:endParaRPr>
          </a:p>
        </p:txBody>
      </p:sp>
      <p:sp>
        <p:nvSpPr>
          <p:cNvPr id="123" name="Rectangle 149"/>
          <p:cNvSpPr>
            <a:spLocks noChangeArrowheads="1"/>
          </p:cNvSpPr>
          <p:nvPr/>
        </p:nvSpPr>
        <p:spPr bwMode="auto">
          <a:xfrm>
            <a:off x="6833472" y="2723702"/>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solidFill>
                  <a:srgbClr val="CC9900"/>
                </a:solidFill>
                <a:ea typeface="黑体" panose="02010609060101010101" charset="-122"/>
              </a:rPr>
              <a:t>点击添加文本</a:t>
            </a:r>
            <a:endParaRPr lang="zh-CN" altLang="en-US" sz="1800" b="0" dirty="0">
              <a:solidFill>
                <a:srgbClr val="CC9900"/>
              </a:solidFill>
              <a:ea typeface="黑体" panose="02010609060101010101" charset="-122"/>
            </a:endParaRPr>
          </a:p>
          <a:p>
            <a:pPr algn="ctr" eaLnBrk="1" hangingPunct="1"/>
            <a:r>
              <a:rPr lang="zh-CN" altLang="en-US" sz="1800" b="0" dirty="0">
                <a:solidFill>
                  <a:srgbClr val="CC9900"/>
                </a:solidFill>
                <a:ea typeface="黑体" panose="02010609060101010101" charset="-122"/>
              </a:rPr>
              <a:t>点击添加文本</a:t>
            </a:r>
            <a:endParaRPr lang="zh-CN" altLang="en-US" sz="1800" b="0" dirty="0">
              <a:solidFill>
                <a:srgbClr val="CC9900"/>
              </a:solidFill>
              <a:ea typeface="黑体" panose="02010609060101010101" charset="-122"/>
            </a:endParaRPr>
          </a:p>
          <a:p>
            <a:pPr algn="ctr" eaLnBrk="1" hangingPunct="1"/>
            <a:r>
              <a:rPr lang="zh-CN" altLang="en-US" sz="1800" b="0" dirty="0">
                <a:solidFill>
                  <a:srgbClr val="CC9900"/>
                </a:solidFill>
                <a:ea typeface="黑体" panose="02010609060101010101" charset="-122"/>
              </a:rPr>
              <a:t>点击添加文本</a:t>
            </a:r>
            <a:endParaRPr lang="zh-CN" altLang="en-US" sz="1800" b="0" dirty="0">
              <a:solidFill>
                <a:srgbClr val="CC9900"/>
              </a:solidFill>
              <a:ea typeface="黑体" panose="02010609060101010101" charset="-122"/>
            </a:endParaRPr>
          </a:p>
        </p:txBody>
      </p:sp>
      <p:sp>
        <p:nvSpPr>
          <p:cNvPr id="124" name="Rectangle 150"/>
          <p:cNvSpPr>
            <a:spLocks noChangeArrowheads="1"/>
          </p:cNvSpPr>
          <p:nvPr/>
        </p:nvSpPr>
        <p:spPr bwMode="auto">
          <a:xfrm>
            <a:off x="9090897" y="3644452"/>
            <a:ext cx="1457325" cy="1127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0" dirty="0">
                <a:solidFill>
                  <a:srgbClr val="800080"/>
                </a:solidFill>
                <a:ea typeface="黑体" panose="02010609060101010101" charset="-122"/>
              </a:rPr>
              <a:t>点击添加文本</a:t>
            </a:r>
            <a:endParaRPr lang="zh-CN" altLang="en-US" sz="1400" b="0" dirty="0">
              <a:solidFill>
                <a:srgbClr val="800080"/>
              </a:solidFill>
              <a:ea typeface="黑体" panose="02010609060101010101" charset="-122"/>
            </a:endParaRPr>
          </a:p>
          <a:p>
            <a:pPr algn="ctr" eaLnBrk="1" hangingPunct="1"/>
            <a:r>
              <a:rPr lang="zh-CN" altLang="en-US" sz="1400" b="0" dirty="0">
                <a:solidFill>
                  <a:srgbClr val="800080"/>
                </a:solidFill>
                <a:ea typeface="黑体" panose="02010609060101010101" charset="-122"/>
              </a:rPr>
              <a:t>点击添加文本</a:t>
            </a:r>
            <a:endParaRPr lang="zh-CN" altLang="en-US" sz="1400" b="0" dirty="0">
              <a:solidFill>
                <a:srgbClr val="800080"/>
              </a:solidFill>
              <a:ea typeface="黑体" panose="02010609060101010101" charset="-122"/>
            </a:endParaRPr>
          </a:p>
          <a:p>
            <a:pPr algn="ctr" eaLnBrk="1" hangingPunct="1"/>
            <a:r>
              <a:rPr lang="zh-CN" altLang="en-US" sz="1400" b="0" dirty="0">
                <a:solidFill>
                  <a:srgbClr val="800080"/>
                </a:solidFill>
                <a:ea typeface="黑体" panose="02010609060101010101" charset="-122"/>
              </a:rPr>
              <a:t>点击添加文本</a:t>
            </a:r>
            <a:endParaRPr lang="zh-CN" altLang="en-US" sz="1400" b="0" dirty="0">
              <a:solidFill>
                <a:srgbClr val="800080"/>
              </a:solidFill>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300" fill="hold"/>
                                        <p:tgtEl>
                                          <p:spTgt spid="5"/>
                                        </p:tgtEl>
                                        <p:attrNameLst>
                                          <p:attrName>ppt_w</p:attrName>
                                        </p:attrNameLst>
                                      </p:cBhvr>
                                      <p:tavLst>
                                        <p:tav tm="0">
                                          <p:val>
                                            <p:fltVal val="0"/>
                                          </p:val>
                                        </p:tav>
                                        <p:tav tm="100000">
                                          <p:val>
                                            <p:strVal val="#ppt_w"/>
                                          </p:val>
                                        </p:tav>
                                      </p:tavLst>
                                    </p:anim>
                                    <p:anim calcmode="lin" valueType="num">
                                      <p:cBhvr>
                                        <p:cTn id="26" dur="300" fill="hold"/>
                                        <p:tgtEl>
                                          <p:spTgt spid="5"/>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childTnLst>
                                </p:cTn>
                              </p:par>
                              <p:par>
                                <p:cTn id="29" presetID="6" presetClass="emph" presetSubtype="0" fill="hold" nodeType="withEffect">
                                  <p:stCondLst>
                                    <p:cond delay="300"/>
                                  </p:stCondLst>
                                  <p:childTnLst>
                                    <p:animScale>
                                      <p:cBhvr>
                                        <p:cTn id="30" dur="200" fill="hold"/>
                                        <p:tgtEl>
                                          <p:spTgt spid="19"/>
                                        </p:tgtEl>
                                      </p:cBhvr>
                                      <p:by x="150000" y="150000"/>
                                    </p:animScale>
                                  </p:childTnLst>
                                </p:cTn>
                              </p:par>
                              <p:par>
                                <p:cTn id="31" presetID="10" presetClass="exit" presetSubtype="0" fill="hold" nodeType="withEffect">
                                  <p:stCondLst>
                                    <p:cond delay="300"/>
                                  </p:stCondLst>
                                  <p:childTnLst>
                                    <p:animEffect transition="out" filter="fade">
                                      <p:cBhvr>
                                        <p:cTn id="32" dur="200"/>
                                        <p:tgtEl>
                                          <p:spTgt spid="19"/>
                                        </p:tgtEl>
                                      </p:cBhvr>
                                    </p:animEffect>
                                    <p:set>
                                      <p:cBhvr>
                                        <p:cTn id="33" dur="1" fill="hold">
                                          <p:stCondLst>
                                            <p:cond delay="199"/>
                                          </p:stCondLst>
                                        </p:cTn>
                                        <p:tgtEl>
                                          <p:spTgt spid="19"/>
                                        </p:tgtEl>
                                        <p:attrNameLst>
                                          <p:attrName>style.visibility</p:attrName>
                                        </p:attrNameLst>
                                      </p:cBhvr>
                                      <p:to>
                                        <p:strVal val="hidden"/>
                                      </p:to>
                                    </p:set>
                                  </p:childTnLst>
                                </p:cTn>
                              </p:par>
                            </p:childTnLst>
                          </p:cTn>
                        </p:par>
                        <p:par>
                          <p:cTn id="34" fill="hold">
                            <p:stCondLst>
                              <p:cond delay="1449"/>
                            </p:stCondLst>
                            <p:childTnLst>
                              <p:par>
                                <p:cTn id="35" presetID="2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300" fill="hold"/>
                                        <p:tgtEl>
                                          <p:spTgt spid="33"/>
                                        </p:tgtEl>
                                        <p:attrNameLst>
                                          <p:attrName>ppt_w</p:attrName>
                                        </p:attrNameLst>
                                      </p:cBhvr>
                                      <p:tavLst>
                                        <p:tav tm="0">
                                          <p:val>
                                            <p:fltVal val="0"/>
                                          </p:val>
                                        </p:tav>
                                        <p:tav tm="100000">
                                          <p:val>
                                            <p:strVal val="#ppt_w"/>
                                          </p:val>
                                        </p:tav>
                                      </p:tavLst>
                                    </p:anim>
                                    <p:anim calcmode="lin" valueType="num">
                                      <p:cBhvr>
                                        <p:cTn id="38" dur="300" fill="hold"/>
                                        <p:tgtEl>
                                          <p:spTgt spid="33"/>
                                        </p:tgtEl>
                                        <p:attrNameLst>
                                          <p:attrName>ppt_h</p:attrName>
                                        </p:attrNameLst>
                                      </p:cBhvr>
                                      <p:tavLst>
                                        <p:tav tm="0">
                                          <p:val>
                                            <p:fltVal val="0"/>
                                          </p:val>
                                        </p:tav>
                                        <p:tav tm="100000">
                                          <p:val>
                                            <p:strVal val="#ppt_h"/>
                                          </p:val>
                                        </p:tav>
                                      </p:tavLst>
                                    </p:anim>
                                  </p:childTnLst>
                                </p:cTn>
                              </p:par>
                              <p:par>
                                <p:cTn id="39" presetID="1" presetClass="entr" presetSubtype="0" fill="hold" nodeType="withEffect">
                                  <p:stCondLst>
                                    <p:cond delay="300"/>
                                  </p:stCondLst>
                                  <p:childTnLst>
                                    <p:set>
                                      <p:cBhvr>
                                        <p:cTn id="40" dur="1" fill="hold">
                                          <p:stCondLst>
                                            <p:cond delay="0"/>
                                          </p:stCondLst>
                                        </p:cTn>
                                        <p:tgtEl>
                                          <p:spTgt spid="47"/>
                                        </p:tgtEl>
                                        <p:attrNameLst>
                                          <p:attrName>style.visibility</p:attrName>
                                        </p:attrNameLst>
                                      </p:cBhvr>
                                      <p:to>
                                        <p:strVal val="visible"/>
                                      </p:to>
                                    </p:set>
                                  </p:childTnLst>
                                </p:cTn>
                              </p:par>
                              <p:par>
                                <p:cTn id="41" presetID="6" presetClass="emph" presetSubtype="0" fill="hold" nodeType="withEffect">
                                  <p:stCondLst>
                                    <p:cond delay="300"/>
                                  </p:stCondLst>
                                  <p:childTnLst>
                                    <p:animScale>
                                      <p:cBhvr>
                                        <p:cTn id="42" dur="200" fill="hold"/>
                                        <p:tgtEl>
                                          <p:spTgt spid="47"/>
                                        </p:tgtEl>
                                      </p:cBhvr>
                                      <p:by x="150000" y="150000"/>
                                    </p:animScale>
                                  </p:childTnLst>
                                </p:cTn>
                              </p:par>
                              <p:par>
                                <p:cTn id="43" presetID="10" presetClass="exit" presetSubtype="0" fill="hold" nodeType="withEffect">
                                  <p:stCondLst>
                                    <p:cond delay="300"/>
                                  </p:stCondLst>
                                  <p:childTnLst>
                                    <p:animEffect transition="out" filter="fade">
                                      <p:cBhvr>
                                        <p:cTn id="44" dur="200"/>
                                        <p:tgtEl>
                                          <p:spTgt spid="47"/>
                                        </p:tgtEl>
                                      </p:cBhvr>
                                    </p:animEffect>
                                    <p:set>
                                      <p:cBhvr>
                                        <p:cTn id="45" dur="1" fill="hold">
                                          <p:stCondLst>
                                            <p:cond delay="199"/>
                                          </p:stCondLst>
                                        </p:cTn>
                                        <p:tgtEl>
                                          <p:spTgt spid="47"/>
                                        </p:tgtEl>
                                        <p:attrNameLst>
                                          <p:attrName>style.visibility</p:attrName>
                                        </p:attrNameLst>
                                      </p:cBhvr>
                                      <p:to>
                                        <p:strVal val="hidden"/>
                                      </p:to>
                                    </p:set>
                                  </p:childTnLst>
                                </p:cTn>
                              </p:par>
                            </p:childTnLst>
                          </p:cTn>
                        </p:par>
                        <p:par>
                          <p:cTn id="46" fill="hold">
                            <p:stCondLst>
                              <p:cond delay="1949"/>
                            </p:stCondLst>
                            <p:childTnLst>
                              <p:par>
                                <p:cTn id="47" presetID="23" presetClass="entr" presetSubtype="16"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300" fill="hold"/>
                                        <p:tgtEl>
                                          <p:spTgt spid="61"/>
                                        </p:tgtEl>
                                        <p:attrNameLst>
                                          <p:attrName>ppt_w</p:attrName>
                                        </p:attrNameLst>
                                      </p:cBhvr>
                                      <p:tavLst>
                                        <p:tav tm="0">
                                          <p:val>
                                            <p:fltVal val="0"/>
                                          </p:val>
                                        </p:tav>
                                        <p:tav tm="100000">
                                          <p:val>
                                            <p:strVal val="#ppt_w"/>
                                          </p:val>
                                        </p:tav>
                                      </p:tavLst>
                                    </p:anim>
                                    <p:anim calcmode="lin" valueType="num">
                                      <p:cBhvr>
                                        <p:cTn id="50" dur="300" fill="hold"/>
                                        <p:tgtEl>
                                          <p:spTgt spid="61"/>
                                        </p:tgtEl>
                                        <p:attrNameLst>
                                          <p:attrName>ppt_h</p:attrName>
                                        </p:attrNameLst>
                                      </p:cBhvr>
                                      <p:tavLst>
                                        <p:tav tm="0">
                                          <p:val>
                                            <p:fltVal val="0"/>
                                          </p:val>
                                        </p:tav>
                                        <p:tav tm="100000">
                                          <p:val>
                                            <p:strVal val="#ppt_h"/>
                                          </p:val>
                                        </p:tav>
                                      </p:tavLst>
                                    </p:anim>
                                  </p:childTnLst>
                                </p:cTn>
                              </p:par>
                              <p:par>
                                <p:cTn id="51" presetID="1" presetClass="entr" presetSubtype="0" fill="hold" nodeType="withEffect">
                                  <p:stCondLst>
                                    <p:cond delay="300"/>
                                  </p:stCondLst>
                                  <p:childTnLst>
                                    <p:set>
                                      <p:cBhvr>
                                        <p:cTn id="52" dur="1" fill="hold">
                                          <p:stCondLst>
                                            <p:cond delay="0"/>
                                          </p:stCondLst>
                                        </p:cTn>
                                        <p:tgtEl>
                                          <p:spTgt spid="75"/>
                                        </p:tgtEl>
                                        <p:attrNameLst>
                                          <p:attrName>style.visibility</p:attrName>
                                        </p:attrNameLst>
                                      </p:cBhvr>
                                      <p:to>
                                        <p:strVal val="visible"/>
                                      </p:to>
                                    </p:set>
                                  </p:childTnLst>
                                </p:cTn>
                              </p:par>
                              <p:par>
                                <p:cTn id="53" presetID="6" presetClass="emph" presetSubtype="0" fill="hold" nodeType="withEffect">
                                  <p:stCondLst>
                                    <p:cond delay="300"/>
                                  </p:stCondLst>
                                  <p:childTnLst>
                                    <p:animScale>
                                      <p:cBhvr>
                                        <p:cTn id="54" dur="200" fill="hold"/>
                                        <p:tgtEl>
                                          <p:spTgt spid="75"/>
                                        </p:tgtEl>
                                      </p:cBhvr>
                                      <p:by x="150000" y="150000"/>
                                    </p:animScale>
                                  </p:childTnLst>
                                </p:cTn>
                              </p:par>
                              <p:par>
                                <p:cTn id="55" presetID="10" presetClass="exit" presetSubtype="0" fill="hold" nodeType="withEffect">
                                  <p:stCondLst>
                                    <p:cond delay="300"/>
                                  </p:stCondLst>
                                  <p:childTnLst>
                                    <p:animEffect transition="out" filter="fade">
                                      <p:cBhvr>
                                        <p:cTn id="56" dur="200"/>
                                        <p:tgtEl>
                                          <p:spTgt spid="75"/>
                                        </p:tgtEl>
                                      </p:cBhvr>
                                    </p:animEffect>
                                    <p:set>
                                      <p:cBhvr>
                                        <p:cTn id="57" dur="1" fill="hold">
                                          <p:stCondLst>
                                            <p:cond delay="199"/>
                                          </p:stCondLst>
                                        </p:cTn>
                                        <p:tgtEl>
                                          <p:spTgt spid="75"/>
                                        </p:tgtEl>
                                        <p:attrNameLst>
                                          <p:attrName>style.visibility</p:attrName>
                                        </p:attrNameLst>
                                      </p:cBhvr>
                                      <p:to>
                                        <p:strVal val="hidden"/>
                                      </p:to>
                                    </p:set>
                                  </p:childTnLst>
                                </p:cTn>
                              </p:par>
                            </p:childTnLst>
                          </p:cTn>
                        </p:par>
                        <p:par>
                          <p:cTn id="58" fill="hold">
                            <p:stCondLst>
                              <p:cond delay="2449"/>
                            </p:stCondLst>
                            <p:childTnLst>
                              <p:par>
                                <p:cTn id="59" presetID="23" presetClass="entr" presetSubtype="16" fill="hold"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p:cTn id="61" dur="300" fill="hold"/>
                                        <p:tgtEl>
                                          <p:spTgt spid="89"/>
                                        </p:tgtEl>
                                        <p:attrNameLst>
                                          <p:attrName>ppt_w</p:attrName>
                                        </p:attrNameLst>
                                      </p:cBhvr>
                                      <p:tavLst>
                                        <p:tav tm="0">
                                          <p:val>
                                            <p:fltVal val="0"/>
                                          </p:val>
                                        </p:tav>
                                        <p:tav tm="100000">
                                          <p:val>
                                            <p:strVal val="#ppt_w"/>
                                          </p:val>
                                        </p:tav>
                                      </p:tavLst>
                                    </p:anim>
                                    <p:anim calcmode="lin" valueType="num">
                                      <p:cBhvr>
                                        <p:cTn id="62" dur="300" fill="hold"/>
                                        <p:tgtEl>
                                          <p:spTgt spid="89"/>
                                        </p:tgtEl>
                                        <p:attrNameLst>
                                          <p:attrName>ppt_h</p:attrName>
                                        </p:attrNameLst>
                                      </p:cBhvr>
                                      <p:tavLst>
                                        <p:tav tm="0">
                                          <p:val>
                                            <p:fltVal val="0"/>
                                          </p:val>
                                        </p:tav>
                                        <p:tav tm="100000">
                                          <p:val>
                                            <p:strVal val="#ppt_h"/>
                                          </p:val>
                                        </p:tav>
                                      </p:tavLst>
                                    </p:anim>
                                  </p:childTnLst>
                                </p:cTn>
                              </p:par>
                              <p:par>
                                <p:cTn id="63" presetID="1" presetClass="entr" presetSubtype="0" fill="hold" nodeType="withEffect">
                                  <p:stCondLst>
                                    <p:cond delay="300"/>
                                  </p:stCondLst>
                                  <p:childTnLst>
                                    <p:set>
                                      <p:cBhvr>
                                        <p:cTn id="64" dur="1" fill="hold">
                                          <p:stCondLst>
                                            <p:cond delay="0"/>
                                          </p:stCondLst>
                                        </p:cTn>
                                        <p:tgtEl>
                                          <p:spTgt spid="103"/>
                                        </p:tgtEl>
                                        <p:attrNameLst>
                                          <p:attrName>style.visibility</p:attrName>
                                        </p:attrNameLst>
                                      </p:cBhvr>
                                      <p:to>
                                        <p:strVal val="visible"/>
                                      </p:to>
                                    </p:set>
                                  </p:childTnLst>
                                </p:cTn>
                              </p:par>
                              <p:par>
                                <p:cTn id="65" presetID="6" presetClass="emph" presetSubtype="0" fill="hold" nodeType="withEffect">
                                  <p:stCondLst>
                                    <p:cond delay="300"/>
                                  </p:stCondLst>
                                  <p:childTnLst>
                                    <p:animScale>
                                      <p:cBhvr>
                                        <p:cTn id="66" dur="200" fill="hold"/>
                                        <p:tgtEl>
                                          <p:spTgt spid="103"/>
                                        </p:tgtEl>
                                      </p:cBhvr>
                                      <p:by x="150000" y="150000"/>
                                    </p:animScale>
                                  </p:childTnLst>
                                </p:cTn>
                              </p:par>
                              <p:par>
                                <p:cTn id="67" presetID="10" presetClass="exit" presetSubtype="0" fill="hold" nodeType="withEffect">
                                  <p:stCondLst>
                                    <p:cond delay="300"/>
                                  </p:stCondLst>
                                  <p:childTnLst>
                                    <p:animEffect transition="out" filter="fade">
                                      <p:cBhvr>
                                        <p:cTn id="68" dur="200"/>
                                        <p:tgtEl>
                                          <p:spTgt spid="103"/>
                                        </p:tgtEl>
                                      </p:cBhvr>
                                    </p:animEffect>
                                    <p:set>
                                      <p:cBhvr>
                                        <p:cTn id="69" dur="1" fill="hold">
                                          <p:stCondLst>
                                            <p:cond delay="199"/>
                                          </p:stCondLst>
                                        </p:cTn>
                                        <p:tgtEl>
                                          <p:spTgt spid="103"/>
                                        </p:tgtEl>
                                        <p:attrNameLst>
                                          <p:attrName>style.visibility</p:attrName>
                                        </p:attrNameLst>
                                      </p:cBhvr>
                                      <p:to>
                                        <p:strVal val="hidden"/>
                                      </p:to>
                                    </p:set>
                                  </p:childTnLst>
                                </p:cTn>
                              </p:par>
                            </p:childTnLst>
                          </p:cTn>
                        </p:par>
                        <p:par>
                          <p:cTn id="70" fill="hold">
                            <p:stCondLst>
                              <p:cond delay="2949"/>
                            </p:stCondLst>
                            <p:childTnLst>
                              <p:par>
                                <p:cTn id="71" presetID="8" presetClass="emph" presetSubtype="0" fill="hold" nodeType="afterEffect">
                                  <p:stCondLst>
                                    <p:cond delay="0"/>
                                  </p:stCondLst>
                                  <p:childTnLst>
                                    <p:animRot by="-43199940">
                                      <p:cBhvr>
                                        <p:cTn id="72" dur="2000" fill="hold"/>
                                        <p:tgtEl>
                                          <p:spTgt spid="5"/>
                                        </p:tgtEl>
                                        <p:attrNameLst>
                                          <p:attrName>r</p:attrName>
                                        </p:attrNameLst>
                                      </p:cBhvr>
                                    </p:animRot>
                                  </p:childTnLst>
                                </p:cTn>
                              </p:par>
                              <p:par>
                                <p:cTn id="73" presetID="8" presetClass="emph" presetSubtype="0" fill="hold" nodeType="withEffect">
                                  <p:stCondLst>
                                    <p:cond delay="0"/>
                                  </p:stCondLst>
                                  <p:childTnLst>
                                    <p:animRot by="-43199940">
                                      <p:cBhvr>
                                        <p:cTn id="74" dur="2000" fill="hold"/>
                                        <p:tgtEl>
                                          <p:spTgt spid="33"/>
                                        </p:tgtEl>
                                        <p:attrNameLst>
                                          <p:attrName>r</p:attrName>
                                        </p:attrNameLst>
                                      </p:cBhvr>
                                    </p:animRot>
                                  </p:childTnLst>
                                </p:cTn>
                              </p:par>
                              <p:par>
                                <p:cTn id="75" presetID="8" presetClass="emph" presetSubtype="0" fill="hold" nodeType="withEffect">
                                  <p:stCondLst>
                                    <p:cond delay="0"/>
                                  </p:stCondLst>
                                  <p:childTnLst>
                                    <p:animRot by="-43199940">
                                      <p:cBhvr>
                                        <p:cTn id="76" dur="2000" fill="hold"/>
                                        <p:tgtEl>
                                          <p:spTgt spid="61"/>
                                        </p:tgtEl>
                                        <p:attrNameLst>
                                          <p:attrName>r</p:attrName>
                                        </p:attrNameLst>
                                      </p:cBhvr>
                                    </p:animRot>
                                  </p:childTnLst>
                                </p:cTn>
                              </p:par>
                              <p:par>
                                <p:cTn id="77" presetID="8" presetClass="emph" presetSubtype="0" fill="hold" nodeType="withEffect">
                                  <p:stCondLst>
                                    <p:cond delay="0"/>
                                  </p:stCondLst>
                                  <p:childTnLst>
                                    <p:animRot by="-43199940">
                                      <p:cBhvr>
                                        <p:cTn id="78" dur="2000" fill="hold"/>
                                        <p:tgtEl>
                                          <p:spTgt spid="89"/>
                                        </p:tgtEl>
                                        <p:attrNameLst>
                                          <p:attrName>r</p:attrName>
                                        </p:attrNameLst>
                                      </p:cBhvr>
                                    </p:animRot>
                                  </p:childTnLst>
                                </p:cTn>
                              </p:par>
                              <p:par>
                                <p:cTn id="79" presetID="42" presetClass="entr" presetSubtype="0" fill="hold" grpId="0" nodeType="withEffect">
                                  <p:stCondLst>
                                    <p:cond delay="1000"/>
                                  </p:stCondLst>
                                  <p:childTnLst>
                                    <p:set>
                                      <p:cBhvr>
                                        <p:cTn id="80" dur="1" fill="hold">
                                          <p:stCondLst>
                                            <p:cond delay="0"/>
                                          </p:stCondLst>
                                        </p:cTn>
                                        <p:tgtEl>
                                          <p:spTgt spid="117"/>
                                        </p:tgtEl>
                                        <p:attrNameLst>
                                          <p:attrName>style.visibility</p:attrName>
                                        </p:attrNameLst>
                                      </p:cBhvr>
                                      <p:to>
                                        <p:strVal val="visible"/>
                                      </p:to>
                                    </p:set>
                                    <p:animEffect transition="in" filter="fade">
                                      <p:cBhvr>
                                        <p:cTn id="81" dur="1000"/>
                                        <p:tgtEl>
                                          <p:spTgt spid="117"/>
                                        </p:tgtEl>
                                      </p:cBhvr>
                                    </p:animEffect>
                                    <p:anim calcmode="lin" valueType="num">
                                      <p:cBhvr>
                                        <p:cTn id="82" dur="1000" fill="hold"/>
                                        <p:tgtEl>
                                          <p:spTgt spid="117"/>
                                        </p:tgtEl>
                                        <p:attrNameLst>
                                          <p:attrName>ppt_x</p:attrName>
                                        </p:attrNameLst>
                                      </p:cBhvr>
                                      <p:tavLst>
                                        <p:tav tm="0">
                                          <p:val>
                                            <p:strVal val="#ppt_x"/>
                                          </p:val>
                                        </p:tav>
                                        <p:tav tm="100000">
                                          <p:val>
                                            <p:strVal val="#ppt_x"/>
                                          </p:val>
                                        </p:tav>
                                      </p:tavLst>
                                    </p:anim>
                                    <p:anim calcmode="lin" valueType="num">
                                      <p:cBhvr>
                                        <p:cTn id="83" dur="1000" fill="hold"/>
                                        <p:tgtEl>
                                          <p:spTgt spid="11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00"/>
                                        <p:tgtEl>
                                          <p:spTgt spid="118"/>
                                        </p:tgtEl>
                                      </p:cBhvr>
                                    </p:animEffect>
                                    <p:anim calcmode="lin" valueType="num">
                                      <p:cBhvr>
                                        <p:cTn id="87" dur="1000" fill="hold"/>
                                        <p:tgtEl>
                                          <p:spTgt spid="118"/>
                                        </p:tgtEl>
                                        <p:attrNameLst>
                                          <p:attrName>ppt_x</p:attrName>
                                        </p:attrNameLst>
                                      </p:cBhvr>
                                      <p:tavLst>
                                        <p:tav tm="0">
                                          <p:val>
                                            <p:strVal val="#ppt_x"/>
                                          </p:val>
                                        </p:tav>
                                        <p:tav tm="100000">
                                          <p:val>
                                            <p:strVal val="#ppt_x"/>
                                          </p:val>
                                        </p:tav>
                                      </p:tavLst>
                                    </p:anim>
                                    <p:anim calcmode="lin" valueType="num">
                                      <p:cBhvr>
                                        <p:cTn id="88" dur="1000" fill="hold"/>
                                        <p:tgtEl>
                                          <p:spTgt spid="11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00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1000"/>
                                        <p:tgtEl>
                                          <p:spTgt spid="119"/>
                                        </p:tgtEl>
                                      </p:cBhvr>
                                    </p:animEffect>
                                    <p:anim calcmode="lin" valueType="num">
                                      <p:cBhvr>
                                        <p:cTn id="92" dur="1000" fill="hold"/>
                                        <p:tgtEl>
                                          <p:spTgt spid="119"/>
                                        </p:tgtEl>
                                        <p:attrNameLst>
                                          <p:attrName>ppt_x</p:attrName>
                                        </p:attrNameLst>
                                      </p:cBhvr>
                                      <p:tavLst>
                                        <p:tav tm="0">
                                          <p:val>
                                            <p:strVal val="#ppt_x"/>
                                          </p:val>
                                        </p:tav>
                                        <p:tav tm="100000">
                                          <p:val>
                                            <p:strVal val="#ppt_x"/>
                                          </p:val>
                                        </p:tav>
                                      </p:tavLst>
                                    </p:anim>
                                    <p:anim calcmode="lin" valueType="num">
                                      <p:cBhvr>
                                        <p:cTn id="93" dur="1000" fill="hold"/>
                                        <p:tgtEl>
                                          <p:spTgt spid="11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100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1000"/>
                                        <p:tgtEl>
                                          <p:spTgt spid="120"/>
                                        </p:tgtEl>
                                      </p:cBhvr>
                                    </p:animEffect>
                                    <p:anim calcmode="lin" valueType="num">
                                      <p:cBhvr>
                                        <p:cTn id="97" dur="1000" fill="hold"/>
                                        <p:tgtEl>
                                          <p:spTgt spid="120"/>
                                        </p:tgtEl>
                                        <p:attrNameLst>
                                          <p:attrName>ppt_x</p:attrName>
                                        </p:attrNameLst>
                                      </p:cBhvr>
                                      <p:tavLst>
                                        <p:tav tm="0">
                                          <p:val>
                                            <p:strVal val="#ppt_x"/>
                                          </p:val>
                                        </p:tav>
                                        <p:tav tm="100000">
                                          <p:val>
                                            <p:strVal val="#ppt_x"/>
                                          </p:val>
                                        </p:tav>
                                      </p:tavLst>
                                    </p:anim>
                                    <p:anim calcmode="lin" valueType="num">
                                      <p:cBhvr>
                                        <p:cTn id="98" dur="1000" fill="hold"/>
                                        <p:tgtEl>
                                          <p:spTgt spid="1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150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800"/>
                                        <p:tgtEl>
                                          <p:spTgt spid="121"/>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800"/>
                                        <p:tgtEl>
                                          <p:spTgt spid="122"/>
                                        </p:tgtEl>
                                      </p:cBhvr>
                                    </p:animEffect>
                                  </p:childTnLst>
                                </p:cTn>
                              </p:par>
                              <p:par>
                                <p:cTn id="105" presetID="10" presetClass="entr" presetSubtype="0" fill="hold" grpId="0" nodeType="withEffect">
                                  <p:stCondLst>
                                    <p:cond delay="1500"/>
                                  </p:stCondLst>
                                  <p:childTnLst>
                                    <p:set>
                                      <p:cBhvr>
                                        <p:cTn id="106" dur="1" fill="hold">
                                          <p:stCondLst>
                                            <p:cond delay="0"/>
                                          </p:stCondLst>
                                        </p:cTn>
                                        <p:tgtEl>
                                          <p:spTgt spid="123"/>
                                        </p:tgtEl>
                                        <p:attrNameLst>
                                          <p:attrName>style.visibility</p:attrName>
                                        </p:attrNameLst>
                                      </p:cBhvr>
                                      <p:to>
                                        <p:strVal val="visible"/>
                                      </p:to>
                                    </p:set>
                                    <p:animEffect transition="in" filter="fade">
                                      <p:cBhvr>
                                        <p:cTn id="107" dur="800"/>
                                        <p:tgtEl>
                                          <p:spTgt spid="123"/>
                                        </p:tgtEl>
                                      </p:cBhvr>
                                    </p:animEffect>
                                  </p:childTnLst>
                                </p:cTn>
                              </p:par>
                              <p:par>
                                <p:cTn id="108" presetID="10" presetClass="entr" presetSubtype="0" fill="hold" grpId="0" nodeType="withEffect">
                                  <p:stCondLst>
                                    <p:cond delay="1500"/>
                                  </p:stCondLst>
                                  <p:childTnLst>
                                    <p:set>
                                      <p:cBhvr>
                                        <p:cTn id="109" dur="1" fill="hold">
                                          <p:stCondLst>
                                            <p:cond delay="0"/>
                                          </p:stCondLst>
                                        </p:cTn>
                                        <p:tgtEl>
                                          <p:spTgt spid="124"/>
                                        </p:tgtEl>
                                        <p:attrNameLst>
                                          <p:attrName>style.visibility</p:attrName>
                                        </p:attrNameLst>
                                      </p:cBhvr>
                                      <p:to>
                                        <p:strVal val="visible"/>
                                      </p:to>
                                    </p:set>
                                    <p:animEffect transition="in" filter="fade">
                                      <p:cBhvr>
                                        <p:cTn id="110" dur="8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7" grpId="0" autoUpdateAnimBg="0"/>
      <p:bldP spid="118" grpId="0" autoUpdateAnimBg="0"/>
      <p:bldP spid="119" grpId="0" autoUpdateAnimBg="0"/>
      <p:bldP spid="120" grpId="0" autoUpdateAnimBg="0"/>
      <p:bldP spid="121" grpId="0" autoUpdateAnimBg="0"/>
      <p:bldP spid="122" grpId="0" autoUpdateAnimBg="0"/>
      <p:bldP spid="123" grpId="0" autoUpdateAnimBg="0"/>
      <p:bldP spid="1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1"/>
          <a:srcRect/>
          <a:stretch>
            <a:fillRect/>
          </a:stretch>
        </p:blipFill>
        <p:spPr bwMode="auto">
          <a:xfrm>
            <a:off x="3665538" y="3499991"/>
            <a:ext cx="4803775" cy="2378075"/>
          </a:xfrm>
          <a:prstGeom prst="rect">
            <a:avLst/>
          </a:prstGeom>
          <a:noFill/>
          <a:ln w="9525">
            <a:noFill/>
            <a:miter lim="800000"/>
            <a:headEnd/>
            <a:tailEnd/>
          </a:ln>
        </p:spPr>
      </p:pic>
      <p:sp>
        <p:nvSpPr>
          <p:cNvPr id="3" name="椭圆 8"/>
          <p:cNvSpPr/>
          <p:nvPr/>
        </p:nvSpPr>
        <p:spPr>
          <a:xfrm>
            <a:off x="2174875"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工作概述</a:t>
            </a:r>
            <a:endParaRPr lang="zh-CN" altLang="en-US" sz="2800" b="1" dirty="0">
              <a:latin typeface="微软雅黑" panose="020B0503020204020204" pitchFamily="34" charset="-122"/>
              <a:ea typeface="微软雅黑" panose="020B0503020204020204" pitchFamily="34" charset="-122"/>
            </a:endParaRPr>
          </a:p>
        </p:txBody>
      </p:sp>
      <p:sp>
        <p:nvSpPr>
          <p:cNvPr id="4" name="椭圆 9"/>
          <p:cNvSpPr/>
          <p:nvPr/>
        </p:nvSpPr>
        <p:spPr>
          <a:xfrm>
            <a:off x="4203700"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完成</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情况 </a:t>
            </a:r>
            <a:endParaRPr lang="zh-CN" altLang="en-US" sz="2800" b="1" dirty="0">
              <a:latin typeface="微软雅黑" panose="020B0503020204020204" pitchFamily="34" charset="-122"/>
              <a:ea typeface="微软雅黑" panose="020B0503020204020204" pitchFamily="34" charset="-122"/>
            </a:endParaRPr>
          </a:p>
        </p:txBody>
      </p:sp>
      <p:sp>
        <p:nvSpPr>
          <p:cNvPr id="5" name="椭圆 10"/>
          <p:cNvSpPr/>
          <p:nvPr/>
        </p:nvSpPr>
        <p:spPr>
          <a:xfrm>
            <a:off x="6230938"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不足</a:t>
            </a:r>
            <a:endParaRPr lang="zh-CN" altLang="en-US" sz="2800" b="1" dirty="0">
              <a:latin typeface="微软雅黑" panose="020B0503020204020204" pitchFamily="34" charset="-122"/>
              <a:ea typeface="微软雅黑" panose="020B0503020204020204" pitchFamily="34" charset="-122"/>
            </a:endParaRPr>
          </a:p>
        </p:txBody>
      </p:sp>
      <p:sp>
        <p:nvSpPr>
          <p:cNvPr id="6" name="椭圆 11"/>
          <p:cNvSpPr/>
          <p:nvPr/>
        </p:nvSpPr>
        <p:spPr>
          <a:xfrm>
            <a:off x="8259763"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明年</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计划</a:t>
            </a:r>
            <a:endParaRPr lang="zh-CN" altLang="en-US" sz="2800" b="1" dirty="0">
              <a:latin typeface="微软雅黑" panose="020B0503020204020204" pitchFamily="34" charset="-122"/>
              <a:ea typeface="微软雅黑" panose="020B0503020204020204" pitchFamily="34" charset="-122"/>
            </a:endParaRPr>
          </a:p>
        </p:txBody>
      </p:sp>
      <p:grpSp>
        <p:nvGrpSpPr>
          <p:cNvPr id="7" name="组合 12"/>
          <p:cNvGrpSpPr/>
          <p:nvPr/>
        </p:nvGrpSpPr>
        <p:grpSpPr bwMode="auto">
          <a:xfrm>
            <a:off x="3562350" y="4739829"/>
            <a:ext cx="692150" cy="692150"/>
            <a:chOff x="3927867" y="5719055"/>
            <a:chExt cx="692150" cy="692150"/>
          </a:xfrm>
        </p:grpSpPr>
        <p:sp>
          <p:nvSpPr>
            <p:cNvPr id="8" name="椭圆 13"/>
            <p:cNvSpPr/>
            <p:nvPr/>
          </p:nvSpPr>
          <p:spPr>
            <a:xfrm>
              <a:off x="3927867" y="5719055"/>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9" name="椭圆 14"/>
            <p:cNvSpPr/>
            <p:nvPr/>
          </p:nvSpPr>
          <p:spPr>
            <a:xfrm>
              <a:off x="4004067" y="5795255"/>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1</a:t>
              </a:r>
              <a:endParaRPr lang="zh-CN" altLang="en-US" dirty="0">
                <a:latin typeface="Impact" panose="020B0806030902050204" pitchFamily="34" charset="0"/>
                <a:ea typeface="微软雅黑" panose="020B0503020204020204" pitchFamily="34" charset="-122"/>
              </a:endParaRPr>
            </a:p>
          </p:txBody>
        </p:sp>
      </p:grpSp>
      <p:grpSp>
        <p:nvGrpSpPr>
          <p:cNvPr id="10" name="组合 15"/>
          <p:cNvGrpSpPr/>
          <p:nvPr/>
        </p:nvGrpSpPr>
        <p:grpSpPr bwMode="auto">
          <a:xfrm>
            <a:off x="4903788" y="3411091"/>
            <a:ext cx="692150" cy="692150"/>
            <a:chOff x="5191288" y="4388838"/>
            <a:chExt cx="692150" cy="692150"/>
          </a:xfrm>
        </p:grpSpPr>
        <p:sp>
          <p:nvSpPr>
            <p:cNvPr id="11" name="椭圆 16"/>
            <p:cNvSpPr/>
            <p:nvPr/>
          </p:nvSpPr>
          <p:spPr>
            <a:xfrm>
              <a:off x="5191288"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12" name="椭圆 17"/>
            <p:cNvSpPr/>
            <p:nvPr/>
          </p:nvSpPr>
          <p:spPr>
            <a:xfrm>
              <a:off x="5267488" y="4465038"/>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2</a:t>
              </a:r>
              <a:endParaRPr lang="zh-CN" altLang="en-US" dirty="0">
                <a:latin typeface="Impact" panose="020B0806030902050204" pitchFamily="34" charset="0"/>
                <a:ea typeface="微软雅黑" panose="020B0503020204020204" pitchFamily="34" charset="-122"/>
              </a:endParaRPr>
            </a:p>
          </p:txBody>
        </p:sp>
      </p:grpSp>
      <p:grpSp>
        <p:nvGrpSpPr>
          <p:cNvPr id="13" name="组合 18"/>
          <p:cNvGrpSpPr/>
          <p:nvPr/>
        </p:nvGrpSpPr>
        <p:grpSpPr bwMode="auto">
          <a:xfrm>
            <a:off x="6519863" y="3411091"/>
            <a:ext cx="692150" cy="692150"/>
            <a:chOff x="6884827" y="4388838"/>
            <a:chExt cx="692150" cy="692150"/>
          </a:xfrm>
        </p:grpSpPr>
        <p:sp>
          <p:nvSpPr>
            <p:cNvPr id="14" name="椭圆 19"/>
            <p:cNvSpPr/>
            <p:nvPr/>
          </p:nvSpPr>
          <p:spPr>
            <a:xfrm>
              <a:off x="6884827"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15" name="椭圆 20"/>
            <p:cNvSpPr/>
            <p:nvPr/>
          </p:nvSpPr>
          <p:spPr>
            <a:xfrm>
              <a:off x="6957852" y="4465038"/>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3</a:t>
              </a:r>
              <a:endParaRPr lang="zh-CN" altLang="en-US" dirty="0">
                <a:latin typeface="Impact" panose="020B0806030902050204" pitchFamily="34" charset="0"/>
                <a:ea typeface="微软雅黑" panose="020B0503020204020204" pitchFamily="34" charset="-122"/>
              </a:endParaRPr>
            </a:p>
          </p:txBody>
        </p:sp>
      </p:grpSp>
      <p:grpSp>
        <p:nvGrpSpPr>
          <p:cNvPr id="16" name="组合 21"/>
          <p:cNvGrpSpPr/>
          <p:nvPr/>
        </p:nvGrpSpPr>
        <p:grpSpPr bwMode="auto">
          <a:xfrm>
            <a:off x="7853363" y="4739829"/>
            <a:ext cx="693737" cy="692150"/>
            <a:chOff x="8218831" y="5719055"/>
            <a:chExt cx="693737" cy="692150"/>
          </a:xfrm>
        </p:grpSpPr>
        <p:sp>
          <p:nvSpPr>
            <p:cNvPr id="17" name="椭圆 22"/>
            <p:cNvSpPr/>
            <p:nvPr/>
          </p:nvSpPr>
          <p:spPr>
            <a:xfrm>
              <a:off x="8218831" y="5719055"/>
              <a:ext cx="693737"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18" name="椭圆 23"/>
            <p:cNvSpPr/>
            <p:nvPr/>
          </p:nvSpPr>
          <p:spPr>
            <a:xfrm>
              <a:off x="8295031" y="5795255"/>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4</a:t>
              </a:r>
              <a:endParaRPr lang="zh-CN" altLang="en-US" dirty="0">
                <a:latin typeface="Impact" panose="020B0806030902050204" pitchFamily="34" charset="0"/>
                <a:ea typeface="微软雅黑" panose="020B0503020204020204" pitchFamily="34" charset="-122"/>
              </a:endParaRPr>
            </a:p>
          </p:txBody>
        </p:sp>
      </p:grpSp>
      <p:sp>
        <p:nvSpPr>
          <p:cNvPr id="19" name="任意多边形 24"/>
          <p:cNvSpPr/>
          <p:nvPr/>
        </p:nvSpPr>
        <p:spPr>
          <a:xfrm rot="5400000">
            <a:off x="7693819" y="3519835"/>
            <a:ext cx="2376487" cy="52387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0" name="任意多边形 25"/>
          <p:cNvSpPr/>
          <p:nvPr/>
        </p:nvSpPr>
        <p:spPr>
          <a:xfrm rot="5400000">
            <a:off x="4661694"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1" name="任意多边形 27"/>
          <p:cNvSpPr/>
          <p:nvPr/>
        </p:nvSpPr>
        <p:spPr>
          <a:xfrm rot="5400000" flipV="1">
            <a:off x="2011362" y="3495229"/>
            <a:ext cx="2384425" cy="5651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2" name="TextBox 15"/>
          <p:cNvSpPr txBox="1"/>
          <p:nvPr/>
        </p:nvSpPr>
        <p:spPr>
          <a:xfrm>
            <a:off x="5249863" y="4977954"/>
            <a:ext cx="1655762" cy="338137"/>
          </a:xfrm>
          <a:prstGeom prst="rect">
            <a:avLst/>
          </a:prstGeom>
          <a:noFill/>
        </p:spPr>
        <p:txBody>
          <a:bodyPr>
            <a:spAutoFit/>
          </a:bodyPr>
          <a:lstStyle/>
          <a:p>
            <a:pPr algn="ctr" fontAlgn="auto">
              <a:spcBef>
                <a:spcPts val="0"/>
              </a:spcBef>
              <a:spcAft>
                <a:spcPts val="0"/>
              </a:spcAft>
              <a:defRPr/>
            </a:pPr>
            <a:r>
              <a:rPr lang="en-US" altLang="zh-CN" sz="1600" dirty="0">
                <a:solidFill>
                  <a:schemeClr val="tx1">
                    <a:lumMod val="65000"/>
                    <a:lumOff val="35000"/>
                  </a:schemeClr>
                </a:solidFill>
                <a:latin typeface="Agency FB" panose="020B0503020202020204" pitchFamily="34" charset="0"/>
                <a:ea typeface="微软雅黑" panose="020B0503020204020204" pitchFamily="34" charset="-122"/>
              </a:rPr>
              <a:t>Contents Page</a:t>
            </a:r>
            <a:endParaRPr lang="zh-CN" altLang="en-US" sz="1600"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23" name="文本框 13"/>
          <p:cNvSpPr txBox="1"/>
          <p:nvPr/>
        </p:nvSpPr>
        <p:spPr>
          <a:xfrm>
            <a:off x="5249863" y="4536629"/>
            <a:ext cx="1655762" cy="461962"/>
          </a:xfrm>
          <a:prstGeom prst="rect">
            <a:avLst/>
          </a:prstGeom>
          <a:noFill/>
        </p:spPr>
        <p:txBody>
          <a:bodyPr>
            <a:spAutoFit/>
          </a:bodyPr>
          <a:lstStyle/>
          <a:p>
            <a:pPr algn="ctr" fontAlgn="auto">
              <a:spcBef>
                <a:spcPts val="0"/>
              </a:spcBef>
              <a:spcAft>
                <a:spcPts val="0"/>
              </a:spcAft>
              <a:defRPr/>
            </a:pPr>
            <a:r>
              <a:rPr lang="zh-CN" altLang="en-US" sz="2400" b="1" dirty="0">
                <a:solidFill>
                  <a:schemeClr val="tx1">
                    <a:lumMod val="65000"/>
                    <a:lumOff val="35000"/>
                  </a:schemeClr>
                </a:solidFill>
                <a:latin typeface="+mn-lt"/>
                <a:ea typeface="微软雅黑" panose="020B0503020204020204" pitchFamily="34" charset="-122"/>
              </a:rPr>
              <a:t>目录页</a:t>
            </a:r>
            <a:endParaRPr lang="zh-CN" altLang="en-US" sz="2400" b="1" dirty="0">
              <a:solidFill>
                <a:schemeClr val="tx1">
                  <a:lumMod val="65000"/>
                  <a:lumOff val="35000"/>
                </a:schemeClr>
              </a:solidFill>
              <a:latin typeface="+mn-lt"/>
              <a:ea typeface="微软雅黑" panose="020B0503020204020204" pitchFamily="34" charset="-122"/>
            </a:endParaRPr>
          </a:p>
        </p:txBody>
      </p:sp>
      <p:sp>
        <p:nvSpPr>
          <p:cNvPr id="24" name="任意多边形 32"/>
          <p:cNvSpPr/>
          <p:nvPr/>
        </p:nvSpPr>
        <p:spPr>
          <a:xfrm rot="5400000" flipV="1">
            <a:off x="6690519"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5" name="椭圆 1"/>
          <p:cNvSpPr/>
          <p:nvPr/>
        </p:nvSpPr>
        <p:spPr>
          <a:xfrm>
            <a:off x="5703888" y="5473254"/>
            <a:ext cx="790575" cy="404812"/>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6" name="矩形 25"/>
          <p:cNvSpPr/>
          <p:nvPr/>
        </p:nvSpPr>
        <p:spPr>
          <a:xfrm flipV="1">
            <a:off x="0" y="405458"/>
            <a:ext cx="12198350"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a:off x="0" y="5889155"/>
            <a:ext cx="1219835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椭圆 9"/>
          <p:cNvSpPr/>
          <p:nvPr/>
        </p:nvSpPr>
        <p:spPr>
          <a:xfrm>
            <a:off x="4043643" y="906953"/>
            <a:ext cx="4155796" cy="415579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800" b="1" dirty="0" smtClean="0">
                <a:latin typeface="微软雅黑" panose="020B0503020204020204" pitchFamily="34" charset="-122"/>
                <a:ea typeface="微软雅黑" panose="020B0503020204020204" pitchFamily="34" charset="-122"/>
              </a:rPr>
              <a:t>完成</a:t>
            </a:r>
            <a:endParaRPr lang="en-US" altLang="zh-CN" sz="8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8800" b="1" dirty="0" smtClean="0">
                <a:latin typeface="微软雅黑" panose="020B0503020204020204" pitchFamily="34" charset="-122"/>
                <a:ea typeface="微软雅黑" panose="020B0503020204020204" pitchFamily="34" charset="-122"/>
              </a:rPr>
              <a:t>情况 </a:t>
            </a:r>
            <a:endParaRPr lang="zh-CN" altLang="en-US" sz="8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10000">
        <p14:switch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ppt_w</p:attrName>
                                        </p:attrNameLst>
                                      </p:cBhvr>
                                      <p:tavLst>
                                        <p:tav tm="0">
                                          <p:val>
                                            <p:fltVal val="0"/>
                                          </p:val>
                                        </p:tav>
                                        <p:tav tm="100000">
                                          <p:val>
                                            <p:strVal val="#ppt_w"/>
                                          </p:val>
                                        </p:tav>
                                      </p:tavLst>
                                    </p:anim>
                                    <p:anim calcmode="lin" valueType="num">
                                      <p:cBhvr>
                                        <p:cTn id="71" dur="500" fill="hold"/>
                                        <p:tgtEl>
                                          <p:spTgt spid="5"/>
                                        </p:tgtEl>
                                        <p:attrNameLst>
                                          <p:attrName>ppt_h</p:attrName>
                                        </p:attrNameLst>
                                      </p:cBhvr>
                                      <p:tavLst>
                                        <p:tav tm="0">
                                          <p:val>
                                            <p:fltVal val="0"/>
                                          </p:val>
                                        </p:tav>
                                        <p:tav tm="100000">
                                          <p:val>
                                            <p:strVal val="#ppt_h"/>
                                          </p:val>
                                        </p:tav>
                                      </p:tavLst>
                                    </p:anim>
                                    <p:animEffect transition="in" filter="fade">
                                      <p:cBhvr>
                                        <p:cTn id="72" dur="500"/>
                                        <p:tgtEl>
                                          <p:spTgt spid="5"/>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999"/>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1" fill="hold" grpId="1" nodeType="clickEffect">
                                  <p:stCondLst>
                                    <p:cond delay="0"/>
                                  </p:stCondLst>
                                  <p:childTnLst>
                                    <p:anim calcmode="lin" valueType="num">
                                      <p:cBhvr additive="base">
                                        <p:cTn id="86" dur="250"/>
                                        <p:tgtEl>
                                          <p:spTgt spid="3"/>
                                        </p:tgtEl>
                                        <p:attrNameLst>
                                          <p:attrName>ppt_x</p:attrName>
                                        </p:attrNameLst>
                                      </p:cBhvr>
                                      <p:tavLst>
                                        <p:tav tm="0">
                                          <p:val>
                                            <p:strVal val="ppt_x"/>
                                          </p:val>
                                        </p:tav>
                                        <p:tav tm="100000">
                                          <p:val>
                                            <p:strVal val="ppt_x"/>
                                          </p:val>
                                        </p:tav>
                                      </p:tavLst>
                                    </p:anim>
                                    <p:anim calcmode="lin" valueType="num">
                                      <p:cBhvr additive="base">
                                        <p:cTn id="87" dur="250"/>
                                        <p:tgtEl>
                                          <p:spTgt spid="3"/>
                                        </p:tgtEl>
                                        <p:attrNameLst>
                                          <p:attrName>ppt_y</p:attrName>
                                        </p:attrNameLst>
                                      </p:cBhvr>
                                      <p:tavLst>
                                        <p:tav tm="0">
                                          <p:val>
                                            <p:strVal val="ppt_y"/>
                                          </p:val>
                                        </p:tav>
                                        <p:tav tm="100000">
                                          <p:val>
                                            <p:strVal val="0-ppt_h/2"/>
                                          </p:val>
                                        </p:tav>
                                      </p:tavLst>
                                    </p:anim>
                                    <p:set>
                                      <p:cBhvr>
                                        <p:cTn id="88" dur="1" fill="hold">
                                          <p:stCondLst>
                                            <p:cond delay="249"/>
                                          </p:stCondLst>
                                        </p:cTn>
                                        <p:tgtEl>
                                          <p:spTgt spid="3"/>
                                        </p:tgtEl>
                                        <p:attrNameLst>
                                          <p:attrName>style.visibility</p:attrName>
                                        </p:attrNameLst>
                                      </p:cBhvr>
                                      <p:to>
                                        <p:strVal val="hidden"/>
                                      </p:to>
                                    </p:set>
                                  </p:childTnLst>
                                </p:cTn>
                              </p:par>
                              <p:par>
                                <p:cTn id="89" presetID="2" presetClass="exit" presetSubtype="1" fill="hold" grpId="1" nodeType="withEffect">
                                  <p:stCondLst>
                                    <p:cond delay="0"/>
                                  </p:stCondLst>
                                  <p:childTnLst>
                                    <p:anim calcmode="lin" valueType="num">
                                      <p:cBhvr additive="base">
                                        <p:cTn id="90" dur="250"/>
                                        <p:tgtEl>
                                          <p:spTgt spid="4"/>
                                        </p:tgtEl>
                                        <p:attrNameLst>
                                          <p:attrName>ppt_x</p:attrName>
                                        </p:attrNameLst>
                                      </p:cBhvr>
                                      <p:tavLst>
                                        <p:tav tm="0">
                                          <p:val>
                                            <p:strVal val="ppt_x"/>
                                          </p:val>
                                        </p:tav>
                                        <p:tav tm="100000">
                                          <p:val>
                                            <p:strVal val="ppt_x"/>
                                          </p:val>
                                        </p:tav>
                                      </p:tavLst>
                                    </p:anim>
                                    <p:anim calcmode="lin" valueType="num">
                                      <p:cBhvr additive="base">
                                        <p:cTn id="91" dur="250"/>
                                        <p:tgtEl>
                                          <p:spTgt spid="4"/>
                                        </p:tgtEl>
                                        <p:attrNameLst>
                                          <p:attrName>ppt_y</p:attrName>
                                        </p:attrNameLst>
                                      </p:cBhvr>
                                      <p:tavLst>
                                        <p:tav tm="0">
                                          <p:val>
                                            <p:strVal val="ppt_y"/>
                                          </p:val>
                                        </p:tav>
                                        <p:tav tm="100000">
                                          <p:val>
                                            <p:strVal val="0-ppt_h/2"/>
                                          </p:val>
                                        </p:tav>
                                      </p:tavLst>
                                    </p:anim>
                                    <p:set>
                                      <p:cBhvr>
                                        <p:cTn id="92" dur="1" fill="hold">
                                          <p:stCondLst>
                                            <p:cond delay="249"/>
                                          </p:stCondLst>
                                        </p:cTn>
                                        <p:tgtEl>
                                          <p:spTgt spid="4"/>
                                        </p:tgtEl>
                                        <p:attrNameLst>
                                          <p:attrName>style.visibility</p:attrName>
                                        </p:attrNameLst>
                                      </p:cBhvr>
                                      <p:to>
                                        <p:strVal val="hidden"/>
                                      </p:to>
                                    </p:set>
                                  </p:childTnLst>
                                </p:cTn>
                              </p:par>
                              <p:par>
                                <p:cTn id="93" presetID="2" presetClass="exit" presetSubtype="1" fill="hold" grpId="1" nodeType="withEffect">
                                  <p:stCondLst>
                                    <p:cond delay="0"/>
                                  </p:stCondLst>
                                  <p:childTnLst>
                                    <p:anim calcmode="lin" valueType="num">
                                      <p:cBhvr additive="base">
                                        <p:cTn id="94" dur="250"/>
                                        <p:tgtEl>
                                          <p:spTgt spid="5"/>
                                        </p:tgtEl>
                                        <p:attrNameLst>
                                          <p:attrName>ppt_x</p:attrName>
                                        </p:attrNameLst>
                                      </p:cBhvr>
                                      <p:tavLst>
                                        <p:tav tm="0">
                                          <p:val>
                                            <p:strVal val="ppt_x"/>
                                          </p:val>
                                        </p:tav>
                                        <p:tav tm="100000">
                                          <p:val>
                                            <p:strVal val="ppt_x"/>
                                          </p:val>
                                        </p:tav>
                                      </p:tavLst>
                                    </p:anim>
                                    <p:anim calcmode="lin" valueType="num">
                                      <p:cBhvr additive="base">
                                        <p:cTn id="95" dur="250"/>
                                        <p:tgtEl>
                                          <p:spTgt spid="5"/>
                                        </p:tgtEl>
                                        <p:attrNameLst>
                                          <p:attrName>ppt_y</p:attrName>
                                        </p:attrNameLst>
                                      </p:cBhvr>
                                      <p:tavLst>
                                        <p:tav tm="0">
                                          <p:val>
                                            <p:strVal val="ppt_y"/>
                                          </p:val>
                                        </p:tav>
                                        <p:tav tm="100000">
                                          <p:val>
                                            <p:strVal val="0-ppt_h/2"/>
                                          </p:val>
                                        </p:tav>
                                      </p:tavLst>
                                    </p:anim>
                                    <p:set>
                                      <p:cBhvr>
                                        <p:cTn id="96" dur="1" fill="hold">
                                          <p:stCondLst>
                                            <p:cond delay="249"/>
                                          </p:stCondLst>
                                        </p:cTn>
                                        <p:tgtEl>
                                          <p:spTgt spid="5"/>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additive="base">
                                        <p:cTn id="98" dur="250"/>
                                        <p:tgtEl>
                                          <p:spTgt spid="6"/>
                                        </p:tgtEl>
                                        <p:attrNameLst>
                                          <p:attrName>ppt_x</p:attrName>
                                        </p:attrNameLst>
                                      </p:cBhvr>
                                      <p:tavLst>
                                        <p:tav tm="0">
                                          <p:val>
                                            <p:strVal val="ppt_x"/>
                                          </p:val>
                                        </p:tav>
                                        <p:tav tm="100000">
                                          <p:val>
                                            <p:strVal val="ppt_x"/>
                                          </p:val>
                                        </p:tav>
                                      </p:tavLst>
                                    </p:anim>
                                    <p:anim calcmode="lin" valueType="num">
                                      <p:cBhvr additive="base">
                                        <p:cTn id="99" dur="250"/>
                                        <p:tgtEl>
                                          <p:spTgt spid="6"/>
                                        </p:tgtEl>
                                        <p:attrNameLst>
                                          <p:attrName>ppt_y</p:attrName>
                                        </p:attrNameLst>
                                      </p:cBhvr>
                                      <p:tavLst>
                                        <p:tav tm="0">
                                          <p:val>
                                            <p:strVal val="ppt_y"/>
                                          </p:val>
                                        </p:tav>
                                        <p:tav tm="100000">
                                          <p:val>
                                            <p:strVal val="0-ppt_h/2"/>
                                          </p:val>
                                        </p:tav>
                                      </p:tavLst>
                                    </p:anim>
                                    <p:set>
                                      <p:cBhvr>
                                        <p:cTn id="100" dur="1" fill="hold">
                                          <p:stCondLst>
                                            <p:cond delay="249"/>
                                          </p:stCondLst>
                                        </p:cTn>
                                        <p:tgtEl>
                                          <p:spTgt spid="6"/>
                                        </p:tgtEl>
                                        <p:attrNameLst>
                                          <p:attrName>style.visibility</p:attrName>
                                        </p:attrNameLst>
                                      </p:cBhvr>
                                      <p:to>
                                        <p:strVal val="hidden"/>
                                      </p:to>
                                    </p:set>
                                  </p:childTnLst>
                                </p:cTn>
                              </p:par>
                              <p:par>
                                <p:cTn id="101" presetID="2" presetClass="exit" presetSubtype="1" fill="hold" grpId="0" nodeType="withEffect">
                                  <p:stCondLst>
                                    <p:cond delay="0"/>
                                  </p:stCondLst>
                                  <p:childTnLst>
                                    <p:anim calcmode="lin" valueType="num">
                                      <p:cBhvr additive="base">
                                        <p:cTn id="102" dur="250"/>
                                        <p:tgtEl>
                                          <p:spTgt spid="26"/>
                                        </p:tgtEl>
                                        <p:attrNameLst>
                                          <p:attrName>ppt_x</p:attrName>
                                        </p:attrNameLst>
                                      </p:cBhvr>
                                      <p:tavLst>
                                        <p:tav tm="0">
                                          <p:val>
                                            <p:strVal val="ppt_x"/>
                                          </p:val>
                                        </p:tav>
                                        <p:tav tm="100000">
                                          <p:val>
                                            <p:strVal val="ppt_x"/>
                                          </p:val>
                                        </p:tav>
                                      </p:tavLst>
                                    </p:anim>
                                    <p:anim calcmode="lin" valueType="num">
                                      <p:cBhvr additive="base">
                                        <p:cTn id="103" dur="250"/>
                                        <p:tgtEl>
                                          <p:spTgt spid="26"/>
                                        </p:tgtEl>
                                        <p:attrNameLst>
                                          <p:attrName>ppt_y</p:attrName>
                                        </p:attrNameLst>
                                      </p:cBhvr>
                                      <p:tavLst>
                                        <p:tav tm="0">
                                          <p:val>
                                            <p:strVal val="ppt_y"/>
                                          </p:val>
                                        </p:tav>
                                        <p:tav tm="100000">
                                          <p:val>
                                            <p:strVal val="0-ppt_h/2"/>
                                          </p:val>
                                        </p:tav>
                                      </p:tavLst>
                                    </p:anim>
                                    <p:set>
                                      <p:cBhvr>
                                        <p:cTn id="104" dur="1" fill="hold">
                                          <p:stCondLst>
                                            <p:cond delay="249"/>
                                          </p:stCondLst>
                                        </p:cTn>
                                        <p:tgtEl>
                                          <p:spTgt spid="26"/>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250"/>
                                        <p:tgtEl>
                                          <p:spTgt spid="22"/>
                                        </p:tgtEl>
                                        <p:attrNameLst>
                                          <p:attrName>ppt_x</p:attrName>
                                        </p:attrNameLst>
                                      </p:cBhvr>
                                      <p:tavLst>
                                        <p:tav tm="0">
                                          <p:val>
                                            <p:strVal val="ppt_x"/>
                                          </p:val>
                                        </p:tav>
                                        <p:tav tm="100000">
                                          <p:val>
                                            <p:strVal val="ppt_x"/>
                                          </p:val>
                                        </p:tav>
                                      </p:tavLst>
                                    </p:anim>
                                    <p:anim calcmode="lin" valueType="num">
                                      <p:cBhvr additive="base">
                                        <p:cTn id="107" dur="250"/>
                                        <p:tgtEl>
                                          <p:spTgt spid="22"/>
                                        </p:tgtEl>
                                        <p:attrNameLst>
                                          <p:attrName>ppt_y</p:attrName>
                                        </p:attrNameLst>
                                      </p:cBhvr>
                                      <p:tavLst>
                                        <p:tav tm="0">
                                          <p:val>
                                            <p:strVal val="ppt_y"/>
                                          </p:val>
                                        </p:tav>
                                        <p:tav tm="100000">
                                          <p:val>
                                            <p:strVal val="1+ppt_h/2"/>
                                          </p:val>
                                        </p:tav>
                                      </p:tavLst>
                                    </p:anim>
                                    <p:set>
                                      <p:cBhvr>
                                        <p:cTn id="108" dur="1" fill="hold">
                                          <p:stCondLst>
                                            <p:cond delay="249"/>
                                          </p:stCondLst>
                                        </p:cTn>
                                        <p:tgtEl>
                                          <p:spTgt spid="22"/>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250"/>
                                        <p:tgtEl>
                                          <p:spTgt spid="23"/>
                                        </p:tgtEl>
                                        <p:attrNameLst>
                                          <p:attrName>ppt_x</p:attrName>
                                        </p:attrNameLst>
                                      </p:cBhvr>
                                      <p:tavLst>
                                        <p:tav tm="0">
                                          <p:val>
                                            <p:strVal val="ppt_x"/>
                                          </p:val>
                                        </p:tav>
                                        <p:tav tm="100000">
                                          <p:val>
                                            <p:strVal val="ppt_x"/>
                                          </p:val>
                                        </p:tav>
                                      </p:tavLst>
                                    </p:anim>
                                    <p:anim calcmode="lin" valueType="num">
                                      <p:cBhvr additive="base">
                                        <p:cTn id="111" dur="250"/>
                                        <p:tgtEl>
                                          <p:spTgt spid="23"/>
                                        </p:tgtEl>
                                        <p:attrNameLst>
                                          <p:attrName>ppt_y</p:attrName>
                                        </p:attrNameLst>
                                      </p:cBhvr>
                                      <p:tavLst>
                                        <p:tav tm="0">
                                          <p:val>
                                            <p:strVal val="ppt_y"/>
                                          </p:val>
                                        </p:tav>
                                        <p:tav tm="100000">
                                          <p:val>
                                            <p:strVal val="1+ppt_h/2"/>
                                          </p:val>
                                        </p:tav>
                                      </p:tavLst>
                                    </p:anim>
                                    <p:set>
                                      <p:cBhvr>
                                        <p:cTn id="112" dur="1" fill="hold">
                                          <p:stCondLst>
                                            <p:cond delay="249"/>
                                          </p:stCondLst>
                                        </p:cTn>
                                        <p:tgtEl>
                                          <p:spTgt spid="23"/>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250"/>
                                        <p:tgtEl>
                                          <p:spTgt spid="25"/>
                                        </p:tgtEl>
                                        <p:attrNameLst>
                                          <p:attrName>ppt_x</p:attrName>
                                        </p:attrNameLst>
                                      </p:cBhvr>
                                      <p:tavLst>
                                        <p:tav tm="0">
                                          <p:val>
                                            <p:strVal val="ppt_x"/>
                                          </p:val>
                                        </p:tav>
                                        <p:tav tm="100000">
                                          <p:val>
                                            <p:strVal val="ppt_x"/>
                                          </p:val>
                                        </p:tav>
                                      </p:tavLst>
                                    </p:anim>
                                    <p:anim calcmode="lin" valueType="num">
                                      <p:cBhvr additive="base">
                                        <p:cTn id="115" dur="250"/>
                                        <p:tgtEl>
                                          <p:spTgt spid="25"/>
                                        </p:tgtEl>
                                        <p:attrNameLst>
                                          <p:attrName>ppt_y</p:attrName>
                                        </p:attrNameLst>
                                      </p:cBhvr>
                                      <p:tavLst>
                                        <p:tav tm="0">
                                          <p:val>
                                            <p:strVal val="ppt_y"/>
                                          </p:val>
                                        </p:tav>
                                        <p:tav tm="100000">
                                          <p:val>
                                            <p:strVal val="1+ppt_h/2"/>
                                          </p:val>
                                        </p:tav>
                                      </p:tavLst>
                                    </p:anim>
                                    <p:set>
                                      <p:cBhvr>
                                        <p:cTn id="116" dur="1" fill="hold">
                                          <p:stCondLst>
                                            <p:cond delay="249"/>
                                          </p:stCondLst>
                                        </p:cTn>
                                        <p:tgtEl>
                                          <p:spTgt spid="25"/>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250"/>
                                        <p:tgtEl>
                                          <p:spTgt spid="2"/>
                                        </p:tgtEl>
                                        <p:attrNameLst>
                                          <p:attrName>ppt_x</p:attrName>
                                        </p:attrNameLst>
                                      </p:cBhvr>
                                      <p:tavLst>
                                        <p:tav tm="0">
                                          <p:val>
                                            <p:strVal val="ppt_x"/>
                                          </p:val>
                                        </p:tav>
                                        <p:tav tm="100000">
                                          <p:val>
                                            <p:strVal val="ppt_x"/>
                                          </p:val>
                                        </p:tav>
                                      </p:tavLst>
                                    </p:anim>
                                    <p:anim calcmode="lin" valueType="num">
                                      <p:cBhvr additive="base">
                                        <p:cTn id="119" dur="250"/>
                                        <p:tgtEl>
                                          <p:spTgt spid="2"/>
                                        </p:tgtEl>
                                        <p:attrNameLst>
                                          <p:attrName>ppt_y</p:attrName>
                                        </p:attrNameLst>
                                      </p:cBhvr>
                                      <p:tavLst>
                                        <p:tav tm="0">
                                          <p:val>
                                            <p:strVal val="ppt_y"/>
                                          </p:val>
                                        </p:tav>
                                        <p:tav tm="100000">
                                          <p:val>
                                            <p:strVal val="1+ppt_h/2"/>
                                          </p:val>
                                        </p:tav>
                                      </p:tavLst>
                                    </p:anim>
                                    <p:set>
                                      <p:cBhvr>
                                        <p:cTn id="120" dur="1" fill="hold">
                                          <p:stCondLst>
                                            <p:cond delay="249"/>
                                          </p:stCondLst>
                                        </p:cTn>
                                        <p:tgtEl>
                                          <p:spTgt spid="2"/>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250"/>
                                        <p:tgtEl>
                                          <p:spTgt spid="7"/>
                                        </p:tgtEl>
                                        <p:attrNameLst>
                                          <p:attrName>ppt_x</p:attrName>
                                        </p:attrNameLst>
                                      </p:cBhvr>
                                      <p:tavLst>
                                        <p:tav tm="0">
                                          <p:val>
                                            <p:strVal val="ppt_x"/>
                                          </p:val>
                                        </p:tav>
                                        <p:tav tm="100000">
                                          <p:val>
                                            <p:strVal val="ppt_x"/>
                                          </p:val>
                                        </p:tav>
                                      </p:tavLst>
                                    </p:anim>
                                    <p:anim calcmode="lin" valueType="num">
                                      <p:cBhvr additive="base">
                                        <p:cTn id="123" dur="250"/>
                                        <p:tgtEl>
                                          <p:spTgt spid="7"/>
                                        </p:tgtEl>
                                        <p:attrNameLst>
                                          <p:attrName>ppt_y</p:attrName>
                                        </p:attrNameLst>
                                      </p:cBhvr>
                                      <p:tavLst>
                                        <p:tav tm="0">
                                          <p:val>
                                            <p:strVal val="ppt_y"/>
                                          </p:val>
                                        </p:tav>
                                        <p:tav tm="100000">
                                          <p:val>
                                            <p:strVal val="1+ppt_h/2"/>
                                          </p:val>
                                        </p:tav>
                                      </p:tavLst>
                                    </p:anim>
                                    <p:set>
                                      <p:cBhvr>
                                        <p:cTn id="124" dur="1" fill="hold">
                                          <p:stCondLst>
                                            <p:cond delay="249"/>
                                          </p:stCondLst>
                                        </p:cTn>
                                        <p:tgtEl>
                                          <p:spTgt spid="7"/>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250"/>
                                        <p:tgtEl>
                                          <p:spTgt spid="10"/>
                                        </p:tgtEl>
                                        <p:attrNameLst>
                                          <p:attrName>ppt_x</p:attrName>
                                        </p:attrNameLst>
                                      </p:cBhvr>
                                      <p:tavLst>
                                        <p:tav tm="0">
                                          <p:val>
                                            <p:strVal val="ppt_x"/>
                                          </p:val>
                                        </p:tav>
                                        <p:tav tm="100000">
                                          <p:val>
                                            <p:strVal val="ppt_x"/>
                                          </p:val>
                                        </p:tav>
                                      </p:tavLst>
                                    </p:anim>
                                    <p:anim calcmode="lin" valueType="num">
                                      <p:cBhvr additive="base">
                                        <p:cTn id="127" dur="250"/>
                                        <p:tgtEl>
                                          <p:spTgt spid="10"/>
                                        </p:tgtEl>
                                        <p:attrNameLst>
                                          <p:attrName>ppt_y</p:attrName>
                                        </p:attrNameLst>
                                      </p:cBhvr>
                                      <p:tavLst>
                                        <p:tav tm="0">
                                          <p:val>
                                            <p:strVal val="ppt_y"/>
                                          </p:val>
                                        </p:tav>
                                        <p:tav tm="100000">
                                          <p:val>
                                            <p:strVal val="1+ppt_h/2"/>
                                          </p:val>
                                        </p:tav>
                                      </p:tavLst>
                                    </p:anim>
                                    <p:set>
                                      <p:cBhvr>
                                        <p:cTn id="128" dur="1" fill="hold">
                                          <p:stCondLst>
                                            <p:cond delay="249"/>
                                          </p:stCondLst>
                                        </p:cTn>
                                        <p:tgtEl>
                                          <p:spTgt spid="10"/>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250"/>
                                        <p:tgtEl>
                                          <p:spTgt spid="13"/>
                                        </p:tgtEl>
                                        <p:attrNameLst>
                                          <p:attrName>ppt_x</p:attrName>
                                        </p:attrNameLst>
                                      </p:cBhvr>
                                      <p:tavLst>
                                        <p:tav tm="0">
                                          <p:val>
                                            <p:strVal val="ppt_x"/>
                                          </p:val>
                                        </p:tav>
                                        <p:tav tm="100000">
                                          <p:val>
                                            <p:strVal val="ppt_x"/>
                                          </p:val>
                                        </p:tav>
                                      </p:tavLst>
                                    </p:anim>
                                    <p:anim calcmode="lin" valueType="num">
                                      <p:cBhvr additive="base">
                                        <p:cTn id="131" dur="250"/>
                                        <p:tgtEl>
                                          <p:spTgt spid="13"/>
                                        </p:tgtEl>
                                        <p:attrNameLst>
                                          <p:attrName>ppt_y</p:attrName>
                                        </p:attrNameLst>
                                      </p:cBhvr>
                                      <p:tavLst>
                                        <p:tav tm="0">
                                          <p:val>
                                            <p:strVal val="ppt_y"/>
                                          </p:val>
                                        </p:tav>
                                        <p:tav tm="100000">
                                          <p:val>
                                            <p:strVal val="1+ppt_h/2"/>
                                          </p:val>
                                        </p:tav>
                                      </p:tavLst>
                                    </p:anim>
                                    <p:set>
                                      <p:cBhvr>
                                        <p:cTn id="132" dur="1" fill="hold">
                                          <p:stCondLst>
                                            <p:cond delay="249"/>
                                          </p:stCondLst>
                                        </p:cTn>
                                        <p:tgtEl>
                                          <p:spTgt spid="13"/>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250"/>
                                        <p:tgtEl>
                                          <p:spTgt spid="16"/>
                                        </p:tgtEl>
                                        <p:attrNameLst>
                                          <p:attrName>ppt_x</p:attrName>
                                        </p:attrNameLst>
                                      </p:cBhvr>
                                      <p:tavLst>
                                        <p:tav tm="0">
                                          <p:val>
                                            <p:strVal val="ppt_x"/>
                                          </p:val>
                                        </p:tav>
                                        <p:tav tm="100000">
                                          <p:val>
                                            <p:strVal val="ppt_x"/>
                                          </p:val>
                                        </p:tav>
                                      </p:tavLst>
                                    </p:anim>
                                    <p:anim calcmode="lin" valueType="num">
                                      <p:cBhvr additive="base">
                                        <p:cTn id="135" dur="250"/>
                                        <p:tgtEl>
                                          <p:spTgt spid="16"/>
                                        </p:tgtEl>
                                        <p:attrNameLst>
                                          <p:attrName>ppt_y</p:attrName>
                                        </p:attrNameLst>
                                      </p:cBhvr>
                                      <p:tavLst>
                                        <p:tav tm="0">
                                          <p:val>
                                            <p:strVal val="ppt_y"/>
                                          </p:val>
                                        </p:tav>
                                        <p:tav tm="100000">
                                          <p:val>
                                            <p:strVal val="1+ppt_h/2"/>
                                          </p:val>
                                        </p:tav>
                                      </p:tavLst>
                                    </p:anim>
                                    <p:set>
                                      <p:cBhvr>
                                        <p:cTn id="136" dur="1" fill="hold">
                                          <p:stCondLst>
                                            <p:cond delay="249"/>
                                          </p:stCondLst>
                                        </p:cTn>
                                        <p:tgtEl>
                                          <p:spTgt spid="16"/>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250"/>
                                        <p:tgtEl>
                                          <p:spTgt spid="21"/>
                                        </p:tgtEl>
                                        <p:attrNameLst>
                                          <p:attrName>ppt_x</p:attrName>
                                        </p:attrNameLst>
                                      </p:cBhvr>
                                      <p:tavLst>
                                        <p:tav tm="0">
                                          <p:val>
                                            <p:strVal val="ppt_x"/>
                                          </p:val>
                                        </p:tav>
                                        <p:tav tm="100000">
                                          <p:val>
                                            <p:strVal val="ppt_x"/>
                                          </p:val>
                                        </p:tav>
                                      </p:tavLst>
                                    </p:anim>
                                    <p:anim calcmode="lin" valueType="num">
                                      <p:cBhvr additive="base">
                                        <p:cTn id="139" dur="250"/>
                                        <p:tgtEl>
                                          <p:spTgt spid="21"/>
                                        </p:tgtEl>
                                        <p:attrNameLst>
                                          <p:attrName>ppt_y</p:attrName>
                                        </p:attrNameLst>
                                      </p:cBhvr>
                                      <p:tavLst>
                                        <p:tav tm="0">
                                          <p:val>
                                            <p:strVal val="ppt_y"/>
                                          </p:val>
                                        </p:tav>
                                        <p:tav tm="100000">
                                          <p:val>
                                            <p:strVal val="1+ppt_h/2"/>
                                          </p:val>
                                        </p:tav>
                                      </p:tavLst>
                                    </p:anim>
                                    <p:set>
                                      <p:cBhvr>
                                        <p:cTn id="140" dur="1" fill="hold">
                                          <p:stCondLst>
                                            <p:cond delay="249"/>
                                          </p:stCondLst>
                                        </p:cTn>
                                        <p:tgtEl>
                                          <p:spTgt spid="21"/>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250"/>
                                        <p:tgtEl>
                                          <p:spTgt spid="20"/>
                                        </p:tgtEl>
                                        <p:attrNameLst>
                                          <p:attrName>ppt_x</p:attrName>
                                        </p:attrNameLst>
                                      </p:cBhvr>
                                      <p:tavLst>
                                        <p:tav tm="0">
                                          <p:val>
                                            <p:strVal val="ppt_x"/>
                                          </p:val>
                                        </p:tav>
                                        <p:tav tm="100000">
                                          <p:val>
                                            <p:strVal val="ppt_x"/>
                                          </p:val>
                                        </p:tav>
                                      </p:tavLst>
                                    </p:anim>
                                    <p:anim calcmode="lin" valueType="num">
                                      <p:cBhvr additive="base">
                                        <p:cTn id="143" dur="250"/>
                                        <p:tgtEl>
                                          <p:spTgt spid="20"/>
                                        </p:tgtEl>
                                        <p:attrNameLst>
                                          <p:attrName>ppt_y</p:attrName>
                                        </p:attrNameLst>
                                      </p:cBhvr>
                                      <p:tavLst>
                                        <p:tav tm="0">
                                          <p:val>
                                            <p:strVal val="ppt_y"/>
                                          </p:val>
                                        </p:tav>
                                        <p:tav tm="100000">
                                          <p:val>
                                            <p:strVal val="1+ppt_h/2"/>
                                          </p:val>
                                        </p:tav>
                                      </p:tavLst>
                                    </p:anim>
                                    <p:set>
                                      <p:cBhvr>
                                        <p:cTn id="144" dur="1" fill="hold">
                                          <p:stCondLst>
                                            <p:cond delay="249"/>
                                          </p:stCondLst>
                                        </p:cTn>
                                        <p:tgtEl>
                                          <p:spTgt spid="20"/>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250"/>
                                        <p:tgtEl>
                                          <p:spTgt spid="24"/>
                                        </p:tgtEl>
                                        <p:attrNameLst>
                                          <p:attrName>ppt_x</p:attrName>
                                        </p:attrNameLst>
                                      </p:cBhvr>
                                      <p:tavLst>
                                        <p:tav tm="0">
                                          <p:val>
                                            <p:strVal val="ppt_x"/>
                                          </p:val>
                                        </p:tav>
                                        <p:tav tm="100000">
                                          <p:val>
                                            <p:strVal val="ppt_x"/>
                                          </p:val>
                                        </p:tav>
                                      </p:tavLst>
                                    </p:anim>
                                    <p:anim calcmode="lin" valueType="num">
                                      <p:cBhvr additive="base">
                                        <p:cTn id="147" dur="250"/>
                                        <p:tgtEl>
                                          <p:spTgt spid="24"/>
                                        </p:tgtEl>
                                        <p:attrNameLst>
                                          <p:attrName>ppt_y</p:attrName>
                                        </p:attrNameLst>
                                      </p:cBhvr>
                                      <p:tavLst>
                                        <p:tav tm="0">
                                          <p:val>
                                            <p:strVal val="ppt_y"/>
                                          </p:val>
                                        </p:tav>
                                        <p:tav tm="100000">
                                          <p:val>
                                            <p:strVal val="1+ppt_h/2"/>
                                          </p:val>
                                        </p:tav>
                                      </p:tavLst>
                                    </p:anim>
                                    <p:set>
                                      <p:cBhvr>
                                        <p:cTn id="148" dur="1" fill="hold">
                                          <p:stCondLst>
                                            <p:cond delay="249"/>
                                          </p:stCondLst>
                                        </p:cTn>
                                        <p:tgtEl>
                                          <p:spTgt spid="24"/>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250"/>
                                        <p:tgtEl>
                                          <p:spTgt spid="19"/>
                                        </p:tgtEl>
                                        <p:attrNameLst>
                                          <p:attrName>ppt_x</p:attrName>
                                        </p:attrNameLst>
                                      </p:cBhvr>
                                      <p:tavLst>
                                        <p:tav tm="0">
                                          <p:val>
                                            <p:strVal val="ppt_x"/>
                                          </p:val>
                                        </p:tav>
                                        <p:tav tm="100000">
                                          <p:val>
                                            <p:strVal val="ppt_x"/>
                                          </p:val>
                                        </p:tav>
                                      </p:tavLst>
                                    </p:anim>
                                    <p:anim calcmode="lin" valueType="num">
                                      <p:cBhvr additive="base">
                                        <p:cTn id="151" dur="250"/>
                                        <p:tgtEl>
                                          <p:spTgt spid="19"/>
                                        </p:tgtEl>
                                        <p:attrNameLst>
                                          <p:attrName>ppt_y</p:attrName>
                                        </p:attrNameLst>
                                      </p:cBhvr>
                                      <p:tavLst>
                                        <p:tav tm="0">
                                          <p:val>
                                            <p:strVal val="ppt_y"/>
                                          </p:val>
                                        </p:tav>
                                        <p:tav tm="100000">
                                          <p:val>
                                            <p:strVal val="1+ppt_h/2"/>
                                          </p:val>
                                        </p:tav>
                                      </p:tavLst>
                                    </p:anim>
                                    <p:set>
                                      <p:cBhvr>
                                        <p:cTn id="152" dur="1" fill="hold">
                                          <p:stCondLst>
                                            <p:cond delay="249"/>
                                          </p:stCondLst>
                                        </p:cTn>
                                        <p:tgtEl>
                                          <p:spTgt spid="19"/>
                                        </p:tgtEl>
                                        <p:attrNameLst>
                                          <p:attrName>style.visibility</p:attrName>
                                        </p:attrNameLst>
                                      </p:cBhvr>
                                      <p:to>
                                        <p:strVal val="hidden"/>
                                      </p:to>
                                    </p:set>
                                  </p:childTnLst>
                                </p:cTn>
                              </p:par>
                              <p:par>
                                <p:cTn id="153" presetID="2" presetClass="exit" presetSubtype="4" fill="hold" grpId="0" nodeType="withEffect">
                                  <p:stCondLst>
                                    <p:cond delay="0"/>
                                  </p:stCondLst>
                                  <p:childTnLst>
                                    <p:anim calcmode="lin" valueType="num">
                                      <p:cBhvr additive="base">
                                        <p:cTn id="154" dur="250"/>
                                        <p:tgtEl>
                                          <p:spTgt spid="27"/>
                                        </p:tgtEl>
                                        <p:attrNameLst>
                                          <p:attrName>ppt_x</p:attrName>
                                        </p:attrNameLst>
                                      </p:cBhvr>
                                      <p:tavLst>
                                        <p:tav tm="0">
                                          <p:val>
                                            <p:strVal val="ppt_x"/>
                                          </p:val>
                                        </p:tav>
                                        <p:tav tm="100000">
                                          <p:val>
                                            <p:strVal val="ppt_x"/>
                                          </p:val>
                                        </p:tav>
                                      </p:tavLst>
                                    </p:anim>
                                    <p:anim calcmode="lin" valueType="num">
                                      <p:cBhvr additive="base">
                                        <p:cTn id="155" dur="250"/>
                                        <p:tgtEl>
                                          <p:spTgt spid="27"/>
                                        </p:tgtEl>
                                        <p:attrNameLst>
                                          <p:attrName>ppt_y</p:attrName>
                                        </p:attrNameLst>
                                      </p:cBhvr>
                                      <p:tavLst>
                                        <p:tav tm="0">
                                          <p:val>
                                            <p:strVal val="ppt_y"/>
                                          </p:val>
                                        </p:tav>
                                        <p:tav tm="100000">
                                          <p:val>
                                            <p:strVal val="1+ppt_h/2"/>
                                          </p:val>
                                        </p:tav>
                                      </p:tavLst>
                                    </p:anim>
                                    <p:set>
                                      <p:cBhvr>
                                        <p:cTn id="156" dur="1" fill="hold">
                                          <p:stCondLst>
                                            <p:cond delay="249"/>
                                          </p:stCondLst>
                                        </p:cTn>
                                        <p:tgtEl>
                                          <p:spTgt spid="27"/>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29"/>
                                        </p:tgtEl>
                                        <p:attrNameLst>
                                          <p:attrName>style.visibility</p:attrName>
                                        </p:attrNameLst>
                                      </p:cBhvr>
                                      <p:to>
                                        <p:strVal val="visible"/>
                                      </p:to>
                                    </p:set>
                                    <p:anim calcmode="lin" valueType="num">
                                      <p:cBhvr>
                                        <p:cTn id="161" dur="1000" fill="hold"/>
                                        <p:tgtEl>
                                          <p:spTgt spid="29"/>
                                        </p:tgtEl>
                                        <p:attrNameLst>
                                          <p:attrName>ppt_w</p:attrName>
                                        </p:attrNameLst>
                                      </p:cBhvr>
                                      <p:tavLst>
                                        <p:tav tm="0">
                                          <p:val>
                                            <p:fltVal val="0"/>
                                          </p:val>
                                        </p:tav>
                                        <p:tav tm="100000">
                                          <p:val>
                                            <p:strVal val="#ppt_w"/>
                                          </p:val>
                                        </p:tav>
                                      </p:tavLst>
                                    </p:anim>
                                    <p:anim calcmode="lin" valueType="num">
                                      <p:cBhvr>
                                        <p:cTn id="162" dur="1000" fill="hold"/>
                                        <p:tgtEl>
                                          <p:spTgt spid="29"/>
                                        </p:tgtEl>
                                        <p:attrNameLst>
                                          <p:attrName>ppt_h</p:attrName>
                                        </p:attrNameLst>
                                      </p:cBhvr>
                                      <p:tavLst>
                                        <p:tav tm="0">
                                          <p:val>
                                            <p:fltVal val="0"/>
                                          </p:val>
                                        </p:tav>
                                        <p:tav tm="100000">
                                          <p:val>
                                            <p:strVal val="#ppt_h"/>
                                          </p:val>
                                        </p:tav>
                                      </p:tavLst>
                                    </p:anim>
                                    <p:animEffect transition="in" filter="fade">
                                      <p:cBhvr>
                                        <p:cTn id="163" dur="1000"/>
                                        <p:tgtEl>
                                          <p:spTgt spid="29"/>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1" nodeType="clickEffect">
                                  <p:stCondLst>
                                    <p:cond delay="0"/>
                                  </p:stCondLst>
                                  <p:childTnLst>
                                    <p:set>
                                      <p:cBhvr>
                                        <p:cTn id="167" dur="1" fill="hold">
                                          <p:stCondLst>
                                            <p:cond delay="499"/>
                                          </p:stCondLst>
                                        </p:cTn>
                                        <p:tgtEl>
                                          <p:spTgt spid="29"/>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xit" presetSubtype="8" fill="hold" grpId="2" nodeType="clickEffect">
                                  <p:stCondLst>
                                    <p:cond delay="0"/>
                                  </p:stCondLst>
                                  <p:childTnLst>
                                    <p:anim calcmode="lin" valueType="num">
                                      <p:cBhvr additive="base">
                                        <p:cTn id="171" dur="500"/>
                                        <p:tgtEl>
                                          <p:spTgt spid="29"/>
                                        </p:tgtEl>
                                        <p:attrNameLst>
                                          <p:attrName>ppt_x</p:attrName>
                                        </p:attrNameLst>
                                      </p:cBhvr>
                                      <p:tavLst>
                                        <p:tav tm="0">
                                          <p:val>
                                            <p:strVal val="ppt_x"/>
                                          </p:val>
                                        </p:tav>
                                        <p:tav tm="100000">
                                          <p:val>
                                            <p:strVal val="0-ppt_w/2"/>
                                          </p:val>
                                        </p:tav>
                                      </p:tavLst>
                                    </p:anim>
                                    <p:anim calcmode="lin" valueType="num">
                                      <p:cBhvr additive="base">
                                        <p:cTn id="172" dur="500"/>
                                        <p:tgtEl>
                                          <p:spTgt spid="29"/>
                                        </p:tgtEl>
                                        <p:attrNameLst>
                                          <p:attrName>ppt_y</p:attrName>
                                        </p:attrNameLst>
                                      </p:cBhvr>
                                      <p:tavLst>
                                        <p:tav tm="0">
                                          <p:val>
                                            <p:strVal val="ppt_y"/>
                                          </p:val>
                                        </p:tav>
                                        <p:tav tm="100000">
                                          <p:val>
                                            <p:strVal val="ppt_y"/>
                                          </p:val>
                                        </p:tav>
                                      </p:tavLst>
                                    </p:anim>
                                    <p:set>
                                      <p:cBhvr>
                                        <p:cTn id="17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6" grpId="2" animBg="1"/>
      <p:bldP spid="19" grpId="0" animBg="1"/>
      <p:bldP spid="19" grpId="1" animBg="1"/>
      <p:bldP spid="20" grpId="0" animBg="1"/>
      <p:bldP spid="20" grpId="1" animBg="1"/>
      <p:bldP spid="21" grpId="0" animBg="1"/>
      <p:bldP spid="21" grpId="1" animBg="1"/>
      <p:bldP spid="22" grpId="0"/>
      <p:bldP spid="22" grpId="1"/>
      <p:bldP spid="23" grpId="0"/>
      <p:bldP spid="23" grpId="1"/>
      <p:bldP spid="24" grpId="0" animBg="1"/>
      <p:bldP spid="24" grpId="1" animBg="1"/>
      <p:bldP spid="25" grpId="0" animBg="1"/>
      <p:bldP spid="25" grpId="1" animBg="1"/>
      <p:bldP spid="26" grpId="0" animBg="1"/>
      <p:bldP spid="27" grpId="0" animBg="1"/>
      <p:bldP spid="29" grpId="0" animBg="1"/>
      <p:bldP spid="29" grpId="1" animBg="1"/>
      <p:bldP spid="29"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4"/>
          <p:cNvSpPr/>
          <p:nvPr/>
        </p:nvSpPr>
        <p:spPr>
          <a:xfrm>
            <a:off x="267543" y="4392723"/>
            <a:ext cx="9144000" cy="17013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 name="组合 5"/>
          <p:cNvGrpSpPr/>
          <p:nvPr/>
        </p:nvGrpSpPr>
        <p:grpSpPr>
          <a:xfrm>
            <a:off x="955777" y="4430823"/>
            <a:ext cx="7818284" cy="307122"/>
            <a:chOff x="688234" y="4358021"/>
            <a:chExt cx="7818284" cy="307122"/>
          </a:xfrm>
        </p:grpSpPr>
        <p:sp>
          <p:nvSpPr>
            <p:cNvPr id="7" name="文本框 260"/>
            <p:cNvSpPr txBox="1"/>
            <p:nvPr/>
          </p:nvSpPr>
          <p:spPr>
            <a:xfrm>
              <a:off x="68823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8" name="文本框 261"/>
            <p:cNvSpPr txBox="1"/>
            <p:nvPr/>
          </p:nvSpPr>
          <p:spPr>
            <a:xfrm>
              <a:off x="135358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2</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9" name="文本框 262"/>
            <p:cNvSpPr txBox="1"/>
            <p:nvPr/>
          </p:nvSpPr>
          <p:spPr>
            <a:xfrm>
              <a:off x="2018942"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3</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0" name="文本框 263"/>
            <p:cNvSpPr txBox="1"/>
            <p:nvPr/>
          </p:nvSpPr>
          <p:spPr>
            <a:xfrm>
              <a:off x="2684296"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4</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1" name="文本框 264"/>
            <p:cNvSpPr txBox="1"/>
            <p:nvPr/>
          </p:nvSpPr>
          <p:spPr>
            <a:xfrm>
              <a:off x="3349650"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5</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2" name="文本框 265"/>
            <p:cNvSpPr txBox="1"/>
            <p:nvPr/>
          </p:nvSpPr>
          <p:spPr>
            <a:xfrm>
              <a:off x="401500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6</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3" name="文本框 266"/>
            <p:cNvSpPr txBox="1"/>
            <p:nvPr/>
          </p:nvSpPr>
          <p:spPr>
            <a:xfrm>
              <a:off x="468035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7</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4" name="文本框 267"/>
            <p:cNvSpPr txBox="1"/>
            <p:nvPr/>
          </p:nvSpPr>
          <p:spPr>
            <a:xfrm>
              <a:off x="5345712"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8</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5" name="文本框 268"/>
            <p:cNvSpPr txBox="1"/>
            <p:nvPr/>
          </p:nvSpPr>
          <p:spPr>
            <a:xfrm>
              <a:off x="6011066"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9</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6" name="文本框 269"/>
            <p:cNvSpPr txBox="1"/>
            <p:nvPr/>
          </p:nvSpPr>
          <p:spPr>
            <a:xfrm>
              <a:off x="6676420"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10</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7" name="文本框 270"/>
            <p:cNvSpPr txBox="1"/>
            <p:nvPr/>
          </p:nvSpPr>
          <p:spPr>
            <a:xfrm>
              <a:off x="7341774"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11</a:t>
              </a:r>
              <a:endParaRPr lang="zh-CN" altLang="en-US" sz="1600">
                <a:solidFill>
                  <a:srgbClr val="FFFFFF"/>
                </a:solidFill>
                <a:latin typeface="华文细黑" panose="02010600040101010101" pitchFamily="2" charset="-122"/>
                <a:ea typeface="华文细黑" panose="02010600040101010101" pitchFamily="2" charset="-122"/>
              </a:endParaRPr>
            </a:p>
          </p:txBody>
        </p:sp>
        <p:sp>
          <p:nvSpPr>
            <p:cNvPr id="18" name="文本框 271"/>
            <p:cNvSpPr txBox="1"/>
            <p:nvPr/>
          </p:nvSpPr>
          <p:spPr>
            <a:xfrm>
              <a:off x="8007128" y="4358021"/>
              <a:ext cx="499390" cy="307122"/>
            </a:xfrm>
            <a:prstGeom prst="rect">
              <a:avLst/>
            </a:prstGeom>
            <a:noFill/>
          </p:spPr>
          <p:txBody>
            <a:bodyPr wrap="square" lIns="0" tIns="0" rIns="0" bIns="0" rtlCol="0" anchor="ctr" anchorCtr="0">
              <a:noAutofit/>
            </a:bodyPr>
            <a:lstStyle/>
            <a:p>
              <a:pPr algn="ctr"/>
              <a:r>
                <a:rPr lang="en-US" altLang="zh-CN" sz="1600" smtClean="0">
                  <a:solidFill>
                    <a:srgbClr val="FFFFFF"/>
                  </a:solidFill>
                  <a:latin typeface="华文细黑" panose="02010600040101010101" pitchFamily="2" charset="-122"/>
                  <a:ea typeface="华文细黑" panose="02010600040101010101" pitchFamily="2" charset="-122"/>
                </a:rPr>
                <a:t>12</a:t>
              </a:r>
              <a:endParaRPr lang="zh-CN" altLang="en-US" sz="1600">
                <a:solidFill>
                  <a:srgbClr val="FFFFFF"/>
                </a:solidFill>
                <a:latin typeface="华文细黑" panose="02010600040101010101" pitchFamily="2" charset="-122"/>
                <a:ea typeface="华文细黑" panose="02010600040101010101" pitchFamily="2" charset="-122"/>
              </a:endParaRPr>
            </a:p>
          </p:txBody>
        </p:sp>
      </p:grpSp>
      <p:sp>
        <p:nvSpPr>
          <p:cNvPr id="19" name="文本框 315"/>
          <p:cNvSpPr txBox="1"/>
          <p:nvPr/>
        </p:nvSpPr>
        <p:spPr>
          <a:xfrm>
            <a:off x="-237529" y="4717716"/>
            <a:ext cx="1547664" cy="1448382"/>
          </a:xfrm>
          <a:prstGeom prst="rect">
            <a:avLst/>
          </a:prstGeom>
          <a:noFill/>
        </p:spPr>
        <p:txBody>
          <a:bodyPr vert="eaVert" wrap="square" lIns="0" tIns="0" rIns="0" bIns="0" rtlCol="0" anchor="ctr" anchorCtr="0">
            <a:noAutofit/>
          </a:bodyPr>
          <a:lstStyle/>
          <a:p>
            <a:pPr algn="ctr"/>
            <a:r>
              <a:rPr lang="en-US" altLang="zh-CN" sz="3600" dirty="0" smtClean="0">
                <a:solidFill>
                  <a:srgbClr val="FFFFFF"/>
                </a:solidFill>
                <a:latin typeface="Impact" panose="020B0806030902050204" pitchFamily="34" charset="0"/>
                <a:ea typeface="黑体" panose="02010609060101010101" charset="-122"/>
              </a:rPr>
              <a:t>TOTAL</a:t>
            </a:r>
            <a:endParaRPr lang="zh-CN" altLang="en-US" sz="3600" dirty="0">
              <a:solidFill>
                <a:srgbClr val="FFFFFF"/>
              </a:solidFill>
              <a:latin typeface="Impact" panose="020B0806030902050204" pitchFamily="34" charset="0"/>
              <a:ea typeface="黑体" panose="02010609060101010101" charset="-122"/>
            </a:endParaRPr>
          </a:p>
        </p:txBody>
      </p:sp>
      <p:sp>
        <p:nvSpPr>
          <p:cNvPr id="20" name="文本框 317"/>
          <p:cNvSpPr txBox="1"/>
          <p:nvPr/>
        </p:nvSpPr>
        <p:spPr>
          <a:xfrm>
            <a:off x="792124" y="5016828"/>
            <a:ext cx="2892755" cy="789230"/>
          </a:xfrm>
          <a:prstGeom prst="rect">
            <a:avLst/>
          </a:prstGeom>
          <a:noFill/>
        </p:spPr>
        <p:txBody>
          <a:bodyPr wrap="square" lIns="0" tIns="0" rIns="0" bIns="0" rtlCol="0" anchor="ctr" anchorCtr="0">
            <a:noAutofit/>
          </a:bodyPr>
          <a:lstStyle/>
          <a:p>
            <a:pPr algn="ctr"/>
            <a:r>
              <a:rPr lang="en-US" altLang="zh-CN" sz="4800" dirty="0" smtClean="0">
                <a:solidFill>
                  <a:srgbClr val="FFFF00"/>
                </a:solidFill>
                <a:latin typeface="Impact" panose="020B0806030902050204" pitchFamily="34" charset="0"/>
                <a:ea typeface="华康新综艺W7(P)" panose="040B0700000000000000" pitchFamily="82" charset="-122"/>
              </a:rPr>
              <a:t>18,1818,00</a:t>
            </a:r>
            <a:endParaRPr lang="zh-CN" altLang="en-US" sz="4800" dirty="0">
              <a:solidFill>
                <a:srgbClr val="FFFF00"/>
              </a:solidFill>
              <a:latin typeface="Impact" panose="020B0806030902050204" pitchFamily="34" charset="0"/>
              <a:ea typeface="华康新综艺W7(P)" panose="040B0700000000000000" pitchFamily="82" charset="-122"/>
            </a:endParaRPr>
          </a:p>
        </p:txBody>
      </p:sp>
      <p:sp>
        <p:nvSpPr>
          <p:cNvPr id="21" name="文本框 323"/>
          <p:cNvSpPr txBox="1"/>
          <p:nvPr/>
        </p:nvSpPr>
        <p:spPr>
          <a:xfrm>
            <a:off x="4070766" y="5079755"/>
            <a:ext cx="4742153" cy="1014335"/>
          </a:xfrm>
          <a:prstGeom prst="rect">
            <a:avLst/>
          </a:prstGeom>
          <a:noFill/>
        </p:spPr>
        <p:txBody>
          <a:bodyPr wrap="square" lIns="0" tIns="0" rIns="0" bIns="0" rtlCol="0" anchor="t" anchorCtr="0">
            <a:noAutofit/>
          </a:bodyPr>
          <a:lstStyle/>
          <a:p>
            <a:pPr algn="just">
              <a:lnSpc>
                <a:spcPct val="120000"/>
              </a:lnSpc>
            </a:pPr>
            <a:r>
              <a:rPr lang="zh-CN" altLang="en-US" sz="1600" dirty="0" smtClean="0">
                <a:solidFill>
                  <a:srgbClr val="FFFFFF"/>
                </a:solidFill>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solidFill>
                  <a:srgbClr val="FFFFFF"/>
                </a:solidFill>
                <a:latin typeface="微软雅黑" panose="020B0503020204020204" pitchFamily="34" charset="-122"/>
                <a:ea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solidFill>
                  <a:srgbClr val="FFFFFF"/>
                </a:solidFill>
                <a:latin typeface="微软雅黑" panose="020B0503020204020204" pitchFamily="34" charset="-122"/>
                <a:ea typeface="微软雅黑" panose="020B0503020204020204" pitchFamily="34" charset="-122"/>
              </a:rPr>
              <a:t>.</a:t>
            </a:r>
            <a:r>
              <a:rPr lang="zh-CN" altLang="en-US" sz="1600" dirty="0" smtClean="0">
                <a:solidFill>
                  <a:srgbClr val="FFFFFF"/>
                </a:solidFill>
                <a:latin typeface="微软雅黑" panose="020B0503020204020204" pitchFamily="34" charset="-122"/>
                <a:ea typeface="微软雅黑" panose="020B0503020204020204" pitchFamily="34" charset="-122"/>
              </a:rPr>
              <a:t>此处</a:t>
            </a:r>
            <a:r>
              <a:rPr lang="zh-CN" altLang="en-US" sz="1600" dirty="0">
                <a:solidFill>
                  <a:srgbClr val="FFFFFF"/>
                </a:solidFill>
                <a:latin typeface="微软雅黑" panose="020B0503020204020204" pitchFamily="34" charset="-122"/>
                <a:ea typeface="微软雅黑" panose="020B0503020204020204" pitchFamily="34" charset="-122"/>
              </a:rPr>
              <a:t>输入您的</a:t>
            </a:r>
            <a:r>
              <a:rPr lang="zh-CN" altLang="en-US" sz="1600" dirty="0" smtClean="0">
                <a:solidFill>
                  <a:srgbClr val="FFFFFF"/>
                </a:solidFill>
                <a:latin typeface="微软雅黑" panose="020B0503020204020204" pitchFamily="34" charset="-122"/>
                <a:ea typeface="微软雅黑" panose="020B0503020204020204" pitchFamily="34" charset="-122"/>
              </a:rPr>
              <a:t>文本</a:t>
            </a:r>
            <a:r>
              <a:rPr lang="en-US" altLang="zh-CN" sz="1600" dirty="0" smtClean="0">
                <a:solidFill>
                  <a:srgbClr val="FFFFFF"/>
                </a:solidFill>
                <a:latin typeface="微软雅黑" panose="020B0503020204020204" pitchFamily="34" charset="-122"/>
                <a:ea typeface="微软雅黑" panose="020B0503020204020204" pitchFamily="34" charset="-122"/>
              </a:rPr>
              <a:t>.</a:t>
            </a:r>
            <a:endParaRPr lang="zh-CN" altLang="en-US" sz="1600" dirty="0">
              <a:solidFill>
                <a:srgbClr val="FFFFFF"/>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866927" y="5143070"/>
            <a:ext cx="0" cy="792000"/>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3" name="KSO_Shape"/>
          <p:cNvSpPr/>
          <p:nvPr/>
        </p:nvSpPr>
        <p:spPr>
          <a:xfrm>
            <a:off x="6969669" y="2838099"/>
            <a:ext cx="565287" cy="446577"/>
          </a:xfrm>
          <a:prstGeom prst="wedgeEllipseCallout">
            <a:avLst>
              <a:gd name="adj1" fmla="val -25046"/>
              <a:gd name="adj2" fmla="val 6569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smtClean="0">
                <a:solidFill>
                  <a:srgbClr val="FFFFFF"/>
                </a:solidFill>
                <a:latin typeface="华文细黑" panose="02010600040101010101" pitchFamily="2" charset="-122"/>
                <a:ea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4" name="KSO_Shape"/>
          <p:cNvSpPr/>
          <p:nvPr/>
        </p:nvSpPr>
        <p:spPr>
          <a:xfrm>
            <a:off x="4947901" y="1053530"/>
            <a:ext cx="565287" cy="446577"/>
          </a:xfrm>
          <a:prstGeom prst="wedgeEllipseCallout">
            <a:avLst>
              <a:gd name="adj1" fmla="val -25046"/>
              <a:gd name="adj2" fmla="val 656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r>
              <a:rPr lang="en-US" altLang="zh-CN" sz="1600" b="1" dirty="0" smtClean="0">
                <a:solidFill>
                  <a:srgbClr val="FFFFFF"/>
                </a:solidFill>
                <a:latin typeface="华文细黑" panose="02010600040101010101" pitchFamily="2" charset="-122"/>
                <a:ea typeface="华文细黑" panose="02010600040101010101" pitchFamily="2" charset="-122"/>
              </a:rPr>
              <a:t>240</a:t>
            </a:r>
            <a:endParaRPr lang="zh-CN" altLang="en-US" sz="1600" b="1" dirty="0">
              <a:solidFill>
                <a:srgbClr val="FFFFFF"/>
              </a:solidFill>
              <a:latin typeface="华文细黑" panose="02010600040101010101" pitchFamily="2" charset="-122"/>
              <a:ea typeface="华文细黑" panose="02010600040101010101" pitchFamily="2" charset="-122"/>
            </a:endParaRPr>
          </a:p>
        </p:txBody>
      </p:sp>
      <p:grpSp>
        <p:nvGrpSpPr>
          <p:cNvPr id="25" name="组合 24"/>
          <p:cNvGrpSpPr/>
          <p:nvPr/>
        </p:nvGrpSpPr>
        <p:grpSpPr>
          <a:xfrm>
            <a:off x="1023119" y="1666782"/>
            <a:ext cx="7684541" cy="2725941"/>
            <a:chOff x="755576" y="1593980"/>
            <a:chExt cx="7684541" cy="2725941"/>
          </a:xfrm>
        </p:grpSpPr>
        <p:sp>
          <p:nvSpPr>
            <p:cNvPr id="26" name="矩形 25"/>
            <p:cNvSpPr/>
            <p:nvPr/>
          </p:nvSpPr>
          <p:spPr>
            <a:xfrm>
              <a:off x="755576" y="2715472"/>
              <a:ext cx="364705" cy="15567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矩形 26"/>
            <p:cNvSpPr/>
            <p:nvPr/>
          </p:nvSpPr>
          <p:spPr>
            <a:xfrm>
              <a:off x="1421016" y="3046619"/>
              <a:ext cx="364705" cy="1225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矩形 27"/>
            <p:cNvSpPr/>
            <p:nvPr/>
          </p:nvSpPr>
          <p:spPr>
            <a:xfrm>
              <a:off x="2086456" y="2257818"/>
              <a:ext cx="364705" cy="20143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矩形 28"/>
            <p:cNvSpPr/>
            <p:nvPr/>
          </p:nvSpPr>
          <p:spPr>
            <a:xfrm>
              <a:off x="2751896" y="2888381"/>
              <a:ext cx="364705" cy="1431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3417336" y="1943656"/>
              <a:ext cx="364705" cy="2328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矩形 30"/>
            <p:cNvSpPr/>
            <p:nvPr/>
          </p:nvSpPr>
          <p:spPr>
            <a:xfrm>
              <a:off x="4082776" y="2560008"/>
              <a:ext cx="364705" cy="17121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a:off x="4748216" y="1593980"/>
              <a:ext cx="364705" cy="26782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矩形 32"/>
            <p:cNvSpPr/>
            <p:nvPr/>
          </p:nvSpPr>
          <p:spPr>
            <a:xfrm>
              <a:off x="5413656" y="2460300"/>
              <a:ext cx="364705" cy="1811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矩形 33"/>
            <p:cNvSpPr/>
            <p:nvPr/>
          </p:nvSpPr>
          <p:spPr>
            <a:xfrm>
              <a:off x="6079096" y="2115602"/>
              <a:ext cx="364705" cy="21566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a:off x="6744536" y="3497505"/>
              <a:ext cx="364705" cy="7746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矩形 35"/>
            <p:cNvSpPr/>
            <p:nvPr/>
          </p:nvSpPr>
          <p:spPr>
            <a:xfrm>
              <a:off x="7409976" y="2634326"/>
              <a:ext cx="364705" cy="1637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矩形 36"/>
            <p:cNvSpPr/>
            <p:nvPr/>
          </p:nvSpPr>
          <p:spPr>
            <a:xfrm>
              <a:off x="8075412" y="2234414"/>
              <a:ext cx="364705" cy="2037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45" name="直接连接符 44"/>
          <p:cNvCxnSpPr/>
          <p:nvPr/>
        </p:nvCxnSpPr>
        <p:spPr>
          <a:xfrm flipV="1">
            <a:off x="9427076" y="5242459"/>
            <a:ext cx="1296144" cy="1"/>
          </a:xfrm>
          <a:prstGeom prst="line">
            <a:avLst/>
          </a:prstGeom>
        </p:spPr>
        <p:style>
          <a:lnRef idx="3">
            <a:schemeClr val="accent5"/>
          </a:lnRef>
          <a:fillRef idx="0">
            <a:schemeClr val="accent5"/>
          </a:fillRef>
          <a:effectRef idx="2">
            <a:schemeClr val="accent5"/>
          </a:effectRef>
          <a:fontRef idx="minor">
            <a:schemeClr val="tx1"/>
          </a:fontRef>
        </p:style>
      </p:cxnSp>
      <p:cxnSp>
        <p:nvCxnSpPr>
          <p:cNvPr id="50" name="直接连接符 49"/>
          <p:cNvCxnSpPr/>
          <p:nvPr/>
        </p:nvCxnSpPr>
        <p:spPr>
          <a:xfrm flipV="1">
            <a:off x="10707687" y="4430823"/>
            <a:ext cx="0" cy="812584"/>
          </a:xfrm>
          <a:prstGeom prst="line">
            <a:avLst/>
          </a:prstGeom>
        </p:spPr>
        <p:style>
          <a:lnRef idx="3">
            <a:schemeClr val="accent5"/>
          </a:lnRef>
          <a:fillRef idx="0">
            <a:schemeClr val="accent5"/>
          </a:fillRef>
          <a:effectRef idx="2">
            <a:schemeClr val="accent5"/>
          </a:effectRef>
          <a:fontRef idx="minor">
            <a:schemeClr val="tx1"/>
          </a:fontRef>
        </p:style>
      </p:cxnSp>
      <p:sp>
        <p:nvSpPr>
          <p:cNvPr id="52" name="文本框 323"/>
          <p:cNvSpPr txBox="1"/>
          <p:nvPr/>
        </p:nvSpPr>
        <p:spPr>
          <a:xfrm>
            <a:off x="9384033" y="2047052"/>
            <a:ext cx="2547790" cy="2297953"/>
          </a:xfrm>
          <a:prstGeom prst="rect">
            <a:avLst/>
          </a:prstGeom>
          <a:noFill/>
        </p:spPr>
        <p:txBody>
          <a:bodyPr wrap="square" lIns="0" tIns="0" rIns="0" bIns="0" rtlCol="0" anchor="t" anchorCtr="0">
            <a:noAutofit/>
          </a:bodyPr>
          <a:lstStyle/>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a:t>
            </a:r>
            <a:r>
              <a:rPr lang="zh-CN" altLang="en-US" sz="1600" dirty="0">
                <a:latin typeface="微软雅黑" panose="020B0503020204020204" pitchFamily="34" charset="-122"/>
                <a:ea typeface="微软雅黑" panose="020B0503020204020204" pitchFamily="34" charset="-122"/>
              </a:rPr>
              <a:t>输入您的</a:t>
            </a:r>
            <a:r>
              <a:rPr lang="zh-CN" altLang="en-US" sz="1600" dirty="0" smtClean="0">
                <a:latin typeface="微软雅黑" panose="020B0503020204020204" pitchFamily="34" charset="-122"/>
                <a:ea typeface="微软雅黑" panose="020B0503020204020204" pitchFamily="34" charset="-122"/>
              </a:rPr>
              <a:t>文本</a:t>
            </a:r>
            <a:r>
              <a:rPr lang="en-US" altLang="zh-CN"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flip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1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lt">
                                    <p:tmAbs val="200"/>
                                  </p:iterate>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down)">
                                      <p:cBhvr>
                                        <p:cTn id="83" dur="500"/>
                                        <p:tgtEl>
                                          <p:spTgt spid="50"/>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9" grpId="0"/>
      <p:bldP spid="20" grpId="0"/>
      <p:bldP spid="21" grpId="0"/>
      <p:bldP spid="21" grpId="1"/>
      <p:bldP spid="23" grpId="0" animBg="1"/>
      <p:bldP spid="24" grpId="0" animBg="1"/>
      <p:bldP spid="52" grpId="0"/>
      <p:bldP spid="5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组合 4"/>
          <p:cNvGrpSpPr/>
          <p:nvPr/>
        </p:nvGrpSpPr>
        <p:grpSpPr>
          <a:xfrm>
            <a:off x="1706687" y="1341562"/>
            <a:ext cx="4738212" cy="3916921"/>
            <a:chOff x="323528" y="836712"/>
            <a:chExt cx="4738212" cy="3916921"/>
          </a:xfrm>
          <a:solidFill>
            <a:schemeClr val="bg1">
              <a:lumMod val="65000"/>
            </a:schemeClr>
          </a:solidFill>
        </p:grpSpPr>
        <p:sp>
          <p:nvSpPr>
            <p:cNvPr id="6" name="内蒙古"/>
            <p:cNvSpPr/>
            <p:nvPr/>
          </p:nvSpPr>
          <p:spPr bwMode="auto">
            <a:xfrm>
              <a:off x="2313054" y="880363"/>
              <a:ext cx="2076785" cy="177221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7" name="甘肃"/>
            <p:cNvSpPr/>
            <p:nvPr/>
          </p:nvSpPr>
          <p:spPr bwMode="auto">
            <a:xfrm>
              <a:off x="1914567" y="2079301"/>
              <a:ext cx="1326349" cy="11232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8" name="宁夏"/>
            <p:cNvSpPr/>
            <p:nvPr/>
          </p:nvSpPr>
          <p:spPr bwMode="auto">
            <a:xfrm>
              <a:off x="2856975" y="2469248"/>
              <a:ext cx="267597" cy="44232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9" name="新疆"/>
            <p:cNvSpPr/>
            <p:nvPr/>
          </p:nvSpPr>
          <p:spPr bwMode="auto">
            <a:xfrm>
              <a:off x="323528" y="1305230"/>
              <a:ext cx="1896449" cy="143465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0" name="青海"/>
            <p:cNvSpPr/>
            <p:nvPr/>
          </p:nvSpPr>
          <p:spPr bwMode="auto">
            <a:xfrm>
              <a:off x="1553894" y="2431416"/>
              <a:ext cx="1180917" cy="84682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1" name="四川"/>
            <p:cNvSpPr/>
            <p:nvPr/>
          </p:nvSpPr>
          <p:spPr bwMode="auto">
            <a:xfrm>
              <a:off x="2231610" y="302506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2" name="西藏"/>
            <p:cNvSpPr/>
            <p:nvPr/>
          </p:nvSpPr>
          <p:spPr bwMode="auto">
            <a:xfrm>
              <a:off x="535860" y="2661309"/>
              <a:ext cx="1826641" cy="1111638"/>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3" name="云南"/>
            <p:cNvSpPr/>
            <p:nvPr/>
          </p:nvSpPr>
          <p:spPr bwMode="auto">
            <a:xfrm>
              <a:off x="2199615" y="3586703"/>
              <a:ext cx="826060" cy="861373"/>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4" name="贵州"/>
            <p:cNvSpPr/>
            <p:nvPr/>
          </p:nvSpPr>
          <p:spPr bwMode="auto">
            <a:xfrm>
              <a:off x="2792982" y="3575062"/>
              <a:ext cx="558462" cy="48306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5" name="广西"/>
            <p:cNvSpPr/>
            <p:nvPr/>
          </p:nvSpPr>
          <p:spPr bwMode="auto">
            <a:xfrm>
              <a:off x="2883152" y="3871886"/>
              <a:ext cx="730073" cy="555818"/>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6" name="重庆"/>
            <p:cNvSpPr/>
            <p:nvPr/>
          </p:nvSpPr>
          <p:spPr bwMode="auto">
            <a:xfrm>
              <a:off x="2984955" y="3260779"/>
              <a:ext cx="413029" cy="419046"/>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7" name="陕西"/>
            <p:cNvSpPr/>
            <p:nvPr/>
          </p:nvSpPr>
          <p:spPr bwMode="auto">
            <a:xfrm>
              <a:off x="2984954" y="2445966"/>
              <a:ext cx="471203" cy="841003"/>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8" name="山西"/>
            <p:cNvSpPr/>
            <p:nvPr/>
          </p:nvSpPr>
          <p:spPr bwMode="auto">
            <a:xfrm>
              <a:off x="3392169" y="2288824"/>
              <a:ext cx="314137" cy="6896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19" name="湖南"/>
            <p:cNvSpPr/>
            <p:nvPr/>
          </p:nvSpPr>
          <p:spPr bwMode="auto">
            <a:xfrm>
              <a:off x="3310724" y="3464480"/>
              <a:ext cx="500290" cy="58200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0" name="湖北"/>
            <p:cNvSpPr/>
            <p:nvPr/>
          </p:nvSpPr>
          <p:spPr bwMode="auto">
            <a:xfrm>
              <a:off x="3252552" y="3129825"/>
              <a:ext cx="709713" cy="44523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1" name="广东"/>
            <p:cNvSpPr/>
            <p:nvPr/>
          </p:nvSpPr>
          <p:spPr bwMode="auto">
            <a:xfrm>
              <a:off x="3409619" y="394754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ffectLst/>
          </p:spPr>
          <p:txBody>
            <a:bodyPr/>
            <a:lstStyle/>
            <a:p>
              <a:pPr eaLnBrk="1" fontAlgn="auto" hangingPunct="1">
                <a:spcBef>
                  <a:spcPts val="0"/>
                </a:spcBef>
                <a:spcAft>
                  <a:spcPts val="0"/>
                </a:spcAft>
                <a:defRPr/>
              </a:pPr>
              <a:endParaRPr lang="zh-CN" altLang="en-US" sz="1050" dirty="0">
                <a:solidFill>
                  <a:srgbClr val="FF0000"/>
                </a:solidFill>
                <a:latin typeface="+mn-lt"/>
                <a:ea typeface="微软雅黑" panose="020B0503020204020204" pitchFamily="34" charset="-122"/>
              </a:endParaRPr>
            </a:p>
          </p:txBody>
        </p:sp>
        <p:sp>
          <p:nvSpPr>
            <p:cNvPr id="22" name="江西"/>
            <p:cNvSpPr/>
            <p:nvPr/>
          </p:nvSpPr>
          <p:spPr bwMode="auto">
            <a:xfrm>
              <a:off x="3758660" y="3441199"/>
              <a:ext cx="442116" cy="60237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3" name="福建"/>
            <p:cNvSpPr/>
            <p:nvPr/>
          </p:nvSpPr>
          <p:spPr bwMode="auto">
            <a:xfrm>
              <a:off x="3988443" y="3601251"/>
              <a:ext cx="410121" cy="50052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4" name="浙江"/>
            <p:cNvSpPr/>
            <p:nvPr/>
          </p:nvSpPr>
          <p:spPr bwMode="auto">
            <a:xfrm>
              <a:off x="4171688" y="3284058"/>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5" name="安徽"/>
            <p:cNvSpPr/>
            <p:nvPr/>
          </p:nvSpPr>
          <p:spPr bwMode="auto">
            <a:xfrm>
              <a:off x="3828466" y="2931943"/>
              <a:ext cx="445025" cy="544178"/>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6" name="天津"/>
            <p:cNvSpPr/>
            <p:nvPr/>
          </p:nvSpPr>
          <p:spPr bwMode="auto">
            <a:xfrm>
              <a:off x="3915725" y="2303374"/>
              <a:ext cx="116347" cy="168781"/>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7" name="北京"/>
            <p:cNvSpPr/>
            <p:nvPr/>
          </p:nvSpPr>
          <p:spPr bwMode="auto">
            <a:xfrm>
              <a:off x="3799380" y="2227713"/>
              <a:ext cx="154159" cy="165873"/>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8" name="辽宁"/>
            <p:cNvSpPr/>
            <p:nvPr/>
          </p:nvSpPr>
          <p:spPr bwMode="auto">
            <a:xfrm>
              <a:off x="4061157" y="1898878"/>
              <a:ext cx="546829" cy="520898"/>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29" name="吉林"/>
            <p:cNvSpPr/>
            <p:nvPr/>
          </p:nvSpPr>
          <p:spPr bwMode="auto">
            <a:xfrm>
              <a:off x="4183323" y="1584593"/>
              <a:ext cx="779522" cy="529628"/>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0" name="黑龙江"/>
            <p:cNvSpPr/>
            <p:nvPr/>
          </p:nvSpPr>
          <p:spPr bwMode="auto">
            <a:xfrm>
              <a:off x="4017530" y="836712"/>
              <a:ext cx="1044210" cy="948674"/>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1" name="山东"/>
            <p:cNvSpPr/>
            <p:nvPr/>
          </p:nvSpPr>
          <p:spPr bwMode="auto">
            <a:xfrm>
              <a:off x="3811014" y="253908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2" name="上海"/>
            <p:cNvSpPr/>
            <p:nvPr/>
          </p:nvSpPr>
          <p:spPr bwMode="auto">
            <a:xfrm>
              <a:off x="4401475" y="3196756"/>
              <a:ext cx="98894" cy="8730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3" name="江苏"/>
            <p:cNvSpPr/>
            <p:nvPr/>
          </p:nvSpPr>
          <p:spPr bwMode="auto">
            <a:xfrm>
              <a:off x="3938996" y="2862101"/>
              <a:ext cx="549737" cy="4248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4" name="河北"/>
            <p:cNvSpPr/>
            <p:nvPr/>
          </p:nvSpPr>
          <p:spPr bwMode="auto">
            <a:xfrm>
              <a:off x="3651039" y="2050200"/>
              <a:ext cx="511924" cy="730421"/>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5" name="河南"/>
            <p:cNvSpPr/>
            <p:nvPr/>
          </p:nvSpPr>
          <p:spPr bwMode="auto">
            <a:xfrm>
              <a:off x="3418346" y="2751521"/>
              <a:ext cx="538103" cy="532539"/>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6" name="台湾"/>
            <p:cNvSpPr/>
            <p:nvPr/>
          </p:nvSpPr>
          <p:spPr bwMode="auto">
            <a:xfrm>
              <a:off x="4430561" y="3889344"/>
              <a:ext cx="154159" cy="37248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7" name="海南"/>
            <p:cNvSpPr/>
            <p:nvPr/>
          </p:nvSpPr>
          <p:spPr bwMode="auto">
            <a:xfrm>
              <a:off x="3296186" y="4549930"/>
              <a:ext cx="232693" cy="203703"/>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grpSp>
      <p:cxnSp>
        <p:nvCxnSpPr>
          <p:cNvPr id="38" name="直接连接符 37"/>
          <p:cNvCxnSpPr/>
          <p:nvPr/>
        </p:nvCxnSpPr>
        <p:spPr>
          <a:xfrm>
            <a:off x="6767413" y="4444058"/>
            <a:ext cx="3455988"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6772176" y="4448820"/>
            <a:ext cx="5426174" cy="1492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40" name="立方体 39"/>
          <p:cNvSpPr/>
          <p:nvPr/>
        </p:nvSpPr>
        <p:spPr>
          <a:xfrm>
            <a:off x="6946801" y="2412058"/>
            <a:ext cx="481012" cy="2185987"/>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1" name="立方体 40"/>
          <p:cNvSpPr/>
          <p:nvPr/>
        </p:nvSpPr>
        <p:spPr>
          <a:xfrm>
            <a:off x="7819926" y="2648595"/>
            <a:ext cx="481012" cy="1949450"/>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2" name="立方体 41"/>
          <p:cNvSpPr/>
          <p:nvPr/>
        </p:nvSpPr>
        <p:spPr>
          <a:xfrm>
            <a:off x="8691463" y="3062933"/>
            <a:ext cx="481013" cy="1535112"/>
          </a:xfrm>
          <a:prstGeom prst="cub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3" name="立方体 42"/>
          <p:cNvSpPr/>
          <p:nvPr/>
        </p:nvSpPr>
        <p:spPr>
          <a:xfrm>
            <a:off x="9564588" y="2083445"/>
            <a:ext cx="479425" cy="2514600"/>
          </a:xfrm>
          <a:prstGeom prst="cub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4" name="文本框 15"/>
          <p:cNvSpPr txBox="1">
            <a:spLocks noChangeArrowheads="1"/>
          </p:cNvSpPr>
          <p:nvPr/>
        </p:nvSpPr>
        <p:spPr bwMode="auto">
          <a:xfrm>
            <a:off x="7002363" y="2031058"/>
            <a:ext cx="550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80</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5" name="文本框 84"/>
          <p:cNvSpPr txBox="1">
            <a:spLocks noChangeArrowheads="1"/>
          </p:cNvSpPr>
          <p:nvPr/>
        </p:nvSpPr>
        <p:spPr bwMode="auto">
          <a:xfrm>
            <a:off x="7877076" y="2239020"/>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70</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6" name="文本框 85"/>
          <p:cNvSpPr txBox="1">
            <a:spLocks noChangeArrowheads="1"/>
          </p:cNvSpPr>
          <p:nvPr/>
        </p:nvSpPr>
        <p:spPr bwMode="auto">
          <a:xfrm>
            <a:off x="8745438" y="2658120"/>
            <a:ext cx="5508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55</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7" name="文本框 86"/>
          <p:cNvSpPr txBox="1">
            <a:spLocks noChangeArrowheads="1"/>
          </p:cNvSpPr>
          <p:nvPr/>
        </p:nvSpPr>
        <p:spPr bwMode="auto">
          <a:xfrm>
            <a:off x="9596338" y="1677045"/>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ea typeface="Verdana" panose="020B0604030504040204" pitchFamily="34" charset="0"/>
                <a:cs typeface="Arial" panose="020B0604020202020204" pitchFamily="34" charset="0"/>
              </a:rPr>
              <a:t>92</a:t>
            </a:r>
            <a:r>
              <a:rPr lang="en-US" altLang="zh-CN" sz="1200" dirty="0">
                <a:ea typeface="Verdana" panose="020B0604030504040204" pitchFamily="34" charset="0"/>
                <a:cs typeface="Arial" panose="020B0604020202020204" pitchFamily="34" charset="0"/>
              </a:rPr>
              <a:t>%</a:t>
            </a:r>
            <a:endParaRPr lang="zh-CN" altLang="en-US" dirty="0">
              <a:ea typeface="微软雅黑" panose="020B0503020204020204" pitchFamily="34" charset="-122"/>
              <a:cs typeface="Arial" panose="020B0604020202020204" pitchFamily="34" charset="0"/>
            </a:endParaRPr>
          </a:p>
        </p:txBody>
      </p:sp>
      <p:sp>
        <p:nvSpPr>
          <p:cNvPr id="48" name="文本框 61"/>
          <p:cNvSpPr txBox="1"/>
          <p:nvPr/>
        </p:nvSpPr>
        <p:spPr>
          <a:xfrm>
            <a:off x="6946801"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四川</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62"/>
          <p:cNvSpPr txBox="1"/>
          <p:nvPr/>
        </p:nvSpPr>
        <p:spPr>
          <a:xfrm>
            <a:off x="7819926" y="4763145"/>
            <a:ext cx="481012"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广东</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文本框 63"/>
          <p:cNvSpPr txBox="1"/>
          <p:nvPr/>
        </p:nvSpPr>
        <p:spPr>
          <a:xfrm>
            <a:off x="8691463" y="4763145"/>
            <a:ext cx="481013"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山东</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文本框 64"/>
          <p:cNvSpPr txBox="1"/>
          <p:nvPr/>
        </p:nvSpPr>
        <p:spPr>
          <a:xfrm>
            <a:off x="9564588" y="4763145"/>
            <a:ext cx="479425" cy="250825"/>
          </a:xfrm>
          <a:prstGeom prst="rect">
            <a:avLst/>
          </a:prstGeom>
          <a:noFill/>
        </p:spPr>
        <p:txBody>
          <a:bodyPr lIns="0" tIns="0" rIns="0" bIns="0" anchor="ctr"/>
          <a:lstStyle/>
          <a:p>
            <a:pPr algn="ctr" eaLnBrk="1" fontAlgn="auto" hangingPunct="1">
              <a:spcBef>
                <a:spcPts val="0"/>
              </a:spcBef>
              <a:spcAft>
                <a:spcPts val="0"/>
              </a:spcAft>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浙江</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四川"/>
          <p:cNvSpPr/>
          <p:nvPr/>
        </p:nvSpPr>
        <p:spPr bwMode="auto">
          <a:xfrm>
            <a:off x="3610892" y="3529914"/>
            <a:ext cx="1020943" cy="89629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0070C0"/>
          </a:solid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53" name="广东"/>
          <p:cNvSpPr/>
          <p:nvPr/>
        </p:nvSpPr>
        <p:spPr bwMode="auto">
          <a:xfrm>
            <a:off x="4788901" y="4452397"/>
            <a:ext cx="738800" cy="584919"/>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FF0000"/>
          </a:solidFill>
          <a:ln>
            <a:noFill/>
          </a:ln>
          <a:effectLst/>
        </p:spPr>
        <p:txBody>
          <a:bodyPr/>
          <a:lstStyle/>
          <a:p>
            <a:pPr eaLnBrk="1" fontAlgn="auto" hangingPunct="1">
              <a:spcBef>
                <a:spcPts val="0"/>
              </a:spcBef>
              <a:spcAft>
                <a:spcPts val="0"/>
              </a:spcAft>
              <a:defRPr/>
            </a:pPr>
            <a:endParaRPr lang="zh-CN" altLang="en-US" sz="1050" dirty="0">
              <a:solidFill>
                <a:srgbClr val="FF0000"/>
              </a:solidFill>
              <a:latin typeface="+mn-lt"/>
              <a:ea typeface="微软雅黑" panose="020B0503020204020204" pitchFamily="34" charset="-122"/>
            </a:endParaRPr>
          </a:p>
        </p:txBody>
      </p:sp>
      <p:sp>
        <p:nvSpPr>
          <p:cNvPr id="54" name="浙江"/>
          <p:cNvSpPr/>
          <p:nvPr/>
        </p:nvSpPr>
        <p:spPr bwMode="auto">
          <a:xfrm>
            <a:off x="5557924" y="3788906"/>
            <a:ext cx="351946" cy="407406"/>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00B0F0"/>
          </a:solid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55" name="山东"/>
          <p:cNvSpPr/>
          <p:nvPr/>
        </p:nvSpPr>
        <p:spPr bwMode="auto">
          <a:xfrm>
            <a:off x="5190296" y="3043939"/>
            <a:ext cx="631179" cy="39576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7030A0"/>
          </a:solidFill>
          <a:ln>
            <a:noFill/>
          </a:ln>
          <a:effec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56" name="矩形 55"/>
          <p:cNvSpPr/>
          <p:nvPr/>
        </p:nvSpPr>
        <p:spPr>
          <a:xfrm>
            <a:off x="842591" y="5402499"/>
            <a:ext cx="10513168" cy="907615"/>
          </a:xfrm>
          <a:prstGeom prst="rect">
            <a:avLst/>
          </a:prstGeom>
        </p:spPr>
        <p:txBody>
          <a:bodyPr/>
          <a:lstStyle/>
          <a:p>
            <a:pPr algn="just" eaLnBrk="1" fontAlgn="auto" hangingPunct="1">
              <a:lnSpc>
                <a:spcPct val="150000"/>
              </a:lnSpc>
              <a:spcBef>
                <a:spcPts val="600"/>
              </a:spcBef>
              <a:spcAft>
                <a:spcPts val="600"/>
              </a:spcAft>
              <a:buClr>
                <a:srgbClr val="00B050"/>
              </a:buClr>
              <a:buSzPct val="80000"/>
              <a:defRPr/>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r>
              <a:rPr lang="zh-CN" altLang="en-US" sz="1600" dirty="0" smtClean="0">
                <a:latin typeface="微软雅黑" panose="020B0503020204020204" pitchFamily="34" charset="-122"/>
                <a:ea typeface="微软雅黑" panose="020B0503020204020204" pitchFamily="34" charset="-122"/>
              </a:rPr>
              <a:t>。请</a:t>
            </a:r>
            <a:r>
              <a:rPr lang="zh-CN" altLang="en-US" sz="1600" dirty="0">
                <a:latin typeface="微软雅黑" panose="020B0503020204020204" pitchFamily="34" charset="-122"/>
                <a:ea typeface="微软雅黑" panose="020B0503020204020204" pitchFamily="34" charset="-122"/>
              </a:rPr>
              <a:t>在此处输入您的文本或者复制您的文本粘贴到此处，请在此处输入您的文本或者复制您的文本粘贴到此处。</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0000">
        <p14:prism isInverted="1"/>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000" fill="hold"/>
                                        <p:tgtEl>
                                          <p:spTgt spid="52"/>
                                        </p:tgtEl>
                                        <p:attrNameLst>
                                          <p:attrName>ppt_w</p:attrName>
                                        </p:attrNameLst>
                                      </p:cBhvr>
                                      <p:tavLst>
                                        <p:tav tm="0">
                                          <p:val>
                                            <p:fltVal val="0"/>
                                          </p:val>
                                        </p:tav>
                                        <p:tav tm="100000">
                                          <p:val>
                                            <p:strVal val="#ppt_w"/>
                                          </p:val>
                                        </p:tav>
                                      </p:tavLst>
                                    </p:anim>
                                    <p:anim calcmode="lin" valueType="num">
                                      <p:cBhvr>
                                        <p:cTn id="34" dur="1000" fill="hold"/>
                                        <p:tgtEl>
                                          <p:spTgt spid="52"/>
                                        </p:tgtEl>
                                        <p:attrNameLst>
                                          <p:attrName>ppt_h</p:attrName>
                                        </p:attrNameLst>
                                      </p:cBhvr>
                                      <p:tavLst>
                                        <p:tav tm="0">
                                          <p:val>
                                            <p:fltVal val="0"/>
                                          </p:val>
                                        </p:tav>
                                        <p:tav tm="100000">
                                          <p:val>
                                            <p:strVal val="#ppt_h"/>
                                          </p:val>
                                        </p:tav>
                                      </p:tavLst>
                                    </p:anim>
                                    <p:animEffect transition="in" filter="fade">
                                      <p:cBhvr>
                                        <p:cTn id="35" dur="10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1" nodeType="clickEffect">
                                  <p:stCondLst>
                                    <p:cond delay="0"/>
                                  </p:stCondLst>
                                  <p:childTnLst>
                                    <p:animEffect transition="out" filter="fade">
                                      <p:cBhvr>
                                        <p:cTn id="39" dur="1000" tmFilter="0, 0; .2, .5; .8, .5; 1, 0"/>
                                        <p:tgtEl>
                                          <p:spTgt spid="52"/>
                                        </p:tgtEl>
                                      </p:cBhvr>
                                    </p:animEffect>
                                    <p:animScale>
                                      <p:cBhvr>
                                        <p:cTn id="40" dur="500" autoRev="1" fill="hold"/>
                                        <p:tgtEl>
                                          <p:spTgt spid="52"/>
                                        </p:tgtEl>
                                      </p:cBhvr>
                                      <p:by x="105000" y="105000"/>
                                    </p:animScale>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1000" fill="hold"/>
                                        <p:tgtEl>
                                          <p:spTgt spid="53"/>
                                        </p:tgtEl>
                                        <p:attrNameLst>
                                          <p:attrName>ppt_w</p:attrName>
                                        </p:attrNameLst>
                                      </p:cBhvr>
                                      <p:tavLst>
                                        <p:tav tm="0">
                                          <p:val>
                                            <p:fltVal val="0"/>
                                          </p:val>
                                        </p:tav>
                                        <p:tav tm="100000">
                                          <p:val>
                                            <p:strVal val="#ppt_w"/>
                                          </p:val>
                                        </p:tav>
                                      </p:tavLst>
                                    </p:anim>
                                    <p:anim calcmode="lin" valueType="num">
                                      <p:cBhvr>
                                        <p:cTn id="45" dur="1000" fill="hold"/>
                                        <p:tgtEl>
                                          <p:spTgt spid="53"/>
                                        </p:tgtEl>
                                        <p:attrNameLst>
                                          <p:attrName>ppt_h</p:attrName>
                                        </p:attrNameLst>
                                      </p:cBhvr>
                                      <p:tavLst>
                                        <p:tav tm="0">
                                          <p:val>
                                            <p:fltVal val="0"/>
                                          </p:val>
                                        </p:tav>
                                        <p:tav tm="100000">
                                          <p:val>
                                            <p:strVal val="#ppt_h"/>
                                          </p:val>
                                        </p:tav>
                                      </p:tavLst>
                                    </p:anim>
                                    <p:animEffect transition="in" filter="fade">
                                      <p:cBhvr>
                                        <p:cTn id="46" dur="1000"/>
                                        <p:tgtEl>
                                          <p:spTgt spid="53"/>
                                        </p:tgtEl>
                                      </p:cBhvr>
                                    </p:animEffect>
                                  </p:childTnLst>
                                </p:cTn>
                              </p:par>
                            </p:childTnLst>
                          </p:cTn>
                        </p:par>
                        <p:par>
                          <p:cTn id="47" fill="hold">
                            <p:stCondLst>
                              <p:cond delay="2000"/>
                            </p:stCondLst>
                            <p:childTnLst>
                              <p:par>
                                <p:cTn id="48" presetID="26" presetClass="emph" presetSubtype="0" fill="hold" grpId="1" nodeType="afterEffect">
                                  <p:stCondLst>
                                    <p:cond delay="0"/>
                                  </p:stCondLst>
                                  <p:childTnLst>
                                    <p:animEffect transition="out" filter="fade">
                                      <p:cBhvr>
                                        <p:cTn id="49" dur="1000" tmFilter="0, 0; .2, .5; .8, .5; 1, 0"/>
                                        <p:tgtEl>
                                          <p:spTgt spid="53"/>
                                        </p:tgtEl>
                                      </p:cBhvr>
                                    </p:animEffect>
                                    <p:animScale>
                                      <p:cBhvr>
                                        <p:cTn id="50" dur="500" autoRev="1" fill="hold"/>
                                        <p:tgtEl>
                                          <p:spTgt spid="53"/>
                                        </p:tgtEl>
                                      </p:cBhvr>
                                      <p:by x="105000" y="105000"/>
                                    </p:animScale>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childTnLst>
                                </p:cTn>
                              </p:par>
                            </p:childTnLst>
                          </p:cTn>
                        </p:par>
                        <p:par>
                          <p:cTn id="57" fill="hold">
                            <p:stCondLst>
                              <p:cond delay="4000"/>
                            </p:stCondLst>
                            <p:childTnLst>
                              <p:par>
                                <p:cTn id="58" presetID="26" presetClass="emph" presetSubtype="0" fill="hold" grpId="1" nodeType="afterEffect">
                                  <p:stCondLst>
                                    <p:cond delay="0"/>
                                  </p:stCondLst>
                                  <p:childTnLst>
                                    <p:animEffect transition="out" filter="fade">
                                      <p:cBhvr>
                                        <p:cTn id="59" dur="1000" tmFilter="0, 0; .2, .5; .8, .5; 1, 0"/>
                                        <p:tgtEl>
                                          <p:spTgt spid="55"/>
                                        </p:tgtEl>
                                      </p:cBhvr>
                                    </p:animEffect>
                                    <p:animScale>
                                      <p:cBhvr>
                                        <p:cTn id="60" dur="500" autoRev="1" fill="hold"/>
                                        <p:tgtEl>
                                          <p:spTgt spid="55"/>
                                        </p:tgtEl>
                                      </p:cBhvr>
                                      <p:by x="105000" y="105000"/>
                                    </p:animScale>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1000" fill="hold"/>
                                        <p:tgtEl>
                                          <p:spTgt spid="54"/>
                                        </p:tgtEl>
                                        <p:attrNameLst>
                                          <p:attrName>ppt_w</p:attrName>
                                        </p:attrNameLst>
                                      </p:cBhvr>
                                      <p:tavLst>
                                        <p:tav tm="0">
                                          <p:val>
                                            <p:fltVal val="0"/>
                                          </p:val>
                                        </p:tav>
                                        <p:tav tm="100000">
                                          <p:val>
                                            <p:strVal val="#ppt_w"/>
                                          </p:val>
                                        </p:tav>
                                      </p:tavLst>
                                    </p:anim>
                                    <p:anim calcmode="lin" valueType="num">
                                      <p:cBhvr>
                                        <p:cTn id="65" dur="1000" fill="hold"/>
                                        <p:tgtEl>
                                          <p:spTgt spid="54"/>
                                        </p:tgtEl>
                                        <p:attrNameLst>
                                          <p:attrName>ppt_h</p:attrName>
                                        </p:attrNameLst>
                                      </p:cBhvr>
                                      <p:tavLst>
                                        <p:tav tm="0">
                                          <p:val>
                                            <p:fltVal val="0"/>
                                          </p:val>
                                        </p:tav>
                                        <p:tav tm="100000">
                                          <p:val>
                                            <p:strVal val="#ppt_h"/>
                                          </p:val>
                                        </p:tav>
                                      </p:tavLst>
                                    </p:anim>
                                    <p:animEffect transition="in" filter="fade">
                                      <p:cBhvr>
                                        <p:cTn id="66" dur="1000"/>
                                        <p:tgtEl>
                                          <p:spTgt spid="54"/>
                                        </p:tgtEl>
                                      </p:cBhvr>
                                    </p:animEffect>
                                  </p:childTnLst>
                                </p:cTn>
                              </p:par>
                            </p:childTnLst>
                          </p:cTn>
                        </p:par>
                        <p:par>
                          <p:cTn id="67" fill="hold">
                            <p:stCondLst>
                              <p:cond delay="6000"/>
                            </p:stCondLst>
                            <p:childTnLst>
                              <p:par>
                                <p:cTn id="68" presetID="26" presetClass="emph" presetSubtype="0" fill="hold" grpId="1" nodeType="afterEffect">
                                  <p:stCondLst>
                                    <p:cond delay="0"/>
                                  </p:stCondLst>
                                  <p:childTnLst>
                                    <p:animEffect transition="out" filter="fade">
                                      <p:cBhvr>
                                        <p:cTn id="69" dur="1000" tmFilter="0, 0; .2, .5; .8, .5; 1, 0"/>
                                        <p:tgtEl>
                                          <p:spTgt spid="54"/>
                                        </p:tgtEl>
                                      </p:cBhvr>
                                    </p:animEffect>
                                    <p:animScale>
                                      <p:cBhvr>
                                        <p:cTn id="70" dur="500" autoRev="1" fill="hold"/>
                                        <p:tgtEl>
                                          <p:spTgt spid="54"/>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1+#ppt_w/2"/>
                                          </p:val>
                                        </p:tav>
                                        <p:tav tm="100000">
                                          <p:val>
                                            <p:strVal val="#ppt_x"/>
                                          </p:val>
                                        </p:tav>
                                      </p:tavLst>
                                    </p:anim>
                                    <p:anim calcmode="lin" valueType="num">
                                      <p:cBhvr additive="base">
                                        <p:cTn id="76" dur="500" fill="hold"/>
                                        <p:tgtEl>
                                          <p:spTgt spid="39"/>
                                        </p:tgtEl>
                                        <p:attrNameLst>
                                          <p:attrName>ppt_y</p:attrName>
                                        </p:attrNameLst>
                                      </p:cBhvr>
                                      <p:tavLst>
                                        <p:tav tm="0">
                                          <p:val>
                                            <p:strVal val="#ppt_y"/>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2000"/>
                                        <p:tgtEl>
                                          <p:spTgt spid="4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down)">
                                      <p:cBhvr>
                                        <p:cTn id="82" dur="2000"/>
                                        <p:tgtEl>
                                          <p:spTgt spid="4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2000"/>
                                        <p:tgtEl>
                                          <p:spTgt spid="4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20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iterate type="lt">
                                    <p:tmPct val="10000"/>
                                  </p:iterate>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iterate type="lt">
                                    <p:tmPct val="10000"/>
                                  </p:iterate>
                                  <p:childTnLst>
                                    <p:set>
                                      <p:cBhvr>
                                        <p:cTn id="109" dur="1" fill="hold">
                                          <p:stCondLst>
                                            <p:cond delay="0"/>
                                          </p:stCondLst>
                                        </p:cTn>
                                        <p:tgtEl>
                                          <p:spTgt spid="45"/>
                                        </p:tgtEl>
                                        <p:attrNameLst>
                                          <p:attrName>style.visibility</p:attrName>
                                        </p:attrNameLst>
                                      </p:cBhvr>
                                      <p:to>
                                        <p:strVal val="visible"/>
                                      </p:to>
                                    </p:set>
                                    <p:animEffect transition="in" filter="fade">
                                      <p:cBhvr>
                                        <p:cTn id="110" dur="250"/>
                                        <p:tgtEl>
                                          <p:spTgt spid="45"/>
                                        </p:tgtEl>
                                      </p:cBhvr>
                                    </p:animEffect>
                                    <p:anim calcmode="lin" valueType="num">
                                      <p:cBhvr>
                                        <p:cTn id="111" dur="250" fill="hold"/>
                                        <p:tgtEl>
                                          <p:spTgt spid="45"/>
                                        </p:tgtEl>
                                        <p:attrNameLst>
                                          <p:attrName>ppt_x</p:attrName>
                                        </p:attrNameLst>
                                      </p:cBhvr>
                                      <p:tavLst>
                                        <p:tav tm="0">
                                          <p:val>
                                            <p:strVal val="#ppt_x"/>
                                          </p:val>
                                        </p:tav>
                                        <p:tav tm="100000">
                                          <p:val>
                                            <p:strVal val="#ppt_x"/>
                                          </p:val>
                                        </p:tav>
                                      </p:tavLst>
                                    </p:anim>
                                    <p:anim calcmode="lin" valueType="num">
                                      <p:cBhvr>
                                        <p:cTn id="112" dur="25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iterate type="lt">
                                    <p:tmPct val="10000"/>
                                  </p:iterate>
                                  <p:childTnLst>
                                    <p:set>
                                      <p:cBhvr>
                                        <p:cTn id="121" dur="1" fill="hold">
                                          <p:stCondLst>
                                            <p:cond delay="0"/>
                                          </p:stCondLst>
                                        </p:cTn>
                                        <p:tgtEl>
                                          <p:spTgt spid="46"/>
                                        </p:tgtEl>
                                        <p:attrNameLst>
                                          <p:attrName>style.visibility</p:attrName>
                                        </p:attrNameLst>
                                      </p:cBhvr>
                                      <p:to>
                                        <p:strVal val="visible"/>
                                      </p:to>
                                    </p:set>
                                    <p:animEffect transition="in" filter="fade">
                                      <p:cBhvr>
                                        <p:cTn id="122" dur="250"/>
                                        <p:tgtEl>
                                          <p:spTgt spid="46"/>
                                        </p:tgtEl>
                                      </p:cBhvr>
                                    </p:animEffect>
                                    <p:anim calcmode="lin" valueType="num">
                                      <p:cBhvr>
                                        <p:cTn id="123" dur="250" fill="hold"/>
                                        <p:tgtEl>
                                          <p:spTgt spid="46"/>
                                        </p:tgtEl>
                                        <p:attrNameLst>
                                          <p:attrName>ppt_x</p:attrName>
                                        </p:attrNameLst>
                                      </p:cBhvr>
                                      <p:tavLst>
                                        <p:tav tm="0">
                                          <p:val>
                                            <p:strVal val="#ppt_x"/>
                                          </p:val>
                                        </p:tav>
                                        <p:tav tm="100000">
                                          <p:val>
                                            <p:strVal val="#ppt_x"/>
                                          </p:val>
                                        </p:tav>
                                      </p:tavLst>
                                    </p:anim>
                                    <p:anim calcmode="lin" valueType="num">
                                      <p:cBhvr>
                                        <p:cTn id="124" dur="2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500"/>
                                        <p:tgtEl>
                                          <p:spTgt spid="51"/>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iterate type="wd">
                                    <p:tmPct val="10000"/>
                                  </p:iterate>
                                  <p:childTnLst>
                                    <p:set>
                                      <p:cBhvr>
                                        <p:cTn id="133" dur="1" fill="hold">
                                          <p:stCondLst>
                                            <p:cond delay="0"/>
                                          </p:stCondLst>
                                        </p:cTn>
                                        <p:tgtEl>
                                          <p:spTgt spid="47"/>
                                        </p:tgtEl>
                                        <p:attrNameLst>
                                          <p:attrName>style.visibility</p:attrName>
                                        </p:attrNameLst>
                                      </p:cBhvr>
                                      <p:to>
                                        <p:strVal val="visible"/>
                                      </p:to>
                                    </p:set>
                                    <p:animEffect transition="in" filter="fade">
                                      <p:cBhvr>
                                        <p:cTn id="134" dur="250"/>
                                        <p:tgtEl>
                                          <p:spTgt spid="47"/>
                                        </p:tgtEl>
                                      </p:cBhvr>
                                    </p:animEffect>
                                    <p:anim calcmode="lin" valueType="num">
                                      <p:cBhvr>
                                        <p:cTn id="135" dur="250" fill="hold"/>
                                        <p:tgtEl>
                                          <p:spTgt spid="47"/>
                                        </p:tgtEl>
                                        <p:attrNameLst>
                                          <p:attrName>ppt_x</p:attrName>
                                        </p:attrNameLst>
                                      </p:cBhvr>
                                      <p:tavLst>
                                        <p:tav tm="0">
                                          <p:val>
                                            <p:strVal val="#ppt_x"/>
                                          </p:val>
                                        </p:tav>
                                        <p:tav tm="100000">
                                          <p:val>
                                            <p:strVal val="#ppt_x"/>
                                          </p:val>
                                        </p:tav>
                                      </p:tavLst>
                                    </p:anim>
                                    <p:anim calcmode="lin" valueType="num">
                                      <p:cBhvr>
                                        <p:cTn id="136"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iterate type="wd">
                                    <p:tmPct val="10000"/>
                                  </p:iterate>
                                  <p:childTnLst>
                                    <p:set>
                                      <p:cBhvr>
                                        <p:cTn id="140" dur="1" fill="hold">
                                          <p:stCondLst>
                                            <p:cond delay="0"/>
                                          </p:stCondLst>
                                        </p:cTn>
                                        <p:tgtEl>
                                          <p:spTgt spid="56"/>
                                        </p:tgtEl>
                                        <p:attrNameLst>
                                          <p:attrName>style.visibility</p:attrName>
                                        </p:attrNameLst>
                                      </p:cBhvr>
                                      <p:to>
                                        <p:strVal val="visible"/>
                                      </p:to>
                                    </p:set>
                                    <p:animEffect transition="in" filter="fade">
                                      <p:cBhvr>
                                        <p:cTn id="141" dur="250"/>
                                        <p:tgtEl>
                                          <p:spTgt spid="56"/>
                                        </p:tgtEl>
                                      </p:cBhvr>
                                    </p:animEffect>
                                    <p:anim calcmode="lin" valueType="num">
                                      <p:cBhvr>
                                        <p:cTn id="142" dur="250" fill="hold"/>
                                        <p:tgtEl>
                                          <p:spTgt spid="56"/>
                                        </p:tgtEl>
                                        <p:attrNameLst>
                                          <p:attrName>ppt_x</p:attrName>
                                        </p:attrNameLst>
                                      </p:cBhvr>
                                      <p:tavLst>
                                        <p:tav tm="0">
                                          <p:val>
                                            <p:strVal val="#ppt_x"/>
                                          </p:val>
                                        </p:tav>
                                        <p:tav tm="100000">
                                          <p:val>
                                            <p:strVal val="#ppt_x"/>
                                          </p:val>
                                        </p:tav>
                                      </p:tavLst>
                                    </p:anim>
                                    <p:anim calcmode="lin" valueType="num">
                                      <p:cBhvr>
                                        <p:cTn id="143" dur="2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1" nodeType="clickEffect">
                                  <p:stCondLst>
                                    <p:cond delay="0"/>
                                  </p:stCondLst>
                                  <p:iterate type="wd">
                                    <p:tmAbs val="0"/>
                                  </p:iterate>
                                  <p:childTnLst>
                                    <p:set>
                                      <p:cBhvr>
                                        <p:cTn id="147" dur="1" fill="hold">
                                          <p:stCondLst>
                                            <p:cond delay="9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2" grpId="0" animBg="1"/>
      <p:bldP spid="52" grpId="1" animBg="1"/>
      <p:bldP spid="53" grpId="0" animBg="1"/>
      <p:bldP spid="53" grpId="1" animBg="1"/>
      <p:bldP spid="54" grpId="0" animBg="1"/>
      <p:bldP spid="54" grpId="1" animBg="1"/>
      <p:bldP spid="55" grpId="0" animBg="1"/>
      <p:bldP spid="55" grpId="1" animBg="1"/>
      <p:bldP spid="56" grpId="0"/>
      <p:bldP spid="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椭圆 3"/>
          <p:cNvSpPr>
            <a:spLocks noChangeArrowheads="1"/>
          </p:cNvSpPr>
          <p:nvPr/>
        </p:nvSpPr>
        <p:spPr bwMode="auto">
          <a:xfrm>
            <a:off x="1274639" y="1440110"/>
            <a:ext cx="4443412" cy="4441825"/>
          </a:xfrm>
          <a:prstGeom prst="ellipse">
            <a:avLst/>
          </a:prstGeom>
          <a:noFill/>
          <a:ln w="9525">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6" name="Oval 13"/>
          <p:cNvSpPr>
            <a:spLocks noChangeArrowheads="1"/>
          </p:cNvSpPr>
          <p:nvPr/>
        </p:nvSpPr>
        <p:spPr bwMode="auto">
          <a:xfrm>
            <a:off x="1915989" y="3510210"/>
            <a:ext cx="1685925" cy="1684338"/>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7" name="Oval 14"/>
          <p:cNvSpPr>
            <a:spLocks noChangeArrowheads="1"/>
          </p:cNvSpPr>
          <p:nvPr/>
        </p:nvSpPr>
        <p:spPr bwMode="auto">
          <a:xfrm>
            <a:off x="2057276" y="3651498"/>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8" name="Oval 18"/>
          <p:cNvSpPr>
            <a:spLocks noChangeArrowheads="1"/>
          </p:cNvSpPr>
          <p:nvPr/>
        </p:nvSpPr>
        <p:spPr bwMode="auto">
          <a:xfrm>
            <a:off x="3590801" y="3233985"/>
            <a:ext cx="1685925"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9" name="Oval 19"/>
          <p:cNvSpPr>
            <a:spLocks noChangeArrowheads="1"/>
          </p:cNvSpPr>
          <p:nvPr/>
        </p:nvSpPr>
        <p:spPr bwMode="auto">
          <a:xfrm>
            <a:off x="3732089" y="3375273"/>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Oval 23"/>
          <p:cNvSpPr>
            <a:spLocks noChangeArrowheads="1"/>
          </p:cNvSpPr>
          <p:nvPr/>
        </p:nvSpPr>
        <p:spPr bwMode="auto">
          <a:xfrm>
            <a:off x="2470026" y="1956048"/>
            <a:ext cx="1684338" cy="1685925"/>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1" name="Oval 24"/>
          <p:cNvSpPr>
            <a:spLocks noChangeArrowheads="1"/>
          </p:cNvSpPr>
          <p:nvPr/>
        </p:nvSpPr>
        <p:spPr bwMode="auto">
          <a:xfrm>
            <a:off x="2611314" y="2097335"/>
            <a:ext cx="1387475" cy="1387475"/>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2" name="TextBox 10"/>
          <p:cNvSpPr txBox="1">
            <a:spLocks noChangeArrowheads="1"/>
          </p:cNvSpPr>
          <p:nvPr/>
        </p:nvSpPr>
        <p:spPr bwMode="auto">
          <a:xfrm>
            <a:off x="6210176" y="147503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标题文本一</a:t>
            </a:r>
            <a:endParaRPr lang="zh-CN" altLang="en-US" b="1" dirty="0">
              <a:solidFill>
                <a:schemeClr val="tx1"/>
              </a:solidFill>
              <a:latin typeface="微软雅黑" panose="020B0503020204020204" pitchFamily="34" charset="-122"/>
            </a:endParaRPr>
          </a:p>
        </p:txBody>
      </p:sp>
      <p:sp>
        <p:nvSpPr>
          <p:cNvPr id="13" name="TextBox 11"/>
          <p:cNvSpPr txBox="1">
            <a:spLocks noChangeArrowheads="1"/>
          </p:cNvSpPr>
          <p:nvPr/>
        </p:nvSpPr>
        <p:spPr bwMode="auto">
          <a:xfrm>
            <a:off x="6210176" y="1841748"/>
            <a:ext cx="489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smtClean="0">
                <a:solidFill>
                  <a:schemeClr val="tx1"/>
                </a:solidFill>
                <a:latin typeface="微软雅黑" panose="020B0503020204020204" pitchFamily="34" charset="-122"/>
              </a:rPr>
              <a:t>点击输入你的文字内容或复制你的文本内容</a:t>
            </a:r>
            <a:endParaRPr lang="en-US" altLang="zh-CN" sz="1600" dirty="0" smtClean="0">
              <a:solidFill>
                <a:schemeClr val="tx1"/>
              </a:solidFill>
              <a:latin typeface="微软雅黑" panose="020B0503020204020204" pitchFamily="34" charset="-122"/>
            </a:endParaRPr>
          </a:p>
          <a:p>
            <a:pPr eaLnBrk="1" hangingPunct="1">
              <a:spcBef>
                <a:spcPct val="0"/>
              </a:spcBef>
              <a:buNone/>
            </a:pPr>
            <a:r>
              <a:rPr lang="zh-CN" altLang="en-US" sz="1600" dirty="0" smtClean="0">
                <a:solidFill>
                  <a:schemeClr val="tx1"/>
                </a:solidFill>
                <a:latin typeface="微软雅黑" panose="020B0503020204020204" pitchFamily="34" charset="-122"/>
              </a:rPr>
              <a:t>点击输入你的文字内容或复制你的文本内容</a:t>
            </a:r>
            <a:endParaRPr lang="zh-CN" altLang="en-US" sz="1600" dirty="0" smtClean="0">
              <a:solidFill>
                <a:schemeClr val="tx1"/>
              </a:solidFill>
              <a:latin typeface="微软雅黑" panose="020B0503020204020204" pitchFamily="34" charset="-122"/>
            </a:endParaRPr>
          </a:p>
          <a:p>
            <a:pPr eaLnBrk="1" hangingPunct="1">
              <a:spcBef>
                <a:spcPct val="0"/>
              </a:spcBef>
              <a:buNone/>
            </a:pPr>
            <a:r>
              <a:rPr lang="zh-CN" altLang="en-US" sz="1600" dirty="0" smtClean="0">
                <a:solidFill>
                  <a:schemeClr val="tx1"/>
                </a:solidFill>
                <a:latin typeface="微软雅黑" panose="020B0503020204020204" pitchFamily="34" charset="-122"/>
              </a:rPr>
              <a:t>点击输入你的文字内容或复制你的文本内容</a:t>
            </a:r>
            <a:endParaRPr lang="en-US" altLang="zh-CN" sz="1600" dirty="0" smtClean="0">
              <a:solidFill>
                <a:schemeClr val="tx1"/>
              </a:solidFill>
              <a:latin typeface="微软雅黑" panose="020B0503020204020204" pitchFamily="34" charset="-122"/>
            </a:endParaRPr>
          </a:p>
        </p:txBody>
      </p:sp>
      <p:sp>
        <p:nvSpPr>
          <p:cNvPr id="14" name="TextBox 12"/>
          <p:cNvSpPr txBox="1">
            <a:spLocks noChangeArrowheads="1"/>
          </p:cNvSpPr>
          <p:nvPr/>
        </p:nvSpPr>
        <p:spPr bwMode="auto">
          <a:xfrm>
            <a:off x="2855789" y="2437060"/>
            <a:ext cx="919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rgbClr val="F8F8F8"/>
                </a:solidFill>
                <a:latin typeface="微软雅黑" panose="020B0503020204020204" pitchFamily="34" charset="-122"/>
              </a:rPr>
              <a:t>标题</a:t>
            </a:r>
            <a:endParaRPr lang="en-US" altLang="zh-CN" sz="1800" b="1">
              <a:solidFill>
                <a:srgbClr val="F8F8F8"/>
              </a:solidFill>
              <a:latin typeface="微软雅黑" panose="020B0503020204020204" pitchFamily="34" charset="-122"/>
            </a:endParaRPr>
          </a:p>
          <a:p>
            <a:pPr algn="ctr" eaLnBrk="1" hangingPunct="1">
              <a:spcBef>
                <a:spcPct val="0"/>
              </a:spcBef>
              <a:buFontTx/>
              <a:buNone/>
            </a:pPr>
            <a:r>
              <a:rPr lang="zh-CN" altLang="en-US" sz="1800" b="1">
                <a:solidFill>
                  <a:srgbClr val="F8F8F8"/>
                </a:solidFill>
                <a:latin typeface="微软雅黑" panose="020B0503020204020204" pitchFamily="34" charset="-122"/>
              </a:rPr>
              <a:t>文本一</a:t>
            </a:r>
            <a:endParaRPr lang="zh-CN" altLang="en-US" sz="1800" b="1">
              <a:solidFill>
                <a:srgbClr val="F8F8F8"/>
              </a:solidFill>
              <a:latin typeface="微软雅黑" panose="020B0503020204020204" pitchFamily="34" charset="-122"/>
            </a:endParaRPr>
          </a:p>
        </p:txBody>
      </p:sp>
      <p:sp>
        <p:nvSpPr>
          <p:cNvPr id="15" name="TextBox 14"/>
          <p:cNvSpPr txBox="1">
            <a:spLocks noChangeArrowheads="1"/>
          </p:cNvSpPr>
          <p:nvPr/>
        </p:nvSpPr>
        <p:spPr bwMode="auto">
          <a:xfrm>
            <a:off x="2268414" y="4034085"/>
            <a:ext cx="919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dirty="0">
                <a:solidFill>
                  <a:srgbClr val="F8F8F8"/>
                </a:solidFill>
                <a:latin typeface="微软雅黑" panose="020B0503020204020204" pitchFamily="34" charset="-122"/>
              </a:rPr>
              <a:t>标题</a:t>
            </a:r>
            <a:endParaRPr lang="en-US" altLang="zh-CN" sz="1800" b="1" dirty="0">
              <a:solidFill>
                <a:srgbClr val="F8F8F8"/>
              </a:solidFill>
              <a:latin typeface="微软雅黑" panose="020B0503020204020204" pitchFamily="34" charset="-122"/>
            </a:endParaRPr>
          </a:p>
          <a:p>
            <a:pPr algn="ctr" eaLnBrk="1" hangingPunct="1">
              <a:spcBef>
                <a:spcPct val="0"/>
              </a:spcBef>
              <a:buFontTx/>
              <a:buNone/>
            </a:pPr>
            <a:r>
              <a:rPr lang="zh-CN" altLang="en-US" sz="1800" b="1" dirty="0">
                <a:solidFill>
                  <a:srgbClr val="F8F8F8"/>
                </a:solidFill>
                <a:latin typeface="微软雅黑" panose="020B0503020204020204" pitchFamily="34" charset="-122"/>
              </a:rPr>
              <a:t>文本二</a:t>
            </a:r>
            <a:endParaRPr lang="zh-CN" altLang="en-US" sz="1800" b="1" dirty="0">
              <a:solidFill>
                <a:srgbClr val="F8F8F8"/>
              </a:solidFill>
              <a:latin typeface="微软雅黑" panose="020B0503020204020204" pitchFamily="34" charset="-122"/>
            </a:endParaRPr>
          </a:p>
        </p:txBody>
      </p:sp>
      <p:sp>
        <p:nvSpPr>
          <p:cNvPr id="16" name="TextBox 15"/>
          <p:cNvSpPr txBox="1">
            <a:spLocks noChangeArrowheads="1"/>
          </p:cNvSpPr>
          <p:nvPr/>
        </p:nvSpPr>
        <p:spPr bwMode="auto">
          <a:xfrm>
            <a:off x="4001964" y="3692773"/>
            <a:ext cx="919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dirty="0">
                <a:solidFill>
                  <a:srgbClr val="F8F8F8"/>
                </a:solidFill>
                <a:latin typeface="微软雅黑" panose="020B0503020204020204" pitchFamily="34" charset="-122"/>
              </a:rPr>
              <a:t>标题</a:t>
            </a:r>
            <a:endParaRPr lang="en-US" altLang="zh-CN" sz="1800" b="1" dirty="0">
              <a:solidFill>
                <a:srgbClr val="F8F8F8"/>
              </a:solidFill>
              <a:latin typeface="微软雅黑" panose="020B0503020204020204" pitchFamily="34" charset="-122"/>
            </a:endParaRPr>
          </a:p>
          <a:p>
            <a:pPr algn="ctr" eaLnBrk="1" hangingPunct="1">
              <a:spcBef>
                <a:spcPct val="0"/>
              </a:spcBef>
              <a:buFontTx/>
              <a:buNone/>
            </a:pPr>
            <a:r>
              <a:rPr lang="zh-CN" altLang="en-US" sz="1800" b="1" dirty="0">
                <a:solidFill>
                  <a:srgbClr val="F8F8F8"/>
                </a:solidFill>
                <a:latin typeface="微软雅黑" panose="020B0503020204020204" pitchFamily="34" charset="-122"/>
              </a:rPr>
              <a:t>文本三</a:t>
            </a:r>
            <a:endParaRPr lang="zh-CN" altLang="en-US" sz="1800" b="1" dirty="0">
              <a:solidFill>
                <a:srgbClr val="F8F8F8"/>
              </a:solidFill>
              <a:latin typeface="微软雅黑" panose="020B0503020204020204" pitchFamily="34" charset="-122"/>
            </a:endParaRPr>
          </a:p>
        </p:txBody>
      </p:sp>
      <p:sp>
        <p:nvSpPr>
          <p:cNvPr id="17" name="TextBox 16"/>
          <p:cNvSpPr txBox="1">
            <a:spLocks noChangeArrowheads="1"/>
          </p:cNvSpPr>
          <p:nvPr/>
        </p:nvSpPr>
        <p:spPr bwMode="auto">
          <a:xfrm>
            <a:off x="6210176" y="304348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标题文本二</a:t>
            </a:r>
            <a:endParaRPr lang="zh-CN" altLang="en-US" b="1">
              <a:solidFill>
                <a:schemeClr val="tx1"/>
              </a:solidFill>
              <a:latin typeface="微软雅黑" panose="020B0503020204020204" pitchFamily="34" charset="-122"/>
            </a:endParaRPr>
          </a:p>
        </p:txBody>
      </p:sp>
      <p:sp>
        <p:nvSpPr>
          <p:cNvPr id="18" name="TextBox 17"/>
          <p:cNvSpPr txBox="1">
            <a:spLocks noChangeArrowheads="1"/>
          </p:cNvSpPr>
          <p:nvPr/>
        </p:nvSpPr>
        <p:spPr bwMode="auto">
          <a:xfrm>
            <a:off x="6210176" y="3410198"/>
            <a:ext cx="489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smtClean="0">
                <a:solidFill>
                  <a:schemeClr val="tx1"/>
                </a:solidFill>
                <a:latin typeface="微软雅黑" panose="020B0503020204020204" pitchFamily="34" charset="-122"/>
              </a:rPr>
              <a:t>点击输入你的文字内容或复制你的文本内容</a:t>
            </a:r>
            <a:endParaRPr lang="en-US" altLang="zh-CN" sz="1600" dirty="0" smtClean="0">
              <a:solidFill>
                <a:schemeClr val="tx1"/>
              </a:solidFill>
              <a:latin typeface="微软雅黑" panose="020B0503020204020204" pitchFamily="34" charset="-122"/>
            </a:endParaRPr>
          </a:p>
          <a:p>
            <a:pPr eaLnBrk="1" hangingPunct="1">
              <a:spcBef>
                <a:spcPct val="0"/>
              </a:spcBef>
              <a:buNone/>
            </a:pPr>
            <a:r>
              <a:rPr lang="zh-CN" altLang="en-US" sz="1600" dirty="0" smtClean="0">
                <a:solidFill>
                  <a:schemeClr val="tx1"/>
                </a:solidFill>
                <a:latin typeface="微软雅黑" panose="020B0503020204020204" pitchFamily="34" charset="-122"/>
              </a:rPr>
              <a:t>点击输入你的文字内容或复制你的文本内容</a:t>
            </a:r>
            <a:endParaRPr lang="zh-CN" altLang="en-US" sz="1600" dirty="0" smtClean="0">
              <a:solidFill>
                <a:schemeClr val="tx1"/>
              </a:solidFill>
              <a:latin typeface="微软雅黑" panose="020B0503020204020204" pitchFamily="34" charset="-122"/>
            </a:endParaRPr>
          </a:p>
          <a:p>
            <a:pPr eaLnBrk="1" hangingPunct="1">
              <a:spcBef>
                <a:spcPct val="0"/>
              </a:spcBef>
              <a:buNone/>
            </a:pPr>
            <a:r>
              <a:rPr lang="zh-CN" altLang="en-US" sz="1600" dirty="0" smtClean="0">
                <a:solidFill>
                  <a:schemeClr val="tx1"/>
                </a:solidFill>
                <a:latin typeface="微软雅黑" panose="020B0503020204020204" pitchFamily="34" charset="-122"/>
              </a:rPr>
              <a:t>点击输入你的文字内容或复制你的文本内容</a:t>
            </a:r>
            <a:endParaRPr lang="zh-CN" altLang="en-US" sz="1600" dirty="0">
              <a:solidFill>
                <a:schemeClr val="tx1"/>
              </a:solidFill>
              <a:latin typeface="微软雅黑" panose="020B0503020204020204" pitchFamily="34" charset="-122"/>
            </a:endParaRPr>
          </a:p>
        </p:txBody>
      </p:sp>
      <p:sp>
        <p:nvSpPr>
          <p:cNvPr id="19" name="TextBox 18"/>
          <p:cNvSpPr txBox="1">
            <a:spLocks noChangeArrowheads="1"/>
          </p:cNvSpPr>
          <p:nvPr/>
        </p:nvSpPr>
        <p:spPr bwMode="auto">
          <a:xfrm>
            <a:off x="6210176" y="4599235"/>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标题文本三</a:t>
            </a:r>
            <a:endParaRPr lang="zh-CN" altLang="en-US" b="1">
              <a:solidFill>
                <a:schemeClr val="tx1"/>
              </a:solidFill>
              <a:latin typeface="微软雅黑" panose="020B0503020204020204" pitchFamily="34" charset="-122"/>
            </a:endParaRPr>
          </a:p>
        </p:txBody>
      </p:sp>
      <p:sp>
        <p:nvSpPr>
          <p:cNvPr id="20" name="TextBox 19"/>
          <p:cNvSpPr txBox="1">
            <a:spLocks noChangeArrowheads="1"/>
          </p:cNvSpPr>
          <p:nvPr/>
        </p:nvSpPr>
        <p:spPr bwMode="auto">
          <a:xfrm>
            <a:off x="6210176" y="4965948"/>
            <a:ext cx="489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smtClean="0">
                <a:solidFill>
                  <a:schemeClr val="tx1"/>
                </a:solidFill>
                <a:latin typeface="微软雅黑" panose="020B0503020204020204" pitchFamily="34" charset="-122"/>
              </a:rPr>
              <a:t>点击输入你的文字内容或复制你的文本内容</a:t>
            </a:r>
            <a:endParaRPr lang="en-US" altLang="zh-CN" sz="1600" dirty="0" smtClean="0">
              <a:solidFill>
                <a:schemeClr val="tx1"/>
              </a:solidFill>
              <a:latin typeface="微软雅黑" panose="020B0503020204020204" pitchFamily="34" charset="-122"/>
            </a:endParaRPr>
          </a:p>
          <a:p>
            <a:pPr eaLnBrk="1" hangingPunct="1">
              <a:spcBef>
                <a:spcPct val="0"/>
              </a:spcBef>
              <a:buNone/>
            </a:pPr>
            <a:r>
              <a:rPr lang="zh-CN" altLang="en-US" sz="1600" dirty="0" smtClean="0">
                <a:solidFill>
                  <a:schemeClr val="tx1"/>
                </a:solidFill>
                <a:latin typeface="微软雅黑" panose="020B0503020204020204" pitchFamily="34" charset="-122"/>
              </a:rPr>
              <a:t>点击输入你的文字内容或复制你的文本内容</a:t>
            </a:r>
            <a:endParaRPr lang="zh-CN" altLang="en-US" sz="1600" dirty="0" smtClean="0">
              <a:solidFill>
                <a:schemeClr val="tx1"/>
              </a:solidFill>
              <a:latin typeface="微软雅黑" panose="020B0503020204020204" pitchFamily="34" charset="-122"/>
            </a:endParaRPr>
          </a:p>
          <a:p>
            <a:pPr eaLnBrk="1" hangingPunct="1">
              <a:spcBef>
                <a:spcPct val="0"/>
              </a:spcBef>
              <a:buNone/>
            </a:pPr>
            <a:r>
              <a:rPr lang="zh-CN" altLang="en-US" sz="1600" dirty="0" smtClean="0">
                <a:solidFill>
                  <a:schemeClr val="tx1"/>
                </a:solidFill>
                <a:latin typeface="微软雅黑" panose="020B0503020204020204" pitchFamily="34" charset="-122"/>
              </a:rPr>
              <a:t>点击输入你的文字内容或复制你的文本内容</a:t>
            </a:r>
            <a:endParaRPr lang="en-US" altLang="zh-CN" sz="1600" dirty="0" smtClean="0">
              <a:solidFill>
                <a:schemeClr val="tx1"/>
              </a:solidFill>
              <a:latin typeface="微软雅黑" panose="020B0503020204020204" pitchFamily="34" charset="-122"/>
            </a:endParaRPr>
          </a:p>
        </p:txBody>
      </p:sp>
    </p:spTree>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1"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1000"/>
                                        <p:tgtEl>
                                          <p:spTgt spid="5"/>
                                        </p:tgtEl>
                                      </p:cBhvr>
                                    </p:animEffect>
                                  </p:childTnLst>
                                </p:cTn>
                              </p:par>
                            </p:childTnLst>
                          </p:cTn>
                        </p:par>
                        <p:par>
                          <p:cTn id="26" fill="hold">
                            <p:stCondLst>
                              <p:cond delay="1949"/>
                            </p:stCondLst>
                            <p:childTnLst>
                              <p:par>
                                <p:cTn id="27" presetID="5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0"/>
                                        </p:tgtEl>
                                        <p:attrNameLst>
                                          <p:attrName>ppt_x</p:attrName>
                                          <p:attrName>ppt_y</p:attrName>
                                        </p:attrNameLst>
                                      </p:cBhvr>
                                      <p:rCtr x="0" y="0"/>
                                    </p:animMotion>
                                    <p:animEffect transition="in" filter="fade">
                                      <p:cBhvr>
                                        <p:cTn id="31" dur="1000"/>
                                        <p:tgtEl>
                                          <p:spTgt spid="10"/>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Scale>
                                      <p:cBhvr>
                                        <p:cTn id="3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11"/>
                                        </p:tgtEl>
                                        <p:attrNameLst>
                                          <p:attrName>ppt_x</p:attrName>
                                          <p:attrName>ppt_y</p:attrName>
                                        </p:attrNameLst>
                                      </p:cBhvr>
                                      <p:rCtr x="0" y="0"/>
                                    </p:animMotion>
                                    <p:animEffect transition="in" filter="fade">
                                      <p:cBhvr>
                                        <p:cTn id="36" dur="1000"/>
                                        <p:tgtEl>
                                          <p:spTgt spid="11"/>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Scale>
                                      <p:cBhvr>
                                        <p:cTn id="3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4"/>
                                        </p:tgtEl>
                                        <p:attrNameLst>
                                          <p:attrName>ppt_x</p:attrName>
                                          <p:attrName>ppt_y</p:attrName>
                                        </p:attrNameLst>
                                      </p:cBhvr>
                                      <p:rCtr x="0" y="0"/>
                                    </p:animMotion>
                                    <p:animEffect transition="in" filter="fade">
                                      <p:cBhvr>
                                        <p:cTn id="41" dur="1000"/>
                                        <p:tgtEl>
                                          <p:spTgt spid="14"/>
                                        </p:tgtEl>
                                      </p:cBhvr>
                                    </p:animEffect>
                                  </p:childTnLst>
                                </p:cTn>
                              </p:par>
                            </p:childTnLst>
                          </p:cTn>
                        </p:par>
                        <p:par>
                          <p:cTn id="42" fill="hold">
                            <p:stCondLst>
                              <p:cond delay="2949"/>
                            </p:stCondLst>
                            <p:childTnLst>
                              <p:par>
                                <p:cTn id="43" presetID="52"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Scale>
                                      <p:cBhvr>
                                        <p:cTn id="4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6"/>
                                        </p:tgtEl>
                                        <p:attrNameLst>
                                          <p:attrName>ppt_x</p:attrName>
                                          <p:attrName>ppt_y</p:attrName>
                                        </p:attrNameLst>
                                      </p:cBhvr>
                                      <p:rCtr x="0" y="0"/>
                                    </p:animMotion>
                                    <p:animEffect transition="in" filter="fade">
                                      <p:cBhvr>
                                        <p:cTn id="47" dur="1000"/>
                                        <p:tgtEl>
                                          <p:spTgt spid="6"/>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Scale>
                                      <p:cBhvr>
                                        <p:cTn id="5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7"/>
                                        </p:tgtEl>
                                        <p:attrNameLst>
                                          <p:attrName>ppt_x</p:attrName>
                                          <p:attrName>ppt_y</p:attrName>
                                        </p:attrNameLst>
                                      </p:cBhvr>
                                      <p:rCtr x="0" y="0"/>
                                    </p:animMotion>
                                    <p:animEffect transition="in" filter="fade">
                                      <p:cBhvr>
                                        <p:cTn id="52" dur="1000"/>
                                        <p:tgtEl>
                                          <p:spTgt spid="7"/>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Scale>
                                      <p:cBhvr>
                                        <p:cTn id="5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15"/>
                                        </p:tgtEl>
                                        <p:attrNameLst>
                                          <p:attrName>ppt_x</p:attrName>
                                          <p:attrName>ppt_y</p:attrName>
                                        </p:attrNameLst>
                                      </p:cBhvr>
                                      <p:rCtr x="0" y="0"/>
                                    </p:animMotion>
                                    <p:animEffect transition="in" filter="fade">
                                      <p:cBhvr>
                                        <p:cTn id="57" dur="1000"/>
                                        <p:tgtEl>
                                          <p:spTgt spid="15"/>
                                        </p:tgtEl>
                                      </p:cBhvr>
                                    </p:animEffect>
                                  </p:childTnLst>
                                </p:cTn>
                              </p:par>
                            </p:childTnLst>
                          </p:cTn>
                        </p:par>
                        <p:par>
                          <p:cTn id="58" fill="hold">
                            <p:stCondLst>
                              <p:cond delay="3949"/>
                            </p:stCondLst>
                            <p:childTnLst>
                              <p:par>
                                <p:cTn id="59" presetID="52"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Scale>
                                      <p:cBhvr>
                                        <p:cTn id="6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8"/>
                                        </p:tgtEl>
                                        <p:attrNameLst>
                                          <p:attrName>ppt_x</p:attrName>
                                          <p:attrName>ppt_y</p:attrName>
                                        </p:attrNameLst>
                                      </p:cBhvr>
                                      <p:rCtr x="0" y="0"/>
                                    </p:animMotion>
                                    <p:animEffect transition="in" filter="fade">
                                      <p:cBhvr>
                                        <p:cTn id="63" dur="1000"/>
                                        <p:tgtEl>
                                          <p:spTgt spid="8"/>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Scale>
                                      <p:cBhvr>
                                        <p:cTn id="6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9"/>
                                        </p:tgtEl>
                                        <p:attrNameLst>
                                          <p:attrName>ppt_x</p:attrName>
                                          <p:attrName>ppt_y</p:attrName>
                                        </p:attrNameLst>
                                      </p:cBhvr>
                                      <p:rCtr x="0" y="0"/>
                                    </p:animMotion>
                                    <p:animEffect transition="in" filter="fade">
                                      <p:cBhvr>
                                        <p:cTn id="68" dur="1000"/>
                                        <p:tgtEl>
                                          <p:spTgt spid="9"/>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Scale>
                                      <p:cBhvr>
                                        <p:cTn id="7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2" dur="1000" decel="50000" fill="hold">
                                          <p:stCondLst>
                                            <p:cond delay="0"/>
                                          </p:stCondLst>
                                        </p:cTn>
                                        <p:tgtEl>
                                          <p:spTgt spid="16"/>
                                        </p:tgtEl>
                                        <p:attrNameLst>
                                          <p:attrName>ppt_x</p:attrName>
                                          <p:attrName>ppt_y</p:attrName>
                                        </p:attrNameLst>
                                      </p:cBhvr>
                                      <p:rCtr x="0" y="0"/>
                                    </p:animMotion>
                                    <p:animEffect transition="in" filter="fade">
                                      <p:cBhvr>
                                        <p:cTn id="73" dur="1000"/>
                                        <p:tgtEl>
                                          <p:spTgt spid="16"/>
                                        </p:tgtEl>
                                      </p:cBhvr>
                                    </p:animEffect>
                                  </p:childTnLst>
                                </p:cTn>
                              </p:par>
                            </p:childTnLst>
                          </p:cTn>
                        </p:par>
                        <p:par>
                          <p:cTn id="74" fill="hold">
                            <p:stCondLst>
                              <p:cond delay="4949"/>
                            </p:stCondLst>
                            <p:childTnLst>
                              <p:par>
                                <p:cTn id="75" presetID="2" presetClass="entr" presetSubtype="6"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5449"/>
                            </p:stCondLst>
                            <p:childTnLst>
                              <p:par>
                                <p:cTn id="80" presetID="2" presetClass="entr" presetSubtype="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1+#ppt_w/2"/>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5949"/>
                            </p:stCondLst>
                            <p:childTnLst>
                              <p:par>
                                <p:cTn id="85" presetID="2" presetClass="entr" presetSubtype="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par>
                          <p:cTn id="89" fill="hold">
                            <p:stCondLst>
                              <p:cond delay="6449"/>
                            </p:stCondLst>
                            <p:childTnLst>
                              <p:par>
                                <p:cTn id="90" presetID="22" presetClass="entr" presetSubtype="1"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up)">
                                      <p:cBhvr>
                                        <p:cTn id="92" dur="500"/>
                                        <p:tgtEl>
                                          <p:spTgt spid="13"/>
                                        </p:tgtEl>
                                      </p:cBhvr>
                                    </p:animEffect>
                                  </p:childTnLst>
                                </p:cTn>
                              </p:par>
                            </p:childTnLst>
                          </p:cTn>
                        </p:par>
                        <p:par>
                          <p:cTn id="93" fill="hold">
                            <p:stCondLst>
                              <p:cond delay="6949"/>
                            </p:stCondLst>
                            <p:childTnLst>
                              <p:par>
                                <p:cTn id="94" presetID="22" presetClass="entr" presetSubtype="1"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up)">
                                      <p:cBhvr>
                                        <p:cTn id="96" dur="500"/>
                                        <p:tgtEl>
                                          <p:spTgt spid="18"/>
                                        </p:tgtEl>
                                      </p:cBhvr>
                                    </p:animEffect>
                                  </p:childTnLst>
                                </p:cTn>
                              </p:par>
                            </p:childTnLst>
                          </p:cTn>
                        </p:par>
                        <p:par>
                          <p:cTn id="97" fill="hold">
                            <p:stCondLst>
                              <p:cond delay="7449"/>
                            </p:stCondLst>
                            <p:childTnLst>
                              <p:par>
                                <p:cTn id="98" presetID="22" presetClass="entr" presetSubtype="1" fill="hold" grpId="0"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up)">
                                      <p:cBhvr>
                                        <p:cTn id="10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1" name="矩形 1"/>
          <p:cNvSpPr>
            <a:spLocks noChangeArrowheads="1"/>
          </p:cNvSpPr>
          <p:nvPr/>
        </p:nvSpPr>
        <p:spPr bwMode="auto">
          <a:xfrm>
            <a:off x="1391375" y="1773610"/>
            <a:ext cx="2210951" cy="1656145"/>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矩形 4"/>
          <p:cNvSpPr>
            <a:spLocks noChangeArrowheads="1"/>
          </p:cNvSpPr>
          <p:nvPr/>
        </p:nvSpPr>
        <p:spPr bwMode="auto">
          <a:xfrm>
            <a:off x="3792925" y="1773610"/>
            <a:ext cx="2210951" cy="165614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3" name="矩形 7"/>
          <p:cNvSpPr>
            <a:spLocks noChangeArrowheads="1"/>
          </p:cNvSpPr>
          <p:nvPr/>
        </p:nvSpPr>
        <p:spPr bwMode="auto">
          <a:xfrm>
            <a:off x="8593908" y="1773610"/>
            <a:ext cx="2208834" cy="165614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4" name="矩形 9"/>
          <p:cNvSpPr>
            <a:spLocks noChangeArrowheads="1"/>
          </p:cNvSpPr>
          <p:nvPr/>
        </p:nvSpPr>
        <p:spPr bwMode="auto">
          <a:xfrm>
            <a:off x="6192357" y="1773610"/>
            <a:ext cx="2210951" cy="165614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5" name="TextBox 15"/>
          <p:cNvSpPr txBox="1">
            <a:spLocks noChangeArrowheads="1"/>
          </p:cNvSpPr>
          <p:nvPr/>
        </p:nvSpPr>
        <p:spPr bwMode="auto">
          <a:xfrm>
            <a:off x="1391375" y="5085978"/>
            <a:ext cx="5116530" cy="4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96" tIns="54448" rIns="108896" bIns="54448"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2900" dirty="0" smtClean="0">
                <a:solidFill>
                  <a:schemeClr val="accent1"/>
                </a:solidFill>
                <a:latin typeface="微软雅黑" panose="020B0503020204020204" pitchFamily="34" charset="-122"/>
              </a:rPr>
              <a:t>注明内容重要或说明情况</a:t>
            </a:r>
            <a:endParaRPr lang="zh-CN" altLang="en-US" sz="2900" dirty="0">
              <a:solidFill>
                <a:schemeClr val="accent1"/>
              </a:solidFill>
              <a:latin typeface="微软雅黑" panose="020B0503020204020204" pitchFamily="34" charset="-122"/>
            </a:endParaRPr>
          </a:p>
        </p:txBody>
      </p:sp>
      <p:sp>
        <p:nvSpPr>
          <p:cNvPr id="16" name="矩形 15"/>
          <p:cNvSpPr/>
          <p:nvPr/>
        </p:nvSpPr>
        <p:spPr>
          <a:xfrm>
            <a:off x="1391375" y="5662042"/>
            <a:ext cx="9411366" cy="701837"/>
          </a:xfrm>
          <a:prstGeom prst="rect">
            <a:avLst/>
          </a:prstGeom>
        </p:spPr>
        <p:txBody>
          <a:bodyPr lIns="108896" tIns="54448" rIns="108896" bIns="54448"/>
          <a:lstStyle/>
          <a:p>
            <a:pPr>
              <a:lnSpc>
                <a:spcPct val="130000"/>
              </a:lnSpc>
              <a:defRPr/>
            </a:pPr>
            <a:r>
              <a:rPr lang="zh-CN" altLang="en-US" sz="1700" dirty="0">
                <a:latin typeface="微软雅黑" panose="020B0503020204020204" pitchFamily="34" charset="-122"/>
                <a:ea typeface="微软雅黑" panose="020B0503020204020204" pitchFamily="34" charset="-122"/>
              </a:rPr>
              <a:t>请在此处输入您的文本，或者删除此文本框。请在此处输入您的文本，或者删除此文本框 </a:t>
            </a:r>
            <a:endParaRPr lang="en-US" altLang="zh-CN" sz="1700" dirty="0" smtClean="0">
              <a:latin typeface="微软雅黑" panose="020B0503020204020204" pitchFamily="34" charset="-122"/>
              <a:ea typeface="微软雅黑" panose="020B0503020204020204" pitchFamily="34" charset="-122"/>
            </a:endParaRPr>
          </a:p>
          <a:p>
            <a:pPr>
              <a:lnSpc>
                <a:spcPct val="130000"/>
              </a:lnSpc>
              <a:defRPr/>
            </a:pPr>
            <a:r>
              <a:rPr lang="zh-CN" altLang="en-US" sz="1700" dirty="0" smtClean="0">
                <a:latin typeface="微软雅黑" panose="020B0503020204020204" pitchFamily="34" charset="-122"/>
                <a:ea typeface="微软雅黑" panose="020B0503020204020204" pitchFamily="34" charset="-122"/>
              </a:rPr>
              <a:t>请</a:t>
            </a:r>
            <a:r>
              <a:rPr lang="zh-CN" altLang="en-US" sz="1700" dirty="0">
                <a:latin typeface="微软雅黑" panose="020B0503020204020204" pitchFamily="34" charset="-122"/>
                <a:ea typeface="微软雅黑" panose="020B0503020204020204" pitchFamily="34" charset="-122"/>
              </a:rPr>
              <a:t>在此处输入您的文本，或者删除此文本框。</a:t>
            </a:r>
            <a:endParaRPr lang="zh-CN" altLang="en-US" sz="1700" dirty="0">
              <a:latin typeface="微软雅黑" panose="020B0503020204020204" pitchFamily="34" charset="-122"/>
              <a:ea typeface="微软雅黑" panose="020B0503020204020204" pitchFamily="34" charset="-122"/>
            </a:endParaRPr>
          </a:p>
        </p:txBody>
      </p:sp>
      <p:sp>
        <p:nvSpPr>
          <p:cNvPr id="17" name="矩形 16"/>
          <p:cNvSpPr/>
          <p:nvPr/>
        </p:nvSpPr>
        <p:spPr bwMode="auto">
          <a:xfrm>
            <a:off x="1584092"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dirty="0" smtClean="0">
                <a:solidFill>
                  <a:srgbClr val="F8F8F8"/>
                </a:solidFill>
                <a:latin typeface="微软雅黑" panose="020B0503020204020204" pitchFamily="34" charset="-122"/>
                <a:ea typeface="微软雅黑" panose="020B0503020204020204" pitchFamily="34" charset="-122"/>
              </a:rPr>
              <a:t>添加文字内容</a:t>
            </a:r>
            <a:endParaRPr lang="en-US" altLang="zh-CN" sz="1700" dirty="0" smtClean="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smtClean="0">
                <a:solidFill>
                  <a:srgbClr val="F8F8F8"/>
                </a:solidFill>
                <a:latin typeface="微软雅黑" panose="020B0503020204020204" pitchFamily="34" charset="-122"/>
                <a:ea typeface="微软雅黑" panose="020B0503020204020204" pitchFamily="34" charset="-122"/>
              </a:rPr>
              <a:t>说明内容情况</a:t>
            </a:r>
            <a:endParaRPr lang="en-US" altLang="zh-CN" sz="1700" dirty="0" smtClean="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smtClean="0">
                <a:solidFill>
                  <a:srgbClr val="F8F8F8"/>
                </a:solidFill>
                <a:latin typeface="微软雅黑" panose="020B0503020204020204" pitchFamily="34" charset="-122"/>
                <a:ea typeface="微软雅黑" panose="020B0503020204020204" pitchFamily="34" charset="-122"/>
              </a:rPr>
              <a:t>以完成的项目</a:t>
            </a:r>
            <a:endParaRPr lang="en-US" altLang="zh-CN" sz="1700" dirty="0" smtClean="0">
              <a:solidFill>
                <a:srgbClr val="F8F8F8"/>
              </a:solidFill>
              <a:latin typeface="微软雅黑" panose="020B0503020204020204" pitchFamily="34" charset="-122"/>
              <a:ea typeface="微软雅黑" panose="020B0503020204020204" pitchFamily="34" charset="-122"/>
            </a:endParaRPr>
          </a:p>
        </p:txBody>
      </p:sp>
      <p:sp>
        <p:nvSpPr>
          <p:cNvPr id="18" name="矩形 17"/>
          <p:cNvSpPr/>
          <p:nvPr/>
        </p:nvSpPr>
        <p:spPr bwMode="auto">
          <a:xfrm>
            <a:off x="3985642"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添加文字内容</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说明内容情况</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以完成的项目</a:t>
            </a:r>
            <a:endParaRPr lang="en-US" altLang="zh-CN" sz="1700" dirty="0">
              <a:solidFill>
                <a:srgbClr val="F8F8F8"/>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8784507" y="3266205"/>
            <a:ext cx="1825517" cy="1460838"/>
          </a:xfrm>
          <a:prstGeom prst="rect">
            <a:avLst/>
          </a:prstGeom>
          <a:solidFill>
            <a:schemeClr val="accent2">
              <a:alpha val="85000"/>
            </a:schemeClr>
          </a:solidFill>
          <a:ln>
            <a:noFill/>
          </a:ln>
          <a:effectLst/>
        </p:spPr>
        <p:txBody>
          <a:bodyPr lIns="108896" tIns="54448" rIns="108896" bIns="54448" anchor="ctr"/>
          <a:lstStyle/>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添加文字内容</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说明内容情况</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以完成的项目</a:t>
            </a:r>
            <a:endParaRPr lang="en-US" altLang="zh-CN" sz="1700" dirty="0">
              <a:solidFill>
                <a:srgbClr val="F8F8F8"/>
              </a:solidFill>
              <a:latin typeface="微软雅黑" panose="020B0503020204020204" pitchFamily="34" charset="-122"/>
              <a:ea typeface="微软雅黑" panose="020B0503020204020204" pitchFamily="34" charset="-122"/>
            </a:endParaRPr>
          </a:p>
        </p:txBody>
      </p:sp>
      <p:sp>
        <p:nvSpPr>
          <p:cNvPr id="20" name="矩形 19"/>
          <p:cNvSpPr/>
          <p:nvPr/>
        </p:nvSpPr>
        <p:spPr bwMode="auto">
          <a:xfrm>
            <a:off x="6385075" y="3266205"/>
            <a:ext cx="1825517" cy="1460838"/>
          </a:xfrm>
          <a:prstGeom prst="rect">
            <a:avLst/>
          </a:prstGeom>
          <a:solidFill>
            <a:schemeClr val="accent1">
              <a:alpha val="85000"/>
            </a:schemeClr>
          </a:solidFill>
          <a:ln>
            <a:noFill/>
          </a:ln>
          <a:effectLst/>
        </p:spPr>
        <p:txBody>
          <a:bodyPr lIns="108896" tIns="54448" rIns="108896" bIns="54448" anchor="ctr"/>
          <a:lstStyle/>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添加文字内容</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说明内容情况</a:t>
            </a:r>
            <a:endParaRPr lang="en-US" altLang="zh-CN" sz="1700"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700" dirty="0">
                <a:solidFill>
                  <a:srgbClr val="F8F8F8"/>
                </a:solidFill>
                <a:latin typeface="微软雅黑" panose="020B0503020204020204" pitchFamily="34" charset="-122"/>
                <a:ea typeface="微软雅黑" panose="020B0503020204020204" pitchFamily="34" charset="-122"/>
              </a:rPr>
              <a:t>以完成的项目</a:t>
            </a:r>
            <a:endParaRPr lang="en-US" altLang="zh-CN" sz="17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250" fill="hold"/>
                                        <p:tgtEl>
                                          <p:spTgt spid="11"/>
                                        </p:tgtEl>
                                        <p:attrNameLst>
                                          <p:attrName>ppt_x</p:attrName>
                                        </p:attrNameLst>
                                      </p:cBhvr>
                                      <p:tavLst>
                                        <p:tav tm="0">
                                          <p:val>
                                            <p:strVal val="0-#ppt_w/2"/>
                                          </p:val>
                                        </p:tav>
                                        <p:tav tm="100000">
                                          <p:val>
                                            <p:strVal val="#ppt_x"/>
                                          </p:val>
                                        </p:tav>
                                      </p:tavLst>
                                    </p:anim>
                                    <p:anim calcmode="lin" valueType="num">
                                      <p:cBhvr additive="base">
                                        <p:cTn id="27" dur="125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0-#ppt_w/2"/>
                                          </p:val>
                                        </p:tav>
                                        <p:tav tm="100000">
                                          <p:val>
                                            <p:strVal val="#ppt_x"/>
                                          </p:val>
                                        </p:tav>
                                      </p:tavLst>
                                    </p:anim>
                                    <p:anim calcmode="lin" valueType="num">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250" fill="hold"/>
                                        <p:tgtEl>
                                          <p:spTgt spid="14"/>
                                        </p:tgtEl>
                                        <p:attrNameLst>
                                          <p:attrName>ppt_x</p:attrName>
                                        </p:attrNameLst>
                                      </p:cBhvr>
                                      <p:tavLst>
                                        <p:tav tm="0">
                                          <p:val>
                                            <p:strVal val="0-#ppt_w/2"/>
                                          </p:val>
                                        </p:tav>
                                        <p:tav tm="100000">
                                          <p:val>
                                            <p:strVal val="#ppt_x"/>
                                          </p:val>
                                        </p:tav>
                                      </p:tavLst>
                                    </p:anim>
                                    <p:anim calcmode="lin" valueType="num">
                                      <p:cBhvr additive="base">
                                        <p:cTn id="35" dur="125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250" fill="hold"/>
                                        <p:tgtEl>
                                          <p:spTgt spid="13"/>
                                        </p:tgtEl>
                                        <p:attrNameLst>
                                          <p:attrName>ppt_x</p:attrName>
                                        </p:attrNameLst>
                                      </p:cBhvr>
                                      <p:tavLst>
                                        <p:tav tm="0">
                                          <p:val>
                                            <p:strVal val="0-#ppt_w/2"/>
                                          </p:val>
                                        </p:tav>
                                        <p:tav tm="100000">
                                          <p:val>
                                            <p:strVal val="#ppt_x"/>
                                          </p:val>
                                        </p:tav>
                                      </p:tavLst>
                                    </p:anim>
                                    <p:anim calcmode="lin" valueType="num">
                                      <p:cBhvr additive="base">
                                        <p:cTn id="3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250" fill="hold"/>
                                        <p:tgtEl>
                                          <p:spTgt spid="17"/>
                                        </p:tgtEl>
                                        <p:attrNameLst>
                                          <p:attrName>ppt_x</p:attrName>
                                        </p:attrNameLst>
                                      </p:cBhvr>
                                      <p:tavLst>
                                        <p:tav tm="0">
                                          <p:val>
                                            <p:strVal val="1+#ppt_w/2"/>
                                          </p:val>
                                        </p:tav>
                                        <p:tav tm="100000">
                                          <p:val>
                                            <p:strVal val="#ppt_x"/>
                                          </p:val>
                                        </p:tav>
                                      </p:tavLst>
                                    </p:anim>
                                    <p:anim calcmode="lin" valueType="num">
                                      <p:cBhvr additive="base">
                                        <p:cTn id="45" dur="1250" fill="hold"/>
                                        <p:tgtEl>
                                          <p:spTgt spid="1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1250" fill="hold"/>
                                        <p:tgtEl>
                                          <p:spTgt spid="18"/>
                                        </p:tgtEl>
                                        <p:attrNameLst>
                                          <p:attrName>ppt_x</p:attrName>
                                        </p:attrNameLst>
                                      </p:cBhvr>
                                      <p:tavLst>
                                        <p:tav tm="0">
                                          <p:val>
                                            <p:strVal val="1+#ppt_w/2"/>
                                          </p:val>
                                        </p:tav>
                                        <p:tav tm="100000">
                                          <p:val>
                                            <p:strVal val="#ppt_x"/>
                                          </p:val>
                                        </p:tav>
                                      </p:tavLst>
                                    </p:anim>
                                    <p:anim calcmode="lin" valueType="num">
                                      <p:cBhvr additive="base">
                                        <p:cTn id="49" dur="125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1250" fill="hold"/>
                                        <p:tgtEl>
                                          <p:spTgt spid="19"/>
                                        </p:tgtEl>
                                        <p:attrNameLst>
                                          <p:attrName>ppt_x</p:attrName>
                                        </p:attrNameLst>
                                      </p:cBhvr>
                                      <p:tavLst>
                                        <p:tav tm="0">
                                          <p:val>
                                            <p:strVal val="1+#ppt_w/2"/>
                                          </p:val>
                                        </p:tav>
                                        <p:tav tm="100000">
                                          <p:val>
                                            <p:strVal val="#ppt_x"/>
                                          </p:val>
                                        </p:tav>
                                      </p:tavLst>
                                    </p:anim>
                                    <p:anim calcmode="lin" valueType="num">
                                      <p:cBhvr additive="base">
                                        <p:cTn id="53" dur="1250" fill="hold"/>
                                        <p:tgtEl>
                                          <p:spTgt spid="1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1250" fill="hold"/>
                                        <p:tgtEl>
                                          <p:spTgt spid="20"/>
                                        </p:tgtEl>
                                        <p:attrNameLst>
                                          <p:attrName>ppt_x</p:attrName>
                                        </p:attrNameLst>
                                      </p:cBhvr>
                                      <p:tavLst>
                                        <p:tav tm="0">
                                          <p:val>
                                            <p:strVal val="1+#ppt_w/2"/>
                                          </p:val>
                                        </p:tav>
                                        <p:tav tm="100000">
                                          <p:val>
                                            <p:strVal val="#ppt_x"/>
                                          </p:val>
                                        </p:tav>
                                      </p:tavLst>
                                    </p:anim>
                                    <p:anim calcmode="lin" valueType="num">
                                      <p:cBhvr additive="base">
                                        <p:cTn id="57" dur="1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 grpId="0" animBg="1"/>
      <p:bldP spid="12" grpId="0" animBg="1"/>
      <p:bldP spid="13" grpId="0" animBg="1"/>
      <p:bldP spid="14" grpId="0" animBg="1"/>
      <p:bldP spid="15" grpId="0"/>
      <p:bldP spid="16" grpId="0"/>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 name="平行四边形 2"/>
          <p:cNvSpPr>
            <a:spLocks noChangeArrowheads="1"/>
          </p:cNvSpPr>
          <p:nvPr/>
        </p:nvSpPr>
        <p:spPr bwMode="auto">
          <a:xfrm rot="747658">
            <a:off x="2403683" y="4212871"/>
            <a:ext cx="9237621" cy="2313267"/>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nvGrpSpPr>
          <p:cNvPr id="72" name="组合 71"/>
          <p:cNvGrpSpPr/>
          <p:nvPr/>
        </p:nvGrpSpPr>
        <p:grpSpPr>
          <a:xfrm>
            <a:off x="3585720" y="5137719"/>
            <a:ext cx="6985673" cy="1079499"/>
            <a:chOff x="3585720" y="5137719"/>
            <a:chExt cx="6985673" cy="1079499"/>
          </a:xfrm>
        </p:grpSpPr>
        <p:grpSp>
          <p:nvGrpSpPr>
            <p:cNvPr id="7" name="Group 8"/>
            <p:cNvGrpSpPr/>
            <p:nvPr/>
          </p:nvGrpSpPr>
          <p:grpSpPr bwMode="auto">
            <a:xfrm>
              <a:off x="3585720" y="5525746"/>
              <a:ext cx="532885" cy="139071"/>
              <a:chOff x="0" y="0"/>
              <a:chExt cx="438150" cy="114300"/>
            </a:xfrm>
          </p:grpSpPr>
          <p:sp>
            <p:nvSpPr>
              <p:cNvPr id="34"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35" name="椭圆 5"/>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8" name="Group 11"/>
            <p:cNvGrpSpPr/>
            <p:nvPr/>
          </p:nvGrpSpPr>
          <p:grpSpPr bwMode="auto">
            <a:xfrm>
              <a:off x="5010608" y="5478111"/>
              <a:ext cx="532885" cy="139071"/>
              <a:chOff x="0" y="0"/>
              <a:chExt cx="438150" cy="114300"/>
            </a:xfrm>
          </p:grpSpPr>
          <p:sp>
            <p:nvSpPr>
              <p:cNvPr id="32"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33" name="椭圆 61"/>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9" name="Group 14"/>
            <p:cNvGrpSpPr/>
            <p:nvPr/>
          </p:nvGrpSpPr>
          <p:grpSpPr bwMode="auto">
            <a:xfrm>
              <a:off x="5867856" y="5792301"/>
              <a:ext cx="621704" cy="162251"/>
              <a:chOff x="0" y="0"/>
              <a:chExt cx="438150" cy="114300"/>
            </a:xfrm>
          </p:grpSpPr>
          <p:sp>
            <p:nvSpPr>
              <p:cNvPr id="30"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31" name="椭圆 66"/>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0" name="Group 17"/>
            <p:cNvGrpSpPr/>
            <p:nvPr/>
          </p:nvGrpSpPr>
          <p:grpSpPr bwMode="auto">
            <a:xfrm>
              <a:off x="6993624" y="5565671"/>
              <a:ext cx="532885" cy="139071"/>
              <a:chOff x="0" y="0"/>
              <a:chExt cx="438150" cy="114300"/>
            </a:xfrm>
          </p:grpSpPr>
          <p:sp>
            <p:nvSpPr>
              <p:cNvPr id="28"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9" name="椭圆 7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1" name="Group 20"/>
            <p:cNvGrpSpPr/>
            <p:nvPr/>
          </p:nvGrpSpPr>
          <p:grpSpPr bwMode="auto">
            <a:xfrm>
              <a:off x="7972156" y="6007329"/>
              <a:ext cx="804241" cy="209889"/>
              <a:chOff x="0" y="0"/>
              <a:chExt cx="438150" cy="114300"/>
            </a:xfrm>
          </p:grpSpPr>
          <p:sp>
            <p:nvSpPr>
              <p:cNvPr id="26"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7" name="椭圆 77"/>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2" name="Group 23"/>
            <p:cNvGrpSpPr/>
            <p:nvPr/>
          </p:nvGrpSpPr>
          <p:grpSpPr bwMode="auto">
            <a:xfrm>
              <a:off x="9024869" y="5137719"/>
              <a:ext cx="532885" cy="139071"/>
              <a:chOff x="0" y="0"/>
              <a:chExt cx="438150" cy="114300"/>
            </a:xfrm>
          </p:grpSpPr>
          <p:sp>
            <p:nvSpPr>
              <p:cNvPr id="24"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5" name="椭圆 80"/>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grpSp>
          <p:nvGrpSpPr>
            <p:cNvPr id="13" name="Group 26"/>
            <p:cNvGrpSpPr/>
            <p:nvPr/>
          </p:nvGrpSpPr>
          <p:grpSpPr bwMode="auto">
            <a:xfrm>
              <a:off x="10038508" y="5402990"/>
              <a:ext cx="532885" cy="139071"/>
              <a:chOff x="0" y="0"/>
              <a:chExt cx="438150" cy="114300"/>
            </a:xfrm>
          </p:grpSpPr>
          <p:sp>
            <p:nvSpPr>
              <p:cNvPr id="22"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ea typeface="微软雅黑" panose="020B0503020204020204" pitchFamily="34" charset="-122"/>
                </a:endParaRPr>
              </a:p>
            </p:txBody>
          </p:sp>
          <p:sp>
            <p:nvSpPr>
              <p:cNvPr id="23" name="椭圆 83"/>
              <p:cNvSpPr>
                <a:spLocks noChangeArrowheads="1"/>
              </p:cNvSpPr>
              <p:nvPr/>
            </p:nvSpPr>
            <p:spPr bwMode="auto">
              <a:xfrm>
                <a:off x="129075" y="39150"/>
                <a:ext cx="180000" cy="36000"/>
              </a:xfrm>
              <a:prstGeom prst="ellipse">
                <a:avLst/>
              </a:prstGeom>
              <a:solidFill>
                <a:srgbClr val="00537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ea typeface="微软雅黑" panose="020B0503020204020204" pitchFamily="34" charset="-122"/>
                </a:endParaRPr>
              </a:p>
            </p:txBody>
          </p:sp>
        </p:grpSp>
        <p:cxnSp>
          <p:nvCxnSpPr>
            <p:cNvPr id="14" name="直接连接符 15"/>
            <p:cNvCxnSpPr>
              <a:cxnSpLocks noChangeShapeType="1"/>
              <a:stCxn id="34" idx="6"/>
              <a:endCxn id="32" idx="2"/>
            </p:cNvCxnSpPr>
            <p:nvPr/>
          </p:nvCxnSpPr>
          <p:spPr bwMode="auto">
            <a:xfrm flipV="1">
              <a:off x="4118605" y="5547647"/>
              <a:ext cx="892003" cy="47635"/>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cxnSp>
          <p:nvCxnSpPr>
            <p:cNvPr id="15" name="直接连接符 19"/>
            <p:cNvCxnSpPr>
              <a:cxnSpLocks noChangeShapeType="1"/>
              <a:stCxn id="32" idx="5"/>
              <a:endCxn id="30" idx="1"/>
            </p:cNvCxnSpPr>
            <p:nvPr/>
          </p:nvCxnSpPr>
          <p:spPr bwMode="auto">
            <a:xfrm>
              <a:off x="5465453" y="5596816"/>
              <a:ext cx="493449" cy="219247"/>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sp>
          <p:nvSpPr>
            <p:cNvPr id="16" name="直接连接符 24"/>
            <p:cNvSpPr>
              <a:spLocks noChangeShapeType="1"/>
            </p:cNvSpPr>
            <p:nvPr/>
          </p:nvSpPr>
          <p:spPr bwMode="auto">
            <a:xfrm flipV="1">
              <a:off x="6394951" y="5684376"/>
              <a:ext cx="676713" cy="131687"/>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7" name="直接连接符 26"/>
            <p:cNvSpPr>
              <a:spLocks noChangeShapeType="1"/>
            </p:cNvSpPr>
            <p:nvPr/>
          </p:nvSpPr>
          <p:spPr bwMode="auto">
            <a:xfrm>
              <a:off x="7448469" y="5684376"/>
              <a:ext cx="776661" cy="373629"/>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cxnSp>
          <p:nvCxnSpPr>
            <p:cNvPr id="18" name="直接连接符 29"/>
            <p:cNvCxnSpPr>
              <a:cxnSpLocks noChangeShapeType="1"/>
              <a:stCxn id="26" idx="7"/>
              <a:endCxn id="22" idx="3"/>
            </p:cNvCxnSpPr>
            <p:nvPr/>
          </p:nvCxnSpPr>
          <p:spPr bwMode="auto">
            <a:xfrm flipV="1">
              <a:off x="8658618" y="5521694"/>
              <a:ext cx="1457930" cy="516372"/>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cxnSp>
          <p:nvCxnSpPr>
            <p:cNvPr id="19" name="直接连接符 32"/>
            <p:cNvCxnSpPr>
              <a:cxnSpLocks noChangeShapeType="1"/>
              <a:stCxn id="22" idx="1"/>
              <a:endCxn id="24" idx="5"/>
            </p:cNvCxnSpPr>
            <p:nvPr/>
          </p:nvCxnSpPr>
          <p:spPr bwMode="auto">
            <a:xfrm flipH="1" flipV="1">
              <a:off x="9479715" y="5256424"/>
              <a:ext cx="636834" cy="166933"/>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cxnSp>
          <p:nvCxnSpPr>
            <p:cNvPr id="20" name="直接连接符 34"/>
            <p:cNvCxnSpPr>
              <a:cxnSpLocks noChangeShapeType="1"/>
              <a:stCxn id="28" idx="6"/>
              <a:endCxn id="22" idx="2"/>
            </p:cNvCxnSpPr>
            <p:nvPr/>
          </p:nvCxnSpPr>
          <p:spPr bwMode="auto">
            <a:xfrm flipV="1">
              <a:off x="7526509" y="5472525"/>
              <a:ext cx="2511999" cy="162682"/>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cxnSp>
        <p:sp>
          <p:nvSpPr>
            <p:cNvPr id="21" name="直接连接符 43"/>
            <p:cNvSpPr>
              <a:spLocks noChangeShapeType="1"/>
            </p:cNvSpPr>
            <p:nvPr/>
          </p:nvSpPr>
          <p:spPr bwMode="auto">
            <a:xfrm flipV="1">
              <a:off x="8506282" y="5270066"/>
              <a:ext cx="728632" cy="750905"/>
            </a:xfrm>
            <a:prstGeom prst="line">
              <a:avLst/>
            </a:prstGeom>
            <a:noFill/>
            <a:ln w="12700" cap="flat" cmpd="sng">
              <a:solidFill>
                <a:srgbClr val="005374"/>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grpSp>
        <p:nvGrpSpPr>
          <p:cNvPr id="77" name="组合 76"/>
          <p:cNvGrpSpPr/>
          <p:nvPr/>
        </p:nvGrpSpPr>
        <p:grpSpPr>
          <a:xfrm>
            <a:off x="4693779" y="3564074"/>
            <a:ext cx="1162426" cy="1963768"/>
            <a:chOff x="4693779" y="3564074"/>
            <a:chExt cx="1162426" cy="1963768"/>
          </a:xfrm>
        </p:grpSpPr>
        <p:sp>
          <p:nvSpPr>
            <p:cNvPr id="39" name="直接连接符 84"/>
            <p:cNvSpPr>
              <a:spLocks noChangeShapeType="1"/>
            </p:cNvSpPr>
            <p:nvPr/>
          </p:nvSpPr>
          <p:spPr bwMode="auto">
            <a:xfrm flipV="1">
              <a:off x="5276037" y="4083684"/>
              <a:ext cx="1" cy="1444158"/>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40" name="椭圆 90"/>
            <p:cNvSpPr>
              <a:spLocks noChangeArrowheads="1"/>
            </p:cNvSpPr>
            <p:nvPr/>
          </p:nvSpPr>
          <p:spPr bwMode="auto">
            <a:xfrm>
              <a:off x="4693779" y="3564074"/>
              <a:ext cx="1162426" cy="1162083"/>
            </a:xfrm>
            <a:prstGeom prst="ellipse">
              <a:avLst/>
            </a:prstGeom>
            <a:solidFill>
              <a:schemeClr val="bg1"/>
            </a:solidFill>
            <a:ln w="38100" cap="flat" cmpd="sng">
              <a:solidFill>
                <a:srgbClr val="8ABC1D"/>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38" name="矩形 111"/>
          <p:cNvSpPr>
            <a:spLocks noChangeArrowheads="1"/>
          </p:cNvSpPr>
          <p:nvPr/>
        </p:nvSpPr>
        <p:spPr bwMode="auto">
          <a:xfrm>
            <a:off x="4729856" y="3853130"/>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endPar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6" name="组合 75"/>
          <p:cNvGrpSpPr/>
          <p:nvPr/>
        </p:nvGrpSpPr>
        <p:grpSpPr>
          <a:xfrm>
            <a:off x="3288054" y="3177886"/>
            <a:ext cx="1131530" cy="2467743"/>
            <a:chOff x="3288054" y="3177886"/>
            <a:chExt cx="1131530" cy="2467743"/>
          </a:xfrm>
        </p:grpSpPr>
        <p:sp>
          <p:nvSpPr>
            <p:cNvPr id="44" name="直接连接符 12"/>
            <p:cNvSpPr>
              <a:spLocks noChangeShapeType="1"/>
            </p:cNvSpPr>
            <p:nvPr/>
          </p:nvSpPr>
          <p:spPr bwMode="auto">
            <a:xfrm flipV="1">
              <a:off x="3852195" y="4200238"/>
              <a:ext cx="1" cy="1445391"/>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45" name="椭圆 95"/>
            <p:cNvSpPr>
              <a:spLocks noChangeArrowheads="1"/>
            </p:cNvSpPr>
            <p:nvPr/>
          </p:nvSpPr>
          <p:spPr bwMode="auto">
            <a:xfrm>
              <a:off x="3288054" y="3177886"/>
              <a:ext cx="1131530" cy="1130204"/>
            </a:xfrm>
            <a:prstGeom prst="ellipse">
              <a:avLst/>
            </a:prstGeom>
            <a:solidFill>
              <a:schemeClr val="bg1"/>
            </a:solidFill>
            <a:ln w="38100" cap="flat" cmpd="sng">
              <a:solidFill>
                <a:srgbClr val="005374"/>
              </a:solidFill>
              <a:bevel/>
            </a:ln>
          </p:spPr>
          <p:txBody>
            <a:bodyPr anchor="ctr"/>
            <a:lstStyle/>
            <a:p>
              <a:pPr algn="ctr"/>
              <a:endParaRPr lang="zh-CN" altLang="zh-CN" dirty="0">
                <a:ea typeface="微软雅黑" panose="020B0503020204020204" pitchFamily="34" charset="-122"/>
              </a:endParaRPr>
            </a:p>
          </p:txBody>
        </p:sp>
      </p:grpSp>
      <p:sp>
        <p:nvSpPr>
          <p:cNvPr id="43" name="矩形 112"/>
          <p:cNvSpPr>
            <a:spLocks noChangeArrowheads="1"/>
          </p:cNvSpPr>
          <p:nvPr/>
        </p:nvSpPr>
        <p:spPr bwMode="auto">
          <a:xfrm>
            <a:off x="3314284" y="3421083"/>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endPar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9" name="组合 78"/>
          <p:cNvGrpSpPr/>
          <p:nvPr/>
        </p:nvGrpSpPr>
        <p:grpSpPr>
          <a:xfrm>
            <a:off x="6669132" y="3004102"/>
            <a:ext cx="1162426" cy="2599047"/>
            <a:chOff x="6669132" y="3004102"/>
            <a:chExt cx="1162426" cy="2599047"/>
          </a:xfrm>
        </p:grpSpPr>
        <p:sp>
          <p:nvSpPr>
            <p:cNvPr id="49" name="直接连接符 86"/>
            <p:cNvSpPr>
              <a:spLocks noChangeShapeType="1"/>
            </p:cNvSpPr>
            <p:nvPr/>
          </p:nvSpPr>
          <p:spPr bwMode="auto">
            <a:xfrm flipV="1">
              <a:off x="7255965" y="3457411"/>
              <a:ext cx="1" cy="2145738"/>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50" name="椭圆 91"/>
            <p:cNvSpPr>
              <a:spLocks noChangeArrowheads="1"/>
            </p:cNvSpPr>
            <p:nvPr/>
          </p:nvSpPr>
          <p:spPr bwMode="auto">
            <a:xfrm>
              <a:off x="6669132" y="3004102"/>
              <a:ext cx="1162426" cy="1162832"/>
            </a:xfrm>
            <a:prstGeom prst="ellipse">
              <a:avLst/>
            </a:prstGeom>
            <a:solidFill>
              <a:schemeClr val="bg1"/>
            </a:solidFill>
            <a:ln w="38100" cap="flat" cmpd="sng">
              <a:solidFill>
                <a:srgbClr val="005374"/>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48" name="矩形 113"/>
          <p:cNvSpPr>
            <a:spLocks noChangeArrowheads="1"/>
          </p:cNvSpPr>
          <p:nvPr/>
        </p:nvSpPr>
        <p:spPr bwMode="auto">
          <a:xfrm>
            <a:off x="6704684" y="3285778"/>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endPar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82" name="组合 81"/>
          <p:cNvGrpSpPr/>
          <p:nvPr/>
        </p:nvGrpSpPr>
        <p:grpSpPr>
          <a:xfrm>
            <a:off x="9702639" y="2183452"/>
            <a:ext cx="1162426" cy="3282600"/>
            <a:chOff x="9702639" y="2183452"/>
            <a:chExt cx="1162426" cy="3282600"/>
          </a:xfrm>
        </p:grpSpPr>
        <p:sp>
          <p:nvSpPr>
            <p:cNvPr id="54" name="直接连接符 89"/>
            <p:cNvSpPr>
              <a:spLocks noChangeShapeType="1"/>
            </p:cNvSpPr>
            <p:nvPr/>
          </p:nvSpPr>
          <p:spPr bwMode="auto">
            <a:xfrm flipV="1">
              <a:off x="10305417" y="3145995"/>
              <a:ext cx="1" cy="2320057"/>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55" name="椭圆 94"/>
            <p:cNvSpPr>
              <a:spLocks noChangeArrowheads="1"/>
            </p:cNvSpPr>
            <p:nvPr/>
          </p:nvSpPr>
          <p:spPr bwMode="auto">
            <a:xfrm>
              <a:off x="9702639" y="2183452"/>
              <a:ext cx="1162426" cy="1162409"/>
            </a:xfrm>
            <a:prstGeom prst="ellipse">
              <a:avLst/>
            </a:prstGeom>
            <a:solidFill>
              <a:schemeClr val="bg1"/>
            </a:solidFill>
            <a:ln w="38100" cap="flat" cmpd="sng">
              <a:solidFill>
                <a:srgbClr val="005374"/>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53" name="矩形 114"/>
          <p:cNvSpPr>
            <a:spLocks noChangeArrowheads="1"/>
          </p:cNvSpPr>
          <p:nvPr/>
        </p:nvSpPr>
        <p:spPr bwMode="auto">
          <a:xfrm>
            <a:off x="9720286" y="2421682"/>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endPar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80" name="组合 79"/>
          <p:cNvGrpSpPr/>
          <p:nvPr/>
        </p:nvGrpSpPr>
        <p:grpSpPr>
          <a:xfrm>
            <a:off x="7679013" y="1341562"/>
            <a:ext cx="1345866" cy="4771355"/>
            <a:chOff x="7679013" y="1341562"/>
            <a:chExt cx="1345866" cy="4771355"/>
          </a:xfrm>
        </p:grpSpPr>
        <p:sp>
          <p:nvSpPr>
            <p:cNvPr id="59" name="直接连接符 87"/>
            <p:cNvSpPr>
              <a:spLocks noChangeShapeType="1"/>
            </p:cNvSpPr>
            <p:nvPr/>
          </p:nvSpPr>
          <p:spPr bwMode="auto">
            <a:xfrm flipV="1">
              <a:off x="8361211" y="2567202"/>
              <a:ext cx="1" cy="3545715"/>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60" name="椭圆 13"/>
            <p:cNvSpPr>
              <a:spLocks noChangeArrowheads="1"/>
            </p:cNvSpPr>
            <p:nvPr/>
          </p:nvSpPr>
          <p:spPr bwMode="auto">
            <a:xfrm>
              <a:off x="7679013" y="1341562"/>
              <a:ext cx="1345866" cy="1346173"/>
            </a:xfrm>
            <a:prstGeom prst="ellipse">
              <a:avLst/>
            </a:prstGeom>
            <a:solidFill>
              <a:schemeClr val="bg1"/>
            </a:solidFill>
            <a:ln w="38100" cap="flat" cmpd="sng">
              <a:solidFill>
                <a:srgbClr val="005374"/>
              </a:solidFill>
              <a:bevel/>
            </a:ln>
          </p:spPr>
          <p:txBody>
            <a:bodyPr anchor="ctr"/>
            <a:lstStyle/>
            <a:p>
              <a:pPr algn="ctr"/>
              <a:endParaRPr lang="zh-CN" altLang="zh-CN" sz="1800" dirty="0">
                <a:solidFill>
                  <a:srgbClr val="FFFFFF"/>
                </a:solidFill>
                <a:ea typeface="微软雅黑" panose="020B0503020204020204" pitchFamily="34" charset="-122"/>
              </a:endParaRPr>
            </a:p>
          </p:txBody>
        </p:sp>
      </p:grpSp>
      <p:sp>
        <p:nvSpPr>
          <p:cNvPr id="58" name="矩形 118"/>
          <p:cNvSpPr>
            <a:spLocks noChangeArrowheads="1"/>
          </p:cNvSpPr>
          <p:nvPr/>
        </p:nvSpPr>
        <p:spPr bwMode="auto">
          <a:xfrm>
            <a:off x="7769280" y="1641788"/>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20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20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endParaRPr lang="zh-CN" altLang="en-US" sz="20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8" name="组合 77"/>
          <p:cNvGrpSpPr/>
          <p:nvPr/>
        </p:nvGrpSpPr>
        <p:grpSpPr>
          <a:xfrm>
            <a:off x="5610976" y="2169935"/>
            <a:ext cx="1162426" cy="3684235"/>
            <a:chOff x="5610976" y="2169935"/>
            <a:chExt cx="1162426" cy="3684235"/>
          </a:xfrm>
        </p:grpSpPr>
        <p:sp>
          <p:nvSpPr>
            <p:cNvPr id="64" name="直接连接符 85"/>
            <p:cNvSpPr>
              <a:spLocks noChangeShapeType="1"/>
            </p:cNvSpPr>
            <p:nvPr/>
          </p:nvSpPr>
          <p:spPr bwMode="auto">
            <a:xfrm flipV="1">
              <a:off x="6178962" y="2352496"/>
              <a:ext cx="1" cy="3501674"/>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65" name="椭圆 93"/>
            <p:cNvSpPr>
              <a:spLocks noChangeArrowheads="1"/>
            </p:cNvSpPr>
            <p:nvPr/>
          </p:nvSpPr>
          <p:spPr bwMode="auto">
            <a:xfrm>
              <a:off x="5610976" y="2169935"/>
              <a:ext cx="1162426" cy="1162310"/>
            </a:xfrm>
            <a:prstGeom prst="ellipse">
              <a:avLst/>
            </a:prstGeom>
            <a:solidFill>
              <a:schemeClr val="bg1"/>
            </a:solidFill>
            <a:ln w="38100" cap="flat" cmpd="sng">
              <a:solidFill>
                <a:srgbClr val="8ABC1D"/>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63" name="矩形 119"/>
          <p:cNvSpPr>
            <a:spLocks noChangeArrowheads="1"/>
          </p:cNvSpPr>
          <p:nvPr/>
        </p:nvSpPr>
        <p:spPr bwMode="auto">
          <a:xfrm>
            <a:off x="5638190" y="2484979"/>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endPar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81" name="组合 80"/>
          <p:cNvGrpSpPr/>
          <p:nvPr/>
        </p:nvGrpSpPr>
        <p:grpSpPr>
          <a:xfrm>
            <a:off x="8642553" y="3222299"/>
            <a:ext cx="1272489" cy="1977284"/>
            <a:chOff x="8642553" y="3222299"/>
            <a:chExt cx="1272489" cy="1977284"/>
          </a:xfrm>
        </p:grpSpPr>
        <p:sp>
          <p:nvSpPr>
            <p:cNvPr id="69" name="直接连接符 88"/>
            <p:cNvSpPr>
              <a:spLocks noChangeShapeType="1"/>
            </p:cNvSpPr>
            <p:nvPr/>
          </p:nvSpPr>
          <p:spPr bwMode="auto">
            <a:xfrm flipV="1">
              <a:off x="9285939" y="4017097"/>
              <a:ext cx="1" cy="1182486"/>
            </a:xfrm>
            <a:prstGeom prst="line">
              <a:avLst/>
            </a:prstGeom>
          </p:spPr>
          <p:style>
            <a:lnRef idx="2">
              <a:schemeClr val="dk1"/>
            </a:lnRef>
            <a:fillRef idx="0">
              <a:schemeClr val="dk1"/>
            </a:fillRef>
            <a:effectRef idx="1">
              <a:schemeClr val="dk1"/>
            </a:effectRef>
            <a:fontRef idx="minor">
              <a:schemeClr val="tx1"/>
            </a:fontRef>
          </p:style>
          <p:txBody>
            <a:bodyPr/>
            <a:lstStyle/>
            <a:p>
              <a:endParaRPr lang="zh-CN" altLang="en-US" dirty="0">
                <a:ea typeface="微软雅黑" panose="020B0503020204020204" pitchFamily="34" charset="-122"/>
              </a:endParaRPr>
            </a:p>
          </p:txBody>
        </p:sp>
        <p:sp>
          <p:nvSpPr>
            <p:cNvPr id="70" name="椭圆 92"/>
            <p:cNvSpPr>
              <a:spLocks noChangeArrowheads="1"/>
            </p:cNvSpPr>
            <p:nvPr/>
          </p:nvSpPr>
          <p:spPr bwMode="auto">
            <a:xfrm>
              <a:off x="8642553" y="3222299"/>
              <a:ext cx="1272489" cy="1271587"/>
            </a:xfrm>
            <a:prstGeom prst="ellipse">
              <a:avLst/>
            </a:prstGeom>
            <a:solidFill>
              <a:schemeClr val="bg1"/>
            </a:solidFill>
            <a:ln w="38100" cap="flat" cmpd="sng">
              <a:solidFill>
                <a:srgbClr val="8ABC1D"/>
              </a:solidFill>
              <a:bevel/>
            </a:ln>
          </p:spPr>
          <p:txBody>
            <a:bodyPr anchor="ctr"/>
            <a:lstStyle/>
            <a:p>
              <a:pPr algn="ctr"/>
              <a:endParaRPr lang="zh-CN" altLang="zh-CN" dirty="0">
                <a:solidFill>
                  <a:srgbClr val="FFFFFF"/>
                </a:solidFill>
                <a:ea typeface="微软雅黑" panose="020B0503020204020204" pitchFamily="34" charset="-122"/>
              </a:endParaRPr>
            </a:p>
          </p:txBody>
        </p:sp>
      </p:grpSp>
      <p:sp>
        <p:nvSpPr>
          <p:cNvPr id="68" name="矩形 120"/>
          <p:cNvSpPr>
            <a:spLocks noChangeArrowheads="1"/>
          </p:cNvSpPr>
          <p:nvPr/>
        </p:nvSpPr>
        <p:spPr bwMode="auto">
          <a:xfrm>
            <a:off x="8735594" y="3501802"/>
            <a:ext cx="1107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800" b="1" dirty="0" smtClean="0">
                <a:solidFill>
                  <a:srgbClr val="000000"/>
                </a:solidFill>
                <a:latin typeface="Calibri" panose="020F0502020204030204" pitchFamily="34" charset="0"/>
                <a:ea typeface="微软雅黑" panose="020B0503020204020204" pitchFamily="34" charset="-122"/>
                <a:sym typeface="Calibri" panose="020F0502020204030204" pitchFamily="34" charset="0"/>
              </a:rPr>
              <a:t>项目名称</a:t>
            </a:r>
            <a:endParaRPr lang="zh-CN" altLang="en-US" sz="1800" b="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3" name="矩形 72"/>
          <p:cNvSpPr/>
          <p:nvPr/>
        </p:nvSpPr>
        <p:spPr>
          <a:xfrm>
            <a:off x="434505" y="2133650"/>
            <a:ext cx="2568326" cy="3046988"/>
          </a:xfrm>
          <a:prstGeom prst="rect">
            <a:avLst/>
          </a:prstGeom>
        </p:spPr>
        <p:txBody>
          <a:bodyPr wrap="square">
            <a:spAutoFit/>
          </a:bodyPr>
          <a:lstStyle/>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74" name="矩形 73"/>
          <p:cNvSpPr/>
          <p:nvPr/>
        </p:nvSpPr>
        <p:spPr>
          <a:xfrm>
            <a:off x="0" y="1641788"/>
            <a:ext cx="3002831" cy="3728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5" name="TextBox 74"/>
          <p:cNvSpPr txBox="1"/>
          <p:nvPr/>
        </p:nvSpPr>
        <p:spPr>
          <a:xfrm>
            <a:off x="509841" y="1629594"/>
            <a:ext cx="2492990" cy="369332"/>
          </a:xfrm>
          <a:prstGeom prst="rect">
            <a:avLst/>
          </a:prstGeom>
          <a:noFill/>
        </p:spPr>
        <p:txBody>
          <a:bodyPr wrap="none" rtlCol="0">
            <a:spAutoFit/>
          </a:bodyPr>
          <a:lstStyle/>
          <a:p>
            <a:r>
              <a:rPr lang="zh-CN" altLang="en-US" sz="1800" dirty="0" smtClean="0">
                <a:solidFill>
                  <a:schemeClr val="bg1"/>
                </a:solidFill>
                <a:latin typeface="方正兰亭粗黑简体" panose="02000000000000000000" pitchFamily="2" charset="-122"/>
                <a:ea typeface="方正兰亭粗黑简体" panose="02000000000000000000" pitchFamily="2" charset="-122"/>
              </a:rPr>
              <a:t>点击输入项目重要内容</a:t>
            </a:r>
            <a:endParaRPr lang="zh-CN" altLang="en-US" sz="1800" dirty="0">
              <a:solidFill>
                <a:schemeClr val="bg1"/>
              </a:solidFill>
              <a:latin typeface="方正兰亭粗黑简体" panose="02000000000000000000" pitchFamily="2" charset="-122"/>
              <a:ea typeface="方正兰亭粗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10000">
        <p:checker/>
      </p:transition>
    </mc:Choice>
    <mc:Fallback>
      <p:transition spd="slow"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0-#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5"/>
                                        </p:tgtEl>
                                        <p:attrNameLst>
                                          <p:attrName>ppt_y</p:attrName>
                                        </p:attrNameLst>
                                      </p:cBhvr>
                                      <p:tavLst>
                                        <p:tav tm="0">
                                          <p:val>
                                            <p:strVal val="#ppt_y"/>
                                          </p:val>
                                        </p:tav>
                                        <p:tav tm="100000">
                                          <p:val>
                                            <p:strVal val="#ppt_y"/>
                                          </p:val>
                                        </p:tav>
                                      </p:tavLst>
                                    </p:anim>
                                    <p:anim calcmode="lin" valueType="num">
                                      <p:cBhvr>
                                        <p:cTn id="34"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style.rotation</p:attrName>
                                        </p:attrNameLst>
                                      </p:cBhvr>
                                      <p:tavLst>
                                        <p:tav tm="0">
                                          <p:val>
                                            <p:fltVal val="90"/>
                                          </p:val>
                                        </p:tav>
                                        <p:tav tm="100000">
                                          <p:val>
                                            <p:fltVal val="0"/>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wipe(left)">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down)">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down)">
                                      <p:cBhvr>
                                        <p:cTn id="73" dur="500"/>
                                        <p:tgtEl>
                                          <p:spTgt spid="7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p:cTn id="78" dur="500" fill="hold"/>
                                        <p:tgtEl>
                                          <p:spTgt spid="38"/>
                                        </p:tgtEl>
                                        <p:attrNameLst>
                                          <p:attrName>ppt_w</p:attrName>
                                        </p:attrNameLst>
                                      </p:cBhvr>
                                      <p:tavLst>
                                        <p:tav tm="0">
                                          <p:val>
                                            <p:fltVal val="0"/>
                                          </p:val>
                                        </p:tav>
                                        <p:tav tm="100000">
                                          <p:val>
                                            <p:strVal val="#ppt_w"/>
                                          </p:val>
                                        </p:tav>
                                      </p:tavLst>
                                    </p:anim>
                                    <p:anim calcmode="lin" valueType="num">
                                      <p:cBhvr>
                                        <p:cTn id="79" dur="500" fill="hold"/>
                                        <p:tgtEl>
                                          <p:spTgt spid="38"/>
                                        </p:tgtEl>
                                        <p:attrNameLst>
                                          <p:attrName>ppt_h</p:attrName>
                                        </p:attrNameLst>
                                      </p:cBhvr>
                                      <p:tavLst>
                                        <p:tav tm="0">
                                          <p:val>
                                            <p:fltVal val="0"/>
                                          </p:val>
                                        </p:tav>
                                        <p:tav tm="100000">
                                          <p:val>
                                            <p:strVal val="#ppt_h"/>
                                          </p:val>
                                        </p:tav>
                                      </p:tavLst>
                                    </p:anim>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down)">
                                      <p:cBhvr>
                                        <p:cTn id="85" dur="5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p:cTn id="90" dur="500" fill="hold"/>
                                        <p:tgtEl>
                                          <p:spTgt spid="63"/>
                                        </p:tgtEl>
                                        <p:attrNameLst>
                                          <p:attrName>ppt_w</p:attrName>
                                        </p:attrNameLst>
                                      </p:cBhvr>
                                      <p:tavLst>
                                        <p:tav tm="0">
                                          <p:val>
                                            <p:fltVal val="0"/>
                                          </p:val>
                                        </p:tav>
                                        <p:tav tm="100000">
                                          <p:val>
                                            <p:strVal val="#ppt_w"/>
                                          </p:val>
                                        </p:tav>
                                      </p:tavLst>
                                    </p:anim>
                                    <p:anim calcmode="lin" valueType="num">
                                      <p:cBhvr>
                                        <p:cTn id="91" dur="500" fill="hold"/>
                                        <p:tgtEl>
                                          <p:spTgt spid="63"/>
                                        </p:tgtEl>
                                        <p:attrNameLst>
                                          <p:attrName>ppt_h</p:attrName>
                                        </p:attrNameLst>
                                      </p:cBhvr>
                                      <p:tavLst>
                                        <p:tav tm="0">
                                          <p:val>
                                            <p:fltVal val="0"/>
                                          </p:val>
                                        </p:tav>
                                        <p:tav tm="100000">
                                          <p:val>
                                            <p:strVal val="#ppt_h"/>
                                          </p:val>
                                        </p:tav>
                                      </p:tavLst>
                                    </p:anim>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50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fltVal val="0"/>
                                          </p:val>
                                        </p:tav>
                                        <p:tav tm="100000">
                                          <p:val>
                                            <p:strVal val="#ppt_w"/>
                                          </p:val>
                                        </p:tav>
                                      </p:tavLst>
                                    </p:anim>
                                    <p:anim calcmode="lin" valueType="num">
                                      <p:cBhvr>
                                        <p:cTn id="103" dur="500" fill="hold"/>
                                        <p:tgtEl>
                                          <p:spTgt spid="48"/>
                                        </p:tgtEl>
                                        <p:attrNameLst>
                                          <p:attrName>ppt_h</p:attrName>
                                        </p:attrNameLst>
                                      </p:cBhvr>
                                      <p:tavLst>
                                        <p:tav tm="0">
                                          <p:val>
                                            <p:fltVal val="0"/>
                                          </p:val>
                                        </p:tav>
                                        <p:tav tm="100000">
                                          <p:val>
                                            <p:strVal val="#ppt_h"/>
                                          </p:val>
                                        </p:tav>
                                      </p:tavLst>
                                    </p:anim>
                                    <p:animEffect transition="in" filter="fade">
                                      <p:cBhvr>
                                        <p:cTn id="104" dur="5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wipe(down)">
                                      <p:cBhvr>
                                        <p:cTn id="109" dur="500"/>
                                        <p:tgtEl>
                                          <p:spTgt spid="8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8"/>
                                        </p:tgtEl>
                                        <p:attrNameLst>
                                          <p:attrName>style.visibility</p:attrName>
                                        </p:attrNameLst>
                                      </p:cBhvr>
                                      <p:to>
                                        <p:strVal val="visible"/>
                                      </p:to>
                                    </p:set>
                                    <p:anim calcmode="lin" valueType="num">
                                      <p:cBhvr>
                                        <p:cTn id="114" dur="500" fill="hold"/>
                                        <p:tgtEl>
                                          <p:spTgt spid="58"/>
                                        </p:tgtEl>
                                        <p:attrNameLst>
                                          <p:attrName>ppt_w</p:attrName>
                                        </p:attrNameLst>
                                      </p:cBhvr>
                                      <p:tavLst>
                                        <p:tav tm="0">
                                          <p:val>
                                            <p:fltVal val="0"/>
                                          </p:val>
                                        </p:tav>
                                        <p:tav tm="100000">
                                          <p:val>
                                            <p:strVal val="#ppt_w"/>
                                          </p:val>
                                        </p:tav>
                                      </p:tavLst>
                                    </p:anim>
                                    <p:anim calcmode="lin" valueType="num">
                                      <p:cBhvr>
                                        <p:cTn id="115" dur="500" fill="hold"/>
                                        <p:tgtEl>
                                          <p:spTgt spid="58"/>
                                        </p:tgtEl>
                                        <p:attrNameLst>
                                          <p:attrName>ppt_h</p:attrName>
                                        </p:attrNameLst>
                                      </p:cBhvr>
                                      <p:tavLst>
                                        <p:tav tm="0">
                                          <p:val>
                                            <p:fltVal val="0"/>
                                          </p:val>
                                        </p:tav>
                                        <p:tav tm="100000">
                                          <p:val>
                                            <p:strVal val="#ppt_h"/>
                                          </p:val>
                                        </p:tav>
                                      </p:tavLst>
                                    </p:anim>
                                    <p:animEffect transition="in" filter="fade">
                                      <p:cBhvr>
                                        <p:cTn id="116" dur="500"/>
                                        <p:tgtEl>
                                          <p:spTgt spid="5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wipe(dow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68"/>
                                        </p:tgtEl>
                                        <p:attrNameLst>
                                          <p:attrName>style.visibility</p:attrName>
                                        </p:attrNameLst>
                                      </p:cBhvr>
                                      <p:to>
                                        <p:strVal val="visible"/>
                                      </p:to>
                                    </p:set>
                                    <p:anim calcmode="lin" valueType="num">
                                      <p:cBhvr>
                                        <p:cTn id="126" dur="500" fill="hold"/>
                                        <p:tgtEl>
                                          <p:spTgt spid="68"/>
                                        </p:tgtEl>
                                        <p:attrNameLst>
                                          <p:attrName>ppt_w</p:attrName>
                                        </p:attrNameLst>
                                      </p:cBhvr>
                                      <p:tavLst>
                                        <p:tav tm="0">
                                          <p:val>
                                            <p:fltVal val="0"/>
                                          </p:val>
                                        </p:tav>
                                        <p:tav tm="100000">
                                          <p:val>
                                            <p:strVal val="#ppt_w"/>
                                          </p:val>
                                        </p:tav>
                                      </p:tavLst>
                                    </p:anim>
                                    <p:anim calcmode="lin" valueType="num">
                                      <p:cBhvr>
                                        <p:cTn id="127" dur="500" fill="hold"/>
                                        <p:tgtEl>
                                          <p:spTgt spid="68"/>
                                        </p:tgtEl>
                                        <p:attrNameLst>
                                          <p:attrName>ppt_h</p:attrName>
                                        </p:attrNameLst>
                                      </p:cBhvr>
                                      <p:tavLst>
                                        <p:tav tm="0">
                                          <p:val>
                                            <p:fltVal val="0"/>
                                          </p:val>
                                        </p:tav>
                                        <p:tav tm="100000">
                                          <p:val>
                                            <p:strVal val="#ppt_h"/>
                                          </p:val>
                                        </p:tav>
                                      </p:tavLst>
                                    </p:anim>
                                    <p:animEffect transition="in" filter="fade">
                                      <p:cBhvr>
                                        <p:cTn id="128" dur="500"/>
                                        <p:tgtEl>
                                          <p:spTgt spid="6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wipe(down)">
                                      <p:cBhvr>
                                        <p:cTn id="133" dur="500"/>
                                        <p:tgtEl>
                                          <p:spTgt spid="82"/>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53"/>
                                        </p:tgtEl>
                                        <p:attrNameLst>
                                          <p:attrName>style.visibility</p:attrName>
                                        </p:attrNameLst>
                                      </p:cBhvr>
                                      <p:to>
                                        <p:strVal val="visible"/>
                                      </p:to>
                                    </p:set>
                                    <p:anim calcmode="lin" valueType="num">
                                      <p:cBhvr>
                                        <p:cTn id="138" dur="500" fill="hold"/>
                                        <p:tgtEl>
                                          <p:spTgt spid="53"/>
                                        </p:tgtEl>
                                        <p:attrNameLst>
                                          <p:attrName>ppt_w</p:attrName>
                                        </p:attrNameLst>
                                      </p:cBhvr>
                                      <p:tavLst>
                                        <p:tav tm="0">
                                          <p:val>
                                            <p:fltVal val="0"/>
                                          </p:val>
                                        </p:tav>
                                        <p:tav tm="100000">
                                          <p:val>
                                            <p:strVal val="#ppt_w"/>
                                          </p:val>
                                        </p:tav>
                                      </p:tavLst>
                                    </p:anim>
                                    <p:anim calcmode="lin" valueType="num">
                                      <p:cBhvr>
                                        <p:cTn id="139" dur="500" fill="hold"/>
                                        <p:tgtEl>
                                          <p:spTgt spid="53"/>
                                        </p:tgtEl>
                                        <p:attrNameLst>
                                          <p:attrName>ppt_h</p:attrName>
                                        </p:attrNameLst>
                                      </p:cBhvr>
                                      <p:tavLst>
                                        <p:tav tm="0">
                                          <p:val>
                                            <p:fltVal val="0"/>
                                          </p:val>
                                        </p:tav>
                                        <p:tav tm="100000">
                                          <p:val>
                                            <p:strVal val="#ppt_h"/>
                                          </p:val>
                                        </p:tav>
                                      </p:tavLst>
                                    </p:anim>
                                    <p:animEffect transition="in" filter="fade">
                                      <p:cBhvr>
                                        <p:cTn id="1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38" grpId="0"/>
      <p:bldP spid="43" grpId="0"/>
      <p:bldP spid="48" grpId="0"/>
      <p:bldP spid="53" grpId="0"/>
      <p:bldP spid="58" grpId="0"/>
      <p:bldP spid="63" grpId="0"/>
      <p:bldP spid="68" grpId="0"/>
      <p:bldP spid="73" grpId="0"/>
      <p:bldP spid="74" grpId="0" animBg="1"/>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3"/>
          <p:cNvSpPr>
            <a:spLocks noChangeArrowheads="1"/>
          </p:cNvSpPr>
          <p:nvPr/>
        </p:nvSpPr>
        <p:spPr bwMode="auto">
          <a:xfrm>
            <a:off x="3708648" y="1516063"/>
            <a:ext cx="7431087" cy="750887"/>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6" name="右箭头 4"/>
          <p:cNvSpPr>
            <a:spLocks noChangeArrowheads="1"/>
          </p:cNvSpPr>
          <p:nvPr/>
        </p:nvSpPr>
        <p:spPr bwMode="auto">
          <a:xfrm>
            <a:off x="3637210" y="166052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7" name="矩形 5"/>
          <p:cNvSpPr>
            <a:spLocks noChangeArrowheads="1"/>
          </p:cNvSpPr>
          <p:nvPr/>
        </p:nvSpPr>
        <p:spPr bwMode="auto">
          <a:xfrm>
            <a:off x="1308348" y="151606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8" name="矩形 6"/>
          <p:cNvSpPr>
            <a:spLocks noChangeArrowheads="1"/>
          </p:cNvSpPr>
          <p:nvPr/>
        </p:nvSpPr>
        <p:spPr bwMode="auto">
          <a:xfrm>
            <a:off x="3708648" y="2635250"/>
            <a:ext cx="7431087" cy="750888"/>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9" name="右箭头 7"/>
          <p:cNvSpPr>
            <a:spLocks noChangeArrowheads="1"/>
          </p:cNvSpPr>
          <p:nvPr/>
        </p:nvSpPr>
        <p:spPr bwMode="auto">
          <a:xfrm>
            <a:off x="3637210" y="2779713"/>
            <a:ext cx="576263" cy="461962"/>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矩形 8"/>
          <p:cNvSpPr>
            <a:spLocks noChangeArrowheads="1"/>
          </p:cNvSpPr>
          <p:nvPr/>
        </p:nvSpPr>
        <p:spPr bwMode="auto">
          <a:xfrm>
            <a:off x="1308348" y="2635250"/>
            <a:ext cx="2447925" cy="750888"/>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1" name="矩形 9"/>
          <p:cNvSpPr>
            <a:spLocks noChangeArrowheads="1"/>
          </p:cNvSpPr>
          <p:nvPr/>
        </p:nvSpPr>
        <p:spPr bwMode="auto">
          <a:xfrm>
            <a:off x="3708648" y="3786188"/>
            <a:ext cx="7431087" cy="750887"/>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2" name="右箭头 10"/>
          <p:cNvSpPr>
            <a:spLocks noChangeArrowheads="1"/>
          </p:cNvSpPr>
          <p:nvPr/>
        </p:nvSpPr>
        <p:spPr bwMode="auto">
          <a:xfrm>
            <a:off x="3637210" y="3930650"/>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3" name="矩形 11"/>
          <p:cNvSpPr>
            <a:spLocks noChangeArrowheads="1"/>
          </p:cNvSpPr>
          <p:nvPr/>
        </p:nvSpPr>
        <p:spPr bwMode="auto">
          <a:xfrm>
            <a:off x="1308348" y="3786188"/>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4" name="矩形 12"/>
          <p:cNvSpPr>
            <a:spLocks noChangeArrowheads="1"/>
          </p:cNvSpPr>
          <p:nvPr/>
        </p:nvSpPr>
        <p:spPr bwMode="auto">
          <a:xfrm>
            <a:off x="3708648" y="4984750"/>
            <a:ext cx="7431087" cy="749300"/>
          </a:xfrm>
          <a:prstGeom prst="rect">
            <a:avLst/>
          </a:prstGeom>
          <a:solidFill>
            <a:schemeClr val="bg1">
              <a:lumMod val="95000"/>
            </a:schemeClr>
          </a:solidFill>
          <a:ln w="9525">
            <a:noFill/>
            <a:bevel/>
          </a:ln>
          <a:effectLst>
            <a:outerShdw blurRad="50800" dist="38100" dir="5400000" algn="t"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5" name="右箭头 14"/>
          <p:cNvSpPr>
            <a:spLocks noChangeArrowheads="1"/>
          </p:cNvSpPr>
          <p:nvPr/>
        </p:nvSpPr>
        <p:spPr bwMode="auto">
          <a:xfrm>
            <a:off x="3637210" y="5129213"/>
            <a:ext cx="576263" cy="461962"/>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6" name="矩形 15"/>
          <p:cNvSpPr>
            <a:spLocks noChangeArrowheads="1"/>
          </p:cNvSpPr>
          <p:nvPr/>
        </p:nvSpPr>
        <p:spPr bwMode="auto">
          <a:xfrm>
            <a:off x="1308348" y="4984750"/>
            <a:ext cx="2447925" cy="749300"/>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7" name="TextBox 16"/>
          <p:cNvSpPr txBox="1">
            <a:spLocks noChangeArrowheads="1"/>
          </p:cNvSpPr>
          <p:nvPr/>
        </p:nvSpPr>
        <p:spPr bwMode="auto">
          <a:xfrm>
            <a:off x="1698873" y="167640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dirty="0">
                <a:solidFill>
                  <a:schemeClr val="bg1"/>
                </a:solidFill>
                <a:latin typeface="微软雅黑" panose="020B0503020204020204" pitchFamily="34" charset="-122"/>
              </a:rPr>
              <a:t>标题文本一</a:t>
            </a:r>
            <a:endParaRPr lang="zh-CN" altLang="en-US" sz="2200" b="1" dirty="0">
              <a:solidFill>
                <a:schemeClr val="bg1"/>
              </a:solidFill>
              <a:latin typeface="微软雅黑" panose="020B0503020204020204" pitchFamily="34" charset="-122"/>
            </a:endParaRPr>
          </a:p>
        </p:txBody>
      </p:sp>
      <p:sp>
        <p:nvSpPr>
          <p:cNvPr id="18" name="TextBox 17"/>
          <p:cNvSpPr txBox="1">
            <a:spLocks noChangeArrowheads="1"/>
          </p:cNvSpPr>
          <p:nvPr/>
        </p:nvSpPr>
        <p:spPr bwMode="auto">
          <a:xfrm>
            <a:off x="4370635" y="1589088"/>
            <a:ext cx="6408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latin typeface="微软雅黑" panose="020B0503020204020204" pitchFamily="34" charset="-122"/>
              </a:rPr>
              <a:t>文字内容文字内容文字内容文字内容文字内容文字内容文字内容文字内容文字内容文字内容文字内容文字内容</a:t>
            </a:r>
            <a:endParaRPr lang="zh-CN" altLang="en-US" sz="1800" dirty="0">
              <a:latin typeface="微软雅黑" panose="020B0503020204020204" pitchFamily="34" charset="-122"/>
            </a:endParaRPr>
          </a:p>
        </p:txBody>
      </p:sp>
      <p:sp>
        <p:nvSpPr>
          <p:cNvPr id="19" name="TextBox 18"/>
          <p:cNvSpPr txBox="1">
            <a:spLocks noChangeArrowheads="1"/>
          </p:cNvSpPr>
          <p:nvPr/>
        </p:nvSpPr>
        <p:spPr bwMode="auto">
          <a:xfrm>
            <a:off x="1712102" y="277971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bg1"/>
                </a:solidFill>
                <a:latin typeface="微软雅黑" panose="020B0503020204020204" pitchFamily="34" charset="-122"/>
              </a:rPr>
              <a:t>标题文本二</a:t>
            </a:r>
            <a:endParaRPr lang="zh-CN" altLang="en-US" sz="2200" b="1">
              <a:solidFill>
                <a:schemeClr val="bg1"/>
              </a:solidFill>
              <a:latin typeface="微软雅黑" panose="020B0503020204020204" pitchFamily="34" charset="-122"/>
            </a:endParaRPr>
          </a:p>
        </p:txBody>
      </p:sp>
      <p:sp>
        <p:nvSpPr>
          <p:cNvPr id="20" name="TextBox 19"/>
          <p:cNvSpPr txBox="1">
            <a:spLocks noChangeArrowheads="1"/>
          </p:cNvSpPr>
          <p:nvPr/>
        </p:nvSpPr>
        <p:spPr bwMode="auto">
          <a:xfrm>
            <a:off x="4370635" y="2692400"/>
            <a:ext cx="6408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文字内容文字内容文字内容文字内容文字内容文字内容文字内容文字内容文字内容文字内容文字内容文字内容</a:t>
            </a:r>
            <a:endParaRPr lang="zh-CN" altLang="en-US" sz="1800">
              <a:latin typeface="微软雅黑" panose="020B0503020204020204" pitchFamily="34" charset="-122"/>
            </a:endParaRPr>
          </a:p>
        </p:txBody>
      </p:sp>
      <p:sp>
        <p:nvSpPr>
          <p:cNvPr id="21" name="TextBox 20"/>
          <p:cNvSpPr txBox="1">
            <a:spLocks noChangeArrowheads="1"/>
          </p:cNvSpPr>
          <p:nvPr/>
        </p:nvSpPr>
        <p:spPr bwMode="auto">
          <a:xfrm>
            <a:off x="1712102" y="393065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a:solidFill>
                  <a:schemeClr val="bg1"/>
                </a:solidFill>
                <a:latin typeface="微软雅黑" panose="020B0503020204020204" pitchFamily="34" charset="-122"/>
              </a:rPr>
              <a:t>标题文本三</a:t>
            </a:r>
            <a:endParaRPr lang="zh-CN" altLang="en-US" sz="2200" b="1">
              <a:solidFill>
                <a:schemeClr val="bg1"/>
              </a:solidFill>
              <a:latin typeface="微软雅黑" panose="020B0503020204020204" pitchFamily="34" charset="-122"/>
            </a:endParaRPr>
          </a:p>
        </p:txBody>
      </p:sp>
      <p:sp>
        <p:nvSpPr>
          <p:cNvPr id="22" name="TextBox 21"/>
          <p:cNvSpPr txBox="1">
            <a:spLocks noChangeArrowheads="1"/>
          </p:cNvSpPr>
          <p:nvPr/>
        </p:nvSpPr>
        <p:spPr bwMode="auto">
          <a:xfrm>
            <a:off x="4370635" y="3843338"/>
            <a:ext cx="6408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文字内容文字内容文字内容文字内容文字内容文字内容文字内容文字内容文字内容文字内容文字内容文字内容</a:t>
            </a:r>
            <a:endParaRPr lang="zh-CN" altLang="en-US" sz="1800">
              <a:latin typeface="微软雅黑" panose="020B0503020204020204" pitchFamily="34" charset="-122"/>
            </a:endParaRPr>
          </a:p>
        </p:txBody>
      </p:sp>
      <p:sp>
        <p:nvSpPr>
          <p:cNvPr id="23" name="TextBox 22"/>
          <p:cNvSpPr txBox="1">
            <a:spLocks noChangeArrowheads="1"/>
          </p:cNvSpPr>
          <p:nvPr/>
        </p:nvSpPr>
        <p:spPr bwMode="auto">
          <a:xfrm>
            <a:off x="1712102" y="512921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200" b="1" dirty="0">
                <a:solidFill>
                  <a:schemeClr val="bg1"/>
                </a:solidFill>
                <a:latin typeface="微软雅黑" panose="020B0503020204020204" pitchFamily="34" charset="-122"/>
              </a:rPr>
              <a:t>标题文本四</a:t>
            </a:r>
            <a:endParaRPr lang="zh-CN" altLang="en-US" sz="2200" b="1" dirty="0">
              <a:solidFill>
                <a:schemeClr val="bg1"/>
              </a:solidFill>
              <a:latin typeface="微软雅黑" panose="020B0503020204020204" pitchFamily="34" charset="-122"/>
            </a:endParaRPr>
          </a:p>
        </p:txBody>
      </p:sp>
      <p:sp>
        <p:nvSpPr>
          <p:cNvPr id="24" name="TextBox 23"/>
          <p:cNvSpPr txBox="1">
            <a:spLocks noChangeArrowheads="1"/>
          </p:cNvSpPr>
          <p:nvPr/>
        </p:nvSpPr>
        <p:spPr bwMode="auto">
          <a:xfrm>
            <a:off x="4370635" y="5041900"/>
            <a:ext cx="6408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文字内容文字内容文字内容文字内容文字内容文字内容文字内容文字内容文字内容文字内容文字内容文字内容</a:t>
            </a:r>
            <a:endParaRPr lang="zh-CN" altLang="en-US" sz="180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prism dir="d"/>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4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4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6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60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449"/>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childTnLst>
                          </p:cTn>
                        </p:par>
                        <p:par>
                          <p:cTn id="62" fill="hold">
                            <p:stCondLst>
                              <p:cond delay="1949"/>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2449"/>
                            </p:stCondLst>
                            <p:childTnLst>
                              <p:par>
                                <p:cTn id="70" presetID="31"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style.rotation</p:attrName>
                                        </p:attrNameLst>
                                      </p:cBhvr>
                                      <p:tavLst>
                                        <p:tav tm="0">
                                          <p:val>
                                            <p:fltVal val="90"/>
                                          </p:val>
                                        </p:tav>
                                        <p:tav tm="100000">
                                          <p:val>
                                            <p:fltVal val="0"/>
                                          </p:val>
                                        </p:tav>
                                      </p:tavLst>
                                    </p:anim>
                                    <p:animEffect transition="in" filter="fade">
                                      <p:cBhvr>
                                        <p:cTn id="75" dur="500"/>
                                        <p:tgtEl>
                                          <p:spTgt spid="19"/>
                                        </p:tgtEl>
                                      </p:cBhvr>
                                    </p:animEffect>
                                  </p:childTnLst>
                                </p:cTn>
                              </p:par>
                            </p:childTnLst>
                          </p:cTn>
                        </p:par>
                        <p:par>
                          <p:cTn id="76" fill="hold">
                            <p:stCondLst>
                              <p:cond delay="2949"/>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par>
                          <p:cTn id="83" fill="hold">
                            <p:stCondLst>
                              <p:cond delay="3449"/>
                            </p:stCondLst>
                            <p:childTnLst>
                              <p:par>
                                <p:cTn id="84" presetID="31"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childTnLst>
                          </p:cTn>
                        </p:par>
                        <p:par>
                          <p:cTn id="90" fill="hold">
                            <p:stCondLst>
                              <p:cond delay="3949"/>
                            </p:stCondLst>
                            <p:childTnLst>
                              <p:par>
                                <p:cTn id="91" presetID="22" presetClass="entr" presetSubtype="8"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par>
                          <p:cTn id="97" fill="hold">
                            <p:stCondLst>
                              <p:cond delay="4449"/>
                            </p:stCondLst>
                            <p:childTnLst>
                              <p:par>
                                <p:cTn id="98" presetID="31" presetClass="entr" presetSubtype="0"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 calcmode="lin" valueType="num">
                                      <p:cBhvr>
                                        <p:cTn id="102" dur="500" fill="hold"/>
                                        <p:tgtEl>
                                          <p:spTgt spid="23"/>
                                        </p:tgtEl>
                                        <p:attrNameLst>
                                          <p:attrName>style.rotation</p:attrName>
                                        </p:attrNameLst>
                                      </p:cBhvr>
                                      <p:tavLst>
                                        <p:tav tm="0">
                                          <p:val>
                                            <p:fltVal val="90"/>
                                          </p:val>
                                        </p:tav>
                                        <p:tav tm="100000">
                                          <p:val>
                                            <p:fltVal val="0"/>
                                          </p:val>
                                        </p:tav>
                                      </p:tavLst>
                                    </p:anim>
                                    <p:animEffect transition="in" filter="fade">
                                      <p:cBhvr>
                                        <p:cTn id="103" dur="500"/>
                                        <p:tgtEl>
                                          <p:spTgt spid="23"/>
                                        </p:tgtEl>
                                      </p:cBhvr>
                                    </p:animEffect>
                                  </p:childTnLst>
                                </p:cTn>
                              </p:par>
                            </p:childTnLst>
                          </p:cTn>
                        </p:par>
                        <p:par>
                          <p:cTn id="104" fill="hold">
                            <p:stCondLst>
                              <p:cond delay="4949"/>
                            </p:stCondLst>
                            <p:childTnLst>
                              <p:par>
                                <p:cTn id="105" presetID="22" presetClass="entr" presetSubtype="8"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left)">
                                      <p:cBhvr>
                                        <p:cTn id="1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 name="Freeform 24"/>
          <p:cNvSpPr>
            <a:spLocks noChangeArrowheads="1"/>
          </p:cNvSpPr>
          <p:nvPr/>
        </p:nvSpPr>
        <p:spPr bwMode="auto">
          <a:xfrm>
            <a:off x="8586987" y="289051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Oval 25"/>
          <p:cNvSpPr>
            <a:spLocks noChangeArrowheads="1"/>
          </p:cNvSpPr>
          <p:nvPr/>
        </p:nvSpPr>
        <p:spPr bwMode="auto">
          <a:xfrm>
            <a:off x="8593337" y="2892103"/>
            <a:ext cx="930275" cy="257175"/>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Oval 26"/>
          <p:cNvSpPr>
            <a:spLocks noChangeArrowheads="1"/>
          </p:cNvSpPr>
          <p:nvPr/>
        </p:nvSpPr>
        <p:spPr bwMode="auto">
          <a:xfrm>
            <a:off x="8593337" y="5303515"/>
            <a:ext cx="930275" cy="257175"/>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AutoShape 36"/>
          <p:cNvSpPr>
            <a:spLocks noChangeArrowheads="1"/>
          </p:cNvSpPr>
          <p:nvPr/>
        </p:nvSpPr>
        <p:spPr bwMode="auto">
          <a:xfrm>
            <a:off x="8588575" y="3638228"/>
            <a:ext cx="930275" cy="1922462"/>
          </a:xfrm>
          <a:prstGeom prst="can">
            <a:avLst>
              <a:gd name="adj" fmla="val 30013"/>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 Box 39"/>
          <p:cNvSpPr>
            <a:spLocks noChangeArrowheads="1"/>
          </p:cNvSpPr>
          <p:nvPr/>
        </p:nvSpPr>
        <p:spPr bwMode="auto">
          <a:xfrm>
            <a:off x="8636745" y="3905622"/>
            <a:ext cx="762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80%</a:t>
            </a:r>
            <a:endParaRPr lang="zh-CN" altLang="en-US" dirty="0">
              <a:ea typeface="微软雅黑" panose="020B0503020204020204" pitchFamily="34" charset="-122"/>
            </a:endParaRPr>
          </a:p>
        </p:txBody>
      </p:sp>
      <p:sp>
        <p:nvSpPr>
          <p:cNvPr id="11" name="Rectangle 41"/>
          <p:cNvSpPr>
            <a:spLocks noChangeArrowheads="1"/>
          </p:cNvSpPr>
          <p:nvPr/>
        </p:nvSpPr>
        <p:spPr bwMode="auto">
          <a:xfrm>
            <a:off x="8593336" y="5594028"/>
            <a:ext cx="93821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43"/>
          <p:cNvSpPr/>
          <p:nvPr/>
        </p:nvSpPr>
        <p:spPr bwMode="auto">
          <a:xfrm>
            <a:off x="3564137" y="2834953"/>
            <a:ext cx="2006600" cy="311150"/>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dirty="0">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AutoShape 44"/>
          <p:cNvSpPr/>
          <p:nvPr/>
        </p:nvSpPr>
        <p:spPr bwMode="auto">
          <a:xfrm>
            <a:off x="5088137" y="2322190"/>
            <a:ext cx="2006600" cy="311150"/>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dirty="0">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1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AutoShape 45"/>
          <p:cNvSpPr/>
          <p:nvPr/>
        </p:nvSpPr>
        <p:spPr bwMode="auto">
          <a:xfrm>
            <a:off x="7602737" y="1483990"/>
            <a:ext cx="2057400" cy="330200"/>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4</a:t>
            </a:r>
            <a:endParaRPr lang="en-US" altLang="zh-CN" sz="1400"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14"/>
          <p:cNvGrpSpPr/>
          <p:nvPr/>
        </p:nvGrpSpPr>
        <p:grpSpPr bwMode="auto">
          <a:xfrm>
            <a:off x="7391601" y="3066728"/>
            <a:ext cx="938211" cy="2297112"/>
            <a:chOff x="0" y="0"/>
            <a:chExt cx="919" cy="1497"/>
          </a:xfrm>
        </p:grpSpPr>
        <p:sp>
          <p:nvSpPr>
            <p:cNvPr id="21"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3"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0" name="AutoShape 35"/>
          <p:cNvSpPr>
            <a:spLocks noChangeArrowheads="1"/>
          </p:cNvSpPr>
          <p:nvPr/>
        </p:nvSpPr>
        <p:spPr bwMode="auto">
          <a:xfrm>
            <a:off x="7402713" y="4081140"/>
            <a:ext cx="930274" cy="1285875"/>
          </a:xfrm>
          <a:prstGeom prst="can">
            <a:avLst>
              <a:gd name="adj" fmla="val 26941"/>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 Box 38"/>
          <p:cNvSpPr>
            <a:spLocks noChangeArrowheads="1"/>
          </p:cNvSpPr>
          <p:nvPr/>
        </p:nvSpPr>
        <p:spPr bwMode="auto">
          <a:xfrm>
            <a:off x="7454059" y="4312022"/>
            <a:ext cx="761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dirty="0">
              <a:ea typeface="微软雅黑" panose="020B0503020204020204" pitchFamily="34" charset="-122"/>
            </a:endParaRPr>
          </a:p>
        </p:txBody>
      </p:sp>
      <p:sp>
        <p:nvSpPr>
          <p:cNvPr id="18" name="Rectangle 46"/>
          <p:cNvSpPr>
            <a:spLocks noChangeArrowheads="1"/>
          </p:cNvSpPr>
          <p:nvPr/>
        </p:nvSpPr>
        <p:spPr bwMode="auto">
          <a:xfrm>
            <a:off x="7374137" y="5406703"/>
            <a:ext cx="93821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Group 23"/>
          <p:cNvGrpSpPr/>
          <p:nvPr/>
        </p:nvGrpSpPr>
        <p:grpSpPr bwMode="auto">
          <a:xfrm>
            <a:off x="6231138" y="3192140"/>
            <a:ext cx="938211" cy="1944688"/>
            <a:chOff x="0" y="0"/>
            <a:chExt cx="919" cy="1497"/>
          </a:xfrm>
        </p:grpSpPr>
        <p:sp>
          <p:nvSpPr>
            <p:cNvPr id="3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9" name="AutoShape 34"/>
          <p:cNvSpPr>
            <a:spLocks noChangeArrowheads="1"/>
          </p:cNvSpPr>
          <p:nvPr/>
        </p:nvSpPr>
        <p:spPr bwMode="auto">
          <a:xfrm>
            <a:off x="6239076" y="4511353"/>
            <a:ext cx="930273" cy="623887"/>
          </a:xfrm>
          <a:prstGeom prst="can">
            <a:avLst>
              <a:gd name="adj" fmla="val 30417"/>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 Box 37"/>
          <p:cNvSpPr>
            <a:spLocks noChangeArrowheads="1"/>
          </p:cNvSpPr>
          <p:nvPr/>
        </p:nvSpPr>
        <p:spPr bwMode="auto">
          <a:xfrm>
            <a:off x="6274546" y="4727947"/>
            <a:ext cx="7619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30%</a:t>
            </a:r>
            <a:endParaRPr lang="zh-CN" altLang="en-US" dirty="0">
              <a:ea typeface="微软雅黑" panose="020B0503020204020204" pitchFamily="34" charset="-122"/>
            </a:endParaRPr>
          </a:p>
        </p:txBody>
      </p:sp>
      <p:sp>
        <p:nvSpPr>
          <p:cNvPr id="27" name="Rectangle 47"/>
          <p:cNvSpPr>
            <a:spLocks noChangeArrowheads="1"/>
          </p:cNvSpPr>
          <p:nvPr/>
        </p:nvSpPr>
        <p:spPr bwMode="auto">
          <a:xfrm>
            <a:off x="6231137" y="5219378"/>
            <a:ext cx="93821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AutoShape 48"/>
          <p:cNvSpPr/>
          <p:nvPr/>
        </p:nvSpPr>
        <p:spPr bwMode="auto">
          <a:xfrm>
            <a:off x="6231137" y="1864990"/>
            <a:ext cx="2068512" cy="311150"/>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algn="r">
              <a:lnSpc>
                <a:spcPct val="90000"/>
              </a:lnSpc>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400" b="1">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31"/>
          <p:cNvSpPr>
            <a:spLocks noChangeArrowheads="1"/>
          </p:cNvSpPr>
          <p:nvPr/>
        </p:nvSpPr>
        <p:spPr bwMode="auto">
          <a:xfrm>
            <a:off x="9785555" y="2704778"/>
            <a:ext cx="937529"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Oval 32"/>
          <p:cNvSpPr>
            <a:spLocks noChangeArrowheads="1"/>
          </p:cNvSpPr>
          <p:nvPr/>
        </p:nvSpPr>
        <p:spPr bwMode="auto">
          <a:xfrm>
            <a:off x="9791911" y="5457503"/>
            <a:ext cx="931173" cy="292100"/>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AutoShape 33"/>
          <p:cNvSpPr>
            <a:spLocks noChangeArrowheads="1"/>
          </p:cNvSpPr>
          <p:nvPr/>
        </p:nvSpPr>
        <p:spPr bwMode="auto">
          <a:xfrm>
            <a:off x="9798267" y="4451028"/>
            <a:ext cx="929584" cy="1285875"/>
          </a:xfrm>
          <a:prstGeom prst="can">
            <a:avLst>
              <a:gd name="adj" fmla="val 26987"/>
            </a:avLst>
          </a:prstGeom>
          <a:solidFill>
            <a:srgbClr val="C00000"/>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zh-CN" sz="3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 Box 40"/>
          <p:cNvSpPr>
            <a:spLocks noChangeArrowheads="1"/>
          </p:cNvSpPr>
          <p:nvPr/>
        </p:nvSpPr>
        <p:spPr bwMode="auto">
          <a:xfrm>
            <a:off x="9856018" y="4686672"/>
            <a:ext cx="7627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dirty="0">
              <a:ea typeface="微软雅黑" panose="020B0503020204020204" pitchFamily="34" charset="-122"/>
            </a:endParaRPr>
          </a:p>
        </p:txBody>
      </p:sp>
      <p:sp>
        <p:nvSpPr>
          <p:cNvPr id="39" name="Rectangle 42"/>
          <p:cNvSpPr>
            <a:spLocks noChangeArrowheads="1"/>
          </p:cNvSpPr>
          <p:nvPr/>
        </p:nvSpPr>
        <p:spPr bwMode="auto">
          <a:xfrm>
            <a:off x="9812318" y="5781353"/>
            <a:ext cx="10019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600" b="1" dirty="0" smtClean="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Oval 49"/>
          <p:cNvSpPr>
            <a:spLocks noChangeArrowheads="1"/>
          </p:cNvSpPr>
          <p:nvPr/>
        </p:nvSpPr>
        <p:spPr bwMode="auto">
          <a:xfrm>
            <a:off x="9780787" y="2714303"/>
            <a:ext cx="931173" cy="257175"/>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文本框 74"/>
          <p:cNvSpPr>
            <a:spLocks noChangeArrowheads="1"/>
          </p:cNvSpPr>
          <p:nvPr/>
        </p:nvSpPr>
        <p:spPr bwMode="auto">
          <a:xfrm>
            <a:off x="914599" y="3683008"/>
            <a:ext cx="4379913"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43" name="Group 40"/>
          <p:cNvGrpSpPr/>
          <p:nvPr/>
        </p:nvGrpSpPr>
        <p:grpSpPr bwMode="auto">
          <a:xfrm>
            <a:off x="914599" y="2769865"/>
            <a:ext cx="4265965" cy="726967"/>
            <a:chOff x="0" y="0"/>
            <a:chExt cx="4264741" cy="726945"/>
          </a:xfrm>
        </p:grpSpPr>
        <p:sp>
          <p:nvSpPr>
            <p:cNvPr id="44" name="文本框 76"/>
            <p:cNvSpPr>
              <a:spLocks noChangeArrowheads="1"/>
            </p:cNvSpPr>
            <p:nvPr/>
          </p:nvSpPr>
          <p:spPr bwMode="auto">
            <a:xfrm>
              <a:off x="0" y="0"/>
              <a:ext cx="2987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45"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10000">
        <p14:gallery dir="l"/>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2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right)">
                                      <p:cBhvr>
                                        <p:cTn id="97" dur="500"/>
                                        <p:tgtEl>
                                          <p:spTgt spid="33"/>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right)">
                                      <p:cBhvr>
                                        <p:cTn id="100" dur="500"/>
                                        <p:tgtEl>
                                          <p:spTgt spid="13"/>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right)">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500" fill="hold"/>
                                        <p:tgtEl>
                                          <p:spTgt spid="43"/>
                                        </p:tgtEl>
                                        <p:attrNameLst>
                                          <p:attrName>ppt_x</p:attrName>
                                        </p:attrNameLst>
                                      </p:cBhvr>
                                      <p:tavLst>
                                        <p:tav tm="0">
                                          <p:val>
                                            <p:strVal val="0-#ppt_w/2"/>
                                          </p:val>
                                        </p:tav>
                                        <p:tav tm="100000">
                                          <p:val>
                                            <p:strVal val="#ppt_x"/>
                                          </p:val>
                                        </p:tav>
                                      </p:tavLst>
                                    </p:anim>
                                    <p:anim calcmode="lin" valueType="num">
                                      <p:cBhvr additive="base">
                                        <p:cTn id="109" dur="500" fill="hold"/>
                                        <p:tgtEl>
                                          <p:spTgt spid="43"/>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iterate type="wd">
                                    <p:tmPct val="10000"/>
                                  </p:iterate>
                                  <p:childTnLst>
                                    <p:set>
                                      <p:cBhvr>
                                        <p:cTn id="111" dur="1" fill="hold">
                                          <p:stCondLst>
                                            <p:cond delay="0"/>
                                          </p:stCondLst>
                                        </p:cTn>
                                        <p:tgtEl>
                                          <p:spTgt spid="42"/>
                                        </p:tgtEl>
                                        <p:attrNameLst>
                                          <p:attrName>style.visibility</p:attrName>
                                        </p:attrNameLst>
                                      </p:cBhvr>
                                      <p:to>
                                        <p:strVal val="visible"/>
                                      </p:to>
                                    </p:set>
                                    <p:anim calcmode="lin" valueType="num">
                                      <p:cBhvr additive="base">
                                        <p:cTn id="112" dur="500" fill="hold"/>
                                        <p:tgtEl>
                                          <p:spTgt spid="42"/>
                                        </p:tgtEl>
                                        <p:attrNameLst>
                                          <p:attrName>ppt_x</p:attrName>
                                        </p:attrNameLst>
                                      </p:cBhvr>
                                      <p:tavLst>
                                        <p:tav tm="0">
                                          <p:val>
                                            <p:strVal val="1+#ppt_w/2"/>
                                          </p:val>
                                        </p:tav>
                                        <p:tav tm="100000">
                                          <p:val>
                                            <p:strVal val="#ppt_x"/>
                                          </p:val>
                                        </p:tav>
                                      </p:tavLst>
                                    </p:anim>
                                    <p:anim calcmode="lin" valueType="num">
                                      <p:cBhvr additive="base">
                                        <p:cTn id="11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9" grpId="0" animBg="1"/>
      <p:bldP spid="10" grpId="0"/>
      <p:bldP spid="11" grpId="0"/>
      <p:bldP spid="12" grpId="0" animBg="1"/>
      <p:bldP spid="13" grpId="0" animBg="1"/>
      <p:bldP spid="14" grpId="0" animBg="1"/>
      <p:bldP spid="20" grpId="0" animBg="1"/>
      <p:bldP spid="17" grpId="0"/>
      <p:bldP spid="18" grpId="0"/>
      <p:bldP spid="29" grpId="0" animBg="1"/>
      <p:bldP spid="26" grpId="0"/>
      <p:bldP spid="27" grpId="0"/>
      <p:bldP spid="33" grpId="0" animBg="1"/>
      <p:bldP spid="35" grpId="0" animBg="1"/>
      <p:bldP spid="37" grpId="0" animBg="1"/>
      <p:bldP spid="38" grpId="0"/>
      <p:bldP spid="39"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21"/>
          <p:cNvSpPr>
            <a:spLocks noChangeArrowheads="1"/>
          </p:cNvSpPr>
          <p:nvPr/>
        </p:nvSpPr>
        <p:spPr bwMode="auto">
          <a:xfrm>
            <a:off x="4755703" y="1485578"/>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r>
              <a:rPr lang="en-US"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endParaRPr lang="zh-CN" altLang="en-US" sz="1200" dirty="0">
              <a:latin typeface="微软雅黑" panose="020B0503020204020204" pitchFamily="34" charset="-122"/>
              <a:ea typeface="微软雅黑" panose="020B0503020204020204" pitchFamily="34" charset="-122"/>
            </a:endParaRPr>
          </a:p>
        </p:txBody>
      </p:sp>
      <p:sp>
        <p:nvSpPr>
          <p:cNvPr id="16" name="椭圆 15"/>
          <p:cNvSpPr/>
          <p:nvPr/>
        </p:nvSpPr>
        <p:spPr bwMode="auto">
          <a:xfrm>
            <a:off x="3519041" y="1519448"/>
            <a:ext cx="1026518" cy="701675"/>
          </a:xfrm>
          <a:prstGeom prst="ellipse">
            <a:avLst/>
          </a:prstGeom>
          <a:solidFill>
            <a:srgbClr val="66CD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ea typeface="微软雅黑" panose="020B0503020204020204" pitchFamily="34" charset="-122"/>
              </a:rPr>
              <a:t>2013</a:t>
            </a:r>
            <a:endParaRPr lang="zh-CN" altLang="en-US" dirty="0">
              <a:ea typeface="微软雅黑" panose="020B0503020204020204" pitchFamily="34" charset="-122"/>
            </a:endParaRPr>
          </a:p>
        </p:txBody>
      </p:sp>
      <p:sp>
        <p:nvSpPr>
          <p:cNvPr id="17" name="椭圆 16"/>
          <p:cNvSpPr/>
          <p:nvPr/>
        </p:nvSpPr>
        <p:spPr bwMode="auto">
          <a:xfrm>
            <a:off x="3519041" y="2778906"/>
            <a:ext cx="1026518" cy="703262"/>
          </a:xfrm>
          <a:prstGeom prst="ellipse">
            <a:avLst/>
          </a:prstGeom>
          <a:solidFill>
            <a:srgbClr val="046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ea typeface="微软雅黑" panose="020B0503020204020204" pitchFamily="34" charset="-122"/>
              </a:rPr>
              <a:t>2014</a:t>
            </a:r>
            <a:endParaRPr lang="zh-CN" altLang="en-US" dirty="0">
              <a:ea typeface="微软雅黑" panose="020B0503020204020204" pitchFamily="34" charset="-122"/>
            </a:endParaRPr>
          </a:p>
        </p:txBody>
      </p:sp>
      <p:sp>
        <p:nvSpPr>
          <p:cNvPr id="18" name="椭圆 17"/>
          <p:cNvSpPr/>
          <p:nvPr/>
        </p:nvSpPr>
        <p:spPr bwMode="auto">
          <a:xfrm>
            <a:off x="3519041" y="3984389"/>
            <a:ext cx="1026518" cy="701675"/>
          </a:xfrm>
          <a:prstGeom prst="ellipse">
            <a:avLst/>
          </a:prstGeom>
          <a:solidFill>
            <a:srgbClr val="D6B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ea typeface="微软雅黑" panose="020B0503020204020204" pitchFamily="34" charset="-122"/>
              </a:rPr>
              <a:t>2015</a:t>
            </a:r>
            <a:endParaRPr lang="zh-CN" altLang="en-US" dirty="0">
              <a:ea typeface="微软雅黑" panose="020B0503020204020204" pitchFamily="34" charset="-122"/>
            </a:endParaRPr>
          </a:p>
        </p:txBody>
      </p:sp>
      <p:sp>
        <p:nvSpPr>
          <p:cNvPr id="19" name="椭圆 18"/>
          <p:cNvSpPr/>
          <p:nvPr/>
        </p:nvSpPr>
        <p:spPr bwMode="auto">
          <a:xfrm>
            <a:off x="3519041" y="5176391"/>
            <a:ext cx="1026518" cy="701675"/>
          </a:xfrm>
          <a:prstGeom prst="ellips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smtClean="0">
                <a:ea typeface="微软雅黑" panose="020B0503020204020204" pitchFamily="34" charset="-122"/>
              </a:rPr>
              <a:t>2016</a:t>
            </a:r>
            <a:endParaRPr lang="zh-CN" altLang="en-US" dirty="0">
              <a:ea typeface="微软雅黑" panose="020B0503020204020204" pitchFamily="34" charset="-122"/>
            </a:endParaRPr>
          </a:p>
        </p:txBody>
      </p:sp>
      <p:grpSp>
        <p:nvGrpSpPr>
          <p:cNvPr id="35" name="组合 34"/>
          <p:cNvGrpSpPr/>
          <p:nvPr/>
        </p:nvGrpSpPr>
        <p:grpSpPr>
          <a:xfrm>
            <a:off x="1130623" y="5218101"/>
            <a:ext cx="2328863" cy="606426"/>
            <a:chOff x="1010035" y="5742513"/>
            <a:chExt cx="2905125" cy="750887"/>
          </a:xfrm>
        </p:grpSpPr>
        <p:sp>
          <p:nvSpPr>
            <p:cNvPr id="31"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32"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grpSp>
        <p:nvGrpSpPr>
          <p:cNvPr id="36" name="组合 35"/>
          <p:cNvGrpSpPr/>
          <p:nvPr/>
        </p:nvGrpSpPr>
        <p:grpSpPr>
          <a:xfrm>
            <a:off x="1130623" y="4032013"/>
            <a:ext cx="2328863" cy="606426"/>
            <a:chOff x="1010035" y="5742513"/>
            <a:chExt cx="2905125" cy="750887"/>
          </a:xfrm>
        </p:grpSpPr>
        <p:sp>
          <p:nvSpPr>
            <p:cNvPr id="37"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38"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grpSp>
        <p:nvGrpSpPr>
          <p:cNvPr id="39" name="组合 38"/>
          <p:cNvGrpSpPr/>
          <p:nvPr/>
        </p:nvGrpSpPr>
        <p:grpSpPr>
          <a:xfrm>
            <a:off x="1130623" y="2827324"/>
            <a:ext cx="2328863" cy="606426"/>
            <a:chOff x="1010035" y="5742513"/>
            <a:chExt cx="2905125" cy="750887"/>
          </a:xfrm>
        </p:grpSpPr>
        <p:sp>
          <p:nvSpPr>
            <p:cNvPr id="40"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41"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grpSp>
        <p:nvGrpSpPr>
          <p:cNvPr id="42" name="组合 41"/>
          <p:cNvGrpSpPr/>
          <p:nvPr/>
        </p:nvGrpSpPr>
        <p:grpSpPr>
          <a:xfrm>
            <a:off x="1130623" y="1534261"/>
            <a:ext cx="2328863" cy="606426"/>
            <a:chOff x="1010035" y="5742513"/>
            <a:chExt cx="2905125" cy="750887"/>
          </a:xfrm>
        </p:grpSpPr>
        <p:sp>
          <p:nvSpPr>
            <p:cNvPr id="43" name="右箭头 4"/>
            <p:cNvSpPr>
              <a:spLocks noChangeArrowheads="1"/>
            </p:cNvSpPr>
            <p:nvPr/>
          </p:nvSpPr>
          <p:spPr bwMode="auto">
            <a:xfrm>
              <a:off x="3338897" y="5886975"/>
              <a:ext cx="576263" cy="461963"/>
            </a:xfrm>
            <a:prstGeom prst="rightArrow">
              <a:avLst>
                <a:gd name="adj1" fmla="val 50000"/>
                <a:gd name="adj2" fmla="val 50001"/>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44" name="矩形 5"/>
            <p:cNvSpPr>
              <a:spLocks noChangeArrowheads="1"/>
            </p:cNvSpPr>
            <p:nvPr/>
          </p:nvSpPr>
          <p:spPr bwMode="auto">
            <a:xfrm>
              <a:off x="1010035" y="5742513"/>
              <a:ext cx="2447925" cy="750887"/>
            </a:xfrm>
            <a:prstGeom prst="rect">
              <a:avLst/>
            </a:prstGeom>
            <a:solidFill>
              <a:srgbClr val="00B0F0"/>
            </a:solidFill>
            <a:ln w="9525">
              <a:noFill/>
              <a:bevel/>
            </a:ln>
            <a:effectLst>
              <a:outerShdw blurRad="50800" dist="38100" dir="10800000" algn="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grpSp>
      <p:sp>
        <p:nvSpPr>
          <p:cNvPr id="9" name="文本框 22"/>
          <p:cNvSpPr txBox="1">
            <a:spLocks noChangeArrowheads="1"/>
          </p:cNvSpPr>
          <p:nvPr/>
        </p:nvSpPr>
        <p:spPr bwMode="auto">
          <a:xfrm>
            <a:off x="1336779" y="1575864"/>
            <a:ext cx="1649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latin typeface="微软雅黑" panose="020B0503020204020204" pitchFamily="34" charset="-122"/>
                <a:ea typeface="微软雅黑" panose="020B0503020204020204" pitchFamily="34" charset="-122"/>
              </a:rPr>
              <a:t>你的标题</a:t>
            </a:r>
            <a:endParaRPr lang="en-US" altLang="zh-CN" sz="2800" dirty="0">
              <a:latin typeface="微软雅黑" panose="020B0503020204020204" pitchFamily="34" charset="-122"/>
              <a:ea typeface="微软雅黑" panose="020B0503020204020204" pitchFamily="34" charset="-122"/>
            </a:endParaRPr>
          </a:p>
        </p:txBody>
      </p:sp>
      <p:sp>
        <p:nvSpPr>
          <p:cNvPr id="10" name="文本框 58"/>
          <p:cNvSpPr txBox="1">
            <a:spLocks noChangeArrowheads="1"/>
          </p:cNvSpPr>
          <p:nvPr/>
        </p:nvSpPr>
        <p:spPr bwMode="auto">
          <a:xfrm>
            <a:off x="1310286" y="5232807"/>
            <a:ext cx="1649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你的标题</a:t>
            </a:r>
            <a:endParaRPr lang="en-US" altLang="zh-CN" sz="2800">
              <a:latin typeface="微软雅黑" panose="020B0503020204020204" pitchFamily="34" charset="-122"/>
              <a:ea typeface="微软雅黑" panose="020B0503020204020204" pitchFamily="34" charset="-122"/>
            </a:endParaRPr>
          </a:p>
        </p:txBody>
      </p:sp>
      <p:sp>
        <p:nvSpPr>
          <p:cNvPr id="11" name="文本框 59"/>
          <p:cNvSpPr txBox="1">
            <a:spLocks noChangeArrowheads="1"/>
          </p:cNvSpPr>
          <p:nvPr/>
        </p:nvSpPr>
        <p:spPr bwMode="auto">
          <a:xfrm>
            <a:off x="1299246" y="2834566"/>
            <a:ext cx="1647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latin typeface="微软雅黑" panose="020B0503020204020204" pitchFamily="34" charset="-122"/>
                <a:ea typeface="微软雅黑" panose="020B0503020204020204" pitchFamily="34" charset="-122"/>
              </a:rPr>
              <a:t>你的标题</a:t>
            </a:r>
            <a:endParaRPr lang="en-US" altLang="zh-CN" sz="2800" dirty="0">
              <a:latin typeface="微软雅黑" panose="020B0503020204020204" pitchFamily="34" charset="-122"/>
              <a:ea typeface="微软雅黑" panose="020B0503020204020204" pitchFamily="34" charset="-122"/>
            </a:endParaRPr>
          </a:p>
        </p:txBody>
      </p:sp>
      <p:sp>
        <p:nvSpPr>
          <p:cNvPr id="12" name="文本框 60"/>
          <p:cNvSpPr txBox="1">
            <a:spLocks noChangeArrowheads="1"/>
          </p:cNvSpPr>
          <p:nvPr/>
        </p:nvSpPr>
        <p:spPr bwMode="auto">
          <a:xfrm>
            <a:off x="1323532" y="4028105"/>
            <a:ext cx="1647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你的标题</a:t>
            </a:r>
            <a:endParaRPr lang="en-US" altLang="zh-CN" sz="2800">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4370983" y="1455153"/>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3" name="直接连接符 52"/>
          <p:cNvCxnSpPr/>
          <p:nvPr/>
        </p:nvCxnSpPr>
        <p:spPr>
          <a:xfrm>
            <a:off x="4370983" y="2277666"/>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3" name="矩形 21"/>
          <p:cNvSpPr>
            <a:spLocks noChangeArrowheads="1"/>
          </p:cNvSpPr>
          <p:nvPr/>
        </p:nvSpPr>
        <p:spPr bwMode="auto">
          <a:xfrm>
            <a:off x="4755703" y="2751972"/>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r>
              <a:rPr lang="en-US"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endParaRPr lang="zh-CN" altLang="en-US" sz="1200" dirty="0">
              <a:latin typeface="微软雅黑" panose="020B0503020204020204" pitchFamily="34" charset="-122"/>
              <a:ea typeface="微软雅黑" panose="020B0503020204020204" pitchFamily="34" charset="-122"/>
            </a:endParaRPr>
          </a:p>
        </p:txBody>
      </p:sp>
      <p:cxnSp>
        <p:nvCxnSpPr>
          <p:cNvPr id="64" name="直接连接符 63"/>
          <p:cNvCxnSpPr/>
          <p:nvPr/>
        </p:nvCxnSpPr>
        <p:spPr>
          <a:xfrm>
            <a:off x="4370983" y="2721547"/>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5" name="直接连接符 64"/>
          <p:cNvCxnSpPr/>
          <p:nvPr/>
        </p:nvCxnSpPr>
        <p:spPr>
          <a:xfrm>
            <a:off x="4370983" y="3544060"/>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6" name="矩形 21"/>
          <p:cNvSpPr>
            <a:spLocks noChangeArrowheads="1"/>
          </p:cNvSpPr>
          <p:nvPr/>
        </p:nvSpPr>
        <p:spPr bwMode="auto">
          <a:xfrm>
            <a:off x="4755703" y="3964275"/>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r>
              <a:rPr lang="en-US"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endParaRPr lang="zh-CN" altLang="en-US" sz="1200" dirty="0">
              <a:latin typeface="微软雅黑" panose="020B0503020204020204" pitchFamily="34" charset="-122"/>
              <a:ea typeface="微软雅黑" panose="020B0503020204020204" pitchFamily="34" charset="-122"/>
            </a:endParaRPr>
          </a:p>
        </p:txBody>
      </p:sp>
      <p:cxnSp>
        <p:nvCxnSpPr>
          <p:cNvPr id="67" name="直接连接符 66"/>
          <p:cNvCxnSpPr/>
          <p:nvPr/>
        </p:nvCxnSpPr>
        <p:spPr>
          <a:xfrm>
            <a:off x="4370983" y="3933850"/>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8" name="直接连接符 67"/>
          <p:cNvCxnSpPr/>
          <p:nvPr/>
        </p:nvCxnSpPr>
        <p:spPr>
          <a:xfrm>
            <a:off x="4370983" y="4756363"/>
            <a:ext cx="7200800" cy="0"/>
          </a:xfrm>
          <a:prstGeom prst="line">
            <a:avLst/>
          </a:prstGeom>
        </p:spPr>
        <p:style>
          <a:lnRef idx="2">
            <a:schemeClr val="accent5"/>
          </a:lnRef>
          <a:fillRef idx="0">
            <a:schemeClr val="accent5"/>
          </a:fillRef>
          <a:effectRef idx="1">
            <a:schemeClr val="accent5"/>
          </a:effectRef>
          <a:fontRef idx="minor">
            <a:schemeClr val="tx1"/>
          </a:fontRef>
        </p:style>
      </p:cxnSp>
      <p:sp>
        <p:nvSpPr>
          <p:cNvPr id="69" name="矩形 21"/>
          <p:cNvSpPr>
            <a:spLocks noChangeArrowheads="1"/>
          </p:cNvSpPr>
          <p:nvPr/>
        </p:nvSpPr>
        <p:spPr bwMode="auto">
          <a:xfrm>
            <a:off x="4755703" y="5148663"/>
            <a:ext cx="6096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r>
              <a:rPr lang="en-US"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此处输入您的文本，</a:t>
            </a:r>
            <a:endParaRPr lang="zh-CN" altLang="en-US" sz="1200" dirty="0">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4370983" y="5118238"/>
            <a:ext cx="72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直接连接符 70"/>
          <p:cNvCxnSpPr/>
          <p:nvPr/>
        </p:nvCxnSpPr>
        <p:spPr>
          <a:xfrm>
            <a:off x="4370983" y="5940751"/>
            <a:ext cx="7200800" cy="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advTm="10000">
        <p14:doors dir="vert"/>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ppt_x"/>
                                          </p:val>
                                        </p:tav>
                                        <p:tav tm="100000">
                                          <p:val>
                                            <p:strVal val="#ppt_x"/>
                                          </p:val>
                                        </p:tav>
                                      </p:tavLst>
                                    </p:anim>
                                    <p:anim calcmode="lin" valueType="num">
                                      <p:cBhvr additive="base">
                                        <p:cTn id="71" dur="500" fill="hold"/>
                                        <p:tgtEl>
                                          <p:spTgt spid="1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right)">
                                      <p:cBhvr>
                                        <p:cTn id="80" dur="500"/>
                                        <p:tgtEl>
                                          <p:spTgt spid="51"/>
                                        </p:tgtEl>
                                      </p:cBhvr>
                                    </p:animEffect>
                                  </p:childTnLst>
                                </p:cTn>
                              </p:par>
                              <p:par>
                                <p:cTn id="81" presetID="22" presetClass="entr" presetSubtype="8"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wipe(left)">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5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left)">
                                      <p:cBhvr>
                                        <p:cTn id="93" dur="500"/>
                                        <p:tgtEl>
                                          <p:spTgt spid="64"/>
                                        </p:tgtEl>
                                      </p:cBhvr>
                                    </p:animEffect>
                                  </p:childTnLst>
                                </p:cTn>
                              </p:par>
                              <p:par>
                                <p:cTn id="94" presetID="22" presetClass="entr" presetSubtype="2"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right)">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down)">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wipe(left)">
                                      <p:cBhvr>
                                        <p:cTn id="106" dur="500"/>
                                        <p:tgtEl>
                                          <p:spTgt spid="67"/>
                                        </p:tgtEl>
                                      </p:cBhvr>
                                    </p:animEffect>
                                  </p:childTnLst>
                                </p:cTn>
                              </p:par>
                              <p:par>
                                <p:cTn id="107" presetID="22" presetClass="entr" presetSubtype="2" fill="hold"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right)">
                                      <p:cBhvr>
                                        <p:cTn id="109" dur="500"/>
                                        <p:tgtEl>
                                          <p:spTgt spid="6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down)">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left)">
                                      <p:cBhvr>
                                        <p:cTn id="119" dur="500"/>
                                        <p:tgtEl>
                                          <p:spTgt spid="70"/>
                                        </p:tgtEl>
                                      </p:cBhvr>
                                    </p:animEffect>
                                  </p:childTnLst>
                                </p:cTn>
                              </p:par>
                              <p:par>
                                <p:cTn id="120" presetID="22" presetClass="entr" presetSubtype="2" fill="hold"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wipe(down)">
                                      <p:cBhvr>
                                        <p:cTn id="1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6" grpId="0" animBg="1"/>
      <p:bldP spid="17" grpId="0" animBg="1"/>
      <p:bldP spid="18" grpId="0" animBg="1"/>
      <p:bldP spid="19" grpId="0" animBg="1"/>
      <p:bldP spid="9" grpId="0"/>
      <p:bldP spid="10" grpId="0"/>
      <p:bldP spid="11" grpId="0"/>
      <p:bldP spid="12" grpId="0"/>
      <p:bldP spid="63" grpId="0"/>
      <p:bldP spid="66"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7"/>
          <p:cNvPicPr>
            <a:picLocks noChangeAspect="1"/>
          </p:cNvPicPr>
          <p:nvPr/>
        </p:nvPicPr>
        <p:blipFill>
          <a:blip r:embed="rId1"/>
          <a:srcRect/>
          <a:stretch>
            <a:fillRect/>
          </a:stretch>
        </p:blipFill>
        <p:spPr bwMode="auto">
          <a:xfrm>
            <a:off x="3665538" y="3499991"/>
            <a:ext cx="4803775" cy="2378075"/>
          </a:xfrm>
          <a:prstGeom prst="rect">
            <a:avLst/>
          </a:prstGeom>
          <a:noFill/>
          <a:ln w="9525">
            <a:noFill/>
            <a:miter lim="800000"/>
            <a:headEnd/>
            <a:tailEnd/>
          </a:ln>
        </p:spPr>
      </p:pic>
      <p:sp>
        <p:nvSpPr>
          <p:cNvPr id="61" name="椭圆 8"/>
          <p:cNvSpPr/>
          <p:nvPr/>
        </p:nvSpPr>
        <p:spPr>
          <a:xfrm>
            <a:off x="2174875"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工作概述</a:t>
            </a:r>
            <a:endParaRPr lang="zh-CN" altLang="en-US" sz="2800" b="1" dirty="0">
              <a:latin typeface="微软雅黑" panose="020B0503020204020204" pitchFamily="34" charset="-122"/>
              <a:ea typeface="微软雅黑" panose="020B0503020204020204" pitchFamily="34" charset="-122"/>
            </a:endParaRPr>
          </a:p>
        </p:txBody>
      </p:sp>
      <p:sp>
        <p:nvSpPr>
          <p:cNvPr id="62" name="椭圆 9"/>
          <p:cNvSpPr/>
          <p:nvPr/>
        </p:nvSpPr>
        <p:spPr>
          <a:xfrm>
            <a:off x="4203700" y="864741"/>
            <a:ext cx="1655763"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完成</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情况 </a:t>
            </a:r>
            <a:endParaRPr lang="zh-CN" altLang="en-US" sz="2800" b="1" dirty="0">
              <a:latin typeface="微软雅黑" panose="020B0503020204020204" pitchFamily="34" charset="-122"/>
              <a:ea typeface="微软雅黑" panose="020B0503020204020204" pitchFamily="34" charset="-122"/>
            </a:endParaRPr>
          </a:p>
        </p:txBody>
      </p:sp>
      <p:sp>
        <p:nvSpPr>
          <p:cNvPr id="63" name="椭圆 10"/>
          <p:cNvSpPr/>
          <p:nvPr/>
        </p:nvSpPr>
        <p:spPr>
          <a:xfrm>
            <a:off x="6230938"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工作</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不足</a:t>
            </a:r>
            <a:endParaRPr lang="zh-CN" altLang="en-US" sz="2800" b="1" dirty="0">
              <a:latin typeface="微软雅黑" panose="020B0503020204020204" pitchFamily="34" charset="-122"/>
              <a:ea typeface="微软雅黑" panose="020B0503020204020204" pitchFamily="34" charset="-122"/>
            </a:endParaRPr>
          </a:p>
        </p:txBody>
      </p:sp>
      <p:sp>
        <p:nvSpPr>
          <p:cNvPr id="64" name="椭圆 11"/>
          <p:cNvSpPr/>
          <p:nvPr/>
        </p:nvSpPr>
        <p:spPr>
          <a:xfrm>
            <a:off x="8259763" y="864741"/>
            <a:ext cx="1655762" cy="16557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明年</a:t>
            </a:r>
            <a:endParaRPr lang="en-US" altLang="zh-CN" sz="2800"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800" b="1" dirty="0" smtClean="0">
                <a:latin typeface="微软雅黑" panose="020B0503020204020204" pitchFamily="34" charset="-122"/>
                <a:ea typeface="微软雅黑" panose="020B0503020204020204" pitchFamily="34" charset="-122"/>
              </a:rPr>
              <a:t>计划</a:t>
            </a:r>
            <a:endParaRPr lang="zh-CN" altLang="en-US" sz="2800" b="1" dirty="0">
              <a:latin typeface="微软雅黑" panose="020B0503020204020204" pitchFamily="34" charset="-122"/>
              <a:ea typeface="微软雅黑" panose="020B0503020204020204" pitchFamily="34" charset="-122"/>
            </a:endParaRPr>
          </a:p>
        </p:txBody>
      </p:sp>
      <p:grpSp>
        <p:nvGrpSpPr>
          <p:cNvPr id="65" name="组合 12"/>
          <p:cNvGrpSpPr/>
          <p:nvPr/>
        </p:nvGrpSpPr>
        <p:grpSpPr bwMode="auto">
          <a:xfrm>
            <a:off x="3562350" y="4739829"/>
            <a:ext cx="692150" cy="692150"/>
            <a:chOff x="3927867" y="5719055"/>
            <a:chExt cx="692150" cy="692150"/>
          </a:xfrm>
        </p:grpSpPr>
        <p:sp>
          <p:nvSpPr>
            <p:cNvPr id="66" name="椭圆 13"/>
            <p:cNvSpPr/>
            <p:nvPr/>
          </p:nvSpPr>
          <p:spPr>
            <a:xfrm>
              <a:off x="3927867" y="5719055"/>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67" name="椭圆 14"/>
            <p:cNvSpPr/>
            <p:nvPr/>
          </p:nvSpPr>
          <p:spPr>
            <a:xfrm>
              <a:off x="4004067" y="5795255"/>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1</a:t>
              </a:r>
              <a:endParaRPr lang="zh-CN" altLang="en-US" dirty="0">
                <a:latin typeface="Impact" panose="020B0806030902050204" pitchFamily="34" charset="0"/>
                <a:ea typeface="微软雅黑" panose="020B0503020204020204" pitchFamily="34" charset="-122"/>
              </a:endParaRPr>
            </a:p>
          </p:txBody>
        </p:sp>
      </p:grpSp>
      <p:grpSp>
        <p:nvGrpSpPr>
          <p:cNvPr id="68" name="组合 15"/>
          <p:cNvGrpSpPr/>
          <p:nvPr/>
        </p:nvGrpSpPr>
        <p:grpSpPr bwMode="auto">
          <a:xfrm>
            <a:off x="4903788" y="3411091"/>
            <a:ext cx="692150" cy="692150"/>
            <a:chOff x="5191288" y="4388838"/>
            <a:chExt cx="692150" cy="692150"/>
          </a:xfrm>
        </p:grpSpPr>
        <p:sp>
          <p:nvSpPr>
            <p:cNvPr id="69" name="椭圆 16"/>
            <p:cNvSpPr/>
            <p:nvPr/>
          </p:nvSpPr>
          <p:spPr>
            <a:xfrm>
              <a:off x="5191288"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70" name="椭圆 17"/>
            <p:cNvSpPr/>
            <p:nvPr/>
          </p:nvSpPr>
          <p:spPr>
            <a:xfrm>
              <a:off x="5267488" y="4465038"/>
              <a:ext cx="539750" cy="539750"/>
            </a:xfrm>
            <a:prstGeom prst="ellipse">
              <a:avLst/>
            </a:prstGeom>
            <a:solidFill>
              <a:srgbClr val="00B0F0"/>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2</a:t>
              </a:r>
              <a:endParaRPr lang="zh-CN" altLang="en-US" dirty="0">
                <a:latin typeface="Impact" panose="020B0806030902050204" pitchFamily="34" charset="0"/>
                <a:ea typeface="微软雅黑" panose="020B0503020204020204" pitchFamily="34" charset="-122"/>
              </a:endParaRPr>
            </a:p>
          </p:txBody>
        </p:sp>
      </p:grpSp>
      <p:grpSp>
        <p:nvGrpSpPr>
          <p:cNvPr id="71" name="组合 18"/>
          <p:cNvGrpSpPr/>
          <p:nvPr/>
        </p:nvGrpSpPr>
        <p:grpSpPr bwMode="auto">
          <a:xfrm>
            <a:off x="6519863" y="3411091"/>
            <a:ext cx="692150" cy="692150"/>
            <a:chOff x="6884827" y="4388838"/>
            <a:chExt cx="692150" cy="692150"/>
          </a:xfrm>
        </p:grpSpPr>
        <p:sp>
          <p:nvSpPr>
            <p:cNvPr id="72" name="椭圆 19"/>
            <p:cNvSpPr/>
            <p:nvPr/>
          </p:nvSpPr>
          <p:spPr>
            <a:xfrm>
              <a:off x="6884827" y="4388838"/>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73" name="椭圆 20"/>
            <p:cNvSpPr/>
            <p:nvPr/>
          </p:nvSpPr>
          <p:spPr>
            <a:xfrm>
              <a:off x="6957852" y="4465038"/>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3</a:t>
              </a:r>
              <a:endParaRPr lang="zh-CN" altLang="en-US" dirty="0">
                <a:latin typeface="Impact" panose="020B0806030902050204" pitchFamily="34" charset="0"/>
                <a:ea typeface="微软雅黑" panose="020B0503020204020204" pitchFamily="34" charset="-122"/>
              </a:endParaRPr>
            </a:p>
          </p:txBody>
        </p:sp>
      </p:grpSp>
      <p:grpSp>
        <p:nvGrpSpPr>
          <p:cNvPr id="74" name="组合 21"/>
          <p:cNvGrpSpPr/>
          <p:nvPr/>
        </p:nvGrpSpPr>
        <p:grpSpPr bwMode="auto">
          <a:xfrm>
            <a:off x="7853363" y="4739829"/>
            <a:ext cx="693737" cy="692150"/>
            <a:chOff x="8218831" y="5719055"/>
            <a:chExt cx="693737" cy="692150"/>
          </a:xfrm>
        </p:grpSpPr>
        <p:sp>
          <p:nvSpPr>
            <p:cNvPr id="75" name="椭圆 22"/>
            <p:cNvSpPr/>
            <p:nvPr/>
          </p:nvSpPr>
          <p:spPr>
            <a:xfrm>
              <a:off x="8218831" y="5719055"/>
              <a:ext cx="693737"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mpact" panose="020B0806030902050204" pitchFamily="34" charset="0"/>
                <a:ea typeface="微软雅黑" panose="020B0503020204020204" pitchFamily="34" charset="-122"/>
              </a:endParaRPr>
            </a:p>
          </p:txBody>
        </p:sp>
        <p:sp>
          <p:nvSpPr>
            <p:cNvPr id="76" name="椭圆 23"/>
            <p:cNvSpPr/>
            <p:nvPr/>
          </p:nvSpPr>
          <p:spPr>
            <a:xfrm>
              <a:off x="8295031" y="5795255"/>
              <a:ext cx="539750" cy="539750"/>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latin typeface="Impact" panose="020B0806030902050204" pitchFamily="34" charset="0"/>
                  <a:ea typeface="微软雅黑" panose="020B0503020204020204" pitchFamily="34" charset="-122"/>
                </a:rPr>
                <a:t>4</a:t>
              </a:r>
              <a:endParaRPr lang="zh-CN" altLang="en-US" dirty="0">
                <a:latin typeface="Impact" panose="020B0806030902050204" pitchFamily="34" charset="0"/>
                <a:ea typeface="微软雅黑" panose="020B0503020204020204" pitchFamily="34" charset="-122"/>
              </a:endParaRPr>
            </a:p>
          </p:txBody>
        </p:sp>
      </p:grpSp>
      <p:sp>
        <p:nvSpPr>
          <p:cNvPr id="77" name="任意多边形 24"/>
          <p:cNvSpPr/>
          <p:nvPr/>
        </p:nvSpPr>
        <p:spPr>
          <a:xfrm rot="5400000">
            <a:off x="7693819" y="3519835"/>
            <a:ext cx="2376487" cy="52387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78" name="任意多边形 25"/>
          <p:cNvSpPr/>
          <p:nvPr/>
        </p:nvSpPr>
        <p:spPr>
          <a:xfrm rot="5400000">
            <a:off x="4661694"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79" name="任意多边形 27"/>
          <p:cNvSpPr/>
          <p:nvPr/>
        </p:nvSpPr>
        <p:spPr>
          <a:xfrm rot="5400000" flipV="1">
            <a:off x="2011362" y="3495229"/>
            <a:ext cx="2384425" cy="565150"/>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80" name="TextBox 15"/>
          <p:cNvSpPr txBox="1"/>
          <p:nvPr/>
        </p:nvSpPr>
        <p:spPr>
          <a:xfrm>
            <a:off x="5249863" y="4977954"/>
            <a:ext cx="1655762" cy="338137"/>
          </a:xfrm>
          <a:prstGeom prst="rect">
            <a:avLst/>
          </a:prstGeom>
          <a:noFill/>
        </p:spPr>
        <p:txBody>
          <a:bodyPr>
            <a:spAutoFit/>
          </a:bodyPr>
          <a:lstStyle/>
          <a:p>
            <a:pPr algn="ctr" fontAlgn="auto">
              <a:spcBef>
                <a:spcPts val="0"/>
              </a:spcBef>
              <a:spcAft>
                <a:spcPts val="0"/>
              </a:spcAft>
              <a:defRPr/>
            </a:pPr>
            <a:r>
              <a:rPr lang="en-US" altLang="zh-CN" sz="1600" dirty="0">
                <a:solidFill>
                  <a:schemeClr val="tx1">
                    <a:lumMod val="65000"/>
                    <a:lumOff val="35000"/>
                  </a:schemeClr>
                </a:solidFill>
                <a:latin typeface="Agency FB" panose="020B0503020202020204" pitchFamily="34" charset="0"/>
                <a:ea typeface="微软雅黑" panose="020B0503020204020204" pitchFamily="34" charset="-122"/>
              </a:rPr>
              <a:t>Contents Page</a:t>
            </a:r>
            <a:endParaRPr lang="zh-CN" altLang="en-US" sz="1600"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81" name="文本框 13"/>
          <p:cNvSpPr txBox="1"/>
          <p:nvPr/>
        </p:nvSpPr>
        <p:spPr>
          <a:xfrm>
            <a:off x="5249863" y="4536629"/>
            <a:ext cx="1655762" cy="461962"/>
          </a:xfrm>
          <a:prstGeom prst="rect">
            <a:avLst/>
          </a:prstGeom>
          <a:noFill/>
        </p:spPr>
        <p:txBody>
          <a:bodyPr>
            <a:spAutoFit/>
          </a:bodyPr>
          <a:lstStyle/>
          <a:p>
            <a:pPr algn="ctr" fontAlgn="auto">
              <a:spcBef>
                <a:spcPts val="0"/>
              </a:spcBef>
              <a:spcAft>
                <a:spcPts val="0"/>
              </a:spcAft>
              <a:defRPr/>
            </a:pPr>
            <a:r>
              <a:rPr lang="zh-CN" altLang="en-US" sz="2400" b="1" dirty="0">
                <a:solidFill>
                  <a:schemeClr val="tx1">
                    <a:lumMod val="65000"/>
                    <a:lumOff val="35000"/>
                  </a:schemeClr>
                </a:solidFill>
                <a:latin typeface="+mn-lt"/>
                <a:ea typeface="微软雅黑" panose="020B0503020204020204" pitchFamily="34" charset="-122"/>
              </a:rPr>
              <a:t>目录页</a:t>
            </a:r>
            <a:endParaRPr lang="zh-CN" altLang="en-US" sz="2400" b="1" dirty="0">
              <a:solidFill>
                <a:schemeClr val="tx1">
                  <a:lumMod val="65000"/>
                  <a:lumOff val="35000"/>
                </a:schemeClr>
              </a:solidFill>
              <a:latin typeface="+mn-lt"/>
              <a:ea typeface="微软雅黑" panose="020B0503020204020204" pitchFamily="34" charset="-122"/>
            </a:endParaRPr>
          </a:p>
        </p:txBody>
      </p:sp>
      <p:sp>
        <p:nvSpPr>
          <p:cNvPr id="82" name="任意多边形 32"/>
          <p:cNvSpPr/>
          <p:nvPr/>
        </p:nvSpPr>
        <p:spPr>
          <a:xfrm rot="5400000" flipV="1">
            <a:off x="6690519" y="2930873"/>
            <a:ext cx="738187" cy="10795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83" name="椭圆 1"/>
          <p:cNvSpPr/>
          <p:nvPr/>
        </p:nvSpPr>
        <p:spPr>
          <a:xfrm>
            <a:off x="5703888" y="5473254"/>
            <a:ext cx="790575" cy="404812"/>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84" name="矩形 83"/>
          <p:cNvSpPr/>
          <p:nvPr/>
        </p:nvSpPr>
        <p:spPr>
          <a:xfrm flipV="1">
            <a:off x="0" y="405458"/>
            <a:ext cx="12198350"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矩形 84"/>
          <p:cNvSpPr/>
          <p:nvPr/>
        </p:nvSpPr>
        <p:spPr>
          <a:xfrm>
            <a:off x="0" y="5889155"/>
            <a:ext cx="1219835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6" name="椭圆 9"/>
          <p:cNvSpPr/>
          <p:nvPr/>
        </p:nvSpPr>
        <p:spPr>
          <a:xfrm>
            <a:off x="4043643" y="906953"/>
            <a:ext cx="4155796" cy="415579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800" b="1" dirty="0" smtClean="0">
                <a:latin typeface="微软雅黑" panose="020B0503020204020204" pitchFamily="34" charset="-122"/>
                <a:ea typeface="微软雅黑" panose="020B0503020204020204" pitchFamily="34" charset="-122"/>
              </a:rPr>
              <a:t>工作概述 </a:t>
            </a:r>
            <a:endParaRPr lang="zh-CN" altLang="en-US" sz="8800" b="1" dirty="0">
              <a:latin typeface="微软雅黑" panose="020B0503020204020204" pitchFamily="34" charset="-122"/>
              <a:ea typeface="微软雅黑" panose="020B0503020204020204" pitchFamily="34" charset="-122"/>
            </a:endParaRPr>
          </a:p>
        </p:txBody>
      </p:sp>
    </p:spTree>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 calcmode="lin" valueType="num">
                                      <p:cBhvr additive="base">
                                        <p:cTn id="15" dur="500" fill="hold"/>
                                        <p:tgtEl>
                                          <p:spTgt spid="83"/>
                                        </p:tgtEl>
                                        <p:attrNameLst>
                                          <p:attrName>ppt_x</p:attrName>
                                        </p:attrNameLst>
                                      </p:cBhvr>
                                      <p:tavLst>
                                        <p:tav tm="0">
                                          <p:val>
                                            <p:strVal val="#ppt_x"/>
                                          </p:val>
                                        </p:tav>
                                        <p:tav tm="100000">
                                          <p:val>
                                            <p:strVal val="#ppt_x"/>
                                          </p:val>
                                        </p:tav>
                                      </p:tavLst>
                                    </p:anim>
                                    <p:anim calcmode="lin" valueType="num">
                                      <p:cBhvr additive="base">
                                        <p:cTn id="1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fill="hold"/>
                                        <p:tgtEl>
                                          <p:spTgt spid="65"/>
                                        </p:tgtEl>
                                        <p:attrNameLst>
                                          <p:attrName>ppt_x</p:attrName>
                                        </p:attrNameLst>
                                      </p:cBhvr>
                                      <p:tavLst>
                                        <p:tav tm="0">
                                          <p:val>
                                            <p:strVal val="#ppt_x"/>
                                          </p:val>
                                        </p:tav>
                                        <p:tav tm="100000">
                                          <p:val>
                                            <p:strVal val="#ppt_x"/>
                                          </p:val>
                                        </p:tav>
                                      </p:tavLst>
                                    </p:anim>
                                    <p:anim calcmode="lin" valueType="num">
                                      <p:cBhvr additive="base">
                                        <p:cTn id="29" dur="500" fill="hold"/>
                                        <p:tgtEl>
                                          <p:spTgt spid="6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ppt_x"/>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 calcmode="lin" valueType="num">
                                      <p:cBhvr additive="base">
                                        <p:cTn id="40" dur="500" fill="hold"/>
                                        <p:tgtEl>
                                          <p:spTgt spid="74"/>
                                        </p:tgtEl>
                                        <p:attrNameLst>
                                          <p:attrName>ppt_x</p:attrName>
                                        </p:attrNameLst>
                                      </p:cBhvr>
                                      <p:tavLst>
                                        <p:tav tm="0">
                                          <p:val>
                                            <p:strVal val="#ppt_x"/>
                                          </p:val>
                                        </p:tav>
                                        <p:tav tm="100000">
                                          <p:val>
                                            <p:strVal val="#ppt_x"/>
                                          </p:val>
                                        </p:tav>
                                      </p:tavLst>
                                    </p:anim>
                                    <p:anim calcmode="lin" valueType="num">
                                      <p:cBhvr additive="base">
                                        <p:cTn id="41" dur="500" fill="hold"/>
                                        <p:tgtEl>
                                          <p:spTgt spid="74"/>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down)">
                                      <p:cBhvr>
                                        <p:cTn id="45" dur="500"/>
                                        <p:tgtEl>
                                          <p:spTgt spid="7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down)">
                                      <p:cBhvr>
                                        <p:cTn id="51" dur="500"/>
                                        <p:tgtEl>
                                          <p:spTgt spid="8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down)">
                                      <p:cBhvr>
                                        <p:cTn id="54" dur="500"/>
                                        <p:tgtEl>
                                          <p:spTgt spid="77"/>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p:cTn id="58" dur="500" fill="hold"/>
                                        <p:tgtEl>
                                          <p:spTgt spid="61"/>
                                        </p:tgtEl>
                                        <p:attrNameLst>
                                          <p:attrName>ppt_w</p:attrName>
                                        </p:attrNameLst>
                                      </p:cBhvr>
                                      <p:tavLst>
                                        <p:tav tm="0">
                                          <p:val>
                                            <p:fltVal val="0"/>
                                          </p:val>
                                        </p:tav>
                                        <p:tav tm="100000">
                                          <p:val>
                                            <p:strVal val="#ppt_w"/>
                                          </p:val>
                                        </p:tav>
                                      </p:tavLst>
                                    </p:anim>
                                    <p:anim calcmode="lin" valueType="num">
                                      <p:cBhvr>
                                        <p:cTn id="59" dur="500" fill="hold"/>
                                        <p:tgtEl>
                                          <p:spTgt spid="61"/>
                                        </p:tgtEl>
                                        <p:attrNameLst>
                                          <p:attrName>ppt_h</p:attrName>
                                        </p:attrNameLst>
                                      </p:cBhvr>
                                      <p:tavLst>
                                        <p:tav tm="0">
                                          <p:val>
                                            <p:fltVal val="0"/>
                                          </p:val>
                                        </p:tav>
                                        <p:tav tm="100000">
                                          <p:val>
                                            <p:strVal val="#ppt_h"/>
                                          </p:val>
                                        </p:tav>
                                      </p:tavLst>
                                    </p:anim>
                                    <p:animEffect transition="in" filter="fade">
                                      <p:cBhvr>
                                        <p:cTn id="60" dur="500"/>
                                        <p:tgtEl>
                                          <p:spTgt spid="6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ppt_w</p:attrName>
                                        </p:attrNameLst>
                                      </p:cBhvr>
                                      <p:tavLst>
                                        <p:tav tm="0">
                                          <p:val>
                                            <p:fltVal val="0"/>
                                          </p:val>
                                        </p:tav>
                                        <p:tav tm="100000">
                                          <p:val>
                                            <p:strVal val="#ppt_w"/>
                                          </p:val>
                                        </p:tav>
                                      </p:tavLst>
                                    </p:anim>
                                    <p:anim calcmode="lin" valueType="num">
                                      <p:cBhvr>
                                        <p:cTn id="65" dur="500" fill="hold"/>
                                        <p:tgtEl>
                                          <p:spTgt spid="62"/>
                                        </p:tgtEl>
                                        <p:attrNameLst>
                                          <p:attrName>ppt_h</p:attrName>
                                        </p:attrNameLst>
                                      </p:cBhvr>
                                      <p:tavLst>
                                        <p:tav tm="0">
                                          <p:val>
                                            <p:fltVal val="0"/>
                                          </p:val>
                                        </p:tav>
                                        <p:tav tm="100000">
                                          <p:val>
                                            <p:strVal val="#ppt_h"/>
                                          </p:val>
                                        </p:tav>
                                      </p:tavLst>
                                    </p:anim>
                                    <p:animEffect transition="in" filter="fade">
                                      <p:cBhvr>
                                        <p:cTn id="66" dur="500"/>
                                        <p:tgtEl>
                                          <p:spTgt spid="62"/>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fltVal val="0"/>
                                          </p:val>
                                        </p:tav>
                                        <p:tav tm="100000">
                                          <p:val>
                                            <p:strVal val="#ppt_w"/>
                                          </p:val>
                                        </p:tav>
                                      </p:tavLst>
                                    </p:anim>
                                    <p:anim calcmode="lin" valueType="num">
                                      <p:cBhvr>
                                        <p:cTn id="77" dur="500" fill="hold"/>
                                        <p:tgtEl>
                                          <p:spTgt spid="64"/>
                                        </p:tgtEl>
                                        <p:attrNameLst>
                                          <p:attrName>ppt_h</p:attrName>
                                        </p:attrNameLst>
                                      </p:cBhvr>
                                      <p:tavLst>
                                        <p:tav tm="0">
                                          <p:val>
                                            <p:fltVal val="0"/>
                                          </p:val>
                                        </p:tav>
                                        <p:tav tm="100000">
                                          <p:val>
                                            <p:strVal val="#ppt_h"/>
                                          </p:val>
                                        </p:tav>
                                      </p:tavLst>
                                    </p:anim>
                                    <p:animEffect transition="in" filter="fade">
                                      <p:cBhvr>
                                        <p:cTn id="78" dur="500"/>
                                        <p:tgtEl>
                                          <p:spTgt spid="6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999"/>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1" fill="hold" grpId="1" nodeType="clickEffect">
                                  <p:stCondLst>
                                    <p:cond delay="0"/>
                                  </p:stCondLst>
                                  <p:childTnLst>
                                    <p:anim calcmode="lin" valueType="num">
                                      <p:cBhvr additive="base">
                                        <p:cTn id="86" dur="250"/>
                                        <p:tgtEl>
                                          <p:spTgt spid="61"/>
                                        </p:tgtEl>
                                        <p:attrNameLst>
                                          <p:attrName>ppt_x</p:attrName>
                                        </p:attrNameLst>
                                      </p:cBhvr>
                                      <p:tavLst>
                                        <p:tav tm="0">
                                          <p:val>
                                            <p:strVal val="ppt_x"/>
                                          </p:val>
                                        </p:tav>
                                        <p:tav tm="100000">
                                          <p:val>
                                            <p:strVal val="ppt_x"/>
                                          </p:val>
                                        </p:tav>
                                      </p:tavLst>
                                    </p:anim>
                                    <p:anim calcmode="lin" valueType="num">
                                      <p:cBhvr additive="base">
                                        <p:cTn id="87" dur="250"/>
                                        <p:tgtEl>
                                          <p:spTgt spid="61"/>
                                        </p:tgtEl>
                                        <p:attrNameLst>
                                          <p:attrName>ppt_y</p:attrName>
                                        </p:attrNameLst>
                                      </p:cBhvr>
                                      <p:tavLst>
                                        <p:tav tm="0">
                                          <p:val>
                                            <p:strVal val="ppt_y"/>
                                          </p:val>
                                        </p:tav>
                                        <p:tav tm="100000">
                                          <p:val>
                                            <p:strVal val="0-ppt_h/2"/>
                                          </p:val>
                                        </p:tav>
                                      </p:tavLst>
                                    </p:anim>
                                    <p:set>
                                      <p:cBhvr>
                                        <p:cTn id="88" dur="1" fill="hold">
                                          <p:stCondLst>
                                            <p:cond delay="249"/>
                                          </p:stCondLst>
                                        </p:cTn>
                                        <p:tgtEl>
                                          <p:spTgt spid="61"/>
                                        </p:tgtEl>
                                        <p:attrNameLst>
                                          <p:attrName>style.visibility</p:attrName>
                                        </p:attrNameLst>
                                      </p:cBhvr>
                                      <p:to>
                                        <p:strVal val="hidden"/>
                                      </p:to>
                                    </p:set>
                                  </p:childTnLst>
                                </p:cTn>
                              </p:par>
                              <p:par>
                                <p:cTn id="89" presetID="2" presetClass="exit" presetSubtype="1" fill="hold" grpId="1" nodeType="withEffect">
                                  <p:stCondLst>
                                    <p:cond delay="0"/>
                                  </p:stCondLst>
                                  <p:childTnLst>
                                    <p:anim calcmode="lin" valueType="num">
                                      <p:cBhvr additive="base">
                                        <p:cTn id="90" dur="250"/>
                                        <p:tgtEl>
                                          <p:spTgt spid="62"/>
                                        </p:tgtEl>
                                        <p:attrNameLst>
                                          <p:attrName>ppt_x</p:attrName>
                                        </p:attrNameLst>
                                      </p:cBhvr>
                                      <p:tavLst>
                                        <p:tav tm="0">
                                          <p:val>
                                            <p:strVal val="ppt_x"/>
                                          </p:val>
                                        </p:tav>
                                        <p:tav tm="100000">
                                          <p:val>
                                            <p:strVal val="ppt_x"/>
                                          </p:val>
                                        </p:tav>
                                      </p:tavLst>
                                    </p:anim>
                                    <p:anim calcmode="lin" valueType="num">
                                      <p:cBhvr additive="base">
                                        <p:cTn id="91" dur="250"/>
                                        <p:tgtEl>
                                          <p:spTgt spid="62"/>
                                        </p:tgtEl>
                                        <p:attrNameLst>
                                          <p:attrName>ppt_y</p:attrName>
                                        </p:attrNameLst>
                                      </p:cBhvr>
                                      <p:tavLst>
                                        <p:tav tm="0">
                                          <p:val>
                                            <p:strVal val="ppt_y"/>
                                          </p:val>
                                        </p:tav>
                                        <p:tav tm="100000">
                                          <p:val>
                                            <p:strVal val="0-ppt_h/2"/>
                                          </p:val>
                                        </p:tav>
                                      </p:tavLst>
                                    </p:anim>
                                    <p:set>
                                      <p:cBhvr>
                                        <p:cTn id="92" dur="1" fill="hold">
                                          <p:stCondLst>
                                            <p:cond delay="249"/>
                                          </p:stCondLst>
                                        </p:cTn>
                                        <p:tgtEl>
                                          <p:spTgt spid="62"/>
                                        </p:tgtEl>
                                        <p:attrNameLst>
                                          <p:attrName>style.visibility</p:attrName>
                                        </p:attrNameLst>
                                      </p:cBhvr>
                                      <p:to>
                                        <p:strVal val="hidden"/>
                                      </p:to>
                                    </p:set>
                                  </p:childTnLst>
                                </p:cTn>
                              </p:par>
                              <p:par>
                                <p:cTn id="93" presetID="2" presetClass="exit" presetSubtype="1" fill="hold" grpId="1" nodeType="withEffect">
                                  <p:stCondLst>
                                    <p:cond delay="0"/>
                                  </p:stCondLst>
                                  <p:childTnLst>
                                    <p:anim calcmode="lin" valueType="num">
                                      <p:cBhvr additive="base">
                                        <p:cTn id="94" dur="250"/>
                                        <p:tgtEl>
                                          <p:spTgt spid="63"/>
                                        </p:tgtEl>
                                        <p:attrNameLst>
                                          <p:attrName>ppt_x</p:attrName>
                                        </p:attrNameLst>
                                      </p:cBhvr>
                                      <p:tavLst>
                                        <p:tav tm="0">
                                          <p:val>
                                            <p:strVal val="ppt_x"/>
                                          </p:val>
                                        </p:tav>
                                        <p:tav tm="100000">
                                          <p:val>
                                            <p:strVal val="ppt_x"/>
                                          </p:val>
                                        </p:tav>
                                      </p:tavLst>
                                    </p:anim>
                                    <p:anim calcmode="lin" valueType="num">
                                      <p:cBhvr additive="base">
                                        <p:cTn id="95" dur="250"/>
                                        <p:tgtEl>
                                          <p:spTgt spid="63"/>
                                        </p:tgtEl>
                                        <p:attrNameLst>
                                          <p:attrName>ppt_y</p:attrName>
                                        </p:attrNameLst>
                                      </p:cBhvr>
                                      <p:tavLst>
                                        <p:tav tm="0">
                                          <p:val>
                                            <p:strVal val="ppt_y"/>
                                          </p:val>
                                        </p:tav>
                                        <p:tav tm="100000">
                                          <p:val>
                                            <p:strVal val="0-ppt_h/2"/>
                                          </p:val>
                                        </p:tav>
                                      </p:tavLst>
                                    </p:anim>
                                    <p:set>
                                      <p:cBhvr>
                                        <p:cTn id="96" dur="1" fill="hold">
                                          <p:stCondLst>
                                            <p:cond delay="249"/>
                                          </p:stCondLst>
                                        </p:cTn>
                                        <p:tgtEl>
                                          <p:spTgt spid="63"/>
                                        </p:tgtEl>
                                        <p:attrNameLst>
                                          <p:attrName>style.visibility</p:attrName>
                                        </p:attrNameLst>
                                      </p:cBhvr>
                                      <p:to>
                                        <p:strVal val="hidden"/>
                                      </p:to>
                                    </p:set>
                                  </p:childTnLst>
                                </p:cTn>
                              </p:par>
                              <p:par>
                                <p:cTn id="97" presetID="2" presetClass="exit" presetSubtype="1" fill="hold" grpId="1" nodeType="withEffect">
                                  <p:stCondLst>
                                    <p:cond delay="0"/>
                                  </p:stCondLst>
                                  <p:childTnLst>
                                    <p:anim calcmode="lin" valueType="num">
                                      <p:cBhvr additive="base">
                                        <p:cTn id="98" dur="250"/>
                                        <p:tgtEl>
                                          <p:spTgt spid="64"/>
                                        </p:tgtEl>
                                        <p:attrNameLst>
                                          <p:attrName>ppt_x</p:attrName>
                                        </p:attrNameLst>
                                      </p:cBhvr>
                                      <p:tavLst>
                                        <p:tav tm="0">
                                          <p:val>
                                            <p:strVal val="ppt_x"/>
                                          </p:val>
                                        </p:tav>
                                        <p:tav tm="100000">
                                          <p:val>
                                            <p:strVal val="ppt_x"/>
                                          </p:val>
                                        </p:tav>
                                      </p:tavLst>
                                    </p:anim>
                                    <p:anim calcmode="lin" valueType="num">
                                      <p:cBhvr additive="base">
                                        <p:cTn id="99" dur="250"/>
                                        <p:tgtEl>
                                          <p:spTgt spid="64"/>
                                        </p:tgtEl>
                                        <p:attrNameLst>
                                          <p:attrName>ppt_y</p:attrName>
                                        </p:attrNameLst>
                                      </p:cBhvr>
                                      <p:tavLst>
                                        <p:tav tm="0">
                                          <p:val>
                                            <p:strVal val="ppt_y"/>
                                          </p:val>
                                        </p:tav>
                                        <p:tav tm="100000">
                                          <p:val>
                                            <p:strVal val="0-ppt_h/2"/>
                                          </p:val>
                                        </p:tav>
                                      </p:tavLst>
                                    </p:anim>
                                    <p:set>
                                      <p:cBhvr>
                                        <p:cTn id="100" dur="1" fill="hold">
                                          <p:stCondLst>
                                            <p:cond delay="249"/>
                                          </p:stCondLst>
                                        </p:cTn>
                                        <p:tgtEl>
                                          <p:spTgt spid="64"/>
                                        </p:tgtEl>
                                        <p:attrNameLst>
                                          <p:attrName>style.visibility</p:attrName>
                                        </p:attrNameLst>
                                      </p:cBhvr>
                                      <p:to>
                                        <p:strVal val="hidden"/>
                                      </p:to>
                                    </p:set>
                                  </p:childTnLst>
                                </p:cTn>
                              </p:par>
                              <p:par>
                                <p:cTn id="101" presetID="2" presetClass="exit" presetSubtype="1" fill="hold" grpId="0" nodeType="withEffect">
                                  <p:stCondLst>
                                    <p:cond delay="0"/>
                                  </p:stCondLst>
                                  <p:childTnLst>
                                    <p:anim calcmode="lin" valueType="num">
                                      <p:cBhvr additive="base">
                                        <p:cTn id="102" dur="250"/>
                                        <p:tgtEl>
                                          <p:spTgt spid="84"/>
                                        </p:tgtEl>
                                        <p:attrNameLst>
                                          <p:attrName>ppt_x</p:attrName>
                                        </p:attrNameLst>
                                      </p:cBhvr>
                                      <p:tavLst>
                                        <p:tav tm="0">
                                          <p:val>
                                            <p:strVal val="ppt_x"/>
                                          </p:val>
                                        </p:tav>
                                        <p:tav tm="100000">
                                          <p:val>
                                            <p:strVal val="ppt_x"/>
                                          </p:val>
                                        </p:tav>
                                      </p:tavLst>
                                    </p:anim>
                                    <p:anim calcmode="lin" valueType="num">
                                      <p:cBhvr additive="base">
                                        <p:cTn id="103" dur="250"/>
                                        <p:tgtEl>
                                          <p:spTgt spid="84"/>
                                        </p:tgtEl>
                                        <p:attrNameLst>
                                          <p:attrName>ppt_y</p:attrName>
                                        </p:attrNameLst>
                                      </p:cBhvr>
                                      <p:tavLst>
                                        <p:tav tm="0">
                                          <p:val>
                                            <p:strVal val="ppt_y"/>
                                          </p:val>
                                        </p:tav>
                                        <p:tav tm="100000">
                                          <p:val>
                                            <p:strVal val="0-ppt_h/2"/>
                                          </p:val>
                                        </p:tav>
                                      </p:tavLst>
                                    </p:anim>
                                    <p:set>
                                      <p:cBhvr>
                                        <p:cTn id="104" dur="1" fill="hold">
                                          <p:stCondLst>
                                            <p:cond delay="249"/>
                                          </p:stCondLst>
                                        </p:cTn>
                                        <p:tgtEl>
                                          <p:spTgt spid="84"/>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250"/>
                                        <p:tgtEl>
                                          <p:spTgt spid="80"/>
                                        </p:tgtEl>
                                        <p:attrNameLst>
                                          <p:attrName>ppt_x</p:attrName>
                                        </p:attrNameLst>
                                      </p:cBhvr>
                                      <p:tavLst>
                                        <p:tav tm="0">
                                          <p:val>
                                            <p:strVal val="ppt_x"/>
                                          </p:val>
                                        </p:tav>
                                        <p:tav tm="100000">
                                          <p:val>
                                            <p:strVal val="ppt_x"/>
                                          </p:val>
                                        </p:tav>
                                      </p:tavLst>
                                    </p:anim>
                                    <p:anim calcmode="lin" valueType="num">
                                      <p:cBhvr additive="base">
                                        <p:cTn id="107" dur="250"/>
                                        <p:tgtEl>
                                          <p:spTgt spid="80"/>
                                        </p:tgtEl>
                                        <p:attrNameLst>
                                          <p:attrName>ppt_y</p:attrName>
                                        </p:attrNameLst>
                                      </p:cBhvr>
                                      <p:tavLst>
                                        <p:tav tm="0">
                                          <p:val>
                                            <p:strVal val="ppt_y"/>
                                          </p:val>
                                        </p:tav>
                                        <p:tav tm="100000">
                                          <p:val>
                                            <p:strVal val="1+ppt_h/2"/>
                                          </p:val>
                                        </p:tav>
                                      </p:tavLst>
                                    </p:anim>
                                    <p:set>
                                      <p:cBhvr>
                                        <p:cTn id="108" dur="1" fill="hold">
                                          <p:stCondLst>
                                            <p:cond delay="249"/>
                                          </p:stCondLst>
                                        </p:cTn>
                                        <p:tgtEl>
                                          <p:spTgt spid="80"/>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250"/>
                                        <p:tgtEl>
                                          <p:spTgt spid="81"/>
                                        </p:tgtEl>
                                        <p:attrNameLst>
                                          <p:attrName>ppt_x</p:attrName>
                                        </p:attrNameLst>
                                      </p:cBhvr>
                                      <p:tavLst>
                                        <p:tav tm="0">
                                          <p:val>
                                            <p:strVal val="ppt_x"/>
                                          </p:val>
                                        </p:tav>
                                        <p:tav tm="100000">
                                          <p:val>
                                            <p:strVal val="ppt_x"/>
                                          </p:val>
                                        </p:tav>
                                      </p:tavLst>
                                    </p:anim>
                                    <p:anim calcmode="lin" valueType="num">
                                      <p:cBhvr additive="base">
                                        <p:cTn id="111" dur="250"/>
                                        <p:tgtEl>
                                          <p:spTgt spid="81"/>
                                        </p:tgtEl>
                                        <p:attrNameLst>
                                          <p:attrName>ppt_y</p:attrName>
                                        </p:attrNameLst>
                                      </p:cBhvr>
                                      <p:tavLst>
                                        <p:tav tm="0">
                                          <p:val>
                                            <p:strVal val="ppt_y"/>
                                          </p:val>
                                        </p:tav>
                                        <p:tav tm="100000">
                                          <p:val>
                                            <p:strVal val="1+ppt_h/2"/>
                                          </p:val>
                                        </p:tav>
                                      </p:tavLst>
                                    </p:anim>
                                    <p:set>
                                      <p:cBhvr>
                                        <p:cTn id="112" dur="1" fill="hold">
                                          <p:stCondLst>
                                            <p:cond delay="249"/>
                                          </p:stCondLst>
                                        </p:cTn>
                                        <p:tgtEl>
                                          <p:spTgt spid="81"/>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250"/>
                                        <p:tgtEl>
                                          <p:spTgt spid="83"/>
                                        </p:tgtEl>
                                        <p:attrNameLst>
                                          <p:attrName>ppt_x</p:attrName>
                                        </p:attrNameLst>
                                      </p:cBhvr>
                                      <p:tavLst>
                                        <p:tav tm="0">
                                          <p:val>
                                            <p:strVal val="ppt_x"/>
                                          </p:val>
                                        </p:tav>
                                        <p:tav tm="100000">
                                          <p:val>
                                            <p:strVal val="ppt_x"/>
                                          </p:val>
                                        </p:tav>
                                      </p:tavLst>
                                    </p:anim>
                                    <p:anim calcmode="lin" valueType="num">
                                      <p:cBhvr additive="base">
                                        <p:cTn id="115" dur="250"/>
                                        <p:tgtEl>
                                          <p:spTgt spid="83"/>
                                        </p:tgtEl>
                                        <p:attrNameLst>
                                          <p:attrName>ppt_y</p:attrName>
                                        </p:attrNameLst>
                                      </p:cBhvr>
                                      <p:tavLst>
                                        <p:tav tm="0">
                                          <p:val>
                                            <p:strVal val="ppt_y"/>
                                          </p:val>
                                        </p:tav>
                                        <p:tav tm="100000">
                                          <p:val>
                                            <p:strVal val="1+ppt_h/2"/>
                                          </p:val>
                                        </p:tav>
                                      </p:tavLst>
                                    </p:anim>
                                    <p:set>
                                      <p:cBhvr>
                                        <p:cTn id="116" dur="1" fill="hold">
                                          <p:stCondLst>
                                            <p:cond delay="249"/>
                                          </p:stCondLst>
                                        </p:cTn>
                                        <p:tgtEl>
                                          <p:spTgt spid="83"/>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250"/>
                                        <p:tgtEl>
                                          <p:spTgt spid="60"/>
                                        </p:tgtEl>
                                        <p:attrNameLst>
                                          <p:attrName>ppt_x</p:attrName>
                                        </p:attrNameLst>
                                      </p:cBhvr>
                                      <p:tavLst>
                                        <p:tav tm="0">
                                          <p:val>
                                            <p:strVal val="ppt_x"/>
                                          </p:val>
                                        </p:tav>
                                        <p:tav tm="100000">
                                          <p:val>
                                            <p:strVal val="ppt_x"/>
                                          </p:val>
                                        </p:tav>
                                      </p:tavLst>
                                    </p:anim>
                                    <p:anim calcmode="lin" valueType="num">
                                      <p:cBhvr additive="base">
                                        <p:cTn id="119" dur="250"/>
                                        <p:tgtEl>
                                          <p:spTgt spid="60"/>
                                        </p:tgtEl>
                                        <p:attrNameLst>
                                          <p:attrName>ppt_y</p:attrName>
                                        </p:attrNameLst>
                                      </p:cBhvr>
                                      <p:tavLst>
                                        <p:tav tm="0">
                                          <p:val>
                                            <p:strVal val="ppt_y"/>
                                          </p:val>
                                        </p:tav>
                                        <p:tav tm="100000">
                                          <p:val>
                                            <p:strVal val="1+ppt_h/2"/>
                                          </p:val>
                                        </p:tav>
                                      </p:tavLst>
                                    </p:anim>
                                    <p:set>
                                      <p:cBhvr>
                                        <p:cTn id="120" dur="1" fill="hold">
                                          <p:stCondLst>
                                            <p:cond delay="249"/>
                                          </p:stCondLst>
                                        </p:cTn>
                                        <p:tgtEl>
                                          <p:spTgt spid="60"/>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250"/>
                                        <p:tgtEl>
                                          <p:spTgt spid="65"/>
                                        </p:tgtEl>
                                        <p:attrNameLst>
                                          <p:attrName>ppt_x</p:attrName>
                                        </p:attrNameLst>
                                      </p:cBhvr>
                                      <p:tavLst>
                                        <p:tav tm="0">
                                          <p:val>
                                            <p:strVal val="ppt_x"/>
                                          </p:val>
                                        </p:tav>
                                        <p:tav tm="100000">
                                          <p:val>
                                            <p:strVal val="ppt_x"/>
                                          </p:val>
                                        </p:tav>
                                      </p:tavLst>
                                    </p:anim>
                                    <p:anim calcmode="lin" valueType="num">
                                      <p:cBhvr additive="base">
                                        <p:cTn id="123" dur="250"/>
                                        <p:tgtEl>
                                          <p:spTgt spid="65"/>
                                        </p:tgtEl>
                                        <p:attrNameLst>
                                          <p:attrName>ppt_y</p:attrName>
                                        </p:attrNameLst>
                                      </p:cBhvr>
                                      <p:tavLst>
                                        <p:tav tm="0">
                                          <p:val>
                                            <p:strVal val="ppt_y"/>
                                          </p:val>
                                        </p:tav>
                                        <p:tav tm="100000">
                                          <p:val>
                                            <p:strVal val="1+ppt_h/2"/>
                                          </p:val>
                                        </p:tav>
                                      </p:tavLst>
                                    </p:anim>
                                    <p:set>
                                      <p:cBhvr>
                                        <p:cTn id="124" dur="1" fill="hold">
                                          <p:stCondLst>
                                            <p:cond delay="249"/>
                                          </p:stCondLst>
                                        </p:cTn>
                                        <p:tgtEl>
                                          <p:spTgt spid="65"/>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250"/>
                                        <p:tgtEl>
                                          <p:spTgt spid="68"/>
                                        </p:tgtEl>
                                        <p:attrNameLst>
                                          <p:attrName>ppt_x</p:attrName>
                                        </p:attrNameLst>
                                      </p:cBhvr>
                                      <p:tavLst>
                                        <p:tav tm="0">
                                          <p:val>
                                            <p:strVal val="ppt_x"/>
                                          </p:val>
                                        </p:tav>
                                        <p:tav tm="100000">
                                          <p:val>
                                            <p:strVal val="ppt_x"/>
                                          </p:val>
                                        </p:tav>
                                      </p:tavLst>
                                    </p:anim>
                                    <p:anim calcmode="lin" valueType="num">
                                      <p:cBhvr additive="base">
                                        <p:cTn id="127" dur="250"/>
                                        <p:tgtEl>
                                          <p:spTgt spid="68"/>
                                        </p:tgtEl>
                                        <p:attrNameLst>
                                          <p:attrName>ppt_y</p:attrName>
                                        </p:attrNameLst>
                                      </p:cBhvr>
                                      <p:tavLst>
                                        <p:tav tm="0">
                                          <p:val>
                                            <p:strVal val="ppt_y"/>
                                          </p:val>
                                        </p:tav>
                                        <p:tav tm="100000">
                                          <p:val>
                                            <p:strVal val="1+ppt_h/2"/>
                                          </p:val>
                                        </p:tav>
                                      </p:tavLst>
                                    </p:anim>
                                    <p:set>
                                      <p:cBhvr>
                                        <p:cTn id="128" dur="1" fill="hold">
                                          <p:stCondLst>
                                            <p:cond delay="249"/>
                                          </p:stCondLst>
                                        </p:cTn>
                                        <p:tgtEl>
                                          <p:spTgt spid="68"/>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250"/>
                                        <p:tgtEl>
                                          <p:spTgt spid="71"/>
                                        </p:tgtEl>
                                        <p:attrNameLst>
                                          <p:attrName>ppt_x</p:attrName>
                                        </p:attrNameLst>
                                      </p:cBhvr>
                                      <p:tavLst>
                                        <p:tav tm="0">
                                          <p:val>
                                            <p:strVal val="ppt_x"/>
                                          </p:val>
                                        </p:tav>
                                        <p:tav tm="100000">
                                          <p:val>
                                            <p:strVal val="ppt_x"/>
                                          </p:val>
                                        </p:tav>
                                      </p:tavLst>
                                    </p:anim>
                                    <p:anim calcmode="lin" valueType="num">
                                      <p:cBhvr additive="base">
                                        <p:cTn id="131" dur="250"/>
                                        <p:tgtEl>
                                          <p:spTgt spid="71"/>
                                        </p:tgtEl>
                                        <p:attrNameLst>
                                          <p:attrName>ppt_y</p:attrName>
                                        </p:attrNameLst>
                                      </p:cBhvr>
                                      <p:tavLst>
                                        <p:tav tm="0">
                                          <p:val>
                                            <p:strVal val="ppt_y"/>
                                          </p:val>
                                        </p:tav>
                                        <p:tav tm="100000">
                                          <p:val>
                                            <p:strVal val="1+ppt_h/2"/>
                                          </p:val>
                                        </p:tav>
                                      </p:tavLst>
                                    </p:anim>
                                    <p:set>
                                      <p:cBhvr>
                                        <p:cTn id="132" dur="1" fill="hold">
                                          <p:stCondLst>
                                            <p:cond delay="249"/>
                                          </p:stCondLst>
                                        </p:cTn>
                                        <p:tgtEl>
                                          <p:spTgt spid="71"/>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250"/>
                                        <p:tgtEl>
                                          <p:spTgt spid="74"/>
                                        </p:tgtEl>
                                        <p:attrNameLst>
                                          <p:attrName>ppt_x</p:attrName>
                                        </p:attrNameLst>
                                      </p:cBhvr>
                                      <p:tavLst>
                                        <p:tav tm="0">
                                          <p:val>
                                            <p:strVal val="ppt_x"/>
                                          </p:val>
                                        </p:tav>
                                        <p:tav tm="100000">
                                          <p:val>
                                            <p:strVal val="ppt_x"/>
                                          </p:val>
                                        </p:tav>
                                      </p:tavLst>
                                    </p:anim>
                                    <p:anim calcmode="lin" valueType="num">
                                      <p:cBhvr additive="base">
                                        <p:cTn id="135" dur="250"/>
                                        <p:tgtEl>
                                          <p:spTgt spid="74"/>
                                        </p:tgtEl>
                                        <p:attrNameLst>
                                          <p:attrName>ppt_y</p:attrName>
                                        </p:attrNameLst>
                                      </p:cBhvr>
                                      <p:tavLst>
                                        <p:tav tm="0">
                                          <p:val>
                                            <p:strVal val="ppt_y"/>
                                          </p:val>
                                        </p:tav>
                                        <p:tav tm="100000">
                                          <p:val>
                                            <p:strVal val="1+ppt_h/2"/>
                                          </p:val>
                                        </p:tav>
                                      </p:tavLst>
                                    </p:anim>
                                    <p:set>
                                      <p:cBhvr>
                                        <p:cTn id="136" dur="1" fill="hold">
                                          <p:stCondLst>
                                            <p:cond delay="249"/>
                                          </p:stCondLst>
                                        </p:cTn>
                                        <p:tgtEl>
                                          <p:spTgt spid="74"/>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250"/>
                                        <p:tgtEl>
                                          <p:spTgt spid="79"/>
                                        </p:tgtEl>
                                        <p:attrNameLst>
                                          <p:attrName>ppt_x</p:attrName>
                                        </p:attrNameLst>
                                      </p:cBhvr>
                                      <p:tavLst>
                                        <p:tav tm="0">
                                          <p:val>
                                            <p:strVal val="ppt_x"/>
                                          </p:val>
                                        </p:tav>
                                        <p:tav tm="100000">
                                          <p:val>
                                            <p:strVal val="ppt_x"/>
                                          </p:val>
                                        </p:tav>
                                      </p:tavLst>
                                    </p:anim>
                                    <p:anim calcmode="lin" valueType="num">
                                      <p:cBhvr additive="base">
                                        <p:cTn id="139" dur="250"/>
                                        <p:tgtEl>
                                          <p:spTgt spid="79"/>
                                        </p:tgtEl>
                                        <p:attrNameLst>
                                          <p:attrName>ppt_y</p:attrName>
                                        </p:attrNameLst>
                                      </p:cBhvr>
                                      <p:tavLst>
                                        <p:tav tm="0">
                                          <p:val>
                                            <p:strVal val="ppt_y"/>
                                          </p:val>
                                        </p:tav>
                                        <p:tav tm="100000">
                                          <p:val>
                                            <p:strVal val="1+ppt_h/2"/>
                                          </p:val>
                                        </p:tav>
                                      </p:tavLst>
                                    </p:anim>
                                    <p:set>
                                      <p:cBhvr>
                                        <p:cTn id="140" dur="1" fill="hold">
                                          <p:stCondLst>
                                            <p:cond delay="249"/>
                                          </p:stCondLst>
                                        </p:cTn>
                                        <p:tgtEl>
                                          <p:spTgt spid="79"/>
                                        </p:tgtEl>
                                        <p:attrNameLst>
                                          <p:attrName>style.visibility</p:attrName>
                                        </p:attrNameLst>
                                      </p:cBhvr>
                                      <p:to>
                                        <p:strVal val="hidden"/>
                                      </p:to>
                                    </p:set>
                                  </p:childTnLst>
                                </p:cTn>
                              </p:par>
                              <p:par>
                                <p:cTn id="141" presetID="2" presetClass="exit" presetSubtype="4" fill="hold" grpId="1" nodeType="withEffect">
                                  <p:stCondLst>
                                    <p:cond delay="0"/>
                                  </p:stCondLst>
                                  <p:childTnLst>
                                    <p:anim calcmode="lin" valueType="num">
                                      <p:cBhvr additive="base">
                                        <p:cTn id="142" dur="250"/>
                                        <p:tgtEl>
                                          <p:spTgt spid="78"/>
                                        </p:tgtEl>
                                        <p:attrNameLst>
                                          <p:attrName>ppt_x</p:attrName>
                                        </p:attrNameLst>
                                      </p:cBhvr>
                                      <p:tavLst>
                                        <p:tav tm="0">
                                          <p:val>
                                            <p:strVal val="ppt_x"/>
                                          </p:val>
                                        </p:tav>
                                        <p:tav tm="100000">
                                          <p:val>
                                            <p:strVal val="ppt_x"/>
                                          </p:val>
                                        </p:tav>
                                      </p:tavLst>
                                    </p:anim>
                                    <p:anim calcmode="lin" valueType="num">
                                      <p:cBhvr additive="base">
                                        <p:cTn id="143" dur="250"/>
                                        <p:tgtEl>
                                          <p:spTgt spid="78"/>
                                        </p:tgtEl>
                                        <p:attrNameLst>
                                          <p:attrName>ppt_y</p:attrName>
                                        </p:attrNameLst>
                                      </p:cBhvr>
                                      <p:tavLst>
                                        <p:tav tm="0">
                                          <p:val>
                                            <p:strVal val="ppt_y"/>
                                          </p:val>
                                        </p:tav>
                                        <p:tav tm="100000">
                                          <p:val>
                                            <p:strVal val="1+ppt_h/2"/>
                                          </p:val>
                                        </p:tav>
                                      </p:tavLst>
                                    </p:anim>
                                    <p:set>
                                      <p:cBhvr>
                                        <p:cTn id="144" dur="1" fill="hold">
                                          <p:stCondLst>
                                            <p:cond delay="249"/>
                                          </p:stCondLst>
                                        </p:cTn>
                                        <p:tgtEl>
                                          <p:spTgt spid="78"/>
                                        </p:tgtEl>
                                        <p:attrNameLst>
                                          <p:attrName>style.visibility</p:attrName>
                                        </p:attrNameLst>
                                      </p:cBhvr>
                                      <p:to>
                                        <p:strVal val="hidden"/>
                                      </p:to>
                                    </p:set>
                                  </p:childTnLst>
                                </p:cTn>
                              </p:par>
                              <p:par>
                                <p:cTn id="145" presetID="2" presetClass="exit" presetSubtype="4" fill="hold" grpId="1" nodeType="withEffect">
                                  <p:stCondLst>
                                    <p:cond delay="0"/>
                                  </p:stCondLst>
                                  <p:childTnLst>
                                    <p:anim calcmode="lin" valueType="num">
                                      <p:cBhvr additive="base">
                                        <p:cTn id="146" dur="250"/>
                                        <p:tgtEl>
                                          <p:spTgt spid="82"/>
                                        </p:tgtEl>
                                        <p:attrNameLst>
                                          <p:attrName>ppt_x</p:attrName>
                                        </p:attrNameLst>
                                      </p:cBhvr>
                                      <p:tavLst>
                                        <p:tav tm="0">
                                          <p:val>
                                            <p:strVal val="ppt_x"/>
                                          </p:val>
                                        </p:tav>
                                        <p:tav tm="100000">
                                          <p:val>
                                            <p:strVal val="ppt_x"/>
                                          </p:val>
                                        </p:tav>
                                      </p:tavLst>
                                    </p:anim>
                                    <p:anim calcmode="lin" valueType="num">
                                      <p:cBhvr additive="base">
                                        <p:cTn id="147" dur="250"/>
                                        <p:tgtEl>
                                          <p:spTgt spid="82"/>
                                        </p:tgtEl>
                                        <p:attrNameLst>
                                          <p:attrName>ppt_y</p:attrName>
                                        </p:attrNameLst>
                                      </p:cBhvr>
                                      <p:tavLst>
                                        <p:tav tm="0">
                                          <p:val>
                                            <p:strVal val="ppt_y"/>
                                          </p:val>
                                        </p:tav>
                                        <p:tav tm="100000">
                                          <p:val>
                                            <p:strVal val="1+ppt_h/2"/>
                                          </p:val>
                                        </p:tav>
                                      </p:tavLst>
                                    </p:anim>
                                    <p:set>
                                      <p:cBhvr>
                                        <p:cTn id="148" dur="1" fill="hold">
                                          <p:stCondLst>
                                            <p:cond delay="249"/>
                                          </p:stCondLst>
                                        </p:cTn>
                                        <p:tgtEl>
                                          <p:spTgt spid="82"/>
                                        </p:tgtEl>
                                        <p:attrNameLst>
                                          <p:attrName>style.visibility</p:attrName>
                                        </p:attrNameLst>
                                      </p:cBhvr>
                                      <p:to>
                                        <p:strVal val="hidden"/>
                                      </p:to>
                                    </p:set>
                                  </p:childTnLst>
                                </p:cTn>
                              </p:par>
                              <p:par>
                                <p:cTn id="149" presetID="2" presetClass="exit" presetSubtype="4" fill="hold" grpId="1" nodeType="withEffect">
                                  <p:stCondLst>
                                    <p:cond delay="0"/>
                                  </p:stCondLst>
                                  <p:childTnLst>
                                    <p:anim calcmode="lin" valueType="num">
                                      <p:cBhvr additive="base">
                                        <p:cTn id="150" dur="250"/>
                                        <p:tgtEl>
                                          <p:spTgt spid="77"/>
                                        </p:tgtEl>
                                        <p:attrNameLst>
                                          <p:attrName>ppt_x</p:attrName>
                                        </p:attrNameLst>
                                      </p:cBhvr>
                                      <p:tavLst>
                                        <p:tav tm="0">
                                          <p:val>
                                            <p:strVal val="ppt_x"/>
                                          </p:val>
                                        </p:tav>
                                        <p:tav tm="100000">
                                          <p:val>
                                            <p:strVal val="ppt_x"/>
                                          </p:val>
                                        </p:tav>
                                      </p:tavLst>
                                    </p:anim>
                                    <p:anim calcmode="lin" valueType="num">
                                      <p:cBhvr additive="base">
                                        <p:cTn id="151" dur="250"/>
                                        <p:tgtEl>
                                          <p:spTgt spid="77"/>
                                        </p:tgtEl>
                                        <p:attrNameLst>
                                          <p:attrName>ppt_y</p:attrName>
                                        </p:attrNameLst>
                                      </p:cBhvr>
                                      <p:tavLst>
                                        <p:tav tm="0">
                                          <p:val>
                                            <p:strVal val="ppt_y"/>
                                          </p:val>
                                        </p:tav>
                                        <p:tav tm="100000">
                                          <p:val>
                                            <p:strVal val="1+ppt_h/2"/>
                                          </p:val>
                                        </p:tav>
                                      </p:tavLst>
                                    </p:anim>
                                    <p:set>
                                      <p:cBhvr>
                                        <p:cTn id="152" dur="1" fill="hold">
                                          <p:stCondLst>
                                            <p:cond delay="249"/>
                                          </p:stCondLst>
                                        </p:cTn>
                                        <p:tgtEl>
                                          <p:spTgt spid="77"/>
                                        </p:tgtEl>
                                        <p:attrNameLst>
                                          <p:attrName>style.visibility</p:attrName>
                                        </p:attrNameLst>
                                      </p:cBhvr>
                                      <p:to>
                                        <p:strVal val="hidden"/>
                                      </p:to>
                                    </p:set>
                                  </p:childTnLst>
                                </p:cTn>
                              </p:par>
                              <p:par>
                                <p:cTn id="153" presetID="2" presetClass="exit" presetSubtype="4" fill="hold" grpId="0" nodeType="withEffect">
                                  <p:stCondLst>
                                    <p:cond delay="0"/>
                                  </p:stCondLst>
                                  <p:childTnLst>
                                    <p:anim calcmode="lin" valueType="num">
                                      <p:cBhvr additive="base">
                                        <p:cTn id="154" dur="250"/>
                                        <p:tgtEl>
                                          <p:spTgt spid="85"/>
                                        </p:tgtEl>
                                        <p:attrNameLst>
                                          <p:attrName>ppt_x</p:attrName>
                                        </p:attrNameLst>
                                      </p:cBhvr>
                                      <p:tavLst>
                                        <p:tav tm="0">
                                          <p:val>
                                            <p:strVal val="ppt_x"/>
                                          </p:val>
                                        </p:tav>
                                        <p:tav tm="100000">
                                          <p:val>
                                            <p:strVal val="ppt_x"/>
                                          </p:val>
                                        </p:tav>
                                      </p:tavLst>
                                    </p:anim>
                                    <p:anim calcmode="lin" valueType="num">
                                      <p:cBhvr additive="base">
                                        <p:cTn id="155" dur="250"/>
                                        <p:tgtEl>
                                          <p:spTgt spid="85"/>
                                        </p:tgtEl>
                                        <p:attrNameLst>
                                          <p:attrName>ppt_y</p:attrName>
                                        </p:attrNameLst>
                                      </p:cBhvr>
                                      <p:tavLst>
                                        <p:tav tm="0">
                                          <p:val>
                                            <p:strVal val="ppt_y"/>
                                          </p:val>
                                        </p:tav>
                                        <p:tav tm="100000">
                                          <p:val>
                                            <p:strVal val="1+ppt_h/2"/>
                                          </p:val>
                                        </p:tav>
                                      </p:tavLst>
                                    </p:anim>
                                    <p:set>
                                      <p:cBhvr>
                                        <p:cTn id="156" dur="1" fill="hold">
                                          <p:stCondLst>
                                            <p:cond delay="249"/>
                                          </p:stCondLst>
                                        </p:cTn>
                                        <p:tgtEl>
                                          <p:spTgt spid="85"/>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86"/>
                                        </p:tgtEl>
                                        <p:attrNameLst>
                                          <p:attrName>style.visibility</p:attrName>
                                        </p:attrNameLst>
                                      </p:cBhvr>
                                      <p:to>
                                        <p:strVal val="visible"/>
                                      </p:to>
                                    </p:set>
                                    <p:anim calcmode="lin" valueType="num">
                                      <p:cBhvr>
                                        <p:cTn id="161" dur="1000" fill="hold"/>
                                        <p:tgtEl>
                                          <p:spTgt spid="86"/>
                                        </p:tgtEl>
                                        <p:attrNameLst>
                                          <p:attrName>ppt_w</p:attrName>
                                        </p:attrNameLst>
                                      </p:cBhvr>
                                      <p:tavLst>
                                        <p:tav tm="0">
                                          <p:val>
                                            <p:fltVal val="0"/>
                                          </p:val>
                                        </p:tav>
                                        <p:tav tm="100000">
                                          <p:val>
                                            <p:strVal val="#ppt_w"/>
                                          </p:val>
                                        </p:tav>
                                      </p:tavLst>
                                    </p:anim>
                                    <p:anim calcmode="lin" valueType="num">
                                      <p:cBhvr>
                                        <p:cTn id="162" dur="1000" fill="hold"/>
                                        <p:tgtEl>
                                          <p:spTgt spid="86"/>
                                        </p:tgtEl>
                                        <p:attrNameLst>
                                          <p:attrName>ppt_h</p:attrName>
                                        </p:attrNameLst>
                                      </p:cBhvr>
                                      <p:tavLst>
                                        <p:tav tm="0">
                                          <p:val>
                                            <p:fltVal val="0"/>
                                          </p:val>
                                        </p:tav>
                                        <p:tav tm="100000">
                                          <p:val>
                                            <p:strVal val="#ppt_h"/>
                                          </p:val>
                                        </p:tav>
                                      </p:tavLst>
                                    </p:anim>
                                    <p:animEffect transition="in" filter="fade">
                                      <p:cBhvr>
                                        <p:cTn id="163" dur="1000"/>
                                        <p:tgtEl>
                                          <p:spTgt spid="86"/>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1" nodeType="clickEffect">
                                  <p:stCondLst>
                                    <p:cond delay="0"/>
                                  </p:stCondLst>
                                  <p:childTnLst>
                                    <p:set>
                                      <p:cBhvr>
                                        <p:cTn id="167" dur="1" fill="hold">
                                          <p:stCondLst>
                                            <p:cond delay="499"/>
                                          </p:stCondLst>
                                        </p:cTn>
                                        <p:tgtEl>
                                          <p:spTgt spid="86"/>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xit" presetSubtype="8" fill="hold" grpId="2" nodeType="clickEffect">
                                  <p:stCondLst>
                                    <p:cond delay="0"/>
                                  </p:stCondLst>
                                  <p:childTnLst>
                                    <p:anim calcmode="lin" valueType="num">
                                      <p:cBhvr additive="base">
                                        <p:cTn id="171" dur="500"/>
                                        <p:tgtEl>
                                          <p:spTgt spid="86"/>
                                        </p:tgtEl>
                                        <p:attrNameLst>
                                          <p:attrName>ppt_x</p:attrName>
                                        </p:attrNameLst>
                                      </p:cBhvr>
                                      <p:tavLst>
                                        <p:tav tm="0">
                                          <p:val>
                                            <p:strVal val="ppt_x"/>
                                          </p:val>
                                        </p:tav>
                                        <p:tav tm="100000">
                                          <p:val>
                                            <p:strVal val="0-ppt_w/2"/>
                                          </p:val>
                                        </p:tav>
                                      </p:tavLst>
                                    </p:anim>
                                    <p:anim calcmode="lin" valueType="num">
                                      <p:cBhvr additive="base">
                                        <p:cTn id="172" dur="500"/>
                                        <p:tgtEl>
                                          <p:spTgt spid="86"/>
                                        </p:tgtEl>
                                        <p:attrNameLst>
                                          <p:attrName>ppt_y</p:attrName>
                                        </p:attrNameLst>
                                      </p:cBhvr>
                                      <p:tavLst>
                                        <p:tav tm="0">
                                          <p:val>
                                            <p:strVal val="ppt_y"/>
                                          </p:val>
                                        </p:tav>
                                        <p:tav tm="100000">
                                          <p:val>
                                            <p:strVal val="ppt_y"/>
                                          </p:val>
                                        </p:tav>
                                      </p:tavLst>
                                    </p:anim>
                                    <p:set>
                                      <p:cBhvr>
                                        <p:cTn id="173"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3" grpId="0" animBg="1"/>
      <p:bldP spid="63" grpId="1" animBg="1"/>
      <p:bldP spid="64" grpId="0" animBg="1"/>
      <p:bldP spid="64" grpId="1" animBg="1"/>
      <p:bldP spid="64" grpId="2" animBg="1"/>
      <p:bldP spid="77" grpId="0" animBg="1"/>
      <p:bldP spid="77" grpId="1" animBg="1"/>
      <p:bldP spid="78" grpId="0" animBg="1"/>
      <p:bldP spid="78" grpId="1" animBg="1"/>
      <p:bldP spid="79" grpId="0" animBg="1"/>
      <p:bldP spid="79" grpId="1" animBg="1"/>
      <p:bldP spid="80" grpId="0"/>
      <p:bldP spid="80" grpId="1"/>
      <p:bldP spid="81" grpId="0"/>
      <p:bldP spid="81" grpId="1"/>
      <p:bldP spid="82" grpId="0" animBg="1"/>
      <p:bldP spid="82" grpId="1" animBg="1"/>
      <p:bldP spid="83" grpId="0" animBg="1"/>
      <p:bldP spid="83" grpId="1" animBg="1"/>
      <p:bldP spid="84" grpId="0" animBg="1"/>
      <p:bldP spid="85" grpId="0" animBg="1"/>
      <p:bldP spid="86" grpId="0" animBg="1"/>
      <p:bldP spid="86" grpId="1" animBg="1"/>
      <p:bldP spid="8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2"/>
          <p:cNvGrpSpPr/>
          <p:nvPr/>
        </p:nvGrpSpPr>
        <p:grpSpPr bwMode="auto">
          <a:xfrm>
            <a:off x="3210419" y="2260209"/>
            <a:ext cx="6068284" cy="666704"/>
            <a:chOff x="0" y="0"/>
            <a:chExt cx="3398" cy="383"/>
          </a:xfrm>
        </p:grpSpPr>
        <p:cxnSp>
          <p:nvCxnSpPr>
            <p:cNvPr id="6" name="AutoShape 20"/>
            <p:cNvCxnSpPr>
              <a:cxnSpLocks noChangeShapeType="1"/>
            </p:cNvCxnSpPr>
            <p:nvPr/>
          </p:nvCxnSpPr>
          <p:spPr bwMode="auto">
            <a:xfrm rot="5400000">
              <a:off x="22" y="-22"/>
              <a:ext cx="383" cy="427"/>
            </a:xfrm>
            <a:prstGeom prst="bentConnector3">
              <a:avLst>
                <a:gd name="adj1" fmla="val 49602"/>
              </a:avLst>
            </a:prstGeom>
            <a:noFill/>
            <a:ln w="19050">
              <a:solidFill>
                <a:srgbClr val="00808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AutoShape 21"/>
            <p:cNvCxnSpPr>
              <a:cxnSpLocks noChangeShapeType="1"/>
            </p:cNvCxnSpPr>
            <p:nvPr/>
          </p:nvCxnSpPr>
          <p:spPr bwMode="auto">
            <a:xfrm rot="16200000" flipH="1">
              <a:off x="864" y="-442"/>
              <a:ext cx="383" cy="1267"/>
            </a:xfrm>
            <a:prstGeom prst="bentConnector3">
              <a:avLst>
                <a:gd name="adj1" fmla="val 49602"/>
              </a:avLst>
            </a:prstGeom>
            <a:noFill/>
            <a:ln w="19050">
              <a:solidFill>
                <a:srgbClr val="00808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AutoShape 22"/>
            <p:cNvCxnSpPr>
              <a:cxnSpLocks noChangeShapeType="1"/>
            </p:cNvCxnSpPr>
            <p:nvPr/>
          </p:nvCxnSpPr>
          <p:spPr bwMode="auto">
            <a:xfrm rot="16200000" flipH="1">
              <a:off x="1716" y="-1294"/>
              <a:ext cx="383" cy="2971"/>
            </a:xfrm>
            <a:prstGeom prst="bentConnector3">
              <a:avLst>
                <a:gd name="adj1" fmla="val 49602"/>
              </a:avLst>
            </a:prstGeom>
            <a:noFill/>
            <a:ln w="19050">
              <a:solidFill>
                <a:srgbClr val="008080"/>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9" name="Rectangle 26"/>
          <p:cNvSpPr>
            <a:spLocks noChangeArrowheads="1"/>
          </p:cNvSpPr>
          <p:nvPr/>
        </p:nvSpPr>
        <p:spPr bwMode="auto">
          <a:xfrm>
            <a:off x="4210476" y="1493712"/>
            <a:ext cx="6146844" cy="622115"/>
          </a:xfrm>
          <a:prstGeom prst="rect">
            <a:avLst/>
          </a:prstGeom>
          <a:solidFill>
            <a:srgbClr val="00B0F0"/>
          </a:solidFill>
          <a:ln>
            <a:noFill/>
          </a:ln>
          <a:effec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20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单击此处添加段落文字内容</a:t>
            </a:r>
            <a:endParaRPr lang="zh-CN" altLang="en-US" sz="2000" b="0" dirty="0">
              <a:solidFill>
                <a:schemeClr val="bg1"/>
              </a:solidFill>
              <a:latin typeface="微软雅黑" panose="020B0503020204020204" pitchFamily="34" charset="-122"/>
              <a:ea typeface="黑体" panose="02010609060101010101" charset="-122"/>
              <a:sym typeface="微软雅黑" panose="020B0503020204020204" pitchFamily="34" charset="-122"/>
            </a:endParaRPr>
          </a:p>
        </p:txBody>
      </p:sp>
      <p:sp>
        <p:nvSpPr>
          <p:cNvPr id="10" name="AutoShape 24"/>
          <p:cNvSpPr>
            <a:spLocks noChangeArrowheads="1"/>
          </p:cNvSpPr>
          <p:nvPr/>
        </p:nvSpPr>
        <p:spPr bwMode="auto">
          <a:xfrm>
            <a:off x="2318648" y="1376932"/>
            <a:ext cx="2624352" cy="853552"/>
          </a:xfrm>
          <a:prstGeom prst="roundRect">
            <a:avLst>
              <a:gd name="adj" fmla="val 0"/>
            </a:avLst>
          </a:prstGeom>
          <a:solidFill>
            <a:srgbClr val="0070C0"/>
          </a:solidFill>
          <a:ln>
            <a:noFill/>
          </a:ln>
          <a:effec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2400" b="0" dirty="0">
                <a:solidFill>
                  <a:srgbClr val="FFFFFF"/>
                </a:solidFill>
                <a:latin typeface="微软雅黑" panose="020B0503020204020204" pitchFamily="34" charset="-122"/>
                <a:ea typeface="黑体" panose="02010609060101010101" charset="-122"/>
                <a:sym typeface="微软雅黑" panose="020B0503020204020204" pitchFamily="34" charset="-122"/>
              </a:rPr>
              <a:t>单击添加文字</a:t>
            </a:r>
            <a:endParaRPr lang="zh-CN" altLang="en-US" sz="2400" b="0" dirty="0">
              <a:ea typeface="黑体" panose="02010609060101010101" charset="-122"/>
            </a:endParaRPr>
          </a:p>
        </p:txBody>
      </p:sp>
      <p:grpSp>
        <p:nvGrpSpPr>
          <p:cNvPr id="11" name="Group 8"/>
          <p:cNvGrpSpPr/>
          <p:nvPr/>
        </p:nvGrpSpPr>
        <p:grpSpPr bwMode="auto">
          <a:xfrm>
            <a:off x="1821805" y="3054310"/>
            <a:ext cx="2751748" cy="2751748"/>
            <a:chOff x="0" y="0"/>
            <a:chExt cx="1296" cy="1296"/>
          </a:xfrm>
          <a:solidFill>
            <a:schemeClr val="tx2">
              <a:lumMod val="40000"/>
              <a:lumOff val="60000"/>
            </a:schemeClr>
          </a:solidFill>
        </p:grpSpPr>
        <p:sp>
          <p:nvSpPr>
            <p:cNvPr id="12" name="Rectangle 18"/>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dirty="0">
                <a:ea typeface="微软雅黑" panose="020B0503020204020204" pitchFamily="34" charset="-122"/>
              </a:endParaRPr>
            </a:p>
          </p:txBody>
        </p:sp>
        <p:sp>
          <p:nvSpPr>
            <p:cNvPr id="13"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endParaRP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endParaRP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ea typeface="黑体" panose="02010609060101010101" charset="-122"/>
              </a:endParaRPr>
            </a:p>
          </p:txBody>
        </p:sp>
        <p:sp>
          <p:nvSpPr>
            <p:cNvPr id="14"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添加文字</a:t>
              </a:r>
              <a:endPar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endParaRPr>
            </a:p>
          </p:txBody>
        </p:sp>
        <p:grpSp>
          <p:nvGrpSpPr>
            <p:cNvPr id="15" name="Group 12"/>
            <p:cNvGrpSpPr/>
            <p:nvPr/>
          </p:nvGrpSpPr>
          <p:grpSpPr bwMode="auto">
            <a:xfrm>
              <a:off x="668" y="93"/>
              <a:ext cx="518" cy="518"/>
              <a:chOff x="0" y="0"/>
              <a:chExt cx="518" cy="518"/>
            </a:xfrm>
            <a:grpFill/>
          </p:grpSpPr>
          <p:sp>
            <p:nvSpPr>
              <p:cNvPr id="16"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endParaRPr lang="zh-CN" altLang="en-US" sz="2400" b="0">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Picture 14" descr="图片1"/>
              <p:cNvPicPr>
                <a:picLocks noChangeAspect="1" noChangeArrowheads="1"/>
              </p:cNvPicPr>
              <p:nvPr/>
            </p:nvPicPr>
            <p:blipFill>
              <a:blip r:embed="rId1">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8" name="Group 15"/>
          <p:cNvGrpSpPr/>
          <p:nvPr/>
        </p:nvGrpSpPr>
        <p:grpSpPr bwMode="auto">
          <a:xfrm>
            <a:off x="4826222" y="3054310"/>
            <a:ext cx="2751748" cy="2751748"/>
            <a:chOff x="0" y="0"/>
            <a:chExt cx="1296" cy="1296"/>
          </a:xfrm>
          <a:solidFill>
            <a:schemeClr val="tx2">
              <a:lumMod val="60000"/>
              <a:lumOff val="40000"/>
            </a:schemeClr>
          </a:solidFill>
        </p:grpSpPr>
        <p:sp>
          <p:nvSpPr>
            <p:cNvPr id="19" name="Rectangle 25"/>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dirty="0">
                <a:ea typeface="微软雅黑" panose="020B0503020204020204" pitchFamily="34" charset="-122"/>
              </a:endParaRPr>
            </a:p>
          </p:txBody>
        </p:sp>
        <p:sp>
          <p:nvSpPr>
            <p:cNvPr id="20"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endParaRP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endParaRPr>
            </a:p>
            <a:p>
              <a:pPr algn="ctr">
                <a:lnSpc>
                  <a:spcPct val="120000"/>
                </a:lnSpc>
              </a:pPr>
              <a:r>
                <a:rPr lang="zh-CN" altLang="en-US" sz="1800" b="0" dirty="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dirty="0">
                <a:solidFill>
                  <a:schemeClr val="bg1"/>
                </a:solidFill>
                <a:ea typeface="黑体" panose="02010609060101010101" charset="-122"/>
              </a:endParaRPr>
            </a:p>
          </p:txBody>
        </p:sp>
        <p:sp>
          <p:nvSpPr>
            <p:cNvPr id="21"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添加文字</a:t>
              </a:r>
              <a:endPar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endParaRPr>
            </a:p>
          </p:txBody>
        </p:sp>
        <p:grpSp>
          <p:nvGrpSpPr>
            <p:cNvPr id="22" name="Group 19"/>
            <p:cNvGrpSpPr/>
            <p:nvPr/>
          </p:nvGrpSpPr>
          <p:grpSpPr bwMode="auto">
            <a:xfrm>
              <a:off x="668" y="93"/>
              <a:ext cx="518" cy="518"/>
              <a:chOff x="0" y="0"/>
              <a:chExt cx="518" cy="518"/>
            </a:xfrm>
            <a:grpFill/>
          </p:grpSpPr>
          <p:sp>
            <p:nvSpPr>
              <p:cNvPr id="23"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endParaRPr lang="zh-CN" altLang="en-US" sz="2400" b="0">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 name="Picture 14" descr="图片1"/>
              <p:cNvPicPr>
                <a:picLocks noChangeAspect="1" noChangeArrowheads="1"/>
              </p:cNvPicPr>
              <p:nvPr/>
            </p:nvPicPr>
            <p:blipFill>
              <a:blip r:embed="rId1">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25" name="Group 22"/>
          <p:cNvGrpSpPr/>
          <p:nvPr/>
        </p:nvGrpSpPr>
        <p:grpSpPr bwMode="auto">
          <a:xfrm>
            <a:off x="7832761" y="3054310"/>
            <a:ext cx="2751748" cy="2751748"/>
            <a:chOff x="0" y="0"/>
            <a:chExt cx="1296" cy="1296"/>
          </a:xfrm>
          <a:solidFill>
            <a:srgbClr val="0070C0"/>
          </a:solidFill>
        </p:grpSpPr>
        <p:sp>
          <p:nvSpPr>
            <p:cNvPr id="26" name="Rectangle 32"/>
            <p:cNvSpPr>
              <a:spLocks noChangeArrowheads="1"/>
            </p:cNvSpPr>
            <p:nvPr/>
          </p:nvSpPr>
          <p:spPr bwMode="auto">
            <a:xfrm>
              <a:off x="0" y="0"/>
              <a:ext cx="1296" cy="1296"/>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dirty="0">
                <a:ea typeface="微软雅黑" panose="020B0503020204020204" pitchFamily="34" charset="-122"/>
              </a:endParaRPr>
            </a:p>
          </p:txBody>
        </p:sp>
        <p:sp>
          <p:nvSpPr>
            <p:cNvPr id="27" name="Rectangle 9"/>
            <p:cNvSpPr>
              <a:spLocks noChangeArrowheads="1"/>
            </p:cNvSpPr>
            <p:nvPr/>
          </p:nvSpPr>
          <p:spPr bwMode="auto">
            <a:xfrm>
              <a:off x="38" y="702"/>
              <a:ext cx="1242" cy="49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endParaRPr>
            </a:p>
            <a:p>
              <a:pPr algn="ctr">
                <a:lnSpc>
                  <a:spcPct val="120000"/>
                </a:lnSpc>
              </a:pPr>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endParaRPr>
            </a:p>
            <a:p>
              <a:pPr algn="ctr">
                <a:lnSpc>
                  <a:spcPct val="120000"/>
                </a:lnSpc>
              </a:pPr>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单击此处添加文字内容</a:t>
              </a:r>
              <a:endParaRPr lang="zh-CN" altLang="en-US" sz="1800" b="0">
                <a:solidFill>
                  <a:schemeClr val="bg1"/>
                </a:solidFill>
                <a:ea typeface="黑体" panose="02010609060101010101" charset="-122"/>
              </a:endParaRPr>
            </a:p>
          </p:txBody>
        </p:sp>
        <p:sp>
          <p:nvSpPr>
            <p:cNvPr id="28" name="Rectangle 15"/>
            <p:cNvSpPr>
              <a:spLocks noChangeArrowheads="1"/>
            </p:cNvSpPr>
            <p:nvPr/>
          </p:nvSpPr>
          <p:spPr bwMode="auto">
            <a:xfrm>
              <a:off x="46" y="248"/>
              <a:ext cx="522" cy="17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r>
                <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rPr>
                <a:t>添加文字</a:t>
              </a:r>
              <a:endParaRPr lang="zh-CN" altLang="en-US" sz="1800" b="0">
                <a:solidFill>
                  <a:schemeClr val="bg1"/>
                </a:solidFill>
                <a:latin typeface="微软雅黑" panose="020B0503020204020204" pitchFamily="34" charset="-122"/>
                <a:ea typeface="黑体" panose="02010609060101010101" charset="-122"/>
                <a:sym typeface="微软雅黑" panose="020B0503020204020204" pitchFamily="34" charset="-122"/>
              </a:endParaRPr>
            </a:p>
          </p:txBody>
        </p:sp>
        <p:grpSp>
          <p:nvGrpSpPr>
            <p:cNvPr id="29" name="Group 26"/>
            <p:cNvGrpSpPr/>
            <p:nvPr/>
          </p:nvGrpSpPr>
          <p:grpSpPr bwMode="auto">
            <a:xfrm>
              <a:off x="668" y="93"/>
              <a:ext cx="518" cy="518"/>
              <a:chOff x="0" y="0"/>
              <a:chExt cx="518" cy="518"/>
            </a:xfrm>
            <a:grpFill/>
          </p:grpSpPr>
          <p:sp>
            <p:nvSpPr>
              <p:cNvPr id="30" name="Rectangle 16"/>
              <p:cNvSpPr>
                <a:spLocks noChangeArrowheads="1"/>
              </p:cNvSpPr>
              <p:nvPr/>
            </p:nvSpPr>
            <p:spPr bwMode="auto">
              <a:xfrm>
                <a:off x="0" y="0"/>
                <a:ext cx="518" cy="51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endParaRPr lang="zh-CN" altLang="en-US" sz="2400" b="0">
                  <a:solidFill>
                    <a:srgbClr val="FF66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1" name="Picture 14" descr="图片1"/>
              <p:cNvPicPr>
                <a:picLocks noChangeAspect="1" noChangeArrowheads="1"/>
              </p:cNvPicPr>
              <p:nvPr/>
            </p:nvPicPr>
            <p:blipFill>
              <a:blip r:embed="rId1">
                <a:extLst>
                  <a:ext uri="{28A0092B-C50C-407E-A947-70E740481C1C}">
                    <a14:useLocalDpi xmlns:a14="http://schemas.microsoft.com/office/drawing/2010/main" val="0"/>
                  </a:ext>
                </a:extLst>
              </a:blip>
              <a:srcRect l="7111" r="7729" b="73111"/>
              <a:stretch>
                <a:fillRect/>
              </a:stretch>
            </p:blipFill>
            <p:spPr bwMode="auto">
              <a:xfrm>
                <a:off x="10" y="50"/>
                <a:ext cx="485" cy="46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Tree>
  </p:cSld>
  <p:clrMapOvr>
    <a:masterClrMapping/>
  </p:clrMapOvr>
  <mc:AlternateContent xmlns:mc="http://schemas.openxmlformats.org/markup-compatibility/2006">
    <mc:Choice xmlns:p14="http://schemas.microsoft.com/office/powerpoint/2010/main" Requires="p14">
      <p:transition spd="slow" p14:dur="900" advTm="10000">
        <p14:warp dir="in"/>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2"/>
          <p:cNvGrpSpPr/>
          <p:nvPr/>
        </p:nvGrpSpPr>
        <p:grpSpPr bwMode="auto">
          <a:xfrm>
            <a:off x="2247762" y="2058093"/>
            <a:ext cx="5112099" cy="506192"/>
            <a:chOff x="0" y="0"/>
            <a:chExt cx="4652967" cy="459490"/>
          </a:xfrm>
        </p:grpSpPr>
        <p:sp>
          <p:nvSpPr>
            <p:cNvPr id="6" name="AutoShape 7"/>
            <p:cNvSpPr>
              <a:spLocks noChangeAspect="1" noChangeArrowheads="1" noTextEdit="1"/>
            </p:cNvSpPr>
            <p:nvPr/>
          </p:nvSpPr>
          <p:spPr bwMode="auto">
            <a:xfrm>
              <a:off x="0" y="0"/>
              <a:ext cx="4652966" cy="457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7" name="Rectangle 9"/>
            <p:cNvSpPr>
              <a:spLocks noChangeArrowheads="1"/>
            </p:cNvSpPr>
            <p:nvPr/>
          </p:nvSpPr>
          <p:spPr bwMode="auto">
            <a:xfrm>
              <a:off x="1305" y="64617"/>
              <a:ext cx="4625552"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 name="Rectangle 10"/>
            <p:cNvSpPr>
              <a:spLocks noChangeArrowheads="1"/>
            </p:cNvSpPr>
            <p:nvPr/>
          </p:nvSpPr>
          <p:spPr bwMode="auto">
            <a:xfrm>
              <a:off x="4622291" y="0"/>
              <a:ext cx="30676" cy="459490"/>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 name="Rectangle 11"/>
            <p:cNvSpPr>
              <a:spLocks noChangeArrowheads="1"/>
            </p:cNvSpPr>
            <p:nvPr/>
          </p:nvSpPr>
          <p:spPr bwMode="auto">
            <a:xfrm>
              <a:off x="3687650"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0" name="Rectangle 12"/>
            <p:cNvSpPr>
              <a:spLocks noChangeArrowheads="1"/>
            </p:cNvSpPr>
            <p:nvPr/>
          </p:nvSpPr>
          <p:spPr bwMode="auto">
            <a:xfrm>
              <a:off x="2767370"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1" name="Rectangle 13"/>
            <p:cNvSpPr>
              <a:spLocks noChangeArrowheads="1"/>
            </p:cNvSpPr>
            <p:nvPr/>
          </p:nvSpPr>
          <p:spPr bwMode="auto">
            <a:xfrm>
              <a:off x="4151707"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2" name="Rectangle 14"/>
            <p:cNvSpPr>
              <a:spLocks noChangeArrowheads="1"/>
            </p:cNvSpPr>
            <p:nvPr/>
          </p:nvSpPr>
          <p:spPr bwMode="auto">
            <a:xfrm>
              <a:off x="3230120"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3" name="Rectangle 15"/>
            <p:cNvSpPr>
              <a:spLocks noChangeArrowheads="1"/>
            </p:cNvSpPr>
            <p:nvPr/>
          </p:nvSpPr>
          <p:spPr bwMode="auto">
            <a:xfrm>
              <a:off x="1845131"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4" name="Rectangle 16"/>
            <p:cNvSpPr>
              <a:spLocks noChangeArrowheads="1"/>
            </p:cNvSpPr>
            <p:nvPr/>
          </p:nvSpPr>
          <p:spPr bwMode="auto">
            <a:xfrm>
              <a:off x="2306576" y="0"/>
              <a:ext cx="29371"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5" name="Rectangle 17"/>
            <p:cNvSpPr>
              <a:spLocks noChangeArrowheads="1"/>
            </p:cNvSpPr>
            <p:nvPr/>
          </p:nvSpPr>
          <p:spPr bwMode="auto">
            <a:xfrm>
              <a:off x="1386296" y="0"/>
              <a:ext cx="28717"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6" name="Rectangle 18"/>
            <p:cNvSpPr>
              <a:spLocks noChangeArrowheads="1"/>
            </p:cNvSpPr>
            <p:nvPr/>
          </p:nvSpPr>
          <p:spPr bwMode="auto">
            <a:xfrm>
              <a:off x="926807"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7" name="Rectangle 19"/>
            <p:cNvSpPr>
              <a:spLocks noChangeArrowheads="1"/>
            </p:cNvSpPr>
            <p:nvPr/>
          </p:nvSpPr>
          <p:spPr bwMode="auto">
            <a:xfrm>
              <a:off x="1305" y="434688"/>
              <a:ext cx="4625553"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8" name="Rectangle 20"/>
            <p:cNvSpPr>
              <a:spLocks noChangeArrowheads="1"/>
            </p:cNvSpPr>
            <p:nvPr/>
          </p:nvSpPr>
          <p:spPr bwMode="auto">
            <a:xfrm>
              <a:off x="464056" y="0"/>
              <a:ext cx="30676" cy="15272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9" name="Rectangle 21"/>
            <p:cNvSpPr>
              <a:spLocks noChangeArrowheads="1"/>
            </p:cNvSpPr>
            <p:nvPr/>
          </p:nvSpPr>
          <p:spPr bwMode="auto">
            <a:xfrm>
              <a:off x="1305" y="0"/>
              <a:ext cx="29371" cy="447089"/>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0" name="矩形 35"/>
            <p:cNvSpPr>
              <a:spLocks noChangeArrowheads="1"/>
            </p:cNvSpPr>
            <p:nvPr/>
          </p:nvSpPr>
          <p:spPr bwMode="auto">
            <a:xfrm>
              <a:off x="2814022" y="105425"/>
              <a:ext cx="401152"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21" name="矩形 36"/>
            <p:cNvSpPr>
              <a:spLocks noChangeArrowheads="1"/>
            </p:cNvSpPr>
            <p:nvPr/>
          </p:nvSpPr>
          <p:spPr bwMode="auto">
            <a:xfrm>
              <a:off x="2354560"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2" name="矩形 37"/>
            <p:cNvSpPr>
              <a:spLocks noChangeArrowheads="1"/>
            </p:cNvSpPr>
            <p:nvPr/>
          </p:nvSpPr>
          <p:spPr bwMode="auto">
            <a:xfrm>
              <a:off x="1895918"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3" name="矩形 38"/>
            <p:cNvSpPr>
              <a:spLocks noChangeArrowheads="1"/>
            </p:cNvSpPr>
            <p:nvPr/>
          </p:nvSpPr>
          <p:spPr bwMode="auto">
            <a:xfrm>
              <a:off x="1437276"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4" name="矩形 39"/>
            <p:cNvSpPr>
              <a:spLocks noChangeArrowheads="1"/>
            </p:cNvSpPr>
            <p:nvPr/>
          </p:nvSpPr>
          <p:spPr bwMode="auto">
            <a:xfrm>
              <a:off x="978635"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5" name="矩形 40"/>
            <p:cNvSpPr>
              <a:spLocks noChangeArrowheads="1"/>
            </p:cNvSpPr>
            <p:nvPr/>
          </p:nvSpPr>
          <p:spPr bwMode="auto">
            <a:xfrm>
              <a:off x="519993"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6" name="矩形 41"/>
            <p:cNvSpPr>
              <a:spLocks noChangeArrowheads="1"/>
            </p:cNvSpPr>
            <p:nvPr/>
          </p:nvSpPr>
          <p:spPr bwMode="auto">
            <a:xfrm>
              <a:off x="61350" y="105082"/>
              <a:ext cx="402705" cy="306109"/>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27" name="矩形 42"/>
            <p:cNvSpPr>
              <a:spLocks noChangeArrowheads="1"/>
            </p:cNvSpPr>
            <p:nvPr/>
          </p:nvSpPr>
          <p:spPr bwMode="auto">
            <a:xfrm>
              <a:off x="3272766" y="105425"/>
              <a:ext cx="401152"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28" name="矩形 43"/>
            <p:cNvSpPr>
              <a:spLocks noChangeArrowheads="1"/>
            </p:cNvSpPr>
            <p:nvPr/>
          </p:nvSpPr>
          <p:spPr bwMode="auto">
            <a:xfrm>
              <a:off x="3729523" y="105425"/>
              <a:ext cx="403137"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29" name="矩形 44"/>
            <p:cNvSpPr>
              <a:spLocks noChangeArrowheads="1"/>
            </p:cNvSpPr>
            <p:nvPr/>
          </p:nvSpPr>
          <p:spPr bwMode="auto">
            <a:xfrm>
              <a:off x="4188266" y="105425"/>
              <a:ext cx="403139" cy="306326"/>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grpSp>
      <p:grpSp>
        <p:nvGrpSpPr>
          <p:cNvPr id="128" name="组合 127"/>
          <p:cNvGrpSpPr/>
          <p:nvPr/>
        </p:nvGrpSpPr>
        <p:grpSpPr>
          <a:xfrm>
            <a:off x="1418655" y="1890589"/>
            <a:ext cx="580971" cy="669331"/>
            <a:chOff x="1418655" y="1890589"/>
            <a:chExt cx="580971" cy="669331"/>
          </a:xfrm>
        </p:grpSpPr>
        <p:sp>
          <p:nvSpPr>
            <p:cNvPr id="32" name="Oval 37"/>
            <p:cNvSpPr>
              <a:spLocks noChangeArrowheads="1"/>
            </p:cNvSpPr>
            <p:nvPr/>
          </p:nvSpPr>
          <p:spPr bwMode="auto">
            <a:xfrm flipH="1">
              <a:off x="1501389" y="1890589"/>
              <a:ext cx="112746" cy="116881"/>
            </a:xfrm>
            <a:prstGeom prst="ellipse">
              <a:avLst/>
            </a:prstGeom>
            <a:solidFill>
              <a:srgbClr val="0070C0"/>
            </a:solidFill>
            <a:ln>
              <a:noFill/>
            </a:ln>
            <a:effec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33" name="Freeform 38"/>
            <p:cNvSpPr/>
            <p:nvPr/>
          </p:nvSpPr>
          <p:spPr bwMode="auto">
            <a:xfrm flipH="1">
              <a:off x="1466511" y="2017560"/>
              <a:ext cx="13789"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34" name="Freeform 39"/>
            <p:cNvSpPr/>
            <p:nvPr/>
          </p:nvSpPr>
          <p:spPr bwMode="auto">
            <a:xfrm flipH="1">
              <a:off x="1418655" y="2017560"/>
              <a:ext cx="279837"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37" name="Oval 37"/>
            <p:cNvSpPr>
              <a:spLocks noChangeArrowheads="1"/>
            </p:cNvSpPr>
            <p:nvPr/>
          </p:nvSpPr>
          <p:spPr bwMode="auto">
            <a:xfrm flipH="1">
              <a:off x="1807107" y="1890589"/>
              <a:ext cx="110124" cy="116881"/>
            </a:xfrm>
            <a:prstGeom prst="ellipse">
              <a:avLst/>
            </a:prstGeom>
            <a:solidFill>
              <a:srgbClr val="0070C0"/>
            </a:solidFill>
            <a:ln>
              <a:noFill/>
            </a:ln>
            <a:effec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38" name="Freeform 38"/>
            <p:cNvSpPr/>
            <p:nvPr/>
          </p:nvSpPr>
          <p:spPr bwMode="auto">
            <a:xfrm flipH="1">
              <a:off x="1773040" y="2017560"/>
              <a:ext cx="13468"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39" name="Freeform 39"/>
            <p:cNvSpPr/>
            <p:nvPr/>
          </p:nvSpPr>
          <p:spPr bwMode="auto">
            <a:xfrm flipH="1">
              <a:off x="1726297" y="2017560"/>
              <a:ext cx="273329"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grpSp>
      <p:grpSp>
        <p:nvGrpSpPr>
          <p:cNvPr id="40" name="Group 37"/>
          <p:cNvGrpSpPr/>
          <p:nvPr/>
        </p:nvGrpSpPr>
        <p:grpSpPr bwMode="auto">
          <a:xfrm>
            <a:off x="2247762" y="3314844"/>
            <a:ext cx="5112099" cy="506192"/>
            <a:chOff x="0" y="0"/>
            <a:chExt cx="4652970" cy="459488"/>
          </a:xfrm>
        </p:grpSpPr>
        <p:sp>
          <p:nvSpPr>
            <p:cNvPr id="4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4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4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5" name="矩形 73"/>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6" name="矩形 74"/>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7" name="矩形 75"/>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8" name="矩形 76"/>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59" name="矩形 77"/>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0" name="矩形 78"/>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1" name="矩形 79"/>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2" name="矩形 80"/>
            <p:cNvSpPr>
              <a:spLocks noChangeArrowheads="1"/>
            </p:cNvSpPr>
            <p:nvPr/>
          </p:nvSpPr>
          <p:spPr bwMode="auto">
            <a:xfrm>
              <a:off x="3271846"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63" name="矩形 81"/>
            <p:cNvSpPr>
              <a:spLocks noChangeArrowheads="1"/>
            </p:cNvSpPr>
            <p:nvPr/>
          </p:nvSpPr>
          <p:spPr bwMode="auto">
            <a:xfrm>
              <a:off x="3729526" y="105424"/>
              <a:ext cx="403138" cy="3063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64" name="矩形 82"/>
            <p:cNvSpPr>
              <a:spLocks noChangeArrowheads="1"/>
            </p:cNvSpPr>
            <p:nvPr/>
          </p:nvSpPr>
          <p:spPr bwMode="auto">
            <a:xfrm>
              <a:off x="4188269" y="105424"/>
              <a:ext cx="403139" cy="3063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grpSp>
      <p:grpSp>
        <p:nvGrpSpPr>
          <p:cNvPr id="65" name="Group 62"/>
          <p:cNvGrpSpPr/>
          <p:nvPr/>
        </p:nvGrpSpPr>
        <p:grpSpPr bwMode="auto">
          <a:xfrm>
            <a:off x="5036180" y="1355533"/>
            <a:ext cx="604374" cy="562920"/>
            <a:chOff x="0" y="0"/>
            <a:chExt cx="576064" cy="535781"/>
          </a:xfrm>
        </p:grpSpPr>
        <p:grpSp>
          <p:nvGrpSpPr>
            <p:cNvPr id="66" name="Group 63"/>
            <p:cNvGrpSpPr/>
            <p:nvPr/>
          </p:nvGrpSpPr>
          <p:grpSpPr bwMode="auto">
            <a:xfrm rot="3277959">
              <a:off x="190" y="8335"/>
              <a:ext cx="535781" cy="519112"/>
              <a:chOff x="0" y="0"/>
              <a:chExt cx="1071563" cy="1038225"/>
            </a:xfrm>
          </p:grpSpPr>
          <p:sp>
            <p:nvSpPr>
              <p:cNvPr id="68" name="Freeform 45"/>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69" name="椭圆 90"/>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grpSp>
        <p:sp>
          <p:nvSpPr>
            <p:cNvPr id="67"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just" eaLnBrk="1" hangingPunct="1">
                <a:buFontTx/>
                <a:buNone/>
              </a:pPr>
              <a:r>
                <a:rPr lang="en-US" altLang="zh-CN" sz="800" b="0" dirty="0">
                  <a:solidFill>
                    <a:schemeClr val="bg1"/>
                  </a:solidFill>
                  <a:latin typeface="Century725 Blk BT"/>
                  <a:ea typeface="微软雅黑" panose="020B0503020204020204" pitchFamily="34" charset="-122"/>
                </a:rPr>
                <a:t>60%</a:t>
              </a:r>
              <a:endParaRPr lang="en-US" altLang="zh-CN" sz="800" b="0" dirty="0">
                <a:solidFill>
                  <a:schemeClr val="bg1"/>
                </a:solidFill>
                <a:latin typeface="Century725 Blk BT"/>
                <a:ea typeface="微软雅黑" panose="020B0503020204020204" pitchFamily="34" charset="-122"/>
              </a:endParaRPr>
            </a:p>
          </p:txBody>
        </p:sp>
      </p:grpSp>
      <p:grpSp>
        <p:nvGrpSpPr>
          <p:cNvPr id="70" name="Group 67"/>
          <p:cNvGrpSpPr/>
          <p:nvPr/>
        </p:nvGrpSpPr>
        <p:grpSpPr bwMode="auto">
          <a:xfrm>
            <a:off x="2247762" y="4571597"/>
            <a:ext cx="5109918" cy="506192"/>
            <a:chOff x="0" y="0"/>
            <a:chExt cx="4652970" cy="459488"/>
          </a:xfrm>
        </p:grpSpPr>
        <p:sp>
          <p:nvSpPr>
            <p:cNvPr id="71" name="AutoShape 7"/>
            <p:cNvSpPr>
              <a:spLocks noChangeAspect="1" noChangeArrowheads="1" noTextEdit="1"/>
            </p:cNvSpPr>
            <p:nvPr/>
          </p:nvSpPr>
          <p:spPr bwMode="auto">
            <a:xfrm>
              <a:off x="0" y="0"/>
              <a:ext cx="4652970" cy="457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72" name="Rectangle 9"/>
            <p:cNvSpPr>
              <a:spLocks noChangeArrowheads="1"/>
            </p:cNvSpPr>
            <p:nvPr/>
          </p:nvSpPr>
          <p:spPr bwMode="auto">
            <a:xfrm>
              <a:off x="1305" y="6461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3" name="Rectangle 10"/>
            <p:cNvSpPr>
              <a:spLocks noChangeArrowheads="1"/>
            </p:cNvSpPr>
            <p:nvPr/>
          </p:nvSpPr>
          <p:spPr bwMode="auto">
            <a:xfrm>
              <a:off x="4622294" y="0"/>
              <a:ext cx="30676" cy="45948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4" name="Rectangle 11"/>
            <p:cNvSpPr>
              <a:spLocks noChangeArrowheads="1"/>
            </p:cNvSpPr>
            <p:nvPr/>
          </p:nvSpPr>
          <p:spPr bwMode="auto">
            <a:xfrm>
              <a:off x="3687653"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5" name="Rectangle 12"/>
            <p:cNvSpPr>
              <a:spLocks noChangeArrowheads="1"/>
            </p:cNvSpPr>
            <p:nvPr/>
          </p:nvSpPr>
          <p:spPr bwMode="auto">
            <a:xfrm>
              <a:off x="2767372"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6" name="Rectangle 13"/>
            <p:cNvSpPr>
              <a:spLocks noChangeArrowheads="1"/>
            </p:cNvSpPr>
            <p:nvPr/>
          </p:nvSpPr>
          <p:spPr bwMode="auto">
            <a:xfrm>
              <a:off x="4151710"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7" name="Rectangle 14"/>
            <p:cNvSpPr>
              <a:spLocks noChangeArrowheads="1"/>
            </p:cNvSpPr>
            <p:nvPr/>
          </p:nvSpPr>
          <p:spPr bwMode="auto">
            <a:xfrm>
              <a:off x="3230123"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8" name="Rectangle 15"/>
            <p:cNvSpPr>
              <a:spLocks noChangeArrowheads="1"/>
            </p:cNvSpPr>
            <p:nvPr/>
          </p:nvSpPr>
          <p:spPr bwMode="auto">
            <a:xfrm>
              <a:off x="1845132"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79" name="Rectangle 16"/>
            <p:cNvSpPr>
              <a:spLocks noChangeArrowheads="1"/>
            </p:cNvSpPr>
            <p:nvPr/>
          </p:nvSpPr>
          <p:spPr bwMode="auto">
            <a:xfrm>
              <a:off x="2306578" y="0"/>
              <a:ext cx="29371"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0" name="Rectangle 17"/>
            <p:cNvSpPr>
              <a:spLocks noChangeArrowheads="1"/>
            </p:cNvSpPr>
            <p:nvPr/>
          </p:nvSpPr>
          <p:spPr bwMode="auto">
            <a:xfrm>
              <a:off x="1386297" y="0"/>
              <a:ext cx="28718"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1" name="Rectangle 18"/>
            <p:cNvSpPr>
              <a:spLocks noChangeArrowheads="1"/>
            </p:cNvSpPr>
            <p:nvPr/>
          </p:nvSpPr>
          <p:spPr bwMode="auto">
            <a:xfrm>
              <a:off x="926808"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2" name="Rectangle 19"/>
            <p:cNvSpPr>
              <a:spLocks noChangeArrowheads="1"/>
            </p:cNvSpPr>
            <p:nvPr/>
          </p:nvSpPr>
          <p:spPr bwMode="auto">
            <a:xfrm>
              <a:off x="1305" y="434686"/>
              <a:ext cx="4625557" cy="24802"/>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3" name="Rectangle 20"/>
            <p:cNvSpPr>
              <a:spLocks noChangeArrowheads="1"/>
            </p:cNvSpPr>
            <p:nvPr/>
          </p:nvSpPr>
          <p:spPr bwMode="auto">
            <a:xfrm>
              <a:off x="464057" y="0"/>
              <a:ext cx="30676" cy="152728"/>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4" name="Rectangle 21"/>
            <p:cNvSpPr>
              <a:spLocks noChangeArrowheads="1"/>
            </p:cNvSpPr>
            <p:nvPr/>
          </p:nvSpPr>
          <p:spPr bwMode="auto">
            <a:xfrm>
              <a:off x="1305" y="0"/>
              <a:ext cx="29371" cy="447087"/>
            </a:xfrm>
            <a:prstGeom prst="rect">
              <a:avLst/>
            </a:prstGeom>
            <a:solidFill>
              <a:srgbClr val="D5D5D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5" name="矩形 111"/>
            <p:cNvSpPr>
              <a:spLocks noChangeArrowheads="1"/>
            </p:cNvSpPr>
            <p:nvPr/>
          </p:nvSpPr>
          <p:spPr bwMode="auto">
            <a:xfrm>
              <a:off x="281320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6" name="矩形 112"/>
            <p:cNvSpPr>
              <a:spLocks noChangeArrowheads="1"/>
            </p:cNvSpPr>
            <p:nvPr/>
          </p:nvSpPr>
          <p:spPr bwMode="auto">
            <a:xfrm>
              <a:off x="235456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7" name="矩形 113"/>
            <p:cNvSpPr>
              <a:spLocks noChangeArrowheads="1"/>
            </p:cNvSpPr>
            <p:nvPr/>
          </p:nvSpPr>
          <p:spPr bwMode="auto">
            <a:xfrm>
              <a:off x="1895920"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8" name="矩形 114"/>
            <p:cNvSpPr>
              <a:spLocks noChangeArrowheads="1"/>
            </p:cNvSpPr>
            <p:nvPr/>
          </p:nvSpPr>
          <p:spPr bwMode="auto">
            <a:xfrm>
              <a:off x="1437278"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89" name="矩形 115"/>
            <p:cNvSpPr>
              <a:spLocks noChangeArrowheads="1"/>
            </p:cNvSpPr>
            <p:nvPr/>
          </p:nvSpPr>
          <p:spPr bwMode="auto">
            <a:xfrm>
              <a:off x="978636"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0" name="矩形 116"/>
            <p:cNvSpPr>
              <a:spLocks noChangeArrowheads="1"/>
            </p:cNvSpPr>
            <p:nvPr/>
          </p:nvSpPr>
          <p:spPr bwMode="auto">
            <a:xfrm>
              <a:off x="519994"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1" name="矩形 117"/>
            <p:cNvSpPr>
              <a:spLocks noChangeArrowheads="1"/>
            </p:cNvSpPr>
            <p:nvPr/>
          </p:nvSpPr>
          <p:spPr bwMode="auto">
            <a:xfrm>
              <a:off x="61352" y="105082"/>
              <a:ext cx="402705" cy="306108"/>
            </a:xfrm>
            <a:prstGeom prst="rect">
              <a:avLst/>
            </a:prstGeom>
            <a:solidFill>
              <a:srgbClr val="8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92" name="矩形 118"/>
            <p:cNvSpPr>
              <a:spLocks noChangeArrowheads="1"/>
            </p:cNvSpPr>
            <p:nvPr/>
          </p:nvSpPr>
          <p:spPr bwMode="auto">
            <a:xfrm>
              <a:off x="3272178" y="104970"/>
              <a:ext cx="403311" cy="30698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93" name="矩形 119"/>
            <p:cNvSpPr>
              <a:spLocks noChangeArrowheads="1"/>
            </p:cNvSpPr>
            <p:nvPr/>
          </p:nvSpPr>
          <p:spPr bwMode="auto">
            <a:xfrm>
              <a:off x="3731118" y="104970"/>
              <a:ext cx="401324" cy="30698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sp>
          <p:nvSpPr>
            <p:cNvPr id="94" name="矩形 120"/>
            <p:cNvSpPr>
              <a:spLocks noChangeArrowheads="1"/>
            </p:cNvSpPr>
            <p:nvPr/>
          </p:nvSpPr>
          <p:spPr bwMode="auto">
            <a:xfrm>
              <a:off x="4190056" y="104970"/>
              <a:ext cx="401324" cy="30698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zh-CN" sz="1800" b="0" dirty="0">
                <a:solidFill>
                  <a:srgbClr val="FFFFFF"/>
                </a:solidFill>
                <a:latin typeface="Calibri" panose="020F0502020204030204" pitchFamily="34" charset="0"/>
                <a:ea typeface="微软雅黑" panose="020B0503020204020204" pitchFamily="34" charset="-122"/>
              </a:endParaRPr>
            </a:p>
          </p:txBody>
        </p:sp>
      </p:grpSp>
      <p:grpSp>
        <p:nvGrpSpPr>
          <p:cNvPr id="129" name="组合 128"/>
          <p:cNvGrpSpPr/>
          <p:nvPr/>
        </p:nvGrpSpPr>
        <p:grpSpPr>
          <a:xfrm>
            <a:off x="1418655" y="3142977"/>
            <a:ext cx="589102" cy="669331"/>
            <a:chOff x="1418655" y="3142977"/>
            <a:chExt cx="589102" cy="669331"/>
          </a:xfrm>
        </p:grpSpPr>
        <p:sp>
          <p:nvSpPr>
            <p:cNvPr id="96" name="Freeform 28"/>
            <p:cNvSpPr/>
            <p:nvPr/>
          </p:nvSpPr>
          <p:spPr bwMode="auto">
            <a:xfrm>
              <a:off x="1805768" y="3144659"/>
              <a:ext cx="115895" cy="122629"/>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97" name="Freeform 30"/>
            <p:cNvSpPr/>
            <p:nvPr/>
          </p:nvSpPr>
          <p:spPr bwMode="auto">
            <a:xfrm>
              <a:off x="1726297" y="3274101"/>
              <a:ext cx="281460" cy="538207"/>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00" name="Oval 37"/>
            <p:cNvSpPr>
              <a:spLocks noChangeArrowheads="1"/>
            </p:cNvSpPr>
            <p:nvPr/>
          </p:nvSpPr>
          <p:spPr bwMode="auto">
            <a:xfrm flipH="1">
              <a:off x="1502672" y="3142977"/>
              <a:ext cx="114494" cy="116881"/>
            </a:xfrm>
            <a:prstGeom prst="ellipse">
              <a:avLst/>
            </a:prstGeom>
            <a:solidFill>
              <a:srgbClr val="0070C0"/>
            </a:solidFill>
            <a:ln>
              <a:noFill/>
            </a:ln>
            <a:effectLst/>
          </p:spPr>
          <p:txBody>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sp>
          <p:nvSpPr>
            <p:cNvPr id="101" name="Freeform 38"/>
            <p:cNvSpPr/>
            <p:nvPr/>
          </p:nvSpPr>
          <p:spPr bwMode="auto">
            <a:xfrm flipH="1">
              <a:off x="1467253" y="3269948"/>
              <a:ext cx="14003" cy="0"/>
            </a:xfrm>
            <a:custGeom>
              <a:avLst/>
              <a:gdLst>
                <a:gd name="T0" fmla="*/ 0 w 7"/>
                <a:gd name="T1" fmla="*/ 41 w 7"/>
                <a:gd name="T2" fmla="*/ 0 w 7"/>
                <a:gd name="T3" fmla="*/ 0 60000 65536"/>
                <a:gd name="T4" fmla="*/ 0 60000 65536"/>
                <a:gd name="T5" fmla="*/ 0 60000 65536"/>
                <a:gd name="T6" fmla="*/ 0 w 7"/>
                <a:gd name="T7" fmla="*/ 7 w 7"/>
              </a:gdLst>
              <a:ahLst/>
              <a:cxnLst>
                <a:cxn ang="T3">
                  <a:pos x="T0" y="0"/>
                </a:cxn>
                <a:cxn ang="T4">
                  <a:pos x="T1" y="0"/>
                </a:cxn>
                <a:cxn ang="T5">
                  <a:pos x="T2" y="0"/>
                </a:cxn>
              </a:cxnLst>
              <a:rect l="T6" t="0" r="T7" b="0"/>
              <a:pathLst>
                <a:path w="7">
                  <a:moveTo>
                    <a:pt x="0" y="0"/>
                  </a:moveTo>
                  <a:cubicBezTo>
                    <a:pt x="7" y="0"/>
                    <a:pt x="7" y="0"/>
                    <a:pt x="7" y="0"/>
                  </a:cubicBezTo>
                  <a:cubicBezTo>
                    <a:pt x="3" y="0"/>
                    <a:pt x="1" y="0"/>
                    <a:pt x="0" y="0"/>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sp>
          <p:nvSpPr>
            <p:cNvPr id="102" name="Freeform 39"/>
            <p:cNvSpPr/>
            <p:nvPr/>
          </p:nvSpPr>
          <p:spPr bwMode="auto">
            <a:xfrm flipH="1">
              <a:off x="1418655" y="3269948"/>
              <a:ext cx="284176" cy="542360"/>
            </a:xfrm>
            <a:custGeom>
              <a:avLst/>
              <a:gdLst>
                <a:gd name="T0" fmla="*/ 799 w 146"/>
                <a:gd name="T1" fmla="*/ 61 h 273"/>
                <a:gd name="T2" fmla="*/ 714 w 146"/>
                <a:gd name="T3" fmla="*/ 5 h 273"/>
                <a:gd name="T4" fmla="*/ 676 w 146"/>
                <a:gd name="T5" fmla="*/ 0 h 273"/>
                <a:gd name="T6" fmla="*/ 647 w 146"/>
                <a:gd name="T7" fmla="*/ 0 h 273"/>
                <a:gd name="T8" fmla="*/ 647 w 146"/>
                <a:gd name="T9" fmla="*/ 0 h 273"/>
                <a:gd name="T10" fmla="*/ 603 w 146"/>
                <a:gd name="T11" fmla="*/ 0 h 273"/>
                <a:gd name="T12" fmla="*/ 168 w 146"/>
                <a:gd name="T13" fmla="*/ 0 h 273"/>
                <a:gd name="T14" fmla="*/ 163 w 146"/>
                <a:gd name="T15" fmla="*/ 0 h 273"/>
                <a:gd name="T16" fmla="*/ 163 w 146"/>
                <a:gd name="T17" fmla="*/ 0 h 273"/>
                <a:gd name="T18" fmla="*/ 163 w 146"/>
                <a:gd name="T19" fmla="*/ 0 h 273"/>
                <a:gd name="T20" fmla="*/ 106 w 146"/>
                <a:gd name="T21" fmla="*/ 5 h 273"/>
                <a:gd name="T22" fmla="*/ 0 w 146"/>
                <a:gd name="T23" fmla="*/ 123 h 273"/>
                <a:gd name="T24" fmla="*/ 0 w 146"/>
                <a:gd name="T25" fmla="*/ 123 h 273"/>
                <a:gd name="T26" fmla="*/ 0 w 146"/>
                <a:gd name="T27" fmla="*/ 123 h 273"/>
                <a:gd name="T28" fmla="*/ 0 w 146"/>
                <a:gd name="T29" fmla="*/ 619 h 273"/>
                <a:gd name="T30" fmla="*/ 78 w 146"/>
                <a:gd name="T31" fmla="*/ 692 h 273"/>
                <a:gd name="T32" fmla="*/ 151 w 146"/>
                <a:gd name="T33" fmla="*/ 619 h 273"/>
                <a:gd name="T34" fmla="*/ 151 w 146"/>
                <a:gd name="T35" fmla="*/ 151 h 273"/>
                <a:gd name="T36" fmla="*/ 168 w 146"/>
                <a:gd name="T37" fmla="*/ 151 h 273"/>
                <a:gd name="T38" fmla="*/ 168 w 146"/>
                <a:gd name="T39" fmla="*/ 765 h 273"/>
                <a:gd name="T40" fmla="*/ 168 w 146"/>
                <a:gd name="T41" fmla="*/ 765 h 273"/>
                <a:gd name="T42" fmla="*/ 168 w 146"/>
                <a:gd name="T43" fmla="*/ 770 h 273"/>
                <a:gd name="T44" fmla="*/ 168 w 146"/>
                <a:gd name="T45" fmla="*/ 1429 h 273"/>
                <a:gd name="T46" fmla="*/ 262 w 146"/>
                <a:gd name="T47" fmla="*/ 1524 h 273"/>
                <a:gd name="T48" fmla="*/ 357 w 146"/>
                <a:gd name="T49" fmla="*/ 1429 h 273"/>
                <a:gd name="T50" fmla="*/ 357 w 146"/>
                <a:gd name="T51" fmla="*/ 770 h 273"/>
                <a:gd name="T52" fmla="*/ 357 w 146"/>
                <a:gd name="T53" fmla="*/ 765 h 273"/>
                <a:gd name="T54" fmla="*/ 357 w 146"/>
                <a:gd name="T55" fmla="*/ 765 h 273"/>
                <a:gd name="T56" fmla="*/ 357 w 146"/>
                <a:gd name="T57" fmla="*/ 765 h 273"/>
                <a:gd name="T58" fmla="*/ 409 w 146"/>
                <a:gd name="T59" fmla="*/ 709 h 273"/>
                <a:gd name="T60" fmla="*/ 458 w 146"/>
                <a:gd name="T61" fmla="*/ 765 h 273"/>
                <a:gd name="T62" fmla="*/ 458 w 146"/>
                <a:gd name="T63" fmla="*/ 765 h 273"/>
                <a:gd name="T64" fmla="*/ 458 w 146"/>
                <a:gd name="T65" fmla="*/ 765 h 273"/>
                <a:gd name="T66" fmla="*/ 458 w 146"/>
                <a:gd name="T67" fmla="*/ 770 h 273"/>
                <a:gd name="T68" fmla="*/ 458 w 146"/>
                <a:gd name="T69" fmla="*/ 1429 h 273"/>
                <a:gd name="T70" fmla="*/ 553 w 146"/>
                <a:gd name="T71" fmla="*/ 1524 h 273"/>
                <a:gd name="T72" fmla="*/ 647 w 146"/>
                <a:gd name="T73" fmla="*/ 1429 h 273"/>
                <a:gd name="T74" fmla="*/ 647 w 146"/>
                <a:gd name="T75" fmla="*/ 770 h 273"/>
                <a:gd name="T76" fmla="*/ 647 w 146"/>
                <a:gd name="T77" fmla="*/ 765 h 273"/>
                <a:gd name="T78" fmla="*/ 647 w 146"/>
                <a:gd name="T79" fmla="*/ 765 h 273"/>
                <a:gd name="T80" fmla="*/ 647 w 146"/>
                <a:gd name="T81" fmla="*/ 151 h 273"/>
                <a:gd name="T82" fmla="*/ 664 w 146"/>
                <a:gd name="T83" fmla="*/ 151 h 273"/>
                <a:gd name="T84" fmla="*/ 664 w 146"/>
                <a:gd name="T85" fmla="*/ 619 h 273"/>
                <a:gd name="T86" fmla="*/ 737 w 146"/>
                <a:gd name="T87" fmla="*/ 692 h 273"/>
                <a:gd name="T88" fmla="*/ 815 w 146"/>
                <a:gd name="T89" fmla="*/ 619 h 273"/>
                <a:gd name="T90" fmla="*/ 815 w 146"/>
                <a:gd name="T91" fmla="*/ 123 h 273"/>
                <a:gd name="T92" fmla="*/ 799 w 146"/>
                <a:gd name="T93" fmla="*/ 61 h 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73"/>
                <a:gd name="T143" fmla="*/ 146 w 146"/>
                <a:gd name="T144" fmla="*/ 273 h 2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73">
                  <a:moveTo>
                    <a:pt x="143" y="11"/>
                  </a:moveTo>
                  <a:cubicBezTo>
                    <a:pt x="140" y="5"/>
                    <a:pt x="133" y="3"/>
                    <a:pt x="128" y="1"/>
                  </a:cubicBezTo>
                  <a:cubicBezTo>
                    <a:pt x="125" y="1"/>
                    <a:pt x="123" y="1"/>
                    <a:pt x="121" y="0"/>
                  </a:cubicBezTo>
                  <a:cubicBezTo>
                    <a:pt x="116" y="0"/>
                    <a:pt x="116" y="0"/>
                    <a:pt x="116" y="0"/>
                  </a:cubicBezTo>
                  <a:cubicBezTo>
                    <a:pt x="116" y="0"/>
                    <a:pt x="116" y="0"/>
                    <a:pt x="116" y="0"/>
                  </a:cubicBezTo>
                  <a:cubicBezTo>
                    <a:pt x="108" y="0"/>
                    <a:pt x="108" y="0"/>
                    <a:pt x="108" y="0"/>
                  </a:cubicBezTo>
                  <a:cubicBezTo>
                    <a:pt x="30" y="0"/>
                    <a:pt x="30" y="0"/>
                    <a:pt x="30" y="0"/>
                  </a:cubicBezTo>
                  <a:cubicBezTo>
                    <a:pt x="29" y="0"/>
                    <a:pt x="29" y="0"/>
                    <a:pt x="29" y="0"/>
                  </a:cubicBezTo>
                  <a:cubicBezTo>
                    <a:pt x="29" y="0"/>
                    <a:pt x="29" y="0"/>
                    <a:pt x="29" y="0"/>
                  </a:cubicBezTo>
                  <a:cubicBezTo>
                    <a:pt x="29" y="0"/>
                    <a:pt x="29" y="0"/>
                    <a:pt x="29" y="0"/>
                  </a:cubicBezTo>
                  <a:cubicBezTo>
                    <a:pt x="27" y="0"/>
                    <a:pt x="23" y="1"/>
                    <a:pt x="19" y="1"/>
                  </a:cubicBezTo>
                  <a:cubicBezTo>
                    <a:pt x="10" y="3"/>
                    <a:pt x="0" y="8"/>
                    <a:pt x="0" y="22"/>
                  </a:cubicBezTo>
                  <a:cubicBezTo>
                    <a:pt x="0" y="22"/>
                    <a:pt x="0" y="22"/>
                    <a:pt x="0" y="22"/>
                  </a:cubicBezTo>
                  <a:cubicBezTo>
                    <a:pt x="0" y="22"/>
                    <a:pt x="0" y="22"/>
                    <a:pt x="0" y="22"/>
                  </a:cubicBezTo>
                  <a:cubicBezTo>
                    <a:pt x="0" y="111"/>
                    <a:pt x="0" y="111"/>
                    <a:pt x="0" y="111"/>
                  </a:cubicBezTo>
                  <a:cubicBezTo>
                    <a:pt x="0" y="118"/>
                    <a:pt x="6" y="124"/>
                    <a:pt x="14" y="124"/>
                  </a:cubicBezTo>
                  <a:cubicBezTo>
                    <a:pt x="21" y="124"/>
                    <a:pt x="27" y="118"/>
                    <a:pt x="27" y="111"/>
                  </a:cubicBezTo>
                  <a:cubicBezTo>
                    <a:pt x="27" y="27"/>
                    <a:pt x="27" y="27"/>
                    <a:pt x="27" y="27"/>
                  </a:cubicBezTo>
                  <a:cubicBezTo>
                    <a:pt x="30" y="27"/>
                    <a:pt x="30" y="27"/>
                    <a:pt x="30" y="27"/>
                  </a:cubicBezTo>
                  <a:cubicBezTo>
                    <a:pt x="30" y="137"/>
                    <a:pt x="30" y="137"/>
                    <a:pt x="30" y="137"/>
                  </a:cubicBezTo>
                  <a:cubicBezTo>
                    <a:pt x="30" y="137"/>
                    <a:pt x="30" y="137"/>
                    <a:pt x="30" y="137"/>
                  </a:cubicBezTo>
                  <a:cubicBezTo>
                    <a:pt x="30" y="137"/>
                    <a:pt x="30" y="138"/>
                    <a:pt x="30" y="138"/>
                  </a:cubicBezTo>
                  <a:cubicBezTo>
                    <a:pt x="30" y="256"/>
                    <a:pt x="30" y="256"/>
                    <a:pt x="30" y="256"/>
                  </a:cubicBezTo>
                  <a:cubicBezTo>
                    <a:pt x="30" y="265"/>
                    <a:pt x="38" y="273"/>
                    <a:pt x="47" y="273"/>
                  </a:cubicBezTo>
                  <a:cubicBezTo>
                    <a:pt x="56" y="273"/>
                    <a:pt x="64" y="265"/>
                    <a:pt x="64" y="256"/>
                  </a:cubicBezTo>
                  <a:cubicBezTo>
                    <a:pt x="64" y="138"/>
                    <a:pt x="64" y="138"/>
                    <a:pt x="64" y="138"/>
                  </a:cubicBezTo>
                  <a:cubicBezTo>
                    <a:pt x="64" y="138"/>
                    <a:pt x="64" y="137"/>
                    <a:pt x="64" y="137"/>
                  </a:cubicBezTo>
                  <a:cubicBezTo>
                    <a:pt x="64" y="137"/>
                    <a:pt x="64" y="137"/>
                    <a:pt x="64" y="137"/>
                  </a:cubicBezTo>
                  <a:cubicBezTo>
                    <a:pt x="64" y="137"/>
                    <a:pt x="64" y="137"/>
                    <a:pt x="64" y="137"/>
                  </a:cubicBezTo>
                  <a:cubicBezTo>
                    <a:pt x="64" y="132"/>
                    <a:pt x="68" y="127"/>
                    <a:pt x="73" y="127"/>
                  </a:cubicBezTo>
                  <a:cubicBezTo>
                    <a:pt x="78" y="127"/>
                    <a:pt x="82" y="132"/>
                    <a:pt x="82" y="137"/>
                  </a:cubicBezTo>
                  <a:cubicBezTo>
                    <a:pt x="82" y="137"/>
                    <a:pt x="82" y="137"/>
                    <a:pt x="82" y="137"/>
                  </a:cubicBezTo>
                  <a:cubicBezTo>
                    <a:pt x="82" y="137"/>
                    <a:pt x="82" y="137"/>
                    <a:pt x="82" y="137"/>
                  </a:cubicBezTo>
                  <a:cubicBezTo>
                    <a:pt x="82" y="137"/>
                    <a:pt x="82" y="138"/>
                    <a:pt x="82" y="138"/>
                  </a:cubicBezTo>
                  <a:cubicBezTo>
                    <a:pt x="82" y="256"/>
                    <a:pt x="82" y="256"/>
                    <a:pt x="82" y="256"/>
                  </a:cubicBezTo>
                  <a:cubicBezTo>
                    <a:pt x="82" y="265"/>
                    <a:pt x="90" y="273"/>
                    <a:pt x="99" y="273"/>
                  </a:cubicBezTo>
                  <a:cubicBezTo>
                    <a:pt x="108" y="273"/>
                    <a:pt x="116" y="265"/>
                    <a:pt x="116" y="256"/>
                  </a:cubicBezTo>
                  <a:cubicBezTo>
                    <a:pt x="116" y="138"/>
                    <a:pt x="116" y="138"/>
                    <a:pt x="116" y="138"/>
                  </a:cubicBezTo>
                  <a:cubicBezTo>
                    <a:pt x="116" y="138"/>
                    <a:pt x="116" y="137"/>
                    <a:pt x="116" y="137"/>
                  </a:cubicBezTo>
                  <a:cubicBezTo>
                    <a:pt x="116" y="137"/>
                    <a:pt x="116" y="137"/>
                    <a:pt x="116" y="137"/>
                  </a:cubicBezTo>
                  <a:cubicBezTo>
                    <a:pt x="116" y="27"/>
                    <a:pt x="116" y="27"/>
                    <a:pt x="116" y="27"/>
                  </a:cubicBezTo>
                  <a:cubicBezTo>
                    <a:pt x="119" y="27"/>
                    <a:pt x="119" y="27"/>
                    <a:pt x="119" y="27"/>
                  </a:cubicBezTo>
                  <a:cubicBezTo>
                    <a:pt x="119" y="111"/>
                    <a:pt x="119" y="111"/>
                    <a:pt x="119" y="111"/>
                  </a:cubicBezTo>
                  <a:cubicBezTo>
                    <a:pt x="119" y="118"/>
                    <a:pt x="125" y="124"/>
                    <a:pt x="132" y="124"/>
                  </a:cubicBezTo>
                  <a:cubicBezTo>
                    <a:pt x="140" y="124"/>
                    <a:pt x="146" y="118"/>
                    <a:pt x="146" y="111"/>
                  </a:cubicBezTo>
                  <a:cubicBezTo>
                    <a:pt x="146" y="22"/>
                    <a:pt x="146" y="22"/>
                    <a:pt x="146" y="22"/>
                  </a:cubicBezTo>
                  <a:cubicBezTo>
                    <a:pt x="146" y="18"/>
                    <a:pt x="145" y="14"/>
                    <a:pt x="143" y="11"/>
                  </a:cubicBezTo>
                  <a:close/>
                </a:path>
              </a:pathLst>
            </a:custGeom>
            <a:solidFill>
              <a:srgbClr val="0070C0"/>
            </a:solidFill>
            <a:ln>
              <a:noFill/>
            </a:ln>
            <a:effectLst/>
          </p:spPr>
          <p:txBody>
            <a:bodyPr/>
            <a:lstStyle/>
            <a:p>
              <a:endParaRPr lang="zh-CN" altLang="en-US" dirty="0">
                <a:ea typeface="微软雅黑" panose="020B0503020204020204" pitchFamily="34" charset="-122"/>
              </a:endParaRPr>
            </a:p>
          </p:txBody>
        </p:sp>
      </p:grpSp>
      <p:grpSp>
        <p:nvGrpSpPr>
          <p:cNvPr id="130" name="组合 129"/>
          <p:cNvGrpSpPr/>
          <p:nvPr/>
        </p:nvGrpSpPr>
        <p:grpSpPr>
          <a:xfrm>
            <a:off x="1418655" y="4427594"/>
            <a:ext cx="589102" cy="667649"/>
            <a:chOff x="1418655" y="4427594"/>
            <a:chExt cx="589102" cy="667649"/>
          </a:xfrm>
        </p:grpSpPr>
        <p:grpSp>
          <p:nvGrpSpPr>
            <p:cNvPr id="103" name="Group 100"/>
            <p:cNvGrpSpPr/>
            <p:nvPr/>
          </p:nvGrpSpPr>
          <p:grpSpPr bwMode="auto">
            <a:xfrm>
              <a:off x="1418655" y="4427594"/>
              <a:ext cx="281459" cy="667649"/>
              <a:chOff x="0" y="0"/>
              <a:chExt cx="134937" cy="311150"/>
            </a:xfrm>
          </p:grpSpPr>
          <p:sp>
            <p:nvSpPr>
              <p:cNvPr id="104" name="Freeform 28"/>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05" name="Freeform 30"/>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grpSp>
        <p:grpSp>
          <p:nvGrpSpPr>
            <p:cNvPr id="106" name="Group 103"/>
            <p:cNvGrpSpPr/>
            <p:nvPr/>
          </p:nvGrpSpPr>
          <p:grpSpPr bwMode="auto">
            <a:xfrm>
              <a:off x="1726297" y="4427594"/>
              <a:ext cx="281460" cy="667649"/>
              <a:chOff x="0" y="0"/>
              <a:chExt cx="134937" cy="311150"/>
            </a:xfrm>
          </p:grpSpPr>
          <p:sp>
            <p:nvSpPr>
              <p:cNvPr id="107" name="Freeform 28"/>
              <p:cNvSpPr/>
              <p:nvPr/>
            </p:nvSpPr>
            <p:spPr bwMode="auto">
              <a:xfrm>
                <a:off x="38100" y="0"/>
                <a:ext cx="55562" cy="57150"/>
              </a:xfrm>
              <a:custGeom>
                <a:avLst/>
                <a:gdLst>
                  <a:gd name="T0" fmla="*/ 205809056 w 15"/>
                  <a:gd name="T1" fmla="*/ 101612700 h 15"/>
                  <a:gd name="T2" fmla="*/ 109764583 w 15"/>
                  <a:gd name="T3" fmla="*/ 217741500 h 15"/>
                  <a:gd name="T4" fmla="*/ 0 w 15"/>
                  <a:gd name="T5" fmla="*/ 101612700 h 15"/>
                  <a:gd name="T6" fmla="*/ 109764583 w 15"/>
                  <a:gd name="T7" fmla="*/ 0 h 15"/>
                  <a:gd name="T8" fmla="*/ 205809056 w 15"/>
                  <a:gd name="T9" fmla="*/ 10161270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5" y="7"/>
                    </a:moveTo>
                    <a:cubicBezTo>
                      <a:pt x="15" y="12"/>
                      <a:pt x="12" y="15"/>
                      <a:pt x="8" y="15"/>
                    </a:cubicBezTo>
                    <a:cubicBezTo>
                      <a:pt x="4" y="15"/>
                      <a:pt x="0" y="12"/>
                      <a:pt x="0" y="7"/>
                    </a:cubicBezTo>
                    <a:cubicBezTo>
                      <a:pt x="0" y="4"/>
                      <a:pt x="4" y="0"/>
                      <a:pt x="8" y="0"/>
                    </a:cubicBezTo>
                    <a:cubicBezTo>
                      <a:pt x="12" y="0"/>
                      <a:pt x="15" y="4"/>
                      <a:pt x="15" y="7"/>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08" name="Freeform 30"/>
              <p:cNvSpPr/>
              <p:nvPr/>
            </p:nvSpPr>
            <p:spPr bwMode="auto">
              <a:xfrm>
                <a:off x="0" y="60325"/>
                <a:ext cx="134937" cy="250825"/>
              </a:xfrm>
              <a:custGeom>
                <a:avLst/>
                <a:gdLst>
                  <a:gd name="T0" fmla="*/ 491729169 w 36"/>
                  <a:gd name="T1" fmla="*/ 42045009 h 67"/>
                  <a:gd name="T2" fmla="*/ 435531657 w 36"/>
                  <a:gd name="T3" fmla="*/ 0 h 67"/>
                  <a:gd name="T4" fmla="*/ 407431027 w 36"/>
                  <a:gd name="T5" fmla="*/ 0 h 67"/>
                  <a:gd name="T6" fmla="*/ 393382586 w 36"/>
                  <a:gd name="T7" fmla="*/ 0 h 67"/>
                  <a:gd name="T8" fmla="*/ 393382586 w 36"/>
                  <a:gd name="T9" fmla="*/ 0 h 67"/>
                  <a:gd name="T10" fmla="*/ 365285704 w 36"/>
                  <a:gd name="T11" fmla="*/ 0 h 67"/>
                  <a:gd name="T12" fmla="*/ 98346584 w 36"/>
                  <a:gd name="T13" fmla="*/ 0 h 67"/>
                  <a:gd name="T14" fmla="*/ 98346584 w 36"/>
                  <a:gd name="T15" fmla="*/ 0 h 67"/>
                  <a:gd name="T16" fmla="*/ 98346584 w 36"/>
                  <a:gd name="T17" fmla="*/ 0 h 67"/>
                  <a:gd name="T18" fmla="*/ 56197512 w 36"/>
                  <a:gd name="T19" fmla="*/ 0 h 67"/>
                  <a:gd name="T20" fmla="*/ 0 w 36"/>
                  <a:gd name="T21" fmla="*/ 70073766 h 67"/>
                  <a:gd name="T22" fmla="*/ 0 w 36"/>
                  <a:gd name="T23" fmla="*/ 70073766 h 67"/>
                  <a:gd name="T24" fmla="*/ 0 w 36"/>
                  <a:gd name="T25" fmla="*/ 70073766 h 67"/>
                  <a:gd name="T26" fmla="*/ 0 w 36"/>
                  <a:gd name="T27" fmla="*/ 378405077 h 67"/>
                  <a:gd name="T28" fmla="*/ 42149071 w 36"/>
                  <a:gd name="T29" fmla="*/ 434462593 h 67"/>
                  <a:gd name="T30" fmla="*/ 84298143 w 36"/>
                  <a:gd name="T31" fmla="*/ 378405077 h 67"/>
                  <a:gd name="T32" fmla="*/ 84298143 w 36"/>
                  <a:gd name="T33" fmla="*/ 98106268 h 67"/>
                  <a:gd name="T34" fmla="*/ 98346584 w 36"/>
                  <a:gd name="T35" fmla="*/ 98106268 h 67"/>
                  <a:gd name="T36" fmla="*/ 98346584 w 36"/>
                  <a:gd name="T37" fmla="*/ 420450086 h 67"/>
                  <a:gd name="T38" fmla="*/ 56197512 w 36"/>
                  <a:gd name="T39" fmla="*/ 658703887 h 67"/>
                  <a:gd name="T40" fmla="*/ 98346584 w 36"/>
                  <a:gd name="T41" fmla="*/ 658703887 h 67"/>
                  <a:gd name="T42" fmla="*/ 98346584 w 36"/>
                  <a:gd name="T43" fmla="*/ 882941437 h 67"/>
                  <a:gd name="T44" fmla="*/ 154544096 w 36"/>
                  <a:gd name="T45" fmla="*/ 939002696 h 67"/>
                  <a:gd name="T46" fmla="*/ 210741608 w 36"/>
                  <a:gd name="T47" fmla="*/ 882941437 h 67"/>
                  <a:gd name="T48" fmla="*/ 210741608 w 36"/>
                  <a:gd name="T49" fmla="*/ 658703887 h 67"/>
                  <a:gd name="T50" fmla="*/ 280987561 w 36"/>
                  <a:gd name="T51" fmla="*/ 658703887 h 67"/>
                  <a:gd name="T52" fmla="*/ 280987561 w 36"/>
                  <a:gd name="T53" fmla="*/ 882941437 h 67"/>
                  <a:gd name="T54" fmla="*/ 337185074 w 36"/>
                  <a:gd name="T55" fmla="*/ 939002696 h 67"/>
                  <a:gd name="T56" fmla="*/ 393382586 w 36"/>
                  <a:gd name="T57" fmla="*/ 882941437 h 67"/>
                  <a:gd name="T58" fmla="*/ 393382586 w 36"/>
                  <a:gd name="T59" fmla="*/ 658703887 h 67"/>
                  <a:gd name="T60" fmla="*/ 435531657 w 36"/>
                  <a:gd name="T61" fmla="*/ 658703887 h 67"/>
                  <a:gd name="T62" fmla="*/ 393382586 w 36"/>
                  <a:gd name="T63" fmla="*/ 420450086 h 67"/>
                  <a:gd name="T64" fmla="*/ 393382586 w 36"/>
                  <a:gd name="T65" fmla="*/ 98106268 h 67"/>
                  <a:gd name="T66" fmla="*/ 407431027 w 36"/>
                  <a:gd name="T67" fmla="*/ 98106268 h 67"/>
                  <a:gd name="T68" fmla="*/ 407431027 w 36"/>
                  <a:gd name="T69" fmla="*/ 378405077 h 67"/>
                  <a:gd name="T70" fmla="*/ 449580098 w 36"/>
                  <a:gd name="T71" fmla="*/ 434462593 h 67"/>
                  <a:gd name="T72" fmla="*/ 505777610 w 36"/>
                  <a:gd name="T73" fmla="*/ 378405077 h 67"/>
                  <a:gd name="T74" fmla="*/ 505777610 w 36"/>
                  <a:gd name="T75" fmla="*/ 70073766 h 67"/>
                  <a:gd name="T76" fmla="*/ 491729169 w 36"/>
                  <a:gd name="T77" fmla="*/ 42045009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67"/>
                  <a:gd name="T119" fmla="*/ 36 w 36"/>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67">
                    <a:moveTo>
                      <a:pt x="35" y="3"/>
                    </a:moveTo>
                    <a:cubicBezTo>
                      <a:pt x="34" y="1"/>
                      <a:pt x="33" y="1"/>
                      <a:pt x="31" y="0"/>
                    </a:cubicBezTo>
                    <a:cubicBezTo>
                      <a:pt x="31" y="0"/>
                      <a:pt x="30" y="0"/>
                      <a:pt x="29" y="0"/>
                    </a:cubicBezTo>
                    <a:cubicBezTo>
                      <a:pt x="28" y="0"/>
                      <a:pt x="28" y="0"/>
                      <a:pt x="28" y="0"/>
                    </a:cubicBezTo>
                    <a:cubicBezTo>
                      <a:pt x="28" y="0"/>
                      <a:pt x="28" y="0"/>
                      <a:pt x="28" y="0"/>
                    </a:cubicBezTo>
                    <a:cubicBezTo>
                      <a:pt x="26" y="0"/>
                      <a:pt x="26" y="0"/>
                      <a:pt x="26"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7"/>
                      <a:pt x="0" y="27"/>
                      <a:pt x="0" y="27"/>
                    </a:cubicBezTo>
                    <a:cubicBezTo>
                      <a:pt x="0" y="29"/>
                      <a:pt x="1" y="31"/>
                      <a:pt x="3" y="31"/>
                    </a:cubicBezTo>
                    <a:cubicBezTo>
                      <a:pt x="5" y="31"/>
                      <a:pt x="6" y="29"/>
                      <a:pt x="6" y="27"/>
                    </a:cubicBezTo>
                    <a:cubicBezTo>
                      <a:pt x="6" y="7"/>
                      <a:pt x="6" y="7"/>
                      <a:pt x="6" y="7"/>
                    </a:cubicBezTo>
                    <a:cubicBezTo>
                      <a:pt x="7" y="7"/>
                      <a:pt x="7" y="7"/>
                      <a:pt x="7" y="7"/>
                    </a:cubicBezTo>
                    <a:cubicBezTo>
                      <a:pt x="7" y="30"/>
                      <a:pt x="7" y="30"/>
                      <a:pt x="7" y="30"/>
                    </a:cubicBezTo>
                    <a:cubicBezTo>
                      <a:pt x="4" y="47"/>
                      <a:pt x="4" y="47"/>
                      <a:pt x="4" y="47"/>
                    </a:cubicBezTo>
                    <a:cubicBezTo>
                      <a:pt x="7" y="47"/>
                      <a:pt x="7" y="47"/>
                      <a:pt x="7" y="47"/>
                    </a:cubicBezTo>
                    <a:cubicBezTo>
                      <a:pt x="7" y="63"/>
                      <a:pt x="7" y="63"/>
                      <a:pt x="7" y="63"/>
                    </a:cubicBezTo>
                    <a:cubicBezTo>
                      <a:pt x="7" y="65"/>
                      <a:pt x="9" y="67"/>
                      <a:pt x="11" y="67"/>
                    </a:cubicBezTo>
                    <a:cubicBezTo>
                      <a:pt x="14" y="67"/>
                      <a:pt x="15" y="65"/>
                      <a:pt x="15" y="63"/>
                    </a:cubicBezTo>
                    <a:cubicBezTo>
                      <a:pt x="15" y="47"/>
                      <a:pt x="15" y="47"/>
                      <a:pt x="15" y="47"/>
                    </a:cubicBezTo>
                    <a:cubicBezTo>
                      <a:pt x="20" y="47"/>
                      <a:pt x="20" y="47"/>
                      <a:pt x="20" y="47"/>
                    </a:cubicBezTo>
                    <a:cubicBezTo>
                      <a:pt x="20" y="63"/>
                      <a:pt x="20" y="63"/>
                      <a:pt x="20" y="63"/>
                    </a:cubicBezTo>
                    <a:cubicBezTo>
                      <a:pt x="20" y="65"/>
                      <a:pt x="22" y="67"/>
                      <a:pt x="24" y="67"/>
                    </a:cubicBezTo>
                    <a:cubicBezTo>
                      <a:pt x="26" y="67"/>
                      <a:pt x="28" y="65"/>
                      <a:pt x="28" y="63"/>
                    </a:cubicBezTo>
                    <a:cubicBezTo>
                      <a:pt x="28" y="47"/>
                      <a:pt x="28" y="47"/>
                      <a:pt x="28" y="47"/>
                    </a:cubicBezTo>
                    <a:cubicBezTo>
                      <a:pt x="31" y="47"/>
                      <a:pt x="31" y="47"/>
                      <a:pt x="31" y="47"/>
                    </a:cubicBezTo>
                    <a:cubicBezTo>
                      <a:pt x="28" y="30"/>
                      <a:pt x="28" y="30"/>
                      <a:pt x="28" y="30"/>
                    </a:cubicBezTo>
                    <a:cubicBezTo>
                      <a:pt x="28" y="7"/>
                      <a:pt x="28" y="7"/>
                      <a:pt x="28" y="7"/>
                    </a:cubicBezTo>
                    <a:cubicBezTo>
                      <a:pt x="29" y="7"/>
                      <a:pt x="29" y="7"/>
                      <a:pt x="29" y="7"/>
                    </a:cubicBezTo>
                    <a:cubicBezTo>
                      <a:pt x="29" y="27"/>
                      <a:pt x="29" y="27"/>
                      <a:pt x="29" y="27"/>
                    </a:cubicBezTo>
                    <a:cubicBezTo>
                      <a:pt x="29" y="29"/>
                      <a:pt x="30" y="31"/>
                      <a:pt x="32" y="31"/>
                    </a:cubicBezTo>
                    <a:cubicBezTo>
                      <a:pt x="34" y="31"/>
                      <a:pt x="36" y="29"/>
                      <a:pt x="36" y="27"/>
                    </a:cubicBezTo>
                    <a:cubicBezTo>
                      <a:pt x="36" y="5"/>
                      <a:pt x="36" y="5"/>
                      <a:pt x="36" y="5"/>
                    </a:cubicBezTo>
                    <a:cubicBezTo>
                      <a:pt x="36" y="4"/>
                      <a:pt x="35" y="3"/>
                      <a:pt x="35" y="3"/>
                    </a:cubicBezTo>
                    <a:close/>
                  </a:path>
                </a:pathLst>
              </a:custGeom>
              <a:solidFill>
                <a:srgbClr val="EB751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grpSp>
      </p:grpSp>
      <p:grpSp>
        <p:nvGrpSpPr>
          <p:cNvPr id="109" name="Group 106"/>
          <p:cNvGrpSpPr/>
          <p:nvPr/>
        </p:nvGrpSpPr>
        <p:grpSpPr bwMode="auto">
          <a:xfrm>
            <a:off x="6033290" y="2607922"/>
            <a:ext cx="604376" cy="558557"/>
            <a:chOff x="0" y="0"/>
            <a:chExt cx="576064" cy="535781"/>
          </a:xfrm>
        </p:grpSpPr>
        <p:grpSp>
          <p:nvGrpSpPr>
            <p:cNvPr id="110" name="Group 107"/>
            <p:cNvGrpSpPr/>
            <p:nvPr/>
          </p:nvGrpSpPr>
          <p:grpSpPr bwMode="auto">
            <a:xfrm rot="3277959">
              <a:off x="190" y="8335"/>
              <a:ext cx="535781" cy="519112"/>
              <a:chOff x="0" y="0"/>
              <a:chExt cx="1071563" cy="1038225"/>
            </a:xfrm>
          </p:grpSpPr>
          <p:sp>
            <p:nvSpPr>
              <p:cNvPr id="112" name="Freeform 45"/>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13" name="椭圆 172"/>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grpSp>
        <p:sp>
          <p:nvSpPr>
            <p:cNvPr id="111"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just" eaLnBrk="1" hangingPunct="1">
                <a:buFontTx/>
                <a:buNone/>
              </a:pPr>
              <a:r>
                <a:rPr lang="en-US" altLang="zh-CN" sz="800" b="0">
                  <a:solidFill>
                    <a:schemeClr val="bg1"/>
                  </a:solidFill>
                  <a:latin typeface="Century725 Blk BT"/>
                  <a:ea typeface="微软雅黑" panose="020B0503020204020204" pitchFamily="34" charset="-122"/>
                </a:rPr>
                <a:t>80%</a:t>
              </a:r>
              <a:endParaRPr lang="en-US" altLang="zh-CN" sz="800" b="0">
                <a:solidFill>
                  <a:schemeClr val="bg1"/>
                </a:solidFill>
                <a:latin typeface="Century725 Blk BT"/>
                <a:ea typeface="微软雅黑" panose="020B0503020204020204" pitchFamily="34" charset="-122"/>
              </a:endParaRPr>
            </a:p>
          </p:txBody>
        </p:sp>
      </p:grpSp>
      <p:grpSp>
        <p:nvGrpSpPr>
          <p:cNvPr id="114" name="Group 111"/>
          <p:cNvGrpSpPr/>
          <p:nvPr/>
        </p:nvGrpSpPr>
        <p:grpSpPr bwMode="auto">
          <a:xfrm>
            <a:off x="5520553" y="3869037"/>
            <a:ext cx="602193" cy="558557"/>
            <a:chOff x="0" y="0"/>
            <a:chExt cx="576064" cy="535781"/>
          </a:xfrm>
        </p:grpSpPr>
        <p:grpSp>
          <p:nvGrpSpPr>
            <p:cNvPr id="115" name="Group 112"/>
            <p:cNvGrpSpPr/>
            <p:nvPr/>
          </p:nvGrpSpPr>
          <p:grpSpPr bwMode="auto">
            <a:xfrm rot="3277959">
              <a:off x="190" y="8335"/>
              <a:ext cx="535781" cy="519112"/>
              <a:chOff x="0" y="0"/>
              <a:chExt cx="1071563" cy="1038225"/>
            </a:xfrm>
          </p:grpSpPr>
          <p:sp>
            <p:nvSpPr>
              <p:cNvPr id="117" name="Freeform 45"/>
              <p:cNvSpPr/>
              <p:nvPr/>
            </p:nvSpPr>
            <p:spPr bwMode="auto">
              <a:xfrm>
                <a:off x="0" y="0"/>
                <a:ext cx="1071563" cy="1038225"/>
              </a:xfrm>
              <a:custGeom>
                <a:avLst/>
                <a:gdLst>
                  <a:gd name="T0" fmla="*/ 1903450520 w 559"/>
                  <a:gd name="T1" fmla="*/ 843940921 h 542"/>
                  <a:gd name="T2" fmla="*/ 841487497 w 559"/>
                  <a:gd name="T3" fmla="*/ 84395050 h 542"/>
                  <a:gd name="T4" fmla="*/ 80840706 w 559"/>
                  <a:gd name="T5" fmla="*/ 1144825039 h 542"/>
                  <a:gd name="T6" fmla="*/ 1142805646 w 559"/>
                  <a:gd name="T7" fmla="*/ 1904370911 h 542"/>
                  <a:gd name="T8" fmla="*/ 2054109594 w 559"/>
                  <a:gd name="T9" fmla="*/ 1753929810 h 542"/>
                  <a:gd name="T10" fmla="*/ 1903450520 w 559"/>
                  <a:gd name="T11" fmla="*/ 843940921 h 542"/>
                  <a:gd name="T12" fmla="*/ 0 60000 65536"/>
                  <a:gd name="T13" fmla="*/ 0 60000 65536"/>
                  <a:gd name="T14" fmla="*/ 0 60000 65536"/>
                  <a:gd name="T15" fmla="*/ 0 60000 65536"/>
                  <a:gd name="T16" fmla="*/ 0 60000 65536"/>
                  <a:gd name="T17" fmla="*/ 0 60000 65536"/>
                  <a:gd name="T18" fmla="*/ 0 w 559"/>
                  <a:gd name="T19" fmla="*/ 0 h 542"/>
                  <a:gd name="T20" fmla="*/ 559 w 559"/>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559" h="542">
                    <a:moveTo>
                      <a:pt x="518" y="230"/>
                    </a:moveTo>
                    <a:cubicBezTo>
                      <a:pt x="496" y="93"/>
                      <a:pt x="366" y="0"/>
                      <a:pt x="229" y="23"/>
                    </a:cubicBezTo>
                    <a:cubicBezTo>
                      <a:pt x="92" y="45"/>
                      <a:pt x="0" y="175"/>
                      <a:pt x="22" y="312"/>
                    </a:cubicBezTo>
                    <a:cubicBezTo>
                      <a:pt x="45" y="449"/>
                      <a:pt x="174" y="542"/>
                      <a:pt x="311" y="519"/>
                    </a:cubicBezTo>
                    <a:cubicBezTo>
                      <a:pt x="559" y="478"/>
                      <a:pt x="559" y="478"/>
                      <a:pt x="559" y="478"/>
                    </a:cubicBezTo>
                    <a:lnTo>
                      <a:pt x="518" y="230"/>
                    </a:lnTo>
                    <a:close/>
                  </a:path>
                </a:pathLst>
              </a:custGeom>
              <a:solidFill>
                <a:srgbClr val="878582">
                  <a:alpha val="92155"/>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118" name="椭圆 177"/>
              <p:cNvSpPr>
                <a:spLocks noChangeArrowheads="1"/>
              </p:cNvSpPr>
              <p:nvPr/>
            </p:nvSpPr>
            <p:spPr bwMode="auto">
              <a:xfrm>
                <a:off x="101961" y="99280"/>
                <a:ext cx="839663" cy="839663"/>
              </a:xfrm>
              <a:prstGeom prst="ellipse">
                <a:avLst/>
              </a:prstGeom>
              <a:solidFill>
                <a:srgbClr val="3DBC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zh-CN" sz="1800" b="0" dirty="0">
                  <a:latin typeface="Calibri" panose="020F0502020204030204" pitchFamily="34" charset="0"/>
                  <a:ea typeface="微软雅黑" panose="020B0503020204020204" pitchFamily="34" charset="-122"/>
                </a:endParaRPr>
              </a:p>
            </p:txBody>
          </p:sp>
        </p:grpSp>
        <p:sp>
          <p:nvSpPr>
            <p:cNvPr id="116" name="Text Box 11"/>
            <p:cNvSpPr txBox="1">
              <a:spLocks noChangeArrowheads="1"/>
            </p:cNvSpPr>
            <p:nvPr/>
          </p:nvSpPr>
          <p:spPr bwMode="auto">
            <a:xfrm>
              <a:off x="0" y="131381"/>
              <a:ext cx="576064" cy="282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just" eaLnBrk="1" hangingPunct="1">
                <a:buFontTx/>
                <a:buNone/>
              </a:pPr>
              <a:r>
                <a:rPr lang="en-US" altLang="zh-CN" sz="800" b="0">
                  <a:solidFill>
                    <a:schemeClr val="bg1"/>
                  </a:solidFill>
                  <a:latin typeface="Century725 Blk BT"/>
                  <a:ea typeface="微软雅黑" panose="020B0503020204020204" pitchFamily="34" charset="-122"/>
                </a:rPr>
                <a:t>70%</a:t>
              </a:r>
              <a:endParaRPr lang="en-US" altLang="zh-CN" sz="800" b="0">
                <a:solidFill>
                  <a:schemeClr val="bg1"/>
                </a:solidFill>
                <a:latin typeface="Century725 Blk BT"/>
                <a:ea typeface="微软雅黑" panose="020B0503020204020204" pitchFamily="34" charset="-122"/>
              </a:endParaRPr>
            </a:p>
          </p:txBody>
        </p:sp>
      </p:grpSp>
      <p:sp>
        <p:nvSpPr>
          <p:cNvPr id="119" name="Rectangle 125"/>
          <p:cNvSpPr>
            <a:spLocks noChangeArrowheads="1"/>
          </p:cNvSpPr>
          <p:nvPr/>
        </p:nvSpPr>
        <p:spPr bwMode="auto">
          <a:xfrm>
            <a:off x="7629938" y="2067869"/>
            <a:ext cx="3376680" cy="3837849"/>
          </a:xfrm>
          <a:prstGeom prst="rect">
            <a:avLst/>
          </a:prstGeom>
          <a:solidFill>
            <a:schemeClr val="accent5">
              <a:lumMod val="60000"/>
              <a:lumOff val="40000"/>
            </a:schemeClr>
          </a:solidFill>
          <a:ln>
            <a:noFill/>
          </a:ln>
          <a:effectLst>
            <a:outerShdw dist="35921" dir="2700000" algn="ctr" rotWithShape="0">
              <a:schemeClr val="bg2"/>
            </a:outerShdw>
          </a:effectLst>
        </p:spPr>
        <p:txBody>
          <a:bodyPr wrap="none" lIns="90170" tIns="46990" rIns="90170" bIns="46990"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b="0">
              <a:solidFill>
                <a:schemeClr val="bg1"/>
              </a:solidFill>
              <a:ea typeface="方正大黑简体" pitchFamily="2" charset="-122"/>
            </a:endParaRPr>
          </a:p>
        </p:txBody>
      </p:sp>
      <p:sp>
        <p:nvSpPr>
          <p:cNvPr id="120" name="Text Box 126"/>
          <p:cNvSpPr txBox="1">
            <a:spLocks noChangeArrowheads="1"/>
          </p:cNvSpPr>
          <p:nvPr/>
        </p:nvSpPr>
        <p:spPr bwMode="auto">
          <a:xfrm>
            <a:off x="7755000" y="2831920"/>
            <a:ext cx="3126556" cy="92333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ea typeface="黑体" panose="02010609060101010101" charset="-122"/>
              </a:rPr>
              <a:t>请点击此处添加相关内容</a:t>
            </a:r>
            <a:endParaRPr lang="zh-CN" altLang="en-US" sz="1800" b="0" dirty="0">
              <a:ea typeface="黑体" panose="02010609060101010101" charset="-122"/>
            </a:endParaRPr>
          </a:p>
          <a:p>
            <a:pPr algn="ctr" eaLnBrk="1" hangingPunct="1"/>
            <a:r>
              <a:rPr lang="zh-CN" altLang="en-US" sz="1800" b="0" dirty="0">
                <a:ea typeface="黑体" panose="02010609060101010101" charset="-122"/>
              </a:rPr>
              <a:t>请点击此处添加相关内容</a:t>
            </a:r>
            <a:endParaRPr lang="zh-CN" altLang="en-US" sz="1800" b="0" dirty="0">
              <a:ea typeface="黑体" panose="02010609060101010101" charset="-122"/>
            </a:endParaRPr>
          </a:p>
          <a:p>
            <a:pPr algn="ctr" eaLnBrk="1" hangingPunct="1"/>
            <a:r>
              <a:rPr lang="zh-CN" altLang="en-US" sz="1800" b="0" dirty="0">
                <a:ea typeface="黑体" panose="02010609060101010101" charset="-122"/>
              </a:rPr>
              <a:t>请点击此处添加相关内容</a:t>
            </a:r>
            <a:endParaRPr lang="zh-CN" altLang="en-US" sz="2400" b="0" dirty="0">
              <a:ea typeface="微软雅黑" panose="020B0503020204020204" pitchFamily="34" charset="-122"/>
            </a:endParaRPr>
          </a:p>
        </p:txBody>
      </p:sp>
      <p:sp>
        <p:nvSpPr>
          <p:cNvPr id="121" name="AutoShape 127"/>
          <p:cNvSpPr>
            <a:spLocks noChangeArrowheads="1"/>
          </p:cNvSpPr>
          <p:nvPr/>
        </p:nvSpPr>
        <p:spPr bwMode="auto">
          <a:xfrm>
            <a:off x="8052022" y="1749350"/>
            <a:ext cx="2532510" cy="707383"/>
          </a:xfrm>
          <a:prstGeom prst="roundRect">
            <a:avLst>
              <a:gd name="adj" fmla="val 50000"/>
            </a:avLst>
          </a:prstGeom>
          <a:solidFill>
            <a:schemeClr val="bg1"/>
          </a:solidFill>
          <a:ln w="38100">
            <a:solidFill>
              <a:srgbClr val="00B0F0"/>
            </a:solidFill>
            <a:round/>
          </a:ln>
          <a:effectLst/>
        </p:spPr>
        <p:txBody>
          <a:bodyPr wrap="none" lIns="90170" tIns="46990" rIns="90170" bIns="46990"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ea typeface="黑体" panose="02010609060101010101" charset="-122"/>
              </a:rPr>
              <a:t>添加段落文字</a:t>
            </a:r>
            <a:endParaRPr lang="zh-CN" altLang="en-US" sz="2000" b="0" dirty="0">
              <a:ea typeface="黑体" panose="02010609060101010101" charset="-122"/>
            </a:endParaRPr>
          </a:p>
        </p:txBody>
      </p:sp>
      <p:sp>
        <p:nvSpPr>
          <p:cNvPr id="122" name="Text Box 128"/>
          <p:cNvSpPr txBox="1">
            <a:spLocks noChangeArrowheads="1"/>
          </p:cNvSpPr>
          <p:nvPr/>
        </p:nvSpPr>
        <p:spPr bwMode="auto">
          <a:xfrm>
            <a:off x="7755000" y="4535894"/>
            <a:ext cx="3126556" cy="92333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0" dirty="0">
                <a:ea typeface="黑体" panose="02010609060101010101" charset="-122"/>
              </a:rPr>
              <a:t>请点击此处添加相关内容</a:t>
            </a:r>
            <a:endParaRPr lang="zh-CN" altLang="en-US" sz="1800" b="0" dirty="0">
              <a:ea typeface="黑体" panose="02010609060101010101" charset="-122"/>
            </a:endParaRPr>
          </a:p>
          <a:p>
            <a:pPr algn="ctr" eaLnBrk="1" hangingPunct="1"/>
            <a:r>
              <a:rPr lang="zh-CN" altLang="en-US" sz="1800" b="0" dirty="0">
                <a:ea typeface="黑体" panose="02010609060101010101" charset="-122"/>
              </a:rPr>
              <a:t>请点击此处添加相关内容</a:t>
            </a:r>
            <a:endParaRPr lang="zh-CN" altLang="en-US" sz="1800" b="0" dirty="0">
              <a:ea typeface="黑体" panose="02010609060101010101" charset="-122"/>
            </a:endParaRPr>
          </a:p>
          <a:p>
            <a:pPr algn="ctr" eaLnBrk="1" hangingPunct="1"/>
            <a:r>
              <a:rPr lang="zh-CN" altLang="en-US" sz="1800" b="0" dirty="0">
                <a:ea typeface="黑体" panose="02010609060101010101" charset="-122"/>
              </a:rPr>
              <a:t>请点击此处添加相关内容</a:t>
            </a:r>
            <a:endParaRPr lang="zh-CN" altLang="en-US" sz="2400" b="0" dirty="0">
              <a:ea typeface="微软雅黑" panose="020B0503020204020204" pitchFamily="34" charset="-122"/>
            </a:endParaRPr>
          </a:p>
        </p:txBody>
      </p:sp>
      <p:sp>
        <p:nvSpPr>
          <p:cNvPr id="123" name="Line 129"/>
          <p:cNvSpPr>
            <a:spLocks noChangeShapeType="1"/>
          </p:cNvSpPr>
          <p:nvPr/>
        </p:nvSpPr>
        <p:spPr bwMode="auto">
          <a:xfrm>
            <a:off x="7864429" y="4240825"/>
            <a:ext cx="2907696" cy="0"/>
          </a:xfrm>
          <a:prstGeom prst="line">
            <a:avLst/>
          </a:prstGeom>
          <a:noFill/>
          <a:ln w="19050">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pic>
        <p:nvPicPr>
          <p:cNvPr id="124" name="Picture 130" descr="dy"/>
          <p:cNvPicPr>
            <a:picLocks noChangeArrowheads="1"/>
          </p:cNvPicPr>
          <p:nvPr/>
        </p:nvPicPr>
        <p:blipFill>
          <a:blip r:embed="rId1">
            <a:lum bright="34000"/>
            <a:extLst>
              <a:ext uri="{28A0092B-C50C-407E-A947-70E740481C1C}">
                <a14:useLocalDpi xmlns:a14="http://schemas.microsoft.com/office/drawing/2010/main" val="0"/>
              </a:ext>
            </a:extLst>
          </a:blip>
          <a:srcRect/>
          <a:stretch>
            <a:fillRect/>
          </a:stretch>
        </p:blipFill>
        <p:spPr bwMode="auto">
          <a:xfrm>
            <a:off x="6674385" y="5481676"/>
            <a:ext cx="5229164" cy="441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100" advTm="10000">
        <p14:switch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additive="base">
                                        <p:cTn id="26" dur="250" fill="hold"/>
                                        <p:tgtEl>
                                          <p:spTgt spid="128"/>
                                        </p:tgtEl>
                                        <p:attrNameLst>
                                          <p:attrName>ppt_x</p:attrName>
                                        </p:attrNameLst>
                                      </p:cBhvr>
                                      <p:tavLst>
                                        <p:tav tm="0">
                                          <p:val>
                                            <p:strVal val="0-#ppt_w/2"/>
                                          </p:val>
                                        </p:tav>
                                        <p:tav tm="100000">
                                          <p:val>
                                            <p:strVal val="#ppt_x"/>
                                          </p:val>
                                        </p:tav>
                                      </p:tavLst>
                                    </p:anim>
                                    <p:anim calcmode="lin" valueType="num">
                                      <p:cBhvr additive="base">
                                        <p:cTn id="27" dur="25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par>
                                <p:cTn id="33" presetID="2" presetClass="entr" presetSubtype="8"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1000" fill="hold"/>
                                        <p:tgtEl>
                                          <p:spTgt spid="65"/>
                                        </p:tgtEl>
                                        <p:attrNameLst>
                                          <p:attrName>ppt_x</p:attrName>
                                        </p:attrNameLst>
                                      </p:cBhvr>
                                      <p:tavLst>
                                        <p:tav tm="0">
                                          <p:val>
                                            <p:strVal val="0-#ppt_w/2"/>
                                          </p:val>
                                        </p:tav>
                                        <p:tav tm="100000">
                                          <p:val>
                                            <p:strVal val="#ppt_x"/>
                                          </p:val>
                                        </p:tav>
                                      </p:tavLst>
                                    </p:anim>
                                    <p:anim calcmode="lin" valueType="num">
                                      <p:cBhvr additive="base">
                                        <p:cTn id="36"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29"/>
                                        </p:tgtEl>
                                        <p:attrNameLst>
                                          <p:attrName>style.visibility</p:attrName>
                                        </p:attrNameLst>
                                      </p:cBhvr>
                                      <p:to>
                                        <p:strVal val="visible"/>
                                      </p:to>
                                    </p:set>
                                    <p:anim calcmode="lin" valueType="num">
                                      <p:cBhvr additive="base">
                                        <p:cTn id="41" dur="250" fill="hold"/>
                                        <p:tgtEl>
                                          <p:spTgt spid="129"/>
                                        </p:tgtEl>
                                        <p:attrNameLst>
                                          <p:attrName>ppt_x</p:attrName>
                                        </p:attrNameLst>
                                      </p:cBhvr>
                                      <p:tavLst>
                                        <p:tav tm="0">
                                          <p:val>
                                            <p:strVal val="0-#ppt_w/2"/>
                                          </p:val>
                                        </p:tav>
                                        <p:tav tm="100000">
                                          <p:val>
                                            <p:strVal val="#ppt_x"/>
                                          </p:val>
                                        </p:tav>
                                      </p:tavLst>
                                    </p:anim>
                                    <p:anim calcmode="lin" valueType="num">
                                      <p:cBhvr additive="base">
                                        <p:cTn id="42" dur="25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1000"/>
                                        <p:tgtEl>
                                          <p:spTgt spid="40"/>
                                        </p:tgtEl>
                                      </p:cBhvr>
                                    </p:animEffect>
                                  </p:childTnLst>
                                </p:cTn>
                              </p:par>
                              <p:par>
                                <p:cTn id="48" presetID="2" presetClass="entr" presetSubtype="8" fill="hold" nodeType="withEffect">
                                  <p:stCondLst>
                                    <p:cond delay="0"/>
                                  </p:stCondLst>
                                  <p:childTnLst>
                                    <p:set>
                                      <p:cBhvr>
                                        <p:cTn id="49" dur="1" fill="hold">
                                          <p:stCondLst>
                                            <p:cond delay="0"/>
                                          </p:stCondLst>
                                        </p:cTn>
                                        <p:tgtEl>
                                          <p:spTgt spid="109"/>
                                        </p:tgtEl>
                                        <p:attrNameLst>
                                          <p:attrName>style.visibility</p:attrName>
                                        </p:attrNameLst>
                                      </p:cBhvr>
                                      <p:to>
                                        <p:strVal val="visible"/>
                                      </p:to>
                                    </p:set>
                                    <p:anim calcmode="lin" valueType="num">
                                      <p:cBhvr additive="base">
                                        <p:cTn id="50" dur="1000" fill="hold"/>
                                        <p:tgtEl>
                                          <p:spTgt spid="109"/>
                                        </p:tgtEl>
                                        <p:attrNameLst>
                                          <p:attrName>ppt_x</p:attrName>
                                        </p:attrNameLst>
                                      </p:cBhvr>
                                      <p:tavLst>
                                        <p:tav tm="0">
                                          <p:val>
                                            <p:strVal val="0-#ppt_w/2"/>
                                          </p:val>
                                        </p:tav>
                                        <p:tav tm="100000">
                                          <p:val>
                                            <p:strVal val="#ppt_x"/>
                                          </p:val>
                                        </p:tav>
                                      </p:tavLst>
                                    </p:anim>
                                    <p:anim calcmode="lin" valueType="num">
                                      <p:cBhvr additive="base">
                                        <p:cTn id="51"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additive="base">
                                        <p:cTn id="56" dur="250" fill="hold"/>
                                        <p:tgtEl>
                                          <p:spTgt spid="130"/>
                                        </p:tgtEl>
                                        <p:attrNameLst>
                                          <p:attrName>ppt_x</p:attrName>
                                        </p:attrNameLst>
                                      </p:cBhvr>
                                      <p:tavLst>
                                        <p:tav tm="0">
                                          <p:val>
                                            <p:strVal val="0-#ppt_w/2"/>
                                          </p:val>
                                        </p:tav>
                                        <p:tav tm="100000">
                                          <p:val>
                                            <p:strVal val="#ppt_x"/>
                                          </p:val>
                                        </p:tav>
                                      </p:tavLst>
                                    </p:anim>
                                    <p:anim calcmode="lin" valueType="num">
                                      <p:cBhvr additive="base">
                                        <p:cTn id="57" dur="25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1000"/>
                                        <p:tgtEl>
                                          <p:spTgt spid="70"/>
                                        </p:tgtEl>
                                      </p:cBhvr>
                                    </p:animEffect>
                                  </p:childTnLst>
                                </p:cTn>
                              </p:par>
                              <p:par>
                                <p:cTn id="63" presetID="2" presetClass="entr" presetSubtype="8"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1000" fill="hold"/>
                                        <p:tgtEl>
                                          <p:spTgt spid="114"/>
                                        </p:tgtEl>
                                        <p:attrNameLst>
                                          <p:attrName>ppt_x</p:attrName>
                                        </p:attrNameLst>
                                      </p:cBhvr>
                                      <p:tavLst>
                                        <p:tav tm="0">
                                          <p:val>
                                            <p:strVal val="0-#ppt_w/2"/>
                                          </p:val>
                                        </p:tav>
                                        <p:tav tm="100000">
                                          <p:val>
                                            <p:strVal val="#ppt_x"/>
                                          </p:val>
                                        </p:tav>
                                      </p:tavLst>
                                    </p:anim>
                                    <p:anim calcmode="lin" valueType="num">
                                      <p:cBhvr additive="base">
                                        <p:cTn id="66"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500" fill="hold"/>
                                        <p:tgtEl>
                                          <p:spTgt spid="121"/>
                                        </p:tgtEl>
                                        <p:attrNameLst>
                                          <p:attrName>ppt_w</p:attrName>
                                        </p:attrNameLst>
                                      </p:cBhvr>
                                      <p:tavLst>
                                        <p:tav tm="0">
                                          <p:val>
                                            <p:fltVal val="0"/>
                                          </p:val>
                                        </p:tav>
                                        <p:tav tm="100000">
                                          <p:val>
                                            <p:strVal val="#ppt_w"/>
                                          </p:val>
                                        </p:tav>
                                      </p:tavLst>
                                    </p:anim>
                                    <p:anim calcmode="lin" valueType="num">
                                      <p:cBhvr>
                                        <p:cTn id="72" dur="500" fill="hold"/>
                                        <p:tgtEl>
                                          <p:spTgt spid="121"/>
                                        </p:tgtEl>
                                        <p:attrNameLst>
                                          <p:attrName>ppt_h</p:attrName>
                                        </p:attrNameLst>
                                      </p:cBhvr>
                                      <p:tavLst>
                                        <p:tav tm="0">
                                          <p:val>
                                            <p:fltVal val="0"/>
                                          </p:val>
                                        </p:tav>
                                        <p:tav tm="100000">
                                          <p:val>
                                            <p:strVal val="#ppt_h"/>
                                          </p:val>
                                        </p:tav>
                                      </p:tavLst>
                                    </p:anim>
                                    <p:animEffect transition="in" filter="fade">
                                      <p:cBhvr>
                                        <p:cTn id="73" dur="500"/>
                                        <p:tgtEl>
                                          <p:spTgt spid="12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24"/>
                                        </p:tgtEl>
                                        <p:attrNameLst>
                                          <p:attrName>style.visibility</p:attrName>
                                        </p:attrNameLst>
                                      </p:cBhvr>
                                      <p:to>
                                        <p:strVal val="visible"/>
                                      </p:to>
                                    </p:set>
                                  </p:childTnLst>
                                </p:cTn>
                              </p:par>
                              <p:par>
                                <p:cTn id="78" presetID="22" presetClass="entr" presetSubtype="4" fill="hold" grpId="0"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down)">
                                      <p:cBhvr>
                                        <p:cTn id="80" dur="1250"/>
                                        <p:tgtEl>
                                          <p:spTgt spid="11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iterate type="lt">
                                    <p:tmPct val="10000"/>
                                  </p:iterate>
                                  <p:childTnLst>
                                    <p:set>
                                      <p:cBhvr>
                                        <p:cTn id="84" dur="1" fill="hold">
                                          <p:stCondLst>
                                            <p:cond delay="0"/>
                                          </p:stCondLst>
                                        </p:cTn>
                                        <p:tgtEl>
                                          <p:spTgt spid="120"/>
                                        </p:tgtEl>
                                        <p:attrNameLst>
                                          <p:attrName>style.visibility</p:attrName>
                                        </p:attrNameLst>
                                      </p:cBhvr>
                                      <p:to>
                                        <p:strVal val="visible"/>
                                      </p:to>
                                    </p:set>
                                    <p:animEffect transition="in" filter="fade">
                                      <p:cBhvr>
                                        <p:cTn id="85" dur="500"/>
                                        <p:tgtEl>
                                          <p:spTgt spid="120"/>
                                        </p:tgtEl>
                                      </p:cBhvr>
                                    </p:animEffect>
                                    <p:anim calcmode="lin" valueType="num">
                                      <p:cBhvr>
                                        <p:cTn id="86" dur="500" fill="hold"/>
                                        <p:tgtEl>
                                          <p:spTgt spid="120"/>
                                        </p:tgtEl>
                                        <p:attrNameLst>
                                          <p:attrName>ppt_x</p:attrName>
                                        </p:attrNameLst>
                                      </p:cBhvr>
                                      <p:tavLst>
                                        <p:tav tm="0">
                                          <p:val>
                                            <p:strVal val="#ppt_x"/>
                                          </p:val>
                                        </p:tav>
                                        <p:tav tm="100000">
                                          <p:val>
                                            <p:strVal val="#ppt_x"/>
                                          </p:val>
                                        </p:tav>
                                      </p:tavLst>
                                    </p:anim>
                                    <p:anim calcmode="lin" valueType="num">
                                      <p:cBhvr>
                                        <p:cTn id="87"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down)">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iterate type="lt">
                                    <p:tmPct val="10000"/>
                                  </p:iterate>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anim calcmode="lin" valueType="num">
                                      <p:cBhvr>
                                        <p:cTn id="98" dur="500" fill="hold"/>
                                        <p:tgtEl>
                                          <p:spTgt spid="122"/>
                                        </p:tgtEl>
                                        <p:attrNameLst>
                                          <p:attrName>ppt_x</p:attrName>
                                        </p:attrNameLst>
                                      </p:cBhvr>
                                      <p:tavLst>
                                        <p:tav tm="0">
                                          <p:val>
                                            <p:strVal val="#ppt_x"/>
                                          </p:val>
                                        </p:tav>
                                        <p:tav tm="100000">
                                          <p:val>
                                            <p:strVal val="#ppt_x"/>
                                          </p:val>
                                        </p:tav>
                                      </p:tavLst>
                                    </p:anim>
                                    <p:anim calcmode="lin" valueType="num">
                                      <p:cBhvr>
                                        <p:cTn id="99"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9" grpId="0" animBg="1"/>
      <p:bldP spid="120" grpId="0"/>
      <p:bldP spid="121" grpId="0" animBg="1"/>
      <p:bldP spid="122" grpId="0"/>
      <p:bldP spid="1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44" name="组合 43"/>
          <p:cNvGrpSpPr/>
          <p:nvPr/>
        </p:nvGrpSpPr>
        <p:grpSpPr>
          <a:xfrm>
            <a:off x="2347913" y="2421930"/>
            <a:ext cx="7923212" cy="2289200"/>
            <a:chOff x="2347913" y="2421930"/>
            <a:chExt cx="7923212" cy="2289200"/>
          </a:xfrm>
        </p:grpSpPr>
        <p:sp>
          <p:nvSpPr>
            <p:cNvPr id="14" name="Line 11"/>
            <p:cNvSpPr>
              <a:spLocks noChangeShapeType="1"/>
            </p:cNvSpPr>
            <p:nvPr/>
          </p:nvSpPr>
          <p:spPr bwMode="auto">
            <a:xfrm>
              <a:off x="2728911" y="4210644"/>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15" name="Line 11"/>
            <p:cNvSpPr>
              <a:spLocks noChangeShapeType="1"/>
            </p:cNvSpPr>
            <p:nvPr/>
          </p:nvSpPr>
          <p:spPr bwMode="auto">
            <a:xfrm>
              <a:off x="2728911" y="3709044"/>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16" name="Line 11"/>
            <p:cNvSpPr>
              <a:spLocks noChangeShapeType="1"/>
            </p:cNvSpPr>
            <p:nvPr/>
          </p:nvSpPr>
          <p:spPr bwMode="auto">
            <a:xfrm>
              <a:off x="2728911" y="3286026"/>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17" name="Line 11"/>
            <p:cNvSpPr>
              <a:spLocks noChangeShapeType="1"/>
            </p:cNvSpPr>
            <p:nvPr/>
          </p:nvSpPr>
          <p:spPr bwMode="auto">
            <a:xfrm>
              <a:off x="2728911" y="2853978"/>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21" name="Line 11"/>
            <p:cNvSpPr>
              <a:spLocks noChangeShapeType="1"/>
            </p:cNvSpPr>
            <p:nvPr/>
          </p:nvSpPr>
          <p:spPr bwMode="auto">
            <a:xfrm>
              <a:off x="2728911" y="2421930"/>
              <a:ext cx="7542213"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5" name="Line 11"/>
            <p:cNvSpPr>
              <a:spLocks noChangeShapeType="1"/>
            </p:cNvSpPr>
            <p:nvPr/>
          </p:nvSpPr>
          <p:spPr bwMode="auto">
            <a:xfrm>
              <a:off x="2347913" y="4711130"/>
              <a:ext cx="7923212"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grpSp>
      <p:sp>
        <p:nvSpPr>
          <p:cNvPr id="6" name="Line 12"/>
          <p:cNvSpPr>
            <a:spLocks noChangeShapeType="1"/>
          </p:cNvSpPr>
          <p:nvPr/>
        </p:nvSpPr>
        <p:spPr bwMode="auto">
          <a:xfrm rot="16200000" flipV="1">
            <a:off x="1167607" y="3376836"/>
            <a:ext cx="3122612" cy="0"/>
          </a:xfrm>
          <a:prstGeom prst="line">
            <a:avLst/>
          </a:prstGeom>
          <a:noFill/>
          <a:ln w="12700">
            <a:solidFill>
              <a:srgbClr val="00808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sp>
        <p:nvSpPr>
          <p:cNvPr id="7" name="Rectangle 13"/>
          <p:cNvSpPr>
            <a:spLocks noChangeArrowheads="1"/>
          </p:cNvSpPr>
          <p:nvPr/>
        </p:nvSpPr>
        <p:spPr bwMode="auto">
          <a:xfrm>
            <a:off x="3467100" y="3034730"/>
            <a:ext cx="533400" cy="1676400"/>
          </a:xfrm>
          <a:prstGeom prst="rect">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8" name="Rectangle 14"/>
          <p:cNvSpPr>
            <a:spLocks noChangeArrowheads="1"/>
          </p:cNvSpPr>
          <p:nvPr/>
        </p:nvSpPr>
        <p:spPr bwMode="auto">
          <a:xfrm>
            <a:off x="4548188" y="2729930"/>
            <a:ext cx="533400" cy="1981200"/>
          </a:xfrm>
          <a:prstGeom prst="rect">
            <a:avLst/>
          </a:prstGeom>
          <a:solidFill>
            <a:srgbClr val="CC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9" name="Rectangle 15"/>
          <p:cNvSpPr>
            <a:spLocks noChangeArrowheads="1"/>
          </p:cNvSpPr>
          <p:nvPr/>
        </p:nvSpPr>
        <p:spPr bwMode="auto">
          <a:xfrm>
            <a:off x="5629275" y="3415730"/>
            <a:ext cx="533400" cy="1295400"/>
          </a:xfrm>
          <a:prstGeom prst="rect">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0" name="Rectangle 16"/>
          <p:cNvSpPr>
            <a:spLocks noChangeArrowheads="1"/>
          </p:cNvSpPr>
          <p:nvPr/>
        </p:nvSpPr>
        <p:spPr bwMode="auto">
          <a:xfrm>
            <a:off x="6711950" y="2348930"/>
            <a:ext cx="533400" cy="2362200"/>
          </a:xfrm>
          <a:prstGeom prst="rect">
            <a:avLst/>
          </a:prstGeom>
          <a:solidFill>
            <a:srgbClr val="CC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1" name="Rectangle 17"/>
          <p:cNvSpPr>
            <a:spLocks noChangeArrowheads="1"/>
          </p:cNvSpPr>
          <p:nvPr/>
        </p:nvSpPr>
        <p:spPr bwMode="auto">
          <a:xfrm>
            <a:off x="7793038" y="3034730"/>
            <a:ext cx="533400" cy="1676400"/>
          </a:xfrm>
          <a:prstGeom prst="rect">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2" name="Rectangle 18"/>
          <p:cNvSpPr>
            <a:spLocks noChangeArrowheads="1"/>
          </p:cNvSpPr>
          <p:nvPr/>
        </p:nvSpPr>
        <p:spPr bwMode="auto">
          <a:xfrm>
            <a:off x="8875713" y="1586930"/>
            <a:ext cx="533400" cy="3124200"/>
          </a:xfrm>
          <a:prstGeom prst="rect">
            <a:avLst/>
          </a:prstGeom>
          <a:solidFill>
            <a:srgbClr val="CC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3" name="未知"/>
          <p:cNvSpPr/>
          <p:nvPr/>
        </p:nvSpPr>
        <p:spPr bwMode="auto">
          <a:xfrm>
            <a:off x="3676650" y="1197547"/>
            <a:ext cx="5594350" cy="1837184"/>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808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微软雅黑" panose="020B0503020204020204" pitchFamily="34" charset="-122"/>
            </a:endParaRPr>
          </a:p>
        </p:txBody>
      </p:sp>
      <p:grpSp>
        <p:nvGrpSpPr>
          <p:cNvPr id="46" name="组合 45"/>
          <p:cNvGrpSpPr/>
          <p:nvPr/>
        </p:nvGrpSpPr>
        <p:grpSpPr>
          <a:xfrm>
            <a:off x="1922711" y="2274729"/>
            <a:ext cx="806200" cy="2204212"/>
            <a:chOff x="1922711" y="2214181"/>
            <a:chExt cx="806200" cy="2204212"/>
          </a:xfrm>
        </p:grpSpPr>
        <p:sp>
          <p:nvSpPr>
            <p:cNvPr id="26" name="TextBox 25"/>
            <p:cNvSpPr txBox="1"/>
            <p:nvPr/>
          </p:nvSpPr>
          <p:spPr>
            <a:xfrm>
              <a:off x="2079374" y="4002895"/>
              <a:ext cx="649537" cy="415498"/>
            </a:xfrm>
            <a:prstGeom prst="rect">
              <a:avLst/>
            </a:prstGeom>
            <a:noFill/>
          </p:spPr>
          <p:txBody>
            <a:bodyPr wrap="none" rtlCol="0">
              <a:spAutoFit/>
            </a:bodyPr>
            <a:lstStyle/>
            <a:p>
              <a:r>
                <a:rPr lang="en-US" altLang="zh-CN" dirty="0" smtClean="0">
                  <a:ea typeface="微软雅黑" panose="020B0503020204020204" pitchFamily="34" charset="-122"/>
                </a:rPr>
                <a:t>20%</a:t>
              </a:r>
              <a:endParaRPr lang="zh-CN" altLang="en-US" dirty="0">
                <a:ea typeface="微软雅黑" panose="020B0503020204020204" pitchFamily="34" charset="-122"/>
              </a:endParaRPr>
            </a:p>
          </p:txBody>
        </p:sp>
        <p:sp>
          <p:nvSpPr>
            <p:cNvPr id="27" name="TextBox 26"/>
            <p:cNvSpPr txBox="1"/>
            <p:nvPr/>
          </p:nvSpPr>
          <p:spPr>
            <a:xfrm>
              <a:off x="2079374" y="3501295"/>
              <a:ext cx="649537" cy="415498"/>
            </a:xfrm>
            <a:prstGeom prst="rect">
              <a:avLst/>
            </a:prstGeom>
            <a:noFill/>
          </p:spPr>
          <p:txBody>
            <a:bodyPr wrap="none" rtlCol="0">
              <a:spAutoFit/>
            </a:bodyPr>
            <a:lstStyle/>
            <a:p>
              <a:r>
                <a:rPr lang="en-US" altLang="zh-CN" dirty="0" smtClean="0">
                  <a:ea typeface="微软雅黑" panose="020B0503020204020204" pitchFamily="34" charset="-122"/>
                </a:rPr>
                <a:t>40%</a:t>
              </a:r>
              <a:endParaRPr lang="zh-CN" altLang="en-US" dirty="0">
                <a:ea typeface="微软雅黑" panose="020B0503020204020204" pitchFamily="34" charset="-122"/>
              </a:endParaRPr>
            </a:p>
          </p:txBody>
        </p:sp>
        <p:sp>
          <p:nvSpPr>
            <p:cNvPr id="28" name="TextBox 27"/>
            <p:cNvSpPr txBox="1"/>
            <p:nvPr/>
          </p:nvSpPr>
          <p:spPr>
            <a:xfrm>
              <a:off x="2079374" y="3074417"/>
              <a:ext cx="649537" cy="415498"/>
            </a:xfrm>
            <a:prstGeom prst="rect">
              <a:avLst/>
            </a:prstGeom>
            <a:noFill/>
          </p:spPr>
          <p:txBody>
            <a:bodyPr wrap="none" rtlCol="0">
              <a:spAutoFit/>
            </a:bodyPr>
            <a:lstStyle/>
            <a:p>
              <a:r>
                <a:rPr lang="en-US" altLang="zh-CN" dirty="0" smtClean="0">
                  <a:ea typeface="微软雅黑" panose="020B0503020204020204" pitchFamily="34" charset="-122"/>
                </a:rPr>
                <a:t>60%</a:t>
              </a:r>
              <a:endParaRPr lang="zh-CN" altLang="en-US" dirty="0">
                <a:ea typeface="微软雅黑" panose="020B0503020204020204" pitchFamily="34" charset="-122"/>
              </a:endParaRPr>
            </a:p>
          </p:txBody>
        </p:sp>
        <p:sp>
          <p:nvSpPr>
            <p:cNvPr id="29" name="TextBox 28"/>
            <p:cNvSpPr txBox="1"/>
            <p:nvPr/>
          </p:nvSpPr>
          <p:spPr>
            <a:xfrm>
              <a:off x="2079374" y="2646229"/>
              <a:ext cx="649537" cy="415498"/>
            </a:xfrm>
            <a:prstGeom prst="rect">
              <a:avLst/>
            </a:prstGeom>
            <a:noFill/>
          </p:spPr>
          <p:txBody>
            <a:bodyPr wrap="none" rtlCol="0">
              <a:spAutoFit/>
            </a:bodyPr>
            <a:lstStyle/>
            <a:p>
              <a:r>
                <a:rPr lang="en-US" altLang="zh-CN" dirty="0">
                  <a:ea typeface="微软雅黑" panose="020B0503020204020204" pitchFamily="34" charset="-122"/>
                </a:rPr>
                <a:t>8</a:t>
              </a:r>
              <a:r>
                <a:rPr lang="en-US" altLang="zh-CN" dirty="0" smtClean="0">
                  <a:ea typeface="微软雅黑" panose="020B0503020204020204" pitchFamily="34" charset="-122"/>
                </a:rPr>
                <a:t>0%</a:t>
              </a:r>
              <a:endParaRPr lang="zh-CN" altLang="en-US" dirty="0">
                <a:ea typeface="微软雅黑" panose="020B0503020204020204" pitchFamily="34" charset="-122"/>
              </a:endParaRPr>
            </a:p>
          </p:txBody>
        </p:sp>
        <p:sp>
          <p:nvSpPr>
            <p:cNvPr id="30" name="TextBox 29"/>
            <p:cNvSpPr txBox="1"/>
            <p:nvPr/>
          </p:nvSpPr>
          <p:spPr>
            <a:xfrm>
              <a:off x="1922711" y="2214181"/>
              <a:ext cx="785793" cy="415498"/>
            </a:xfrm>
            <a:prstGeom prst="rect">
              <a:avLst/>
            </a:prstGeom>
            <a:noFill/>
          </p:spPr>
          <p:txBody>
            <a:bodyPr wrap="none" rtlCol="0">
              <a:spAutoFit/>
            </a:bodyPr>
            <a:lstStyle/>
            <a:p>
              <a:r>
                <a:rPr lang="en-US" altLang="zh-CN" dirty="0" smtClean="0">
                  <a:ea typeface="微软雅黑" panose="020B0503020204020204" pitchFamily="34" charset="-122"/>
                </a:rPr>
                <a:t>100%</a:t>
              </a:r>
              <a:endParaRPr lang="zh-CN" altLang="en-US" dirty="0">
                <a:ea typeface="微软雅黑" panose="020B0503020204020204" pitchFamily="34" charset="-122"/>
              </a:endParaRPr>
            </a:p>
          </p:txBody>
        </p:sp>
      </p:grpSp>
      <p:grpSp>
        <p:nvGrpSpPr>
          <p:cNvPr id="45" name="组合 44"/>
          <p:cNvGrpSpPr/>
          <p:nvPr/>
        </p:nvGrpSpPr>
        <p:grpSpPr>
          <a:xfrm>
            <a:off x="3290863" y="4812622"/>
            <a:ext cx="6371885" cy="420760"/>
            <a:chOff x="3290863" y="4752074"/>
            <a:chExt cx="6371885" cy="420760"/>
          </a:xfrm>
        </p:grpSpPr>
        <p:sp>
          <p:nvSpPr>
            <p:cNvPr id="31" name="TextBox 30"/>
            <p:cNvSpPr txBox="1"/>
            <p:nvPr/>
          </p:nvSpPr>
          <p:spPr>
            <a:xfrm>
              <a:off x="3409031" y="4752074"/>
              <a:ext cx="184731" cy="415498"/>
            </a:xfrm>
            <a:prstGeom prst="rect">
              <a:avLst/>
            </a:prstGeom>
            <a:noFill/>
          </p:spPr>
          <p:txBody>
            <a:bodyPr wrap="none" rtlCol="0">
              <a:spAutoFit/>
            </a:bodyPr>
            <a:lstStyle/>
            <a:p>
              <a:endParaRPr lang="zh-CN" altLang="en-US" dirty="0">
                <a:ea typeface="微软雅黑" panose="020B0503020204020204" pitchFamily="34" charset="-122"/>
              </a:endParaRPr>
            </a:p>
          </p:txBody>
        </p:sp>
        <p:sp>
          <p:nvSpPr>
            <p:cNvPr id="37" name="TextBox 36"/>
            <p:cNvSpPr txBox="1"/>
            <p:nvPr/>
          </p:nvSpPr>
          <p:spPr>
            <a:xfrm>
              <a:off x="3290863" y="4752074"/>
              <a:ext cx="881973"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8" name="TextBox 37"/>
            <p:cNvSpPr txBox="1"/>
            <p:nvPr/>
          </p:nvSpPr>
          <p:spPr>
            <a:xfrm>
              <a:off x="4373901"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9" name="TextBox 38"/>
            <p:cNvSpPr txBox="1"/>
            <p:nvPr/>
          </p:nvSpPr>
          <p:spPr>
            <a:xfrm>
              <a:off x="5427546"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1" name="TextBox 40"/>
            <p:cNvSpPr txBox="1"/>
            <p:nvPr/>
          </p:nvSpPr>
          <p:spPr>
            <a:xfrm>
              <a:off x="6537663" y="4757336"/>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2" name="TextBox 41"/>
            <p:cNvSpPr txBox="1"/>
            <p:nvPr/>
          </p:nvSpPr>
          <p:spPr>
            <a:xfrm>
              <a:off x="7539402" y="4757336"/>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622077" y="4757336"/>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grpSp>
      <p:sp>
        <p:nvSpPr>
          <p:cNvPr id="47" name="矩形 46"/>
          <p:cNvSpPr/>
          <p:nvPr/>
        </p:nvSpPr>
        <p:spPr>
          <a:xfrm>
            <a:off x="1418655" y="5474507"/>
            <a:ext cx="9937104" cy="907615"/>
          </a:xfrm>
          <a:prstGeom prst="rect">
            <a:avLst/>
          </a:prstGeom>
        </p:spPr>
        <p:txBody>
          <a:bodyPr/>
          <a:lstStyle/>
          <a:p>
            <a:pPr algn="just" eaLnBrk="1" fontAlgn="auto" hangingPunct="1">
              <a:spcAft>
                <a:spcPts val="600"/>
              </a:spcAft>
              <a:buClr>
                <a:srgbClr val="00B050"/>
              </a:buClr>
              <a:buSzPct val="80000"/>
              <a:defRPr/>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just" eaLnBrk="1" fontAlgn="auto" hangingPunct="1">
              <a:spcAft>
                <a:spcPts val="600"/>
              </a:spcAft>
              <a:buClr>
                <a:srgbClr val="00B050"/>
              </a:buClr>
              <a:buSzPct val="80000"/>
              <a:defRPr/>
            </a:pPr>
            <a:r>
              <a:rPr lang="zh-CN" altLang="en-US" sz="1600" dirty="0" smtClean="0">
                <a:latin typeface="微软雅黑" panose="020B0503020204020204" pitchFamily="34" charset="-122"/>
                <a:ea typeface="微软雅黑" panose="020B0503020204020204" pitchFamily="34" charset="-122"/>
              </a:rPr>
              <a:t>请</a:t>
            </a:r>
            <a:r>
              <a:rPr lang="zh-CN" altLang="en-US" sz="1600" dirty="0">
                <a:latin typeface="微软雅黑" panose="020B0503020204020204" pitchFamily="34" charset="-122"/>
                <a:ea typeface="微软雅黑" panose="020B0503020204020204" pitchFamily="34" charset="-122"/>
              </a:rPr>
              <a:t>在此处输入您的文本或者复制您的文本粘贴到此处，请在此处输入您的文本或者复制您的文本粘贴到此处。</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10000">
        <p14:flip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42"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iterate type="wd">
                                    <p:tmPct val="10000"/>
                                  </p:iterate>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anim calcmode="lin" valueType="num">
                                      <p:cBhvr>
                                        <p:cTn id="68" dur="250" fill="hold"/>
                                        <p:tgtEl>
                                          <p:spTgt spid="47"/>
                                        </p:tgtEl>
                                        <p:attrNameLst>
                                          <p:attrName>ppt_x</p:attrName>
                                        </p:attrNameLst>
                                      </p:cBhvr>
                                      <p:tavLst>
                                        <p:tav tm="0">
                                          <p:val>
                                            <p:strVal val="#ppt_x"/>
                                          </p:val>
                                        </p:tav>
                                        <p:tav tm="100000">
                                          <p:val>
                                            <p:strVal val="#ppt_x"/>
                                          </p:val>
                                        </p:tav>
                                      </p:tavLst>
                                    </p:anim>
                                    <p:anim calcmode="lin" valueType="num">
                                      <p:cBhvr>
                                        <p:cTn id="69"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iterate type="wd">
                                    <p:tmAbs val="0"/>
                                  </p:iterate>
                                  <p:childTnLst>
                                    <p:set>
                                      <p:cBhvr>
                                        <p:cTn id="73" dur="1" fill="hold">
                                          <p:stCondLst>
                                            <p:cond delay="9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p:bldP spid="47" grpId="0"/>
      <p:bldP spid="4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cxnSp>
        <p:nvCxnSpPr>
          <p:cNvPr id="5" name="直接连接符 17"/>
          <p:cNvCxnSpPr>
            <a:cxnSpLocks noChangeShapeType="1"/>
          </p:cNvCxnSpPr>
          <p:nvPr/>
        </p:nvCxnSpPr>
        <p:spPr bwMode="auto">
          <a:xfrm>
            <a:off x="4601833" y="2391700"/>
            <a:ext cx="1338667"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18"/>
          <p:cNvCxnSpPr>
            <a:cxnSpLocks noChangeShapeType="1"/>
          </p:cNvCxnSpPr>
          <p:nvPr/>
        </p:nvCxnSpPr>
        <p:spPr bwMode="auto">
          <a:xfrm flipV="1">
            <a:off x="4945309" y="3544526"/>
            <a:ext cx="995191" cy="15194"/>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7" name="直接连接符 19"/>
          <p:cNvCxnSpPr>
            <a:cxnSpLocks noChangeShapeType="1"/>
          </p:cNvCxnSpPr>
          <p:nvPr/>
        </p:nvCxnSpPr>
        <p:spPr bwMode="auto">
          <a:xfrm>
            <a:off x="4103226" y="4613786"/>
            <a:ext cx="1837274" cy="190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8" name="直接连接符 20"/>
          <p:cNvCxnSpPr>
            <a:cxnSpLocks noChangeShapeType="1"/>
          </p:cNvCxnSpPr>
          <p:nvPr/>
        </p:nvCxnSpPr>
        <p:spPr bwMode="auto">
          <a:xfrm>
            <a:off x="3866927" y="5540605"/>
            <a:ext cx="2073573" cy="0"/>
          </a:xfrm>
          <a:prstGeom prst="line">
            <a:avLst/>
          </a:prstGeom>
          <a:noFill/>
          <a:ln w="19050" cmpd="sng">
            <a:solidFill>
              <a:srgbClr val="667F2D"/>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9" name="矩形 1"/>
          <p:cNvSpPr/>
          <p:nvPr/>
        </p:nvSpPr>
        <p:spPr bwMode="auto">
          <a:xfrm flipV="1">
            <a:off x="2371138" y="5776108"/>
            <a:ext cx="938214" cy="678022"/>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0" name="矩形 1"/>
          <p:cNvSpPr/>
          <p:nvPr/>
        </p:nvSpPr>
        <p:spPr bwMode="auto">
          <a:xfrm>
            <a:off x="1360754" y="1233176"/>
            <a:ext cx="1500383" cy="687517"/>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gradFill rotWithShape="1">
            <a:gsLst>
              <a:gs pos="0">
                <a:srgbClr val="2B3810"/>
              </a:gs>
              <a:gs pos="100000">
                <a:srgbClr val="667F2D"/>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1" name="流程图: 决策 6"/>
          <p:cNvSpPr/>
          <p:nvPr/>
        </p:nvSpPr>
        <p:spPr bwMode="auto">
          <a:xfrm rot="20672970">
            <a:off x="2143232" y="4919561"/>
            <a:ext cx="2104335" cy="459611"/>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2" name="流程图: 决策 6"/>
          <p:cNvSpPr/>
          <p:nvPr/>
        </p:nvSpPr>
        <p:spPr bwMode="auto">
          <a:xfrm rot="20926064">
            <a:off x="1761488" y="3973750"/>
            <a:ext cx="2846930" cy="429224"/>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3" name="流程图: 决策 6"/>
          <p:cNvSpPr/>
          <p:nvPr/>
        </p:nvSpPr>
        <p:spPr bwMode="auto">
          <a:xfrm rot="20909760">
            <a:off x="1024591" y="2741156"/>
            <a:ext cx="3549641" cy="634339"/>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gradFill rotWithShape="1">
            <a:gsLst>
              <a:gs pos="0">
                <a:srgbClr val="2B3810"/>
              </a:gs>
              <a:gs pos="50000">
                <a:srgbClr val="42551C"/>
              </a:gs>
              <a:gs pos="100000">
                <a:srgbClr val="5166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ea typeface="微软雅黑" panose="020B0503020204020204" pitchFamily="34" charset="-122"/>
            </a:endParaRPr>
          </a:p>
        </p:txBody>
      </p:sp>
      <p:sp>
        <p:nvSpPr>
          <p:cNvPr id="14" name="矩形 4"/>
          <p:cNvSpPr>
            <a:spLocks noChangeArrowheads="1"/>
          </p:cNvSpPr>
          <p:nvPr/>
        </p:nvSpPr>
        <p:spPr bwMode="auto">
          <a:xfrm>
            <a:off x="986607" y="3039334"/>
            <a:ext cx="4332119" cy="1023679"/>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5" name="矩形 4"/>
          <p:cNvSpPr>
            <a:spLocks noChangeArrowheads="1"/>
          </p:cNvSpPr>
          <p:nvPr/>
        </p:nvSpPr>
        <p:spPr bwMode="auto">
          <a:xfrm>
            <a:off x="1750093" y="4220648"/>
            <a:ext cx="2788054" cy="790075"/>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6" name="矩形 4"/>
          <p:cNvSpPr>
            <a:spLocks noChangeArrowheads="1"/>
          </p:cNvSpPr>
          <p:nvPr/>
        </p:nvSpPr>
        <p:spPr bwMode="auto">
          <a:xfrm>
            <a:off x="2156526" y="5185452"/>
            <a:ext cx="1946700" cy="708408"/>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矩形 4"/>
          <p:cNvSpPr>
            <a:spLocks noChangeArrowheads="1"/>
          </p:cNvSpPr>
          <p:nvPr/>
        </p:nvSpPr>
        <p:spPr bwMode="auto">
          <a:xfrm>
            <a:off x="1345560" y="1880810"/>
            <a:ext cx="3633206" cy="1021780"/>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gradFill rotWithShape="1">
            <a:gsLst>
              <a:gs pos="0">
                <a:srgbClr val="537E25"/>
              </a:gs>
              <a:gs pos="50000">
                <a:srgbClr val="97C440"/>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381081" y="5308015"/>
            <a:ext cx="1507144"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第一 阶段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270475" y="4352176"/>
            <a:ext cx="1728358"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第二 阶段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160670" y="3249400"/>
            <a:ext cx="1947969" cy="584775"/>
          </a:xfrm>
          <a:prstGeom prst="rect">
            <a:avLst/>
          </a:prstGeom>
          <a:noFill/>
        </p:spPr>
        <p:txBody>
          <a:bodyPr wrap="non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第三 阶段</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270475" y="2162730"/>
            <a:ext cx="1728358"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第四 阶段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4" name="矩形 21"/>
          <p:cNvSpPr>
            <a:spLocks noChangeArrowheads="1"/>
          </p:cNvSpPr>
          <p:nvPr/>
        </p:nvSpPr>
        <p:spPr bwMode="auto">
          <a:xfrm>
            <a:off x="6171183" y="5157986"/>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endParaRPr lang="zh-CN" altLang="en-US" sz="1600" dirty="0">
              <a:latin typeface="微软雅黑" panose="020B0503020204020204" pitchFamily="34" charset="-122"/>
              <a:ea typeface="微软雅黑" panose="020B0503020204020204" pitchFamily="34" charset="-122"/>
            </a:endParaRPr>
          </a:p>
        </p:txBody>
      </p:sp>
      <p:sp>
        <p:nvSpPr>
          <p:cNvPr id="35" name="矩形 21"/>
          <p:cNvSpPr>
            <a:spLocks noChangeArrowheads="1"/>
          </p:cNvSpPr>
          <p:nvPr/>
        </p:nvSpPr>
        <p:spPr bwMode="auto">
          <a:xfrm>
            <a:off x="6171183" y="4174413"/>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endParaRPr lang="zh-CN" altLang="en-US" sz="1600" dirty="0">
              <a:latin typeface="微软雅黑" panose="020B0503020204020204" pitchFamily="34" charset="-122"/>
              <a:ea typeface="微软雅黑" panose="020B0503020204020204" pitchFamily="34" charset="-122"/>
            </a:endParaRPr>
          </a:p>
        </p:txBody>
      </p:sp>
      <p:sp>
        <p:nvSpPr>
          <p:cNvPr id="36" name="矩形 21"/>
          <p:cNvSpPr>
            <a:spLocks noChangeArrowheads="1"/>
          </p:cNvSpPr>
          <p:nvPr/>
        </p:nvSpPr>
        <p:spPr bwMode="auto">
          <a:xfrm>
            <a:off x="6171183" y="3058325"/>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endParaRPr lang="zh-CN" altLang="en-US" sz="1600" dirty="0">
              <a:latin typeface="微软雅黑" panose="020B0503020204020204" pitchFamily="34" charset="-122"/>
              <a:ea typeface="微软雅黑" panose="020B0503020204020204" pitchFamily="34" charset="-122"/>
            </a:endParaRPr>
          </a:p>
        </p:txBody>
      </p:sp>
      <p:sp>
        <p:nvSpPr>
          <p:cNvPr id="37" name="矩形 21"/>
          <p:cNvSpPr>
            <a:spLocks noChangeArrowheads="1"/>
          </p:cNvSpPr>
          <p:nvPr/>
        </p:nvSpPr>
        <p:spPr bwMode="auto">
          <a:xfrm>
            <a:off x="6171183" y="1944016"/>
            <a:ext cx="504056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此处输入您的文本，或者复制您的文本粘贴到此处</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此处输入您的文本</a:t>
            </a:r>
            <a:endParaRPr lang="zh-CN" altLang="en-US" sz="1600" dirty="0">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6171183" y="1880810"/>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3" name="直接连接符 42"/>
          <p:cNvCxnSpPr/>
          <p:nvPr/>
        </p:nvCxnSpPr>
        <p:spPr>
          <a:xfrm>
            <a:off x="6171183" y="299774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直接连接符 43"/>
          <p:cNvCxnSpPr/>
          <p:nvPr/>
        </p:nvCxnSpPr>
        <p:spPr>
          <a:xfrm>
            <a:off x="6171183" y="4077866"/>
            <a:ext cx="49685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直接连接符 45"/>
          <p:cNvCxnSpPr/>
          <p:nvPr/>
        </p:nvCxnSpPr>
        <p:spPr>
          <a:xfrm>
            <a:off x="6171183" y="5149366"/>
            <a:ext cx="4968552" cy="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2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2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25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25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25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25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1000"/>
                                        <p:tgtEl>
                                          <p:spTgt spid="33"/>
                                        </p:tgtEl>
                                      </p:cBhvr>
                                    </p:animEffect>
                                    <p:anim calcmode="lin" valueType="num">
                                      <p:cBhvr>
                                        <p:cTn id="87" dur="1000" fill="hold"/>
                                        <p:tgtEl>
                                          <p:spTgt spid="33"/>
                                        </p:tgtEl>
                                        <p:attrNameLst>
                                          <p:attrName>ppt_x</p:attrName>
                                        </p:attrNameLst>
                                      </p:cBhvr>
                                      <p:tavLst>
                                        <p:tav tm="0">
                                          <p:val>
                                            <p:strVal val="#ppt_x"/>
                                          </p:val>
                                        </p:tav>
                                        <p:tav tm="100000">
                                          <p:val>
                                            <p:strVal val="#ppt_x"/>
                                          </p:val>
                                        </p:tav>
                                      </p:tavLst>
                                    </p:anim>
                                    <p:anim calcmode="lin" valueType="num">
                                      <p:cBhvr>
                                        <p:cTn id="8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par>
                                <p:cTn id="94" presetID="22" presetClass="entr" presetSubtype="8"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left)">
                                      <p:cBhvr>
                                        <p:cTn id="96" dur="500"/>
                                        <p:tgtEl>
                                          <p:spTgt spid="7"/>
                                        </p:tgtEl>
                                      </p:cBhvr>
                                    </p:animEffect>
                                  </p:childTnLst>
                                </p:cTn>
                              </p:par>
                              <p:par>
                                <p:cTn id="97" presetID="22" presetClass="entr" presetSubtype="8" fill="hold"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par>
                                <p:cTn id="100" presetID="22" presetClass="entr" presetSubtype="8"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ppt_x"/>
                                          </p:val>
                                        </p:tav>
                                        <p:tav tm="100000">
                                          <p:val>
                                            <p:strVal val="#ppt_x"/>
                                          </p:val>
                                        </p:tav>
                                      </p:tavLst>
                                    </p:anim>
                                    <p:anim calcmode="lin" valueType="num">
                                      <p:cBhvr additive="base">
                                        <p:cTn id="108" dur="500" fill="hold"/>
                                        <p:tgtEl>
                                          <p:spTgt spid="4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500" fill="hold"/>
                                        <p:tgtEl>
                                          <p:spTgt spid="41"/>
                                        </p:tgtEl>
                                        <p:attrNameLst>
                                          <p:attrName>ppt_x</p:attrName>
                                        </p:attrNameLst>
                                      </p:cBhvr>
                                      <p:tavLst>
                                        <p:tav tm="0">
                                          <p:val>
                                            <p:strVal val="#ppt_x"/>
                                          </p:val>
                                        </p:tav>
                                        <p:tav tm="100000">
                                          <p:val>
                                            <p:strVal val="#ppt_x"/>
                                          </p:val>
                                        </p:tav>
                                      </p:tavLst>
                                    </p:anim>
                                    <p:anim calcmode="lin" valueType="num">
                                      <p:cBhvr additive="base">
                                        <p:cTn id="112" dur="500" fill="hold"/>
                                        <p:tgtEl>
                                          <p:spTgt spid="4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500" fill="hold"/>
                                        <p:tgtEl>
                                          <p:spTgt spid="43"/>
                                        </p:tgtEl>
                                        <p:attrNameLst>
                                          <p:attrName>ppt_x</p:attrName>
                                        </p:attrNameLst>
                                      </p:cBhvr>
                                      <p:tavLst>
                                        <p:tav tm="0">
                                          <p:val>
                                            <p:strVal val="#ppt_x"/>
                                          </p:val>
                                        </p:tav>
                                        <p:tav tm="100000">
                                          <p:val>
                                            <p:strVal val="#ppt_x"/>
                                          </p:val>
                                        </p:tav>
                                      </p:tavLst>
                                    </p:anim>
                                    <p:anim calcmode="lin" valueType="num">
                                      <p:cBhvr additive="base">
                                        <p:cTn id="116" dur="500" fill="hold"/>
                                        <p:tgtEl>
                                          <p:spTgt spid="4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ppt_x"/>
                                          </p:val>
                                        </p:tav>
                                        <p:tav tm="100000">
                                          <p:val>
                                            <p:strVal val="#ppt_x"/>
                                          </p:val>
                                        </p:tav>
                                      </p:tavLst>
                                    </p:anim>
                                    <p:anim calcmode="lin" valueType="num">
                                      <p:cBhvr additive="base">
                                        <p:cTn id="120" dur="500" fill="hold"/>
                                        <p:tgtEl>
                                          <p:spTgt spid="44"/>
                                        </p:tgtEl>
                                        <p:attrNameLst>
                                          <p:attrName>ppt_y</p:attrName>
                                        </p:attrNameLst>
                                      </p:cBhvr>
                                      <p:tavLst>
                                        <p:tav tm="0">
                                          <p:val>
                                            <p:strVal val="1+#ppt_h/2"/>
                                          </p:val>
                                        </p:tav>
                                        <p:tav tm="100000">
                                          <p:val>
                                            <p:strVal val="#ppt_y"/>
                                          </p:val>
                                        </p:tav>
                                      </p:tavLst>
                                    </p:anim>
                                  </p:childTnLst>
                                </p:cTn>
                              </p:par>
                              <p:par>
                                <p:cTn id="121" presetID="41" presetClass="entr" presetSubtype="0" fill="hold" grpId="0" nodeType="withEffect">
                                  <p:stCondLst>
                                    <p:cond delay="0"/>
                                  </p:stCondLst>
                                  <p:iterate type="lt">
                                    <p:tmPct val="10000"/>
                                  </p:iterate>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34"/>
                                        </p:tgtEl>
                                        <p:attrNameLst>
                                          <p:attrName>ppt_y</p:attrName>
                                        </p:attrNameLst>
                                      </p:cBhvr>
                                      <p:tavLst>
                                        <p:tav tm="0">
                                          <p:val>
                                            <p:strVal val="#ppt_y"/>
                                          </p:val>
                                        </p:tav>
                                        <p:tav tm="100000">
                                          <p:val>
                                            <p:strVal val="#ppt_y"/>
                                          </p:val>
                                        </p:tav>
                                      </p:tavLst>
                                    </p:anim>
                                    <p:anim calcmode="lin" valueType="num">
                                      <p:cBhvr>
                                        <p:cTn id="125"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34"/>
                                        </p:tgtEl>
                                      </p:cBhvr>
                                    </p:animEffect>
                                  </p:childTnLst>
                                </p:cTn>
                              </p:par>
                              <p:par>
                                <p:cTn id="128" presetID="41" presetClass="entr" presetSubtype="0" fill="hold" grpId="0" nodeType="withEffect">
                                  <p:stCondLst>
                                    <p:cond delay="0"/>
                                  </p:stCondLst>
                                  <p:iterate type="lt">
                                    <p:tmPct val="10000"/>
                                  </p:iterate>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37"/>
                                        </p:tgtEl>
                                        <p:attrNameLst>
                                          <p:attrName>ppt_y</p:attrName>
                                        </p:attrNameLst>
                                      </p:cBhvr>
                                      <p:tavLst>
                                        <p:tav tm="0">
                                          <p:val>
                                            <p:strVal val="#ppt_y"/>
                                          </p:val>
                                        </p:tav>
                                        <p:tav tm="100000">
                                          <p:val>
                                            <p:strVal val="#ppt_y"/>
                                          </p:val>
                                        </p:tav>
                                      </p:tavLst>
                                    </p:anim>
                                    <p:anim calcmode="lin" valueType="num">
                                      <p:cBhvr>
                                        <p:cTn id="13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37"/>
                                        </p:tgtEl>
                                      </p:cBhvr>
                                    </p:animEffect>
                                  </p:childTnLst>
                                </p:cTn>
                              </p:par>
                              <p:par>
                                <p:cTn id="135" presetID="41" presetClass="entr" presetSubtype="0" fill="hold" grpId="0" nodeType="withEffect">
                                  <p:stCondLst>
                                    <p:cond delay="0"/>
                                  </p:stCondLst>
                                  <p:iterate type="lt">
                                    <p:tmPct val="10000"/>
                                  </p:iterate>
                                  <p:childTnLst>
                                    <p:set>
                                      <p:cBhvr>
                                        <p:cTn id="136" dur="1" fill="hold">
                                          <p:stCondLst>
                                            <p:cond delay="0"/>
                                          </p:stCondLst>
                                        </p:cTn>
                                        <p:tgtEl>
                                          <p:spTgt spid="36"/>
                                        </p:tgtEl>
                                        <p:attrNameLst>
                                          <p:attrName>style.visibility</p:attrName>
                                        </p:attrNameLst>
                                      </p:cBhvr>
                                      <p:to>
                                        <p:strVal val="visible"/>
                                      </p:to>
                                    </p:set>
                                    <p:anim calcmode="lin" valueType="num">
                                      <p:cBhvr>
                                        <p:cTn id="13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36"/>
                                        </p:tgtEl>
                                        <p:attrNameLst>
                                          <p:attrName>ppt_y</p:attrName>
                                        </p:attrNameLst>
                                      </p:cBhvr>
                                      <p:tavLst>
                                        <p:tav tm="0">
                                          <p:val>
                                            <p:strVal val="#ppt_y"/>
                                          </p:val>
                                        </p:tav>
                                        <p:tav tm="100000">
                                          <p:val>
                                            <p:strVal val="#ppt_y"/>
                                          </p:val>
                                        </p:tav>
                                      </p:tavLst>
                                    </p:anim>
                                    <p:anim calcmode="lin" valueType="num">
                                      <p:cBhvr>
                                        <p:cTn id="13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36"/>
                                        </p:tgtEl>
                                      </p:cBhvr>
                                    </p:animEffect>
                                  </p:childTnLst>
                                </p:cTn>
                              </p:par>
                              <p:par>
                                <p:cTn id="142" presetID="41" presetClass="entr" presetSubtype="0" fill="hold" grpId="0" nodeType="withEffect">
                                  <p:stCondLst>
                                    <p:cond delay="0"/>
                                  </p:stCondLst>
                                  <p:iterate type="lt">
                                    <p:tmPct val="10000"/>
                                  </p:iterate>
                                  <p:childTnLst>
                                    <p:set>
                                      <p:cBhvr>
                                        <p:cTn id="143" dur="1" fill="hold">
                                          <p:stCondLst>
                                            <p:cond delay="0"/>
                                          </p:stCondLst>
                                        </p:cTn>
                                        <p:tgtEl>
                                          <p:spTgt spid="35"/>
                                        </p:tgtEl>
                                        <p:attrNameLst>
                                          <p:attrName>style.visibility</p:attrName>
                                        </p:attrNameLst>
                                      </p:cBhvr>
                                      <p:to>
                                        <p:strVal val="visible"/>
                                      </p:to>
                                    </p:set>
                                    <p:anim calcmode="lin" valueType="num">
                                      <p:cBhvr>
                                        <p:cTn id="14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5" dur="500" fill="hold"/>
                                        <p:tgtEl>
                                          <p:spTgt spid="35"/>
                                        </p:tgtEl>
                                        <p:attrNameLst>
                                          <p:attrName>ppt_y</p:attrName>
                                        </p:attrNameLst>
                                      </p:cBhvr>
                                      <p:tavLst>
                                        <p:tav tm="0">
                                          <p:val>
                                            <p:strVal val="#ppt_y"/>
                                          </p:val>
                                        </p:tav>
                                        <p:tav tm="100000">
                                          <p:val>
                                            <p:strVal val="#ppt_y"/>
                                          </p:val>
                                        </p:tav>
                                      </p:tavLst>
                                    </p:anim>
                                    <p:anim calcmode="lin" valueType="num">
                                      <p:cBhvr>
                                        <p:cTn id="14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48"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4"/>
          <p:cNvSpPr/>
          <p:nvPr/>
        </p:nvSpPr>
        <p:spPr>
          <a:xfrm>
            <a:off x="712788" y="1433684"/>
            <a:ext cx="6472237" cy="432752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nvGrpSpPr>
          <p:cNvPr id="35" name="组合 34"/>
          <p:cNvGrpSpPr/>
          <p:nvPr/>
        </p:nvGrpSpPr>
        <p:grpSpPr>
          <a:xfrm>
            <a:off x="7969250" y="1433684"/>
            <a:ext cx="368300" cy="1565276"/>
            <a:chOff x="7969250" y="1433684"/>
            <a:chExt cx="368300" cy="1565276"/>
          </a:xfrm>
        </p:grpSpPr>
        <p:sp>
          <p:nvSpPr>
            <p:cNvPr id="6" name="等腰三角形 5"/>
            <p:cNvSpPr/>
            <p:nvPr/>
          </p:nvSpPr>
          <p:spPr>
            <a:xfrm rot="5400000">
              <a:off x="7939881" y="1463053"/>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cxnSp>
          <p:nvCxnSpPr>
            <p:cNvPr id="9" name="直接连接符 8"/>
            <p:cNvCxnSpPr>
              <a:endCxn id="7" idx="2"/>
            </p:cNvCxnSpPr>
            <p:nvPr/>
          </p:nvCxnSpPr>
          <p:spPr>
            <a:xfrm>
              <a:off x="7969250" y="1489246"/>
              <a:ext cx="7938" cy="1509714"/>
            </a:xfrm>
            <a:prstGeom prst="line">
              <a:avLst/>
            </a:prstGeom>
          </p:spPr>
          <p:style>
            <a:lnRef idx="2">
              <a:schemeClr val="accent6"/>
            </a:lnRef>
            <a:fillRef idx="0">
              <a:schemeClr val="accent6"/>
            </a:fillRef>
            <a:effectRef idx="1">
              <a:schemeClr val="accent6"/>
            </a:effectRef>
            <a:fontRef idx="minor">
              <a:schemeClr val="tx1"/>
            </a:fontRef>
          </p:style>
        </p:cxnSp>
      </p:grpSp>
      <p:sp>
        <p:nvSpPr>
          <p:cNvPr id="10" name="矩形 49"/>
          <p:cNvSpPr>
            <a:spLocks noChangeArrowheads="1"/>
          </p:cNvSpPr>
          <p:nvPr/>
        </p:nvSpPr>
        <p:spPr bwMode="auto">
          <a:xfrm>
            <a:off x="8601075" y="1862309"/>
            <a:ext cx="31147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600"/>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a:t>
            </a:r>
            <a:r>
              <a:rPr lang="zh-CN" altLang="en-US" sz="1400" dirty="0" smtClean="0">
                <a:latin typeface="微软雅黑" panose="020B0503020204020204" pitchFamily="34" charset="-122"/>
                <a:ea typeface="微软雅黑" panose="020B0503020204020204" pitchFamily="34" charset="-122"/>
              </a:rPr>
              <a:t>，请</a:t>
            </a:r>
            <a:r>
              <a:rPr lang="zh-CN" altLang="en-US" sz="1400" dirty="0">
                <a:latin typeface="微软雅黑" panose="020B0503020204020204" pitchFamily="34" charset="-122"/>
                <a:ea typeface="微软雅黑" panose="020B0503020204020204" pitchFamily="34" charset="-122"/>
              </a:rPr>
              <a:t>在此处输入您的文本或者复制您的文本粘贴到此处。</a:t>
            </a:r>
            <a:endParaRPr lang="en-US" altLang="zh-CN" sz="1400" dirty="0">
              <a:latin typeface="微软雅黑" panose="020B0503020204020204" pitchFamily="34" charset="-122"/>
              <a:ea typeface="微软雅黑" panose="020B0503020204020204" pitchFamily="34" charset="-122"/>
            </a:endParaRPr>
          </a:p>
        </p:txBody>
      </p:sp>
      <p:sp>
        <p:nvSpPr>
          <p:cNvPr id="11" name="矩形 50"/>
          <p:cNvSpPr>
            <a:spLocks noChangeArrowheads="1"/>
          </p:cNvSpPr>
          <p:nvPr/>
        </p:nvSpPr>
        <p:spPr bwMode="auto">
          <a:xfrm>
            <a:off x="8601075" y="4508671"/>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smtClean="0">
                <a:latin typeface="微软雅黑" panose="020B0503020204020204" pitchFamily="34" charset="-122"/>
                <a:ea typeface="微软雅黑" panose="020B0503020204020204" pitchFamily="34" charset="-122"/>
              </a:rPr>
              <a:t>2016</a:t>
            </a:r>
            <a:endParaRPr lang="en-US" altLang="zh-CN" sz="2400" dirty="0">
              <a:latin typeface="微软雅黑" panose="020B0503020204020204" pitchFamily="34" charset="-122"/>
              <a:ea typeface="微软雅黑" panose="020B0503020204020204" pitchFamily="34" charset="-122"/>
            </a:endParaRPr>
          </a:p>
        </p:txBody>
      </p:sp>
      <p:sp>
        <p:nvSpPr>
          <p:cNvPr id="12" name="矩形 51"/>
          <p:cNvSpPr>
            <a:spLocks noChangeArrowheads="1"/>
          </p:cNvSpPr>
          <p:nvPr/>
        </p:nvSpPr>
        <p:spPr bwMode="auto">
          <a:xfrm>
            <a:off x="8601075" y="3560934"/>
            <a:ext cx="31147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600"/>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a:t>
            </a:r>
            <a:r>
              <a:rPr lang="zh-CN" altLang="en-US" sz="1400" dirty="0" smtClean="0">
                <a:latin typeface="微软雅黑" panose="020B0503020204020204" pitchFamily="34" charset="-122"/>
                <a:ea typeface="微软雅黑" panose="020B0503020204020204" pitchFamily="34" charset="-122"/>
              </a:rPr>
              <a:t>，请</a:t>
            </a:r>
            <a:r>
              <a:rPr lang="zh-CN" altLang="en-US" sz="1400" dirty="0">
                <a:latin typeface="微软雅黑" panose="020B0503020204020204" pitchFamily="34" charset="-122"/>
                <a:ea typeface="微软雅黑" panose="020B0503020204020204" pitchFamily="34" charset="-122"/>
              </a:rPr>
              <a:t>在此处输入您的文本或者复制您的文本粘贴到此处。</a:t>
            </a:r>
            <a:endParaRPr lang="en-US" altLang="zh-CN" sz="1400" dirty="0">
              <a:latin typeface="微软雅黑" panose="020B0503020204020204" pitchFamily="34" charset="-122"/>
              <a:ea typeface="微软雅黑" panose="020B0503020204020204" pitchFamily="34" charset="-122"/>
            </a:endParaRPr>
          </a:p>
        </p:txBody>
      </p:sp>
      <p:sp>
        <p:nvSpPr>
          <p:cNvPr id="13" name="矩形 52"/>
          <p:cNvSpPr>
            <a:spLocks noChangeArrowheads="1"/>
          </p:cNvSpPr>
          <p:nvPr/>
        </p:nvSpPr>
        <p:spPr bwMode="auto">
          <a:xfrm>
            <a:off x="8601075" y="5088109"/>
            <a:ext cx="31147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600"/>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a:t>
            </a:r>
            <a:r>
              <a:rPr lang="zh-CN" altLang="en-US" sz="1400" dirty="0" smtClean="0">
                <a:latin typeface="微软雅黑" panose="020B0503020204020204" pitchFamily="34" charset="-122"/>
                <a:ea typeface="微软雅黑" panose="020B0503020204020204" pitchFamily="34" charset="-122"/>
              </a:rPr>
              <a:t>，请在此处输入您的文本或者复制您的文本粘贴到此处。</a:t>
            </a:r>
            <a:endParaRPr lang="en-US" altLang="zh-CN" sz="1400" dirty="0">
              <a:latin typeface="微软雅黑" panose="020B0503020204020204" pitchFamily="34" charset="-122"/>
              <a:ea typeface="微软雅黑" panose="020B0503020204020204" pitchFamily="34" charset="-122"/>
            </a:endParaRPr>
          </a:p>
        </p:txBody>
      </p:sp>
      <p:sp>
        <p:nvSpPr>
          <p:cNvPr id="14" name="矩形 53"/>
          <p:cNvSpPr>
            <a:spLocks noChangeArrowheads="1"/>
          </p:cNvSpPr>
          <p:nvPr/>
        </p:nvSpPr>
        <p:spPr bwMode="auto">
          <a:xfrm>
            <a:off x="8601075" y="1376534"/>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smtClean="0">
                <a:latin typeface="微软雅黑" panose="020B0503020204020204" pitchFamily="34" charset="-122"/>
                <a:ea typeface="微软雅黑" panose="020B0503020204020204" pitchFamily="34" charset="-122"/>
              </a:rPr>
              <a:t>2014</a:t>
            </a:r>
            <a:endParaRPr lang="en-US" altLang="zh-CN" sz="2400" dirty="0">
              <a:latin typeface="微软雅黑" panose="020B0503020204020204" pitchFamily="34" charset="-122"/>
              <a:ea typeface="微软雅黑" panose="020B0503020204020204" pitchFamily="34" charset="-122"/>
            </a:endParaRPr>
          </a:p>
        </p:txBody>
      </p:sp>
      <p:sp>
        <p:nvSpPr>
          <p:cNvPr id="15" name="矩形 54"/>
          <p:cNvSpPr>
            <a:spLocks noChangeArrowheads="1"/>
          </p:cNvSpPr>
          <p:nvPr/>
        </p:nvSpPr>
        <p:spPr bwMode="auto">
          <a:xfrm>
            <a:off x="8601075" y="2975146"/>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smtClean="0">
                <a:latin typeface="微软雅黑" panose="020B0503020204020204" pitchFamily="34" charset="-122"/>
                <a:ea typeface="微软雅黑" panose="020B0503020204020204" pitchFamily="34" charset="-122"/>
              </a:rPr>
              <a:t>2015</a:t>
            </a:r>
            <a:endParaRPr lang="en-US" altLang="zh-CN" sz="2400" dirty="0">
              <a:latin typeface="微软雅黑" panose="020B0503020204020204" pitchFamily="34" charset="-122"/>
              <a:ea typeface="微软雅黑" panose="020B0503020204020204" pitchFamily="34" charset="-122"/>
            </a:endParaRPr>
          </a:p>
        </p:txBody>
      </p:sp>
      <p:grpSp>
        <p:nvGrpSpPr>
          <p:cNvPr id="16" name="组合 55"/>
          <p:cNvGrpSpPr/>
          <p:nvPr/>
        </p:nvGrpSpPr>
        <p:grpSpPr bwMode="auto">
          <a:xfrm>
            <a:off x="827088" y="3005433"/>
            <a:ext cx="1836737" cy="1752600"/>
            <a:chOff x="737456" y="1151778"/>
            <a:chExt cx="1836351" cy="1751527"/>
          </a:xfrm>
        </p:grpSpPr>
        <p:grpSp>
          <p:nvGrpSpPr>
            <p:cNvPr id="17" name="组合 56"/>
            <p:cNvGrpSpPr/>
            <p:nvPr/>
          </p:nvGrpSpPr>
          <p:grpSpPr bwMode="auto">
            <a:xfrm>
              <a:off x="737456" y="1151778"/>
              <a:ext cx="1836351" cy="1751527"/>
              <a:chOff x="1056067" y="1085043"/>
              <a:chExt cx="1836351" cy="1751527"/>
            </a:xfrm>
          </p:grpSpPr>
          <p:sp>
            <p:nvSpPr>
              <p:cNvPr id="19" name="椭圆 18"/>
              <p:cNvSpPr/>
              <p:nvPr/>
            </p:nvSpPr>
            <p:spPr>
              <a:xfrm>
                <a:off x="1056067" y="1085043"/>
                <a:ext cx="1752232" cy="1751527"/>
              </a:xfrm>
              <a:prstGeom prst="ellipse">
                <a:avLst/>
              </a:prstGeom>
              <a:solidFill>
                <a:srgbClr val="F8694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0" name="等腰三角形 19"/>
              <p:cNvSpPr/>
              <p:nvPr/>
            </p:nvSpPr>
            <p:spPr>
              <a:xfrm rot="7863594">
                <a:off x="2472704" y="2397817"/>
                <a:ext cx="450574" cy="388855"/>
              </a:xfrm>
              <a:prstGeom prst="triangle">
                <a:avLst/>
              </a:prstGeom>
              <a:solidFill>
                <a:srgbClr val="F86949"/>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sp>
          <p:nvSpPr>
            <p:cNvPr id="18" name="矩形 57"/>
            <p:cNvSpPr>
              <a:spLocks noChangeArrowheads="1"/>
            </p:cNvSpPr>
            <p:nvPr/>
          </p:nvSpPr>
          <p:spPr bwMode="auto">
            <a:xfrm>
              <a:off x="813049" y="1719369"/>
              <a:ext cx="1600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你得标题</a:t>
              </a:r>
              <a:endParaRPr lang="en-US" altLang="zh-CN" sz="240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7977188" y="2998959"/>
            <a:ext cx="368300" cy="1565276"/>
            <a:chOff x="7977188" y="2998959"/>
            <a:chExt cx="368300" cy="1565276"/>
          </a:xfrm>
        </p:grpSpPr>
        <p:sp>
          <p:nvSpPr>
            <p:cNvPr id="7" name="等腰三角形 6"/>
            <p:cNvSpPr/>
            <p:nvPr/>
          </p:nvSpPr>
          <p:spPr>
            <a:xfrm rot="5400000">
              <a:off x="7947819" y="3028328"/>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cxnSp>
          <p:nvCxnSpPr>
            <p:cNvPr id="22" name="直接连接符 21"/>
            <p:cNvCxnSpPr>
              <a:stCxn id="7" idx="2"/>
              <a:endCxn id="8" idx="2"/>
            </p:cNvCxnSpPr>
            <p:nvPr/>
          </p:nvCxnSpPr>
          <p:spPr>
            <a:xfrm>
              <a:off x="7977188" y="2998960"/>
              <a:ext cx="0" cy="1565275"/>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37" name="组合 36"/>
          <p:cNvGrpSpPr/>
          <p:nvPr/>
        </p:nvGrpSpPr>
        <p:grpSpPr>
          <a:xfrm>
            <a:off x="7977188" y="4564234"/>
            <a:ext cx="368300" cy="1601864"/>
            <a:chOff x="7977188" y="4564234"/>
            <a:chExt cx="368300" cy="1601864"/>
          </a:xfrm>
        </p:grpSpPr>
        <p:sp>
          <p:nvSpPr>
            <p:cNvPr id="8" name="等腰三角形 7"/>
            <p:cNvSpPr/>
            <p:nvPr/>
          </p:nvSpPr>
          <p:spPr>
            <a:xfrm rot="5400000">
              <a:off x="7947819" y="4593603"/>
              <a:ext cx="427037" cy="368300"/>
            </a:xfrm>
            <a:prstGeom prst="triangle">
              <a:avLst/>
            </a:prstGeom>
            <a:solidFill>
              <a:srgbClr val="F96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cxnSp>
          <p:nvCxnSpPr>
            <p:cNvPr id="24" name="直接连接符 23"/>
            <p:cNvCxnSpPr>
              <a:stCxn id="8" idx="2"/>
            </p:cNvCxnSpPr>
            <p:nvPr/>
          </p:nvCxnSpPr>
          <p:spPr>
            <a:xfrm>
              <a:off x="7977188" y="4564235"/>
              <a:ext cx="0" cy="1601863"/>
            </a:xfrm>
            <a:prstGeom prst="line">
              <a:avLst/>
            </a:prstGeom>
          </p:spPr>
          <p:style>
            <a:lnRef idx="2">
              <a:schemeClr val="accent6"/>
            </a:lnRef>
            <a:fillRef idx="0">
              <a:schemeClr val="accent6"/>
            </a:fillRef>
            <a:effectRef idx="1">
              <a:schemeClr val="accent6"/>
            </a:effectRef>
            <a:fontRef idx="minor">
              <a:schemeClr val="tx1"/>
            </a:fontRef>
          </p:style>
        </p:cxnSp>
      </p:grpSp>
      <p:sp>
        <p:nvSpPr>
          <p:cNvPr id="27" name="矩形 26"/>
          <p:cNvSpPr/>
          <p:nvPr/>
        </p:nvSpPr>
        <p:spPr>
          <a:xfrm>
            <a:off x="2210743" y="4323945"/>
            <a:ext cx="5544616" cy="1338097"/>
          </a:xfrm>
          <a:prstGeom prst="rect">
            <a:avLst/>
          </a:prstGeom>
        </p:spPr>
        <p:txBody>
          <a:bodyPr/>
          <a:lstStyle/>
          <a:p>
            <a:pPr algn="just" eaLnBrk="1" fontAlgn="auto" hangingPunct="1">
              <a:spcAft>
                <a:spcPts val="600"/>
              </a:spcAft>
              <a:buClr>
                <a:srgbClr val="00B050"/>
              </a:buClr>
              <a:buSzPct val="80000"/>
              <a:defRPr/>
            </a:pPr>
            <a:endParaRPr lang="en-US" altLang="zh-CN" sz="1600" dirty="0" smtClean="0">
              <a:latin typeface="微软雅黑" panose="020B0503020204020204" pitchFamily="34" charset="-122"/>
              <a:ea typeface="微软雅黑" panose="020B0503020204020204" pitchFamily="34" charset="-122"/>
            </a:endParaRPr>
          </a:p>
        </p:txBody>
      </p:sp>
      <p:sp>
        <p:nvSpPr>
          <p:cNvPr id="28" name="TextBox 27"/>
          <p:cNvSpPr txBox="1"/>
          <p:nvPr/>
        </p:nvSpPr>
        <p:spPr>
          <a:xfrm>
            <a:off x="2521997" y="4677157"/>
            <a:ext cx="4801314" cy="938719"/>
          </a:xfrm>
          <a:prstGeom prst="rect">
            <a:avLst/>
          </a:prstGeom>
          <a:noFill/>
        </p:spPr>
        <p:txBody>
          <a:bodyPr wrap="none" rtlCol="0">
            <a:spAutoFit/>
          </a:bodyPr>
          <a:lstStyle/>
          <a:p>
            <a:pPr algn="just">
              <a:spcAft>
                <a:spcPts val="600"/>
              </a:spcAft>
              <a:buClr>
                <a:srgbClr val="00B050"/>
              </a:buClr>
              <a:buSzPct val="80000"/>
              <a:defRPr/>
            </a:pPr>
            <a:r>
              <a:rPr lang="zh-CN" altLang="en-US" sz="1500" dirty="0">
                <a:latin typeface="微软雅黑" panose="020B0503020204020204" pitchFamily="34" charset="-122"/>
                <a:ea typeface="微软雅黑" panose="020B0503020204020204" pitchFamily="34" charset="-122"/>
              </a:rPr>
              <a:t>请在此处输入您的文本或者复制您的文本粘贴到此处，</a:t>
            </a:r>
            <a:endParaRPr lang="en-US" altLang="zh-CN" sz="1500" dirty="0">
              <a:latin typeface="微软雅黑" panose="020B0503020204020204" pitchFamily="34" charset="-122"/>
              <a:ea typeface="微软雅黑" panose="020B0503020204020204" pitchFamily="34" charset="-122"/>
            </a:endParaRPr>
          </a:p>
          <a:p>
            <a:pPr algn="just">
              <a:spcAft>
                <a:spcPts val="600"/>
              </a:spcAft>
              <a:buClr>
                <a:srgbClr val="00B050"/>
              </a:buClr>
              <a:buSzPct val="80000"/>
              <a:defRPr/>
            </a:pPr>
            <a:r>
              <a:rPr lang="zh-CN" altLang="en-US" sz="1500" dirty="0">
                <a:latin typeface="微软雅黑" panose="020B0503020204020204" pitchFamily="34" charset="-122"/>
                <a:ea typeface="微软雅黑" panose="020B0503020204020204" pitchFamily="34" charset="-122"/>
              </a:rPr>
              <a:t>请在此处输入您的文本或者复制您的文本粘贴到此处。</a:t>
            </a:r>
            <a:endParaRPr lang="en-US" altLang="zh-CN" sz="1500" dirty="0">
              <a:latin typeface="微软雅黑" panose="020B0503020204020204" pitchFamily="34" charset="-122"/>
              <a:ea typeface="微软雅黑" panose="020B0503020204020204" pitchFamily="34" charset="-122"/>
            </a:endParaRPr>
          </a:p>
          <a:p>
            <a:pPr algn="just">
              <a:spcAft>
                <a:spcPts val="600"/>
              </a:spcAft>
              <a:buClr>
                <a:srgbClr val="00B050"/>
              </a:buClr>
              <a:buSzPct val="80000"/>
              <a:defRPr/>
            </a:pPr>
            <a:r>
              <a:rPr lang="zh-CN" altLang="en-US" sz="1500" dirty="0">
                <a:latin typeface="微软雅黑" panose="020B0503020204020204" pitchFamily="34" charset="-122"/>
                <a:ea typeface="微软雅黑" panose="020B0503020204020204" pitchFamily="34" charset="-122"/>
              </a:rPr>
              <a:t>请在此处输入您的文本或者复制您的文本粘贴到此处</a:t>
            </a:r>
            <a:r>
              <a:rPr lang="zh-CN" altLang="en-US" sz="1500" dirty="0" smtClean="0">
                <a:latin typeface="微软雅黑" panose="020B0503020204020204" pitchFamily="34" charset="-122"/>
                <a:ea typeface="微软雅黑" panose="020B0503020204020204" pitchFamily="34" charset="-122"/>
              </a:rPr>
              <a:t>，</a:t>
            </a:r>
            <a:endParaRPr lang="zh-CN" altLang="en-US" sz="1500" dirty="0">
              <a:ea typeface="微软雅黑" panose="020B0503020204020204" pitchFamily="34" charset="-122"/>
            </a:endParaRPr>
          </a:p>
        </p:txBody>
      </p:sp>
    </p:spTree>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nodePh="1">
                                  <p:stCondLst>
                                    <p:cond delay="0"/>
                                  </p:stCondLst>
                                  <p:endCondLst>
                                    <p:cond evt="begin" delay="0">
                                      <p:tn val="24"/>
                                    </p:cond>
                                  </p:endCondLst>
                                  <p:iterate type="wd">
                                    <p:tmPct val="10000"/>
                                  </p:iterate>
                                  <p:childTnLst>
                                    <p:set>
                                      <p:cBhvr>
                                        <p:cTn id="25" dur="1" fill="hold">
                                          <p:stCondLst>
                                            <p:cond delay="0"/>
                                          </p:stCondLst>
                                        </p:cTn>
                                        <p:tgtEl>
                                          <p:spTgt spid="27"/>
                                        </p:tgtEl>
                                        <p:attrNameLst>
                                          <p:attrName>style.visibility</p:attrName>
                                        </p:attrNameLst>
                                      </p:cBhvr>
                                      <p:to>
                                        <p:strVal val="visible"/>
                                      </p:to>
                                    </p:set>
                                    <p:animEffect transition="in" filter="fade">
                                      <p:cBhvr>
                                        <p:cTn id="26" dur="250"/>
                                        <p:tgtEl>
                                          <p:spTgt spid="27"/>
                                        </p:tgtEl>
                                      </p:cBhvr>
                                    </p:animEffect>
                                    <p:anim calcmode="lin" valueType="num">
                                      <p:cBhvr>
                                        <p:cTn id="27" dur="250" fill="hold"/>
                                        <p:tgtEl>
                                          <p:spTgt spid="27"/>
                                        </p:tgtEl>
                                        <p:attrNameLst>
                                          <p:attrName>ppt_x</p:attrName>
                                        </p:attrNameLst>
                                      </p:cBhvr>
                                      <p:tavLst>
                                        <p:tav tm="0">
                                          <p:val>
                                            <p:strVal val="#ppt_x"/>
                                          </p:val>
                                        </p:tav>
                                        <p:tav tm="100000">
                                          <p:val>
                                            <p:strVal val="#ppt_x"/>
                                          </p:val>
                                        </p:tav>
                                      </p:tavLst>
                                    </p:anim>
                                    <p:anim calcmode="lin" valueType="num">
                                      <p:cBhvr>
                                        <p:cTn id="28" dur="2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80">
                                          <p:stCondLst>
                                            <p:cond delay="0"/>
                                          </p:stCondLst>
                                        </p:cTn>
                                        <p:tgtEl>
                                          <p:spTgt spid="16"/>
                                        </p:tgtEl>
                                      </p:cBhvr>
                                    </p:animEffect>
                                    <p:anim calcmode="lin" valueType="num">
                                      <p:cBhvr>
                                        <p:cTn id="4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6" dur="26">
                                          <p:stCondLst>
                                            <p:cond delay="650"/>
                                          </p:stCondLst>
                                        </p:cTn>
                                        <p:tgtEl>
                                          <p:spTgt spid="16"/>
                                        </p:tgtEl>
                                      </p:cBhvr>
                                      <p:to x="100000" y="60000"/>
                                    </p:animScale>
                                    <p:animScale>
                                      <p:cBhvr>
                                        <p:cTn id="47" dur="166" decel="50000">
                                          <p:stCondLst>
                                            <p:cond delay="676"/>
                                          </p:stCondLst>
                                        </p:cTn>
                                        <p:tgtEl>
                                          <p:spTgt spid="16"/>
                                        </p:tgtEl>
                                      </p:cBhvr>
                                      <p:to x="100000" y="100000"/>
                                    </p:animScale>
                                    <p:animScale>
                                      <p:cBhvr>
                                        <p:cTn id="48" dur="26">
                                          <p:stCondLst>
                                            <p:cond delay="1312"/>
                                          </p:stCondLst>
                                        </p:cTn>
                                        <p:tgtEl>
                                          <p:spTgt spid="16"/>
                                        </p:tgtEl>
                                      </p:cBhvr>
                                      <p:to x="100000" y="80000"/>
                                    </p:animScale>
                                    <p:animScale>
                                      <p:cBhvr>
                                        <p:cTn id="49" dur="166" decel="50000">
                                          <p:stCondLst>
                                            <p:cond delay="1338"/>
                                          </p:stCondLst>
                                        </p:cTn>
                                        <p:tgtEl>
                                          <p:spTgt spid="16"/>
                                        </p:tgtEl>
                                      </p:cBhvr>
                                      <p:to x="100000" y="100000"/>
                                    </p:animScale>
                                    <p:animScale>
                                      <p:cBhvr>
                                        <p:cTn id="50" dur="26">
                                          <p:stCondLst>
                                            <p:cond delay="1642"/>
                                          </p:stCondLst>
                                        </p:cTn>
                                        <p:tgtEl>
                                          <p:spTgt spid="16"/>
                                        </p:tgtEl>
                                      </p:cBhvr>
                                      <p:to x="100000" y="90000"/>
                                    </p:animScale>
                                    <p:animScale>
                                      <p:cBhvr>
                                        <p:cTn id="51" dur="166" decel="50000">
                                          <p:stCondLst>
                                            <p:cond delay="1668"/>
                                          </p:stCondLst>
                                        </p:cTn>
                                        <p:tgtEl>
                                          <p:spTgt spid="16"/>
                                        </p:tgtEl>
                                      </p:cBhvr>
                                      <p:to x="100000" y="100000"/>
                                    </p:animScale>
                                    <p:animScale>
                                      <p:cBhvr>
                                        <p:cTn id="52" dur="26">
                                          <p:stCondLst>
                                            <p:cond delay="1808"/>
                                          </p:stCondLst>
                                        </p:cTn>
                                        <p:tgtEl>
                                          <p:spTgt spid="16"/>
                                        </p:tgtEl>
                                      </p:cBhvr>
                                      <p:to x="100000" y="95000"/>
                                    </p:animScale>
                                    <p:animScale>
                                      <p:cBhvr>
                                        <p:cTn id="53" dur="166" decel="50000">
                                          <p:stCondLst>
                                            <p:cond delay="1834"/>
                                          </p:stCondLst>
                                        </p:cTn>
                                        <p:tgtEl>
                                          <p:spTgt spid="16"/>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0"/>
                                        </p:tgtEl>
                                        <p:attrNameLst>
                                          <p:attrName>ppt_y</p:attrName>
                                        </p:attrNameLst>
                                      </p:cBhvr>
                                      <p:tavLst>
                                        <p:tav tm="0">
                                          <p:val>
                                            <p:strVal val="#ppt_y"/>
                                          </p:val>
                                        </p:tav>
                                        <p:tav tm="100000">
                                          <p:val>
                                            <p:strVal val="#ppt_y"/>
                                          </p:val>
                                        </p:tav>
                                      </p:tavLst>
                                    </p:anim>
                                    <p:anim calcmode="lin" valueType="num">
                                      <p:cBhvr>
                                        <p:cTn id="7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fill="hold"/>
                                        <p:tgtEl>
                                          <p:spTgt spid="36"/>
                                        </p:tgtEl>
                                        <p:attrNameLst>
                                          <p:attrName>ppt_x</p:attrName>
                                        </p:attrNameLst>
                                      </p:cBhvr>
                                      <p:tavLst>
                                        <p:tav tm="0">
                                          <p:val>
                                            <p:strVal val="#ppt_x"/>
                                          </p:val>
                                        </p:tav>
                                        <p:tav tm="100000">
                                          <p:val>
                                            <p:strVal val="#ppt_x"/>
                                          </p:val>
                                        </p:tav>
                                      </p:tavLst>
                                    </p:anim>
                                    <p:anim calcmode="lin" valueType="num">
                                      <p:cBhvr additive="base">
                                        <p:cTn id="83" dur="500" fill="hold"/>
                                        <p:tgtEl>
                                          <p:spTgt spid="3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ppt_x"/>
                                          </p:val>
                                        </p:tav>
                                        <p:tav tm="100000">
                                          <p:val>
                                            <p:strVal val="#ppt_x"/>
                                          </p:val>
                                        </p:tav>
                                      </p:tavLst>
                                    </p:anim>
                                    <p:anim calcmode="lin" valueType="num">
                                      <p:cBhvr additive="base">
                                        <p:cTn id="87" dur="500" fill="hold"/>
                                        <p:tgtEl>
                                          <p:spTgt spid="15"/>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
                                        </p:tgtEl>
                                        <p:attrNameLst>
                                          <p:attrName>ppt_y</p:attrName>
                                        </p:attrNameLst>
                                      </p:cBhvr>
                                      <p:tavLst>
                                        <p:tav tm="0">
                                          <p:val>
                                            <p:strVal val="#ppt_y"/>
                                          </p:val>
                                        </p:tav>
                                        <p:tav tm="100000">
                                          <p:val>
                                            <p:strVal val="#ppt_y"/>
                                          </p:val>
                                        </p:tav>
                                      </p:tavLst>
                                    </p:anim>
                                    <p:anim calcmode="lin" valueType="num">
                                      <p:cBhvr>
                                        <p:cTn id="9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ppt_x"/>
                                          </p:val>
                                        </p:tav>
                                        <p:tav tm="100000">
                                          <p:val>
                                            <p:strVal val="#ppt_x"/>
                                          </p:val>
                                        </p:tav>
                                      </p:tavLst>
                                    </p:anim>
                                    <p:anim calcmode="lin" valueType="num">
                                      <p:cBhvr additive="base">
                                        <p:cTn id="101" dur="500" fill="hold"/>
                                        <p:tgtEl>
                                          <p:spTgt spid="3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ppt_x"/>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3"/>
                                        </p:tgtEl>
                                        <p:attrNameLst>
                                          <p:attrName>ppt_y</p:attrName>
                                        </p:attrNameLst>
                                      </p:cBhvr>
                                      <p:tavLst>
                                        <p:tav tm="0">
                                          <p:val>
                                            <p:strVal val="#ppt_y"/>
                                          </p:val>
                                        </p:tav>
                                        <p:tav tm="100000">
                                          <p:val>
                                            <p:strVal val="#ppt_y"/>
                                          </p:val>
                                        </p:tav>
                                      </p:tavLst>
                                    </p:anim>
                                    <p:anim calcmode="lin" valueType="num">
                                      <p:cBhvr>
                                        <p:cTn id="11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P spid="12" grpId="0"/>
      <p:bldP spid="13" grpId="0"/>
      <p:bldP spid="14" grpId="0"/>
      <p:bldP spid="15"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圆角矩形 3"/>
          <p:cNvSpPr>
            <a:spLocks noChangeArrowheads="1"/>
          </p:cNvSpPr>
          <p:nvPr/>
        </p:nvSpPr>
        <p:spPr bwMode="auto">
          <a:xfrm>
            <a:off x="1808038" y="5975027"/>
            <a:ext cx="8683625" cy="101600"/>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nvGrpSpPr>
          <p:cNvPr id="6" name="Group 4"/>
          <p:cNvGrpSpPr/>
          <p:nvPr/>
        </p:nvGrpSpPr>
        <p:grpSpPr bwMode="auto">
          <a:xfrm>
            <a:off x="2257300" y="3565202"/>
            <a:ext cx="1035050" cy="2528888"/>
            <a:chOff x="0" y="0"/>
            <a:chExt cx="1034694" cy="2528776"/>
          </a:xfrm>
        </p:grpSpPr>
        <p:grpSp>
          <p:nvGrpSpPr>
            <p:cNvPr id="7" name="Group 5"/>
            <p:cNvGrpSpPr/>
            <p:nvPr/>
          </p:nvGrpSpPr>
          <p:grpSpPr bwMode="auto">
            <a:xfrm>
              <a:off x="-14981" y="-16509"/>
              <a:ext cx="1066433" cy="1024083"/>
              <a:chOff x="0" y="0"/>
              <a:chExt cx="1066800" cy="1024128"/>
            </a:xfrm>
          </p:grpSpPr>
          <p:pic>
            <p:nvPicPr>
              <p:cNvPr id="10" name="圆角矩形 30"/>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066800"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159896" y="161420"/>
                <a:ext cx="745230" cy="69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zh-CN" altLang="en-US" sz="2000" b="1" dirty="0" smtClean="0">
                    <a:solidFill>
                      <a:schemeClr val="bg1"/>
                    </a:solidFill>
                    <a:latin typeface="微软雅黑" panose="020B0503020204020204" pitchFamily="34" charset="-122"/>
                  </a:rPr>
                  <a:t>不足之一</a:t>
                </a:r>
                <a:endParaRPr lang="zh-CN" altLang="en-US" sz="2000" b="1" dirty="0">
                  <a:solidFill>
                    <a:schemeClr val="bg1"/>
                  </a:solidFill>
                  <a:latin typeface="微软雅黑" panose="020B0503020204020204" pitchFamily="34" charset="-122"/>
                </a:endParaRPr>
              </a:p>
            </p:txBody>
          </p:sp>
        </p:grpSp>
        <p:sp>
          <p:nvSpPr>
            <p:cNvPr id="8" name="圆角矩形 31"/>
            <p:cNvSpPr>
              <a:spLocks noChangeArrowheads="1"/>
            </p:cNvSpPr>
            <p:nvPr/>
          </p:nvSpPr>
          <p:spPr bwMode="auto">
            <a:xfrm>
              <a:off x="436413" y="2393844"/>
              <a:ext cx="136478" cy="13493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cxnSp>
          <p:nvCxnSpPr>
            <p:cNvPr id="9" name="直接连接符 32"/>
            <p:cNvCxnSpPr>
              <a:cxnSpLocks noChangeShapeType="1"/>
            </p:cNvCxnSpPr>
            <p:nvPr/>
          </p:nvCxnSpPr>
          <p:spPr bwMode="auto">
            <a:xfrm flipH="1">
              <a:off x="496717" y="1036592"/>
              <a:ext cx="15870" cy="1349315"/>
            </a:xfrm>
            <a:prstGeom prst="line">
              <a:avLst/>
            </a:prstGeom>
            <a:noFill/>
            <a:ln w="19050" cmpd="sng">
              <a:solidFill>
                <a:srgbClr val="004FA3"/>
              </a:solidFill>
              <a:round/>
            </a:ln>
            <a:extLst>
              <a:ext uri="{909E8E84-426E-40DD-AFC4-6F175D3DCCD1}">
                <a14:hiddenFill xmlns:a14="http://schemas.microsoft.com/office/drawing/2010/main">
                  <a:noFill/>
                </a14:hiddenFill>
              </a:ext>
            </a:extLst>
          </p:spPr>
        </p:cxnSp>
      </p:grpSp>
      <p:sp>
        <p:nvSpPr>
          <p:cNvPr id="12" name="TextBox 53"/>
          <p:cNvSpPr txBox="1">
            <a:spLocks noChangeArrowheads="1"/>
          </p:cNvSpPr>
          <p:nvPr/>
        </p:nvSpPr>
        <p:spPr bwMode="auto">
          <a:xfrm>
            <a:off x="1984250" y="2684479"/>
            <a:ext cx="158115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dirty="0">
                <a:solidFill>
                  <a:srgbClr val="262626"/>
                </a:solidFill>
                <a:latin typeface="微软雅黑" panose="020B0503020204020204" pitchFamily="34" charset="-122"/>
              </a:rPr>
              <a:t>此处</a:t>
            </a:r>
            <a:r>
              <a:rPr lang="zh-CN" altLang="en-US" sz="1800" dirty="0" smtClean="0">
                <a:solidFill>
                  <a:srgbClr val="262626"/>
                </a:solidFill>
                <a:latin typeface="微软雅黑" panose="020B0503020204020204" pitchFamily="34" charset="-122"/>
              </a:rPr>
              <a:t>输入文字</a:t>
            </a:r>
            <a:endParaRPr lang="en-US" altLang="zh-CN" sz="1800" dirty="0" smtClean="0">
              <a:solidFill>
                <a:srgbClr val="262626"/>
              </a:solidFill>
              <a:latin typeface="微软雅黑" panose="020B0503020204020204" pitchFamily="34" charset="-122"/>
            </a:endParaRPr>
          </a:p>
          <a:p>
            <a:pPr eaLnBrk="1" hangingPunct="1">
              <a:lnSpc>
                <a:spcPct val="130000"/>
              </a:lnSpc>
            </a:pPr>
            <a:r>
              <a:rPr lang="zh-CN" altLang="en-US" sz="1800" dirty="0" smtClean="0">
                <a:solidFill>
                  <a:srgbClr val="262626"/>
                </a:solidFill>
                <a:latin typeface="微软雅黑" panose="020B0503020204020204" pitchFamily="34" charset="-122"/>
              </a:rPr>
              <a:t>此处输入文字</a:t>
            </a:r>
            <a:endParaRPr lang="en-US" altLang="zh-CN" sz="1800" dirty="0">
              <a:solidFill>
                <a:srgbClr val="262626"/>
              </a:solidFill>
              <a:latin typeface="微软雅黑" panose="020B0503020204020204" pitchFamily="34" charset="-122"/>
            </a:endParaRPr>
          </a:p>
        </p:txBody>
      </p:sp>
      <p:grpSp>
        <p:nvGrpSpPr>
          <p:cNvPr id="13" name="Group 11"/>
          <p:cNvGrpSpPr/>
          <p:nvPr/>
        </p:nvGrpSpPr>
        <p:grpSpPr bwMode="auto">
          <a:xfrm>
            <a:off x="3614613" y="2311077"/>
            <a:ext cx="1022350" cy="3783013"/>
            <a:chOff x="0" y="0"/>
            <a:chExt cx="1023023" cy="3782831"/>
          </a:xfrm>
        </p:grpSpPr>
        <p:cxnSp>
          <p:nvCxnSpPr>
            <p:cNvPr id="14" name="直接连接符 26"/>
            <p:cNvCxnSpPr>
              <a:cxnSpLocks noChangeShapeType="1"/>
            </p:cNvCxnSpPr>
            <p:nvPr/>
          </p:nvCxnSpPr>
          <p:spPr bwMode="auto">
            <a:xfrm>
              <a:off x="511512" y="1044525"/>
              <a:ext cx="0" cy="2587501"/>
            </a:xfrm>
            <a:prstGeom prst="line">
              <a:avLst/>
            </a:prstGeom>
            <a:noFill/>
            <a:ln w="19050" cmpd="sng">
              <a:solidFill>
                <a:srgbClr val="E40073"/>
              </a:solidFill>
              <a:round/>
            </a:ln>
            <a:extLst>
              <a:ext uri="{909E8E84-426E-40DD-AFC4-6F175D3DCCD1}">
                <a14:hiddenFill xmlns:a14="http://schemas.microsoft.com/office/drawing/2010/main">
                  <a:noFill/>
                </a14:hiddenFill>
              </a:ext>
            </a:extLst>
          </p:spPr>
        </p:cxnSp>
        <p:grpSp>
          <p:nvGrpSpPr>
            <p:cNvPr id="15" name="Group 13"/>
            <p:cNvGrpSpPr/>
            <p:nvPr/>
          </p:nvGrpSpPr>
          <p:grpSpPr bwMode="auto">
            <a:xfrm>
              <a:off x="-12899" y="-18160"/>
              <a:ext cx="1049202" cy="1024079"/>
              <a:chOff x="0" y="0"/>
              <a:chExt cx="1048512" cy="1024128"/>
            </a:xfrm>
          </p:grpSpPr>
          <p:pic>
            <p:nvPicPr>
              <p:cNvPr id="17" name="圆角矩形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8512"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5"/>
              <p:cNvSpPr txBox="1">
                <a:spLocks noChangeArrowheads="1"/>
              </p:cNvSpPr>
              <p:nvPr/>
            </p:nvSpPr>
            <p:spPr bwMode="auto">
              <a:xfrm>
                <a:off x="157814" y="163084"/>
                <a:ext cx="732504" cy="69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smtClean="0">
                    <a:solidFill>
                      <a:schemeClr val="bg1"/>
                    </a:solidFill>
                    <a:latin typeface="微软雅黑" panose="020B0503020204020204" pitchFamily="34" charset="-122"/>
                  </a:rPr>
                  <a:t>不足之二</a:t>
                </a:r>
                <a:endParaRPr lang="zh-CN" altLang="en-US" sz="2000" b="1" dirty="0">
                  <a:solidFill>
                    <a:schemeClr val="bg1"/>
                  </a:solidFill>
                  <a:latin typeface="微软雅黑" panose="020B0503020204020204" pitchFamily="34" charset="-122"/>
                </a:endParaRPr>
              </a:p>
            </p:txBody>
          </p:sp>
        </p:grpSp>
        <p:sp>
          <p:nvSpPr>
            <p:cNvPr id="16" name="圆角矩形 28"/>
            <p:cNvSpPr>
              <a:spLocks noChangeArrowheads="1"/>
            </p:cNvSpPr>
            <p:nvPr/>
          </p:nvSpPr>
          <p:spPr bwMode="auto">
            <a:xfrm>
              <a:off x="443204" y="3647899"/>
              <a:ext cx="136615" cy="134932"/>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19" name="TextBox 53"/>
          <p:cNvSpPr txBox="1">
            <a:spLocks noChangeArrowheads="1"/>
          </p:cNvSpPr>
          <p:nvPr/>
        </p:nvSpPr>
        <p:spPr bwMode="auto">
          <a:xfrm>
            <a:off x="3333625" y="1424004"/>
            <a:ext cx="158432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20" name="Group 18"/>
          <p:cNvGrpSpPr/>
          <p:nvPr/>
        </p:nvGrpSpPr>
        <p:grpSpPr bwMode="auto">
          <a:xfrm>
            <a:off x="4959225" y="3612827"/>
            <a:ext cx="1036638" cy="2481263"/>
            <a:chOff x="0" y="0"/>
            <a:chExt cx="1035998" cy="2481396"/>
          </a:xfrm>
        </p:grpSpPr>
        <p:cxnSp>
          <p:nvCxnSpPr>
            <p:cNvPr id="21" name="直接连接符 22"/>
            <p:cNvCxnSpPr>
              <a:cxnSpLocks noChangeShapeType="1"/>
            </p:cNvCxnSpPr>
            <p:nvPr/>
          </p:nvCxnSpPr>
          <p:spPr bwMode="auto">
            <a:xfrm flipH="1">
              <a:off x="498167" y="1023993"/>
              <a:ext cx="17452" cy="1309757"/>
            </a:xfrm>
            <a:prstGeom prst="line">
              <a:avLst/>
            </a:prstGeom>
            <a:noFill/>
            <a:ln w="19050" cmpd="sng">
              <a:solidFill>
                <a:srgbClr val="8FC31F"/>
              </a:solidFill>
              <a:round/>
            </a:ln>
            <a:extLst>
              <a:ext uri="{909E8E84-426E-40DD-AFC4-6F175D3DCCD1}">
                <a14:hiddenFill xmlns:a14="http://schemas.microsoft.com/office/drawing/2010/main">
                  <a:noFill/>
                </a14:hiddenFill>
              </a:ext>
            </a:extLst>
          </p:spPr>
        </p:cxnSp>
        <p:grpSp>
          <p:nvGrpSpPr>
            <p:cNvPr id="22" name="Group 20"/>
            <p:cNvGrpSpPr/>
            <p:nvPr/>
          </p:nvGrpSpPr>
          <p:grpSpPr bwMode="auto">
            <a:xfrm>
              <a:off x="-16373" y="-15368"/>
              <a:ext cx="1066141" cy="1018087"/>
              <a:chOff x="0" y="0"/>
              <a:chExt cx="1066800" cy="1018032"/>
            </a:xfrm>
          </p:grpSpPr>
          <p:pic>
            <p:nvPicPr>
              <p:cNvPr id="24" name="圆角矩形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p:cNvSpPr txBox="1">
                <a:spLocks noChangeArrowheads="1"/>
              </p:cNvSpPr>
              <p:nvPr/>
            </p:nvSpPr>
            <p:spPr bwMode="auto">
              <a:xfrm>
                <a:off x="161317" y="160301"/>
                <a:ext cx="746770" cy="6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smtClean="0">
                    <a:solidFill>
                      <a:schemeClr val="bg1"/>
                    </a:solidFill>
                    <a:latin typeface="微软雅黑" panose="020B0503020204020204" pitchFamily="34" charset="-122"/>
                  </a:rPr>
                  <a:t>不足之三</a:t>
                </a:r>
                <a:endParaRPr lang="zh-CN" altLang="en-US" sz="2000" b="1" dirty="0">
                  <a:solidFill>
                    <a:schemeClr val="bg1"/>
                  </a:solidFill>
                  <a:latin typeface="微软雅黑" panose="020B0503020204020204" pitchFamily="34" charset="-122"/>
                </a:endParaRPr>
              </a:p>
            </p:txBody>
          </p:sp>
        </p:grpSp>
        <p:sp>
          <p:nvSpPr>
            <p:cNvPr id="23" name="圆角矩形 24"/>
            <p:cNvSpPr>
              <a:spLocks noChangeArrowheads="1"/>
            </p:cNvSpPr>
            <p:nvPr/>
          </p:nvSpPr>
          <p:spPr bwMode="auto">
            <a:xfrm>
              <a:off x="437879" y="2346451"/>
              <a:ext cx="136441" cy="134945"/>
            </a:xfrm>
            <a:prstGeom prst="roundRect">
              <a:avLst>
                <a:gd name="adj" fmla="val 50000"/>
              </a:avLst>
            </a:pr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26" name="TextBox 53"/>
          <p:cNvSpPr txBox="1">
            <a:spLocks noChangeArrowheads="1"/>
          </p:cNvSpPr>
          <p:nvPr/>
        </p:nvSpPr>
        <p:spPr bwMode="auto">
          <a:xfrm>
            <a:off x="4686175" y="2736867"/>
            <a:ext cx="158273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27" name="Group 25"/>
          <p:cNvGrpSpPr/>
          <p:nvPr/>
        </p:nvGrpSpPr>
        <p:grpSpPr bwMode="auto">
          <a:xfrm>
            <a:off x="6318125" y="2360290"/>
            <a:ext cx="1022350" cy="3733800"/>
            <a:chOff x="0" y="0"/>
            <a:chExt cx="1021734" cy="3734187"/>
          </a:xfrm>
        </p:grpSpPr>
        <p:grpSp>
          <p:nvGrpSpPr>
            <p:cNvPr id="28" name="Group 26"/>
            <p:cNvGrpSpPr/>
            <p:nvPr/>
          </p:nvGrpSpPr>
          <p:grpSpPr bwMode="auto">
            <a:xfrm>
              <a:off x="-15865" y="-12511"/>
              <a:ext cx="1053973" cy="1018138"/>
              <a:chOff x="0" y="0"/>
              <a:chExt cx="1054608" cy="1018032"/>
            </a:xfrm>
          </p:grpSpPr>
          <p:pic>
            <p:nvPicPr>
              <p:cNvPr id="31" name="圆角矩形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54608"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8"/>
              <p:cNvSpPr txBox="1">
                <a:spLocks noChangeArrowheads="1"/>
              </p:cNvSpPr>
              <p:nvPr/>
            </p:nvSpPr>
            <p:spPr bwMode="auto">
              <a:xfrm>
                <a:off x="160752"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smtClean="0">
                    <a:solidFill>
                      <a:schemeClr val="bg1"/>
                    </a:solidFill>
                    <a:latin typeface="微软雅黑" panose="020B0503020204020204" pitchFamily="34" charset="-122"/>
                  </a:rPr>
                  <a:t>不足之四</a:t>
                </a:r>
                <a:endParaRPr lang="zh-CN" altLang="en-US" sz="2000" b="1" dirty="0">
                  <a:solidFill>
                    <a:schemeClr val="bg1"/>
                  </a:solidFill>
                  <a:latin typeface="微软雅黑" panose="020B0503020204020204" pitchFamily="34" charset="-122"/>
                </a:endParaRPr>
              </a:p>
            </p:txBody>
          </p:sp>
        </p:grpSp>
        <p:cxnSp>
          <p:nvCxnSpPr>
            <p:cNvPr id="29" name="直接连接符 19"/>
            <p:cNvCxnSpPr>
              <a:cxnSpLocks noChangeShapeType="1"/>
            </p:cNvCxnSpPr>
            <p:nvPr/>
          </p:nvCxnSpPr>
          <p:spPr bwMode="auto">
            <a:xfrm>
              <a:off x="509281" y="1047859"/>
              <a:ext cx="3173" cy="2532324"/>
            </a:xfrm>
            <a:prstGeom prst="line">
              <a:avLst/>
            </a:prstGeom>
            <a:noFill/>
            <a:ln w="19050" cmpd="sng">
              <a:solidFill>
                <a:srgbClr val="FABE00"/>
              </a:solidFill>
              <a:round/>
            </a:ln>
            <a:extLst>
              <a:ext uri="{909E8E84-426E-40DD-AFC4-6F175D3DCCD1}">
                <a14:hiddenFill xmlns:a14="http://schemas.microsoft.com/office/drawing/2010/main">
                  <a:noFill/>
                </a14:hiddenFill>
              </a:ext>
            </a:extLst>
          </p:spPr>
        </p:cxnSp>
        <p:sp>
          <p:nvSpPr>
            <p:cNvPr id="30" name="圆角矩形 20"/>
            <p:cNvSpPr>
              <a:spLocks noChangeArrowheads="1"/>
            </p:cNvSpPr>
            <p:nvPr/>
          </p:nvSpPr>
          <p:spPr bwMode="auto">
            <a:xfrm>
              <a:off x="444232" y="3599235"/>
              <a:ext cx="133270" cy="134952"/>
            </a:xfrm>
            <a:prstGeom prst="roundRect">
              <a:avLst>
                <a:gd name="adj" fmla="val 50000"/>
              </a:avLst>
            </a:pr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33" name="TextBox 53"/>
          <p:cNvSpPr txBox="1">
            <a:spLocks noChangeArrowheads="1"/>
          </p:cNvSpPr>
          <p:nvPr/>
        </p:nvSpPr>
        <p:spPr bwMode="auto">
          <a:xfrm>
            <a:off x="6038725" y="1463692"/>
            <a:ext cx="1581150"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34" name="Group 32"/>
          <p:cNvGrpSpPr/>
          <p:nvPr/>
        </p:nvGrpSpPr>
        <p:grpSpPr bwMode="auto">
          <a:xfrm>
            <a:off x="9021638" y="2360290"/>
            <a:ext cx="1022350" cy="3733800"/>
            <a:chOff x="0" y="0"/>
            <a:chExt cx="1023023" cy="3734187"/>
          </a:xfrm>
        </p:grpSpPr>
        <p:grpSp>
          <p:nvGrpSpPr>
            <p:cNvPr id="35" name="Group 33"/>
            <p:cNvGrpSpPr/>
            <p:nvPr/>
          </p:nvGrpSpPr>
          <p:grpSpPr bwMode="auto">
            <a:xfrm>
              <a:off x="-12772" y="-12511"/>
              <a:ext cx="1049202" cy="1018138"/>
              <a:chOff x="0" y="0"/>
              <a:chExt cx="1048512" cy="1018032"/>
            </a:xfrm>
          </p:grpSpPr>
          <p:pic>
            <p:nvPicPr>
              <p:cNvPr id="38" name="圆角矩形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8512"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5"/>
              <p:cNvSpPr txBox="1">
                <a:spLocks noChangeArrowheads="1"/>
              </p:cNvSpPr>
              <p:nvPr/>
            </p:nvSpPr>
            <p:spPr bwMode="auto">
              <a:xfrm>
                <a:off x="157641"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smtClean="0">
                    <a:solidFill>
                      <a:schemeClr val="bg1"/>
                    </a:solidFill>
                    <a:latin typeface="微软雅黑" panose="020B0503020204020204" pitchFamily="34" charset="-122"/>
                  </a:rPr>
                  <a:t>不足之六</a:t>
                </a:r>
                <a:endParaRPr lang="zh-CN" altLang="en-US" sz="2000" b="1" dirty="0">
                  <a:solidFill>
                    <a:schemeClr val="bg1"/>
                  </a:solidFill>
                  <a:latin typeface="微软雅黑" panose="020B0503020204020204" pitchFamily="34" charset="-122"/>
                </a:endParaRPr>
              </a:p>
            </p:txBody>
          </p:sp>
        </p:grpSp>
        <p:cxnSp>
          <p:nvCxnSpPr>
            <p:cNvPr id="36" name="直接连接符 15"/>
            <p:cNvCxnSpPr>
              <a:cxnSpLocks noChangeShapeType="1"/>
            </p:cNvCxnSpPr>
            <p:nvPr/>
          </p:nvCxnSpPr>
          <p:spPr bwMode="auto">
            <a:xfrm>
              <a:off x="511511" y="1047859"/>
              <a:ext cx="0" cy="2532324"/>
            </a:xfrm>
            <a:prstGeom prst="line">
              <a:avLst/>
            </a:prstGeom>
            <a:noFill/>
            <a:ln w="19050" cmpd="sng">
              <a:solidFill>
                <a:srgbClr val="004FA3"/>
              </a:solidFill>
              <a:round/>
            </a:ln>
            <a:extLst>
              <a:ext uri="{909E8E84-426E-40DD-AFC4-6F175D3DCCD1}">
                <a14:hiddenFill xmlns:a14="http://schemas.microsoft.com/office/drawing/2010/main">
                  <a:noFill/>
                </a14:hiddenFill>
              </a:ext>
            </a:extLst>
          </p:spPr>
        </p:cxnSp>
        <p:sp>
          <p:nvSpPr>
            <p:cNvPr id="37" name="圆角矩形 16"/>
            <p:cNvSpPr>
              <a:spLocks noChangeArrowheads="1"/>
            </p:cNvSpPr>
            <p:nvPr/>
          </p:nvSpPr>
          <p:spPr bwMode="auto">
            <a:xfrm>
              <a:off x="443204" y="3599235"/>
              <a:ext cx="136615" cy="13495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40" name="TextBox 53"/>
          <p:cNvSpPr txBox="1">
            <a:spLocks noChangeArrowheads="1"/>
          </p:cNvSpPr>
          <p:nvPr/>
        </p:nvSpPr>
        <p:spPr bwMode="auto">
          <a:xfrm>
            <a:off x="8740650" y="1410965"/>
            <a:ext cx="1582738"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grpSp>
        <p:nvGrpSpPr>
          <p:cNvPr id="41" name="Group 39"/>
          <p:cNvGrpSpPr/>
          <p:nvPr/>
        </p:nvGrpSpPr>
        <p:grpSpPr bwMode="auto">
          <a:xfrm>
            <a:off x="7664325" y="3612827"/>
            <a:ext cx="1036638" cy="2481263"/>
            <a:chOff x="0" y="0"/>
            <a:chExt cx="1035998" cy="2481084"/>
          </a:xfrm>
        </p:grpSpPr>
        <p:cxnSp>
          <p:nvCxnSpPr>
            <p:cNvPr id="42" name="直接连接符 10"/>
            <p:cNvCxnSpPr>
              <a:cxnSpLocks noChangeShapeType="1"/>
            </p:cNvCxnSpPr>
            <p:nvPr/>
          </p:nvCxnSpPr>
          <p:spPr bwMode="auto">
            <a:xfrm flipH="1">
              <a:off x="499754" y="1023864"/>
              <a:ext cx="15865" cy="1309593"/>
            </a:xfrm>
            <a:prstGeom prst="line">
              <a:avLst/>
            </a:prstGeom>
            <a:noFill/>
            <a:ln w="19050" cmpd="sng">
              <a:solidFill>
                <a:srgbClr val="E40073"/>
              </a:solidFill>
              <a:round/>
            </a:ln>
            <a:extLst>
              <a:ext uri="{909E8E84-426E-40DD-AFC4-6F175D3DCCD1}">
                <a14:hiddenFill xmlns:a14="http://schemas.microsoft.com/office/drawing/2010/main">
                  <a:noFill/>
                </a14:hiddenFill>
              </a:ext>
            </a:extLst>
          </p:spPr>
        </p:cxnSp>
        <p:grpSp>
          <p:nvGrpSpPr>
            <p:cNvPr id="43" name="Group 41"/>
            <p:cNvGrpSpPr/>
            <p:nvPr/>
          </p:nvGrpSpPr>
          <p:grpSpPr bwMode="auto">
            <a:xfrm>
              <a:off x="-14850" y="-15366"/>
              <a:ext cx="1066141" cy="1017959"/>
              <a:chOff x="0" y="0"/>
              <a:chExt cx="1066800" cy="1018032"/>
            </a:xfrm>
          </p:grpSpPr>
          <p:pic>
            <p:nvPicPr>
              <p:cNvPr id="45" name="圆角矩形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43"/>
              <p:cNvSpPr txBox="1">
                <a:spLocks noChangeArrowheads="1"/>
              </p:cNvSpPr>
              <p:nvPr/>
            </p:nvSpPr>
            <p:spPr bwMode="auto">
              <a:xfrm>
                <a:off x="159793" y="160301"/>
                <a:ext cx="746770" cy="69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sz="2000" b="1" dirty="0" smtClean="0">
                    <a:solidFill>
                      <a:schemeClr val="bg1"/>
                    </a:solidFill>
                    <a:latin typeface="微软雅黑" panose="020B0503020204020204" pitchFamily="34" charset="-122"/>
                  </a:rPr>
                  <a:t>不足之五</a:t>
                </a:r>
                <a:endParaRPr lang="zh-CN" altLang="en-US" sz="2000" b="1" dirty="0">
                  <a:solidFill>
                    <a:schemeClr val="bg1"/>
                  </a:solidFill>
                  <a:latin typeface="微软雅黑" panose="020B0503020204020204" pitchFamily="34" charset="-122"/>
                </a:endParaRPr>
              </a:p>
            </p:txBody>
          </p:sp>
        </p:grpSp>
        <p:sp>
          <p:nvSpPr>
            <p:cNvPr id="44" name="圆角矩形 12"/>
            <p:cNvSpPr>
              <a:spLocks noChangeArrowheads="1"/>
            </p:cNvSpPr>
            <p:nvPr/>
          </p:nvSpPr>
          <p:spPr bwMode="auto">
            <a:xfrm>
              <a:off x="439467" y="2346156"/>
              <a:ext cx="134854" cy="134928"/>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endParaRPr lang="zh-CN" altLang="en-US" sz="1600">
                <a:solidFill>
                  <a:srgbClr val="262626"/>
                </a:solidFill>
                <a:latin typeface="微软雅黑" panose="020B0503020204020204" pitchFamily="34" charset="-122"/>
              </a:endParaRPr>
            </a:p>
          </p:txBody>
        </p:sp>
      </p:grpSp>
      <p:sp>
        <p:nvSpPr>
          <p:cNvPr id="47" name="TextBox 53"/>
          <p:cNvSpPr txBox="1">
            <a:spLocks noChangeArrowheads="1"/>
          </p:cNvSpPr>
          <p:nvPr/>
        </p:nvSpPr>
        <p:spPr bwMode="auto">
          <a:xfrm>
            <a:off x="7388100" y="2767029"/>
            <a:ext cx="1584325"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a:p>
            <a:pPr eaLnBrk="1" hangingPunct="1">
              <a:lnSpc>
                <a:spcPct val="130000"/>
              </a:lnSpc>
            </a:pPr>
            <a:r>
              <a:rPr lang="zh-CN" altLang="en-US" sz="1800">
                <a:solidFill>
                  <a:srgbClr val="262626"/>
                </a:solidFill>
                <a:latin typeface="微软雅黑" panose="020B0503020204020204" pitchFamily="34" charset="-122"/>
              </a:rPr>
              <a:t>此处输入文字</a:t>
            </a:r>
            <a:endParaRPr lang="en-US" altLang="zh-CN" sz="1800">
              <a:solidFill>
                <a:srgbClr val="262626"/>
              </a:solidFill>
              <a:latin typeface="微软雅黑" panose="020B0503020204020204" pitchFamily="34" charset="-122"/>
            </a:endParaRP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2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750"/>
                                        <p:tgtEl>
                                          <p:spTgt spid="6"/>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750"/>
                                        <p:tgtEl>
                                          <p:spTgt spid="12"/>
                                        </p:tgtEl>
                                      </p:cBhvr>
                                    </p:animEffect>
                                  </p:childTnLst>
                                </p:cTn>
                              </p:par>
                              <p:par>
                                <p:cTn id="31" presetID="22" presetClass="entr" presetSubtype="4" fill="hold" nodeType="withEffect">
                                  <p:stCondLst>
                                    <p:cond delay="150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750"/>
                                        <p:tgtEl>
                                          <p:spTgt spid="13"/>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childTnLst>
                                </p:cTn>
                              </p:par>
                              <p:par>
                                <p:cTn id="37" presetID="22" presetClass="entr" presetSubtype="4" fill="hold" nodeType="withEffect">
                                  <p:stCondLst>
                                    <p:cond delay="2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750"/>
                                        <p:tgtEl>
                                          <p:spTgt spid="20"/>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750"/>
                                        <p:tgtEl>
                                          <p:spTgt spid="26"/>
                                        </p:tgtEl>
                                      </p:cBhvr>
                                    </p:animEffect>
                                  </p:childTnLst>
                                </p:cTn>
                              </p:par>
                              <p:par>
                                <p:cTn id="43" presetID="22" presetClass="entr" presetSubtype="4" fill="hold" nodeType="withEffect">
                                  <p:stCondLst>
                                    <p:cond delay="350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750"/>
                                        <p:tgtEl>
                                          <p:spTgt spid="27"/>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750"/>
                                        <p:tgtEl>
                                          <p:spTgt spid="33"/>
                                        </p:tgtEl>
                                      </p:cBhvr>
                                    </p:animEffect>
                                  </p:childTnLst>
                                </p:cTn>
                              </p:par>
                              <p:par>
                                <p:cTn id="49" presetID="22" presetClass="entr" presetSubtype="4" fill="hold" nodeType="withEffect">
                                  <p:stCondLst>
                                    <p:cond delay="450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750"/>
                                        <p:tgtEl>
                                          <p:spTgt spid="41"/>
                                        </p:tgtEl>
                                      </p:cBhvr>
                                    </p:animEffect>
                                  </p:childTnLst>
                                </p:cTn>
                              </p:par>
                              <p:par>
                                <p:cTn id="52" presetID="10" presetClass="entr" presetSubtype="0" fill="hold" grpId="0" nodeType="withEffect">
                                  <p:stCondLst>
                                    <p:cond delay="500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750"/>
                                        <p:tgtEl>
                                          <p:spTgt spid="47"/>
                                        </p:tgtEl>
                                      </p:cBhvr>
                                    </p:animEffect>
                                  </p:childTnLst>
                                </p:cTn>
                              </p:par>
                              <p:par>
                                <p:cTn id="55" presetID="22" presetClass="entr" presetSubtype="4" fill="hold" nodeType="withEffect">
                                  <p:stCondLst>
                                    <p:cond delay="550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750"/>
                                        <p:tgtEl>
                                          <p:spTgt spid="34"/>
                                        </p:tgtEl>
                                      </p:cBhvr>
                                    </p:animEffect>
                                  </p:childTnLst>
                                </p:cTn>
                              </p:par>
                              <p:par>
                                <p:cTn id="58" presetID="10" presetClass="entr" presetSubtype="0" fill="hold" grpId="0" nodeType="withEffect">
                                  <p:stCondLst>
                                    <p:cond delay="600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12" grpId="0" autoUpdateAnimBg="0"/>
      <p:bldP spid="19" grpId="0" autoUpdateAnimBg="0"/>
      <p:bldP spid="26" grpId="0" autoUpdateAnimBg="0"/>
      <p:bldP spid="33" grpId="0" autoUpdateAnimBg="0"/>
      <p:bldP spid="40" grpId="0" autoUpdateAnimBg="0"/>
      <p:bldP spid="4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5" name="Group 3"/>
          <p:cNvGrpSpPr/>
          <p:nvPr/>
        </p:nvGrpSpPr>
        <p:grpSpPr bwMode="auto">
          <a:xfrm>
            <a:off x="817952" y="1773932"/>
            <a:ext cx="5842000" cy="3856038"/>
            <a:chOff x="0" y="0"/>
            <a:chExt cx="5166566" cy="3409678"/>
          </a:xfrm>
        </p:grpSpPr>
        <p:sp>
          <p:nvSpPr>
            <p:cNvPr id="6"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sp>
          <p:nvSpPr>
            <p:cNvPr id="7"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sp>
          <p:nvSpPr>
            <p:cNvPr id="8"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sp>
          <p:nvSpPr>
            <p:cNvPr id="9"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dirty="0">
                <a:ea typeface="微软雅黑" panose="020B0503020204020204" pitchFamily="34" charset="-122"/>
              </a:endParaRPr>
            </a:p>
          </p:txBody>
        </p:sp>
      </p:grpSp>
      <p:sp>
        <p:nvSpPr>
          <p:cNvPr id="10" name="KSO_GN4"/>
          <p:cNvSpPr>
            <a:spLocks noChangeArrowheads="1"/>
          </p:cNvSpPr>
          <p:nvPr/>
        </p:nvSpPr>
        <p:spPr bwMode="auto">
          <a:xfrm>
            <a:off x="967177" y="1929507"/>
            <a:ext cx="2220912" cy="2220913"/>
          </a:xfrm>
          <a:prstGeom prst="ellipse">
            <a:avLst/>
          </a:prstGeom>
          <a:solidFill>
            <a:srgbClr val="FABE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7200">
                <a:solidFill>
                  <a:schemeClr val="bg1"/>
                </a:solidFill>
                <a:latin typeface="Impact" panose="020B0806030902050204" pitchFamily="34" charset="0"/>
              </a:rPr>
              <a:t>04</a:t>
            </a:r>
            <a:endParaRPr lang="en-US" altLang="zh-CN" sz="7200">
              <a:solidFill>
                <a:schemeClr val="bg1"/>
              </a:solidFill>
              <a:latin typeface="Impact" panose="020B0806030902050204" pitchFamily="34" charset="0"/>
            </a:endParaRPr>
          </a:p>
        </p:txBody>
      </p:sp>
      <p:sp>
        <p:nvSpPr>
          <p:cNvPr id="11" name="KSO_GN3"/>
          <p:cNvSpPr>
            <a:spLocks noChangeArrowheads="1"/>
          </p:cNvSpPr>
          <p:nvPr/>
        </p:nvSpPr>
        <p:spPr bwMode="auto">
          <a:xfrm>
            <a:off x="3011877" y="3556695"/>
            <a:ext cx="1571625" cy="1571625"/>
          </a:xfrm>
          <a:prstGeom prst="ellipse">
            <a:avLst/>
          </a:pr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5400">
                <a:solidFill>
                  <a:schemeClr val="bg1"/>
                </a:solidFill>
                <a:latin typeface="Impact" panose="020B0806030902050204" pitchFamily="34" charset="0"/>
              </a:rPr>
              <a:t>03</a:t>
            </a:r>
            <a:endParaRPr lang="en-US" altLang="zh-CN" sz="5400">
              <a:solidFill>
                <a:schemeClr val="bg1"/>
              </a:solidFill>
              <a:latin typeface="Impact" panose="020B0806030902050204" pitchFamily="34" charset="0"/>
            </a:endParaRPr>
          </a:p>
        </p:txBody>
      </p:sp>
      <p:sp>
        <p:nvSpPr>
          <p:cNvPr id="12" name="KSO_GN2"/>
          <p:cNvSpPr>
            <a:spLocks noChangeArrowheads="1"/>
          </p:cNvSpPr>
          <p:nvPr/>
        </p:nvSpPr>
        <p:spPr bwMode="auto">
          <a:xfrm rot="10800000" flipV="1">
            <a:off x="4642239" y="4425057"/>
            <a:ext cx="1120775" cy="1120775"/>
          </a:xfrm>
          <a:prstGeom prst="ellipse">
            <a:avLst/>
          </a:prstGeom>
          <a:solidFill>
            <a:srgbClr val="E4007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3600">
                <a:solidFill>
                  <a:schemeClr val="bg1"/>
                </a:solidFill>
                <a:latin typeface="Impact" panose="020B0806030902050204" pitchFamily="34" charset="0"/>
              </a:rPr>
              <a:t>02</a:t>
            </a:r>
            <a:endParaRPr lang="en-US" altLang="zh-CN" sz="2000">
              <a:solidFill>
                <a:schemeClr val="bg1"/>
              </a:solidFill>
              <a:latin typeface="Impact" panose="020B0806030902050204" pitchFamily="34" charset="0"/>
            </a:endParaRPr>
          </a:p>
        </p:txBody>
      </p:sp>
      <p:sp>
        <p:nvSpPr>
          <p:cNvPr id="13" name="KSO_GN1"/>
          <p:cNvSpPr>
            <a:spLocks noChangeArrowheads="1"/>
          </p:cNvSpPr>
          <p:nvPr/>
        </p:nvSpPr>
        <p:spPr bwMode="auto">
          <a:xfrm>
            <a:off x="5710627" y="5248970"/>
            <a:ext cx="773112" cy="773112"/>
          </a:xfrm>
          <a:prstGeom prst="ellipse">
            <a:avLst/>
          </a:prstGeom>
          <a:solidFill>
            <a:srgbClr val="004FA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3600" dirty="0">
                <a:solidFill>
                  <a:schemeClr val="bg1"/>
                </a:solidFill>
                <a:latin typeface="Impact" panose="020B0806030902050204" pitchFamily="34" charset="0"/>
              </a:rPr>
              <a:t>01</a:t>
            </a:r>
            <a:endParaRPr lang="en-US" altLang="zh-CN" sz="3600" dirty="0">
              <a:solidFill>
                <a:schemeClr val="bg1"/>
              </a:solidFill>
              <a:latin typeface="Impact" panose="020B0806030902050204" pitchFamily="34" charset="0"/>
            </a:endParaRPr>
          </a:p>
        </p:txBody>
      </p:sp>
      <p:sp>
        <p:nvSpPr>
          <p:cNvPr id="14" name="文本框 11"/>
          <p:cNvSpPr txBox="1">
            <a:spLocks noChangeArrowheads="1"/>
          </p:cNvSpPr>
          <p:nvPr/>
        </p:nvSpPr>
        <p:spPr bwMode="auto">
          <a:xfrm>
            <a:off x="3197969" y="1403209"/>
            <a:ext cx="560241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a:t>
            </a:r>
            <a:r>
              <a:rPr lang="zh-CN" altLang="en-US" sz="1600" dirty="0" smtClean="0">
                <a:solidFill>
                  <a:srgbClr val="262626"/>
                </a:solidFill>
              </a:rPr>
              <a:t>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zh-CN" altLang="en-US" sz="1600" dirty="0">
              <a:solidFill>
                <a:srgbClr val="262626"/>
              </a:solidFill>
            </a:endParaRPr>
          </a:p>
        </p:txBody>
      </p:sp>
      <p:sp>
        <p:nvSpPr>
          <p:cNvPr id="15" name="文本框 12"/>
          <p:cNvSpPr txBox="1">
            <a:spLocks noChangeArrowheads="1"/>
          </p:cNvSpPr>
          <p:nvPr/>
        </p:nvSpPr>
        <p:spPr bwMode="auto">
          <a:xfrm>
            <a:off x="4442991" y="2913310"/>
            <a:ext cx="5249393"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600" dirty="0">
                <a:solidFill>
                  <a:srgbClr val="262626"/>
                </a:solidFill>
              </a:rPr>
              <a:t>点击此处输入文字点击此处输入文字点击此处输入</a:t>
            </a:r>
            <a:r>
              <a:rPr lang="zh-CN" altLang="en-US" sz="1600" dirty="0" smtClean="0">
                <a:solidFill>
                  <a:srgbClr val="262626"/>
                </a:solidFill>
              </a:rPr>
              <a:t>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zh-CN" altLang="en-US" sz="1600" dirty="0" smtClean="0">
              <a:solidFill>
                <a:srgbClr val="262626"/>
              </a:solidFill>
            </a:endParaRPr>
          </a:p>
        </p:txBody>
      </p:sp>
      <p:sp>
        <p:nvSpPr>
          <p:cNvPr id="16" name="文本框 13"/>
          <p:cNvSpPr txBox="1">
            <a:spLocks noChangeArrowheads="1"/>
          </p:cNvSpPr>
          <p:nvPr/>
        </p:nvSpPr>
        <p:spPr bwMode="auto">
          <a:xfrm>
            <a:off x="5739135" y="4137446"/>
            <a:ext cx="509164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zh-CN" altLang="en-US" sz="1600" dirty="0" smtClean="0">
              <a:solidFill>
                <a:srgbClr val="262626"/>
              </a:solidFill>
            </a:endParaRPr>
          </a:p>
        </p:txBody>
      </p:sp>
      <p:sp>
        <p:nvSpPr>
          <p:cNvPr id="17" name="文本框 14"/>
          <p:cNvSpPr txBox="1">
            <a:spLocks noChangeArrowheads="1"/>
          </p:cNvSpPr>
          <p:nvPr/>
        </p:nvSpPr>
        <p:spPr bwMode="auto">
          <a:xfrm>
            <a:off x="6654353" y="5217566"/>
            <a:ext cx="5133454"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600" dirty="0" smtClean="0">
                <a:solidFill>
                  <a:srgbClr val="262626"/>
                </a:solidFill>
              </a:rPr>
              <a:t>点击此处输入文字点击此处输入文字点击此处输入文字</a:t>
            </a:r>
            <a:endParaRPr lang="en-US" altLang="zh-CN" sz="1600" dirty="0" smtClean="0">
              <a:solidFill>
                <a:srgbClr val="262626"/>
              </a:solidFill>
            </a:endParaRPr>
          </a:p>
          <a:p>
            <a:pPr algn="just">
              <a:lnSpc>
                <a:spcPct val="130000"/>
              </a:lnSpc>
            </a:pPr>
            <a:r>
              <a:rPr lang="zh-CN" altLang="en-US" sz="1600" dirty="0" smtClean="0">
                <a:solidFill>
                  <a:srgbClr val="262626"/>
                </a:solidFill>
              </a:rPr>
              <a:t>点击此处输入文字点击此处输入文字点击此处输入文字</a:t>
            </a:r>
            <a:endParaRPr lang="zh-CN" altLang="en-US" sz="1600" dirty="0" smtClean="0">
              <a:solidFill>
                <a:srgbClr val="262626"/>
              </a:solidFill>
            </a:endParaRP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2750"/>
                                        <p:tgtEl>
                                          <p:spTgt spid="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5"/>
                                        </p:tgtEl>
                                        <p:attrNameLst>
                                          <p:attrName>ppt_y</p:attrName>
                                        </p:attrNameLst>
                                      </p:cBhvr>
                                      <p:tavLst>
                                        <p:tav tm="0">
                                          <p:val>
                                            <p:strVal val="#ppt_y"/>
                                          </p:val>
                                        </p:tav>
                                        <p:tav tm="100000">
                                          <p:val>
                                            <p:strVal val="#ppt_y"/>
                                          </p:val>
                                        </p:tav>
                                      </p:tavLst>
                                    </p:anim>
                                    <p:anim calcmode="lin" valueType="num">
                                      <p:cBhvr>
                                        <p:cTn id="5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5"/>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6"/>
                                        </p:tgtEl>
                                        <p:attrNameLst>
                                          <p:attrName>ppt_y</p:attrName>
                                        </p:attrNameLst>
                                      </p:cBhvr>
                                      <p:tavLst>
                                        <p:tav tm="0">
                                          <p:val>
                                            <p:strVal val="#ppt_y"/>
                                          </p:val>
                                        </p:tav>
                                        <p:tav tm="100000">
                                          <p:val>
                                            <p:strVal val="#ppt_y"/>
                                          </p:val>
                                        </p:tav>
                                      </p:tavLst>
                                    </p:anim>
                                    <p:anim calcmode="lin" valueType="num">
                                      <p:cBhvr>
                                        <p:cTn id="5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6"/>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7"/>
                                        </p:tgtEl>
                                        <p:attrNameLst>
                                          <p:attrName>ppt_y</p:attrName>
                                        </p:attrNameLst>
                                      </p:cBhvr>
                                      <p:tavLst>
                                        <p:tav tm="0">
                                          <p:val>
                                            <p:strVal val="#ppt_y"/>
                                          </p:val>
                                        </p:tav>
                                        <p:tav tm="100000">
                                          <p:val>
                                            <p:strVal val="#ppt_y"/>
                                          </p:val>
                                        </p:tav>
                                      </p:tavLst>
                                    </p:anim>
                                    <p:anim calcmode="lin" valueType="num">
                                      <p:cBhvr>
                                        <p:cTn id="6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autoUpdateAnimBg="0"/>
      <p:bldP spid="11" grpId="0" animBg="1" autoUpdateAnimBg="0"/>
      <p:bldP spid="12" grpId="0" animBg="1" autoUpdateAnimBg="0"/>
      <p:bldP spid="13" grpId="0" animBg="1" autoUpdateAnimBg="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椭圆 3"/>
          <p:cNvSpPr>
            <a:spLocks noChangeArrowheads="1"/>
          </p:cNvSpPr>
          <p:nvPr/>
        </p:nvSpPr>
        <p:spPr bwMode="auto">
          <a:xfrm>
            <a:off x="2134046" y="2715443"/>
            <a:ext cx="2578100" cy="2578100"/>
          </a:xfrm>
          <a:prstGeom prst="ellipse">
            <a:avLst/>
          </a:prstGeom>
          <a:solidFill>
            <a:srgbClr val="00B0F0"/>
          </a:solidFill>
          <a:ln>
            <a:noFil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椭圆 4"/>
          <p:cNvSpPr>
            <a:spLocks noChangeArrowheads="1"/>
          </p:cNvSpPr>
          <p:nvPr/>
        </p:nvSpPr>
        <p:spPr bwMode="auto">
          <a:xfrm>
            <a:off x="1876871" y="2459856"/>
            <a:ext cx="3092450" cy="3092450"/>
          </a:xfrm>
          <a:prstGeom prst="ellipse">
            <a:avLst/>
          </a:prstGeom>
          <a:noFill/>
          <a:ln w="25400" cap="flat" cmpd="sng">
            <a:solidFill>
              <a:srgbClr val="00B050"/>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椭圆 5"/>
          <p:cNvSpPr>
            <a:spLocks noChangeArrowheads="1"/>
          </p:cNvSpPr>
          <p:nvPr/>
        </p:nvSpPr>
        <p:spPr bwMode="auto">
          <a:xfrm>
            <a:off x="1660971" y="2242368"/>
            <a:ext cx="3524250" cy="3524250"/>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椭圆 10"/>
          <p:cNvSpPr>
            <a:spLocks noChangeArrowheads="1"/>
          </p:cNvSpPr>
          <p:nvPr/>
        </p:nvSpPr>
        <p:spPr bwMode="auto">
          <a:xfrm>
            <a:off x="10139486" y="1701602"/>
            <a:ext cx="784225" cy="784225"/>
          </a:xfrm>
          <a:prstGeom prst="ellipse">
            <a:avLst/>
          </a:prstGeom>
          <a:solidFill>
            <a:srgbClr val="0896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椭圆 11"/>
          <p:cNvSpPr>
            <a:spLocks noChangeArrowheads="1"/>
          </p:cNvSpPr>
          <p:nvPr/>
        </p:nvSpPr>
        <p:spPr bwMode="auto">
          <a:xfrm>
            <a:off x="10139486" y="2933601"/>
            <a:ext cx="784225" cy="784225"/>
          </a:xfrm>
          <a:prstGeom prst="ellipse">
            <a:avLst/>
          </a:prstGeom>
          <a:solidFill>
            <a:srgbClr val="4AC5A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椭圆 12"/>
          <p:cNvSpPr>
            <a:spLocks noChangeArrowheads="1"/>
          </p:cNvSpPr>
          <p:nvPr/>
        </p:nvSpPr>
        <p:spPr bwMode="auto">
          <a:xfrm>
            <a:off x="10139486" y="4085729"/>
            <a:ext cx="784225" cy="784225"/>
          </a:xfrm>
          <a:prstGeom prst="ellipse">
            <a:avLst/>
          </a:prstGeom>
          <a:solidFill>
            <a:srgbClr val="7EAA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椭圆 13"/>
          <p:cNvSpPr>
            <a:spLocks noChangeArrowheads="1"/>
          </p:cNvSpPr>
          <p:nvPr/>
        </p:nvSpPr>
        <p:spPr bwMode="auto">
          <a:xfrm>
            <a:off x="10139486" y="5237857"/>
            <a:ext cx="784225" cy="784225"/>
          </a:xfrm>
          <a:prstGeom prst="ellipse">
            <a:avLst/>
          </a:prstGeom>
          <a:solidFill>
            <a:srgbClr val="5BC5D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45"/>
          <p:cNvSpPr>
            <a:spLocks noEditPoints="1" noChangeArrowheads="1"/>
          </p:cNvSpPr>
          <p:nvPr/>
        </p:nvSpPr>
        <p:spPr bwMode="auto">
          <a:xfrm>
            <a:off x="10307761" y="4292104"/>
            <a:ext cx="476250" cy="441325"/>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3" name="Group 32"/>
          <p:cNvGrpSpPr/>
          <p:nvPr/>
        </p:nvGrpSpPr>
        <p:grpSpPr bwMode="auto">
          <a:xfrm>
            <a:off x="10399836" y="1874640"/>
            <a:ext cx="263525" cy="477837"/>
            <a:chOff x="0" y="0"/>
            <a:chExt cx="409575" cy="742950"/>
          </a:xfrm>
        </p:grpSpPr>
        <p:sp>
          <p:nvSpPr>
            <p:cNvPr id="34"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5"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sp>
        <p:nvSpPr>
          <p:cNvPr id="36" name="Freeform 755"/>
          <p:cNvSpPr>
            <a:spLocks noChangeArrowheads="1"/>
          </p:cNvSpPr>
          <p:nvPr/>
        </p:nvSpPr>
        <p:spPr bwMode="auto">
          <a:xfrm>
            <a:off x="10418886" y="5379145"/>
            <a:ext cx="242888" cy="474662"/>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7" name="Group 36"/>
          <p:cNvGrpSpPr/>
          <p:nvPr/>
        </p:nvGrpSpPr>
        <p:grpSpPr bwMode="auto">
          <a:xfrm>
            <a:off x="10302999" y="3151088"/>
            <a:ext cx="476250" cy="444500"/>
            <a:chOff x="0" y="0"/>
            <a:chExt cx="739775" cy="690562"/>
          </a:xfrm>
        </p:grpSpPr>
        <p:sp>
          <p:nvSpPr>
            <p:cNvPr id="38"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9"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0"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1"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2"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3"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4"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5"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sp>
        <p:nvSpPr>
          <p:cNvPr id="46" name="矩形 45"/>
          <p:cNvSpPr>
            <a:spLocks noChangeArrowheads="1"/>
          </p:cNvSpPr>
          <p:nvPr/>
        </p:nvSpPr>
        <p:spPr bwMode="auto">
          <a:xfrm>
            <a:off x="5811143" y="1820093"/>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smtClean="0">
                <a:latin typeface="微软雅黑" panose="020B0503020204020204" pitchFamily="34" charset="-122"/>
                <a:ea typeface="微软雅黑" panose="020B0503020204020204" pitchFamily="34" charset="-122"/>
              </a:rPr>
              <a:t>请在此处输入您的文本或者复制您的文本粘贴到此处，请在此处输入您的文本或者复制</a:t>
            </a:r>
            <a:endParaRPr lang="zh-CN" altLang="en-US" sz="2400" dirty="0">
              <a:ea typeface="微软雅黑" panose="020B0503020204020204" pitchFamily="34" charset="-122"/>
            </a:endParaRPr>
          </a:p>
        </p:txBody>
      </p:sp>
      <p:sp>
        <p:nvSpPr>
          <p:cNvPr id="47" name="矩形 46"/>
          <p:cNvSpPr>
            <a:spLocks noChangeArrowheads="1"/>
          </p:cNvSpPr>
          <p:nvPr/>
        </p:nvSpPr>
        <p:spPr bwMode="auto">
          <a:xfrm>
            <a:off x="5811143" y="3013893"/>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smtClean="0">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dirty="0">
              <a:ea typeface="微软雅黑" panose="020B0503020204020204" pitchFamily="34" charset="-122"/>
            </a:endParaRPr>
          </a:p>
        </p:txBody>
      </p:sp>
      <p:sp>
        <p:nvSpPr>
          <p:cNvPr id="48" name="矩形 47"/>
          <p:cNvSpPr>
            <a:spLocks noChangeArrowheads="1"/>
          </p:cNvSpPr>
          <p:nvPr/>
        </p:nvSpPr>
        <p:spPr bwMode="auto">
          <a:xfrm>
            <a:off x="5811143" y="4194993"/>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smtClean="0">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dirty="0">
              <a:ea typeface="微软雅黑" panose="020B0503020204020204" pitchFamily="34" charset="-122"/>
            </a:endParaRPr>
          </a:p>
        </p:txBody>
      </p:sp>
      <p:sp>
        <p:nvSpPr>
          <p:cNvPr id="49" name="矩形 48"/>
          <p:cNvSpPr>
            <a:spLocks noChangeArrowheads="1"/>
          </p:cNvSpPr>
          <p:nvPr/>
        </p:nvSpPr>
        <p:spPr bwMode="auto">
          <a:xfrm>
            <a:off x="5811143" y="5323706"/>
            <a:ext cx="42668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dirty="0" smtClean="0">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dirty="0">
              <a:ea typeface="微软雅黑" panose="020B0503020204020204" pitchFamily="34" charset="-122"/>
            </a:endParaRPr>
          </a:p>
        </p:txBody>
      </p:sp>
      <p:sp>
        <p:nvSpPr>
          <p:cNvPr id="50" name="TextBox 49"/>
          <p:cNvSpPr txBox="1"/>
          <p:nvPr/>
        </p:nvSpPr>
        <p:spPr>
          <a:xfrm>
            <a:off x="2858815" y="3213770"/>
            <a:ext cx="1313180" cy="1446550"/>
          </a:xfrm>
          <a:prstGeom prst="rect">
            <a:avLst/>
          </a:prstGeom>
          <a:noFill/>
        </p:spPr>
        <p:txBody>
          <a:bodyPr wrap="non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输入</a:t>
            </a:r>
            <a:endParaRPr lang="en-US" altLang="zh-CN" sz="4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4400" dirty="0">
                <a:solidFill>
                  <a:schemeClr val="bg1"/>
                </a:solidFill>
                <a:latin typeface="微软雅黑" panose="020B0503020204020204" pitchFamily="34" charset="-122"/>
                <a:ea typeface="微软雅黑" panose="020B0503020204020204" pitchFamily="34" charset="-122"/>
              </a:rPr>
              <a:t>标题</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083121" y="1628006"/>
            <a:ext cx="4702175" cy="4610100"/>
            <a:chOff x="1083121" y="1628006"/>
            <a:chExt cx="4702175" cy="4610100"/>
          </a:xfrm>
        </p:grpSpPr>
        <p:sp>
          <p:nvSpPr>
            <p:cNvPr id="8" name="椭圆 6"/>
            <p:cNvSpPr>
              <a:spLocks noChangeArrowheads="1"/>
            </p:cNvSpPr>
            <p:nvPr/>
          </p:nvSpPr>
          <p:spPr bwMode="auto">
            <a:xfrm>
              <a:off x="1083121" y="3318693"/>
              <a:ext cx="1373188" cy="1373188"/>
            </a:xfrm>
            <a:prstGeom prst="ellipse">
              <a:avLst/>
            </a:prstGeom>
            <a:solidFill>
              <a:srgbClr val="5BC5D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椭圆 7"/>
            <p:cNvSpPr>
              <a:spLocks noChangeArrowheads="1"/>
            </p:cNvSpPr>
            <p:nvPr/>
          </p:nvSpPr>
          <p:spPr bwMode="auto">
            <a:xfrm>
              <a:off x="2737296" y="1628006"/>
              <a:ext cx="1373188" cy="1373187"/>
            </a:xfrm>
            <a:prstGeom prst="ellipse">
              <a:avLst/>
            </a:prstGeom>
            <a:solidFill>
              <a:srgbClr val="0896B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椭圆 8"/>
            <p:cNvSpPr>
              <a:spLocks noChangeArrowheads="1"/>
            </p:cNvSpPr>
            <p:nvPr/>
          </p:nvSpPr>
          <p:spPr bwMode="auto">
            <a:xfrm>
              <a:off x="4410521" y="3318693"/>
              <a:ext cx="1374775" cy="1373188"/>
            </a:xfrm>
            <a:prstGeom prst="ellipse">
              <a:avLst/>
            </a:prstGeom>
            <a:solidFill>
              <a:srgbClr val="4AC5A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椭圆 9"/>
            <p:cNvSpPr>
              <a:spLocks noChangeArrowheads="1"/>
            </p:cNvSpPr>
            <p:nvPr/>
          </p:nvSpPr>
          <p:spPr bwMode="auto">
            <a:xfrm>
              <a:off x="2772221" y="4864918"/>
              <a:ext cx="1373188" cy="1373188"/>
            </a:xfrm>
            <a:prstGeom prst="ellipse">
              <a:avLst/>
            </a:prstGeom>
            <a:solidFill>
              <a:srgbClr val="7EAA2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矩形 28"/>
            <p:cNvSpPr>
              <a:spLocks noChangeArrowheads="1"/>
            </p:cNvSpPr>
            <p:nvPr/>
          </p:nvSpPr>
          <p:spPr bwMode="auto">
            <a:xfrm>
              <a:off x="1130623" y="3573810"/>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 name="矩形 50"/>
            <p:cNvSpPr>
              <a:spLocks noChangeArrowheads="1"/>
            </p:cNvSpPr>
            <p:nvPr/>
          </p:nvSpPr>
          <p:spPr bwMode="auto">
            <a:xfrm>
              <a:off x="4466965" y="3573810"/>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2" name="矩形 51"/>
            <p:cNvSpPr>
              <a:spLocks noChangeArrowheads="1"/>
            </p:cNvSpPr>
            <p:nvPr/>
          </p:nvSpPr>
          <p:spPr bwMode="auto">
            <a:xfrm>
              <a:off x="2821066" y="1917626"/>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3" name="矩形 52"/>
            <p:cNvSpPr>
              <a:spLocks noChangeArrowheads="1"/>
            </p:cNvSpPr>
            <p:nvPr/>
          </p:nvSpPr>
          <p:spPr bwMode="auto">
            <a:xfrm>
              <a:off x="2821066" y="5182180"/>
              <a:ext cx="12618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1+#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1+#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1+#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1+#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1+#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iterate type="lt">
                                    <p:tmPct val="10000"/>
                                  </p:iterate>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anim calcmode="lin" valueType="num">
                                      <p:cBhvr>
                                        <p:cTn id="96" dur="500" fill="hold"/>
                                        <p:tgtEl>
                                          <p:spTgt spid="46"/>
                                        </p:tgtEl>
                                        <p:attrNameLst>
                                          <p:attrName>ppt_x</p:attrName>
                                        </p:attrNameLst>
                                      </p:cBhvr>
                                      <p:tavLst>
                                        <p:tav tm="0">
                                          <p:val>
                                            <p:strVal val="#ppt_x"/>
                                          </p:val>
                                        </p:tav>
                                        <p:tav tm="100000">
                                          <p:val>
                                            <p:strVal val="#ppt_x"/>
                                          </p:val>
                                        </p:tav>
                                      </p:tavLst>
                                    </p:anim>
                                    <p:anim calcmode="lin" valueType="num">
                                      <p:cBhvr>
                                        <p:cTn id="97" dur="500" fill="hold"/>
                                        <p:tgtEl>
                                          <p:spTgt spid="4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iterate type="lt">
                                    <p:tmPct val="10000"/>
                                  </p:iterate>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iterate type="lt">
                                    <p:tmPct val="10000"/>
                                  </p:iterate>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anim calcmode="lin" valueType="num">
                                      <p:cBhvr>
                                        <p:cTn id="106" dur="500" fill="hold"/>
                                        <p:tgtEl>
                                          <p:spTgt spid="48"/>
                                        </p:tgtEl>
                                        <p:attrNameLst>
                                          <p:attrName>ppt_x</p:attrName>
                                        </p:attrNameLst>
                                      </p:cBhvr>
                                      <p:tavLst>
                                        <p:tav tm="0">
                                          <p:val>
                                            <p:strVal val="#ppt_x"/>
                                          </p:val>
                                        </p:tav>
                                        <p:tav tm="100000">
                                          <p:val>
                                            <p:strVal val="#ppt_x"/>
                                          </p:val>
                                        </p:tav>
                                      </p:tavLst>
                                    </p:anim>
                                    <p:anim calcmode="lin" valueType="num">
                                      <p:cBhvr>
                                        <p:cTn id="107" dur="500" fill="hold"/>
                                        <p:tgtEl>
                                          <p:spTgt spid="4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10000"/>
                                  </p:iterate>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anim calcmode="lin" valueType="num">
                                      <p:cBhvr>
                                        <p:cTn id="111" dur="500" fill="hold"/>
                                        <p:tgtEl>
                                          <p:spTgt spid="49"/>
                                        </p:tgtEl>
                                        <p:attrNameLst>
                                          <p:attrName>ppt_x</p:attrName>
                                        </p:attrNameLst>
                                      </p:cBhvr>
                                      <p:tavLst>
                                        <p:tav tm="0">
                                          <p:val>
                                            <p:strVal val="#ppt_x"/>
                                          </p:val>
                                        </p:tav>
                                        <p:tav tm="100000">
                                          <p:val>
                                            <p:strVal val="#ppt_x"/>
                                          </p:val>
                                        </p:tav>
                                      </p:tavLst>
                                    </p:anim>
                                    <p:anim calcmode="lin" valueType="num">
                                      <p:cBhvr>
                                        <p:cTn id="11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2" grpId="0" animBg="1"/>
      <p:bldP spid="13" grpId="0" animBg="1"/>
      <p:bldP spid="14" grpId="0" animBg="1"/>
      <p:bldP spid="15" grpId="0" animBg="1"/>
      <p:bldP spid="32" grpId="0" animBg="1"/>
      <p:bldP spid="36" grpId="0" animBg="1"/>
      <p:bldP spid="46" grpId="0"/>
      <p:bldP spid="47"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8" name="Group 3"/>
          <p:cNvGrpSpPr/>
          <p:nvPr/>
        </p:nvGrpSpPr>
        <p:grpSpPr bwMode="auto">
          <a:xfrm>
            <a:off x="1146797" y="1269554"/>
            <a:ext cx="9992938" cy="3963056"/>
            <a:chOff x="0" y="0"/>
            <a:chExt cx="10508027" cy="4168168"/>
          </a:xfrm>
        </p:grpSpPr>
        <p:grpSp>
          <p:nvGrpSpPr>
            <p:cNvPr id="9" name="Group 4"/>
            <p:cNvGrpSpPr/>
            <p:nvPr/>
          </p:nvGrpSpPr>
          <p:grpSpPr bwMode="auto">
            <a:xfrm>
              <a:off x="576369" y="0"/>
              <a:ext cx="9931658" cy="4146122"/>
              <a:chOff x="0" y="0"/>
              <a:chExt cx="3190685" cy="1332000"/>
            </a:xfrm>
          </p:grpSpPr>
          <p:cxnSp>
            <p:nvCxnSpPr>
              <p:cNvPr id="15" name="直接连接符 3"/>
              <p:cNvCxnSpPr>
                <a:cxnSpLocks noChangeShapeType="1"/>
              </p:cNvCxnSpPr>
              <p:nvPr/>
            </p:nvCxnSpPr>
            <p:spPr bwMode="auto">
              <a:xfrm>
                <a:off x="0" y="107813"/>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6" name="直接连接符 4"/>
              <p:cNvCxnSpPr>
                <a:cxnSpLocks noChangeShapeType="1"/>
              </p:cNvCxnSpPr>
              <p:nvPr/>
            </p:nvCxnSpPr>
            <p:spPr bwMode="auto">
              <a:xfrm>
                <a:off x="0" y="41386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7" name="直接连接符 5"/>
              <p:cNvCxnSpPr>
                <a:cxnSpLocks noChangeShapeType="1"/>
              </p:cNvCxnSpPr>
              <p:nvPr/>
            </p:nvCxnSpPr>
            <p:spPr bwMode="auto">
              <a:xfrm>
                <a:off x="0" y="719907"/>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8" name="直接连接符 6"/>
              <p:cNvCxnSpPr>
                <a:cxnSpLocks noChangeShapeType="1"/>
              </p:cNvCxnSpPr>
              <p:nvPr/>
            </p:nvCxnSpPr>
            <p:spPr bwMode="auto">
              <a:xfrm>
                <a:off x="0" y="1025954"/>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19" name="直接连接符 7"/>
              <p:cNvCxnSpPr>
                <a:cxnSpLocks noChangeShapeType="1"/>
              </p:cNvCxnSpPr>
              <p:nvPr/>
            </p:nvCxnSpPr>
            <p:spPr bwMode="auto">
              <a:xfrm>
                <a:off x="0" y="1332000"/>
                <a:ext cx="3190685" cy="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cxnSp>
            <p:nvCxnSpPr>
              <p:cNvPr id="20" name="直接连接符 8"/>
              <p:cNvCxnSpPr>
                <a:cxnSpLocks noChangeShapeType="1"/>
              </p:cNvCxnSpPr>
              <p:nvPr/>
            </p:nvCxnSpPr>
            <p:spPr bwMode="auto">
              <a:xfrm>
                <a:off x="0" y="0"/>
                <a:ext cx="0" cy="1332000"/>
              </a:xfrm>
              <a:prstGeom prst="line">
                <a:avLst/>
              </a:prstGeom>
              <a:noFill/>
              <a:ln w="6350" cmpd="sng">
                <a:solidFill>
                  <a:srgbClr val="D9D9D9"/>
                </a:solidFill>
                <a:round/>
              </a:ln>
              <a:extLst>
                <a:ext uri="{909E8E84-426E-40DD-AFC4-6F175D3DCCD1}">
                  <a14:hiddenFill xmlns:a14="http://schemas.microsoft.com/office/drawing/2010/main">
                    <a:noFill/>
                  </a14:hiddenFill>
                </a:ext>
              </a:extLst>
            </p:spPr>
          </p:cxnSp>
        </p:grpSp>
        <p:sp>
          <p:nvSpPr>
            <p:cNvPr id="10" name="矩形 9"/>
            <p:cNvSpPr>
              <a:spLocks noChangeArrowheads="1"/>
            </p:cNvSpPr>
            <p:nvPr/>
          </p:nvSpPr>
          <p:spPr bwMode="auto">
            <a:xfrm>
              <a:off x="0" y="74673"/>
              <a:ext cx="6030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100</a:t>
              </a:r>
              <a:endParaRPr lang="zh-CN" altLang="en-US" sz="2000">
                <a:solidFill>
                  <a:srgbClr val="A6A6A6"/>
                </a:solidFill>
                <a:latin typeface="Impact" panose="020B0806030902050204" pitchFamily="34" charset="0"/>
              </a:endParaRPr>
            </a:p>
          </p:txBody>
        </p:sp>
        <p:sp>
          <p:nvSpPr>
            <p:cNvPr id="11" name="矩形 10"/>
            <p:cNvSpPr>
              <a:spLocks noChangeArrowheads="1"/>
            </p:cNvSpPr>
            <p:nvPr/>
          </p:nvSpPr>
          <p:spPr bwMode="auto">
            <a:xfrm>
              <a:off x="235640" y="3768058"/>
              <a:ext cx="367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0</a:t>
              </a:r>
              <a:endParaRPr lang="zh-CN" altLang="en-US" sz="2000">
                <a:solidFill>
                  <a:srgbClr val="A6A6A6"/>
                </a:solidFill>
                <a:latin typeface="Impact" panose="020B0806030902050204" pitchFamily="34" charset="0"/>
              </a:endParaRPr>
            </a:p>
          </p:txBody>
        </p:sp>
        <p:sp>
          <p:nvSpPr>
            <p:cNvPr id="12" name="矩形 11"/>
            <p:cNvSpPr>
              <a:spLocks noChangeArrowheads="1"/>
            </p:cNvSpPr>
            <p:nvPr/>
          </p:nvSpPr>
          <p:spPr bwMode="auto">
            <a:xfrm>
              <a:off x="97782" y="1966299"/>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50</a:t>
              </a:r>
              <a:endParaRPr lang="zh-CN" altLang="en-US" sz="2000">
                <a:solidFill>
                  <a:srgbClr val="A6A6A6"/>
                </a:solidFill>
                <a:latin typeface="Impact" panose="020B0806030902050204" pitchFamily="34" charset="0"/>
              </a:endParaRPr>
            </a:p>
          </p:txBody>
        </p:sp>
        <p:sp>
          <p:nvSpPr>
            <p:cNvPr id="13" name="矩形 27"/>
            <p:cNvSpPr>
              <a:spLocks noChangeArrowheads="1"/>
            </p:cNvSpPr>
            <p:nvPr/>
          </p:nvSpPr>
          <p:spPr bwMode="auto">
            <a:xfrm>
              <a:off x="134652" y="1029472"/>
              <a:ext cx="468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75</a:t>
              </a:r>
              <a:endParaRPr lang="zh-CN" altLang="en-US" sz="2000">
                <a:solidFill>
                  <a:srgbClr val="A6A6A6"/>
                </a:solidFill>
                <a:latin typeface="Impact" panose="020B0806030902050204" pitchFamily="34" charset="0"/>
              </a:endParaRPr>
            </a:p>
          </p:txBody>
        </p:sp>
        <p:sp>
          <p:nvSpPr>
            <p:cNvPr id="14" name="矩形 28"/>
            <p:cNvSpPr>
              <a:spLocks noChangeArrowheads="1"/>
            </p:cNvSpPr>
            <p:nvPr/>
          </p:nvSpPr>
          <p:spPr bwMode="auto">
            <a:xfrm>
              <a:off x="107399" y="2921098"/>
              <a:ext cx="4956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r"/>
              <a:r>
                <a:rPr lang="en-US" altLang="zh-CN" sz="2000">
                  <a:solidFill>
                    <a:srgbClr val="A6A6A6"/>
                  </a:solidFill>
                  <a:latin typeface="Impact" panose="020B0806030902050204" pitchFamily="34" charset="0"/>
                </a:rPr>
                <a:t> 25</a:t>
              </a:r>
              <a:endParaRPr lang="zh-CN" altLang="en-US" sz="2000">
                <a:solidFill>
                  <a:srgbClr val="A6A6A6"/>
                </a:solidFill>
                <a:latin typeface="Impact" panose="020B0806030902050204" pitchFamily="34" charset="0"/>
              </a:endParaRPr>
            </a:p>
          </p:txBody>
        </p:sp>
      </p:grpSp>
      <p:grpSp>
        <p:nvGrpSpPr>
          <p:cNvPr id="21" name="Group 16"/>
          <p:cNvGrpSpPr/>
          <p:nvPr/>
        </p:nvGrpSpPr>
        <p:grpSpPr bwMode="auto">
          <a:xfrm>
            <a:off x="2532667" y="2066781"/>
            <a:ext cx="499724" cy="3173466"/>
            <a:chOff x="0" y="0"/>
            <a:chExt cx="524436" cy="3337933"/>
          </a:xfrm>
        </p:grpSpPr>
        <p:sp>
          <p:nvSpPr>
            <p:cNvPr id="22" name="立方体 43"/>
            <p:cNvSpPr>
              <a:spLocks noChangeArrowheads="1"/>
            </p:cNvSpPr>
            <p:nvPr/>
          </p:nvSpPr>
          <p:spPr bwMode="auto">
            <a:xfrm>
              <a:off x="0" y="1868612"/>
              <a:ext cx="524436" cy="1469321"/>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3" name="立方体 21"/>
            <p:cNvSpPr>
              <a:spLocks noChangeArrowheads="1"/>
            </p:cNvSpPr>
            <p:nvPr/>
          </p:nvSpPr>
          <p:spPr bwMode="auto">
            <a:xfrm>
              <a:off x="0" y="599347"/>
              <a:ext cx="524436" cy="1469321"/>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4" name="立方体 23"/>
            <p:cNvSpPr>
              <a:spLocks noChangeArrowheads="1"/>
            </p:cNvSpPr>
            <p:nvPr/>
          </p:nvSpPr>
          <p:spPr bwMode="auto">
            <a:xfrm>
              <a:off x="0" y="0"/>
              <a:ext cx="524436" cy="1109233"/>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25" name="Group 20"/>
          <p:cNvGrpSpPr/>
          <p:nvPr/>
        </p:nvGrpSpPr>
        <p:grpSpPr bwMode="auto">
          <a:xfrm>
            <a:off x="4015353" y="3719156"/>
            <a:ext cx="498214" cy="1562578"/>
            <a:chOff x="0" y="0"/>
            <a:chExt cx="524436" cy="1643068"/>
          </a:xfrm>
        </p:grpSpPr>
        <p:sp>
          <p:nvSpPr>
            <p:cNvPr id="26" name="立方体 25"/>
            <p:cNvSpPr>
              <a:spLocks noChangeArrowheads="1"/>
            </p:cNvSpPr>
            <p:nvPr/>
          </p:nvSpPr>
          <p:spPr bwMode="auto">
            <a:xfrm>
              <a:off x="0" y="1051352"/>
              <a:ext cx="524436" cy="59171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7" name="立方体 26"/>
            <p:cNvSpPr>
              <a:spLocks noChangeArrowheads="1"/>
            </p:cNvSpPr>
            <p:nvPr/>
          </p:nvSpPr>
          <p:spPr bwMode="auto">
            <a:xfrm>
              <a:off x="0" y="585478"/>
              <a:ext cx="524436" cy="640331"/>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28" name="立方体 29"/>
            <p:cNvSpPr>
              <a:spLocks noChangeArrowheads="1"/>
            </p:cNvSpPr>
            <p:nvPr/>
          </p:nvSpPr>
          <p:spPr bwMode="auto">
            <a:xfrm>
              <a:off x="0" y="0"/>
              <a:ext cx="524436" cy="778958"/>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29" name="Group 24"/>
          <p:cNvGrpSpPr/>
          <p:nvPr/>
        </p:nvGrpSpPr>
        <p:grpSpPr bwMode="auto">
          <a:xfrm>
            <a:off x="9946253" y="1854619"/>
            <a:ext cx="498214" cy="3380302"/>
            <a:chOff x="0" y="0"/>
            <a:chExt cx="524436" cy="3555137"/>
          </a:xfrm>
        </p:grpSpPr>
        <p:sp>
          <p:nvSpPr>
            <p:cNvPr id="30" name="立方体 36"/>
            <p:cNvSpPr>
              <a:spLocks noChangeArrowheads="1"/>
            </p:cNvSpPr>
            <p:nvPr/>
          </p:nvSpPr>
          <p:spPr bwMode="auto">
            <a:xfrm>
              <a:off x="0" y="2085816"/>
              <a:ext cx="524436" cy="1469321"/>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1" name="立方体 37"/>
            <p:cNvSpPr>
              <a:spLocks noChangeArrowheads="1"/>
            </p:cNvSpPr>
            <p:nvPr/>
          </p:nvSpPr>
          <p:spPr bwMode="auto">
            <a:xfrm>
              <a:off x="0" y="1133182"/>
              <a:ext cx="524436" cy="1152690"/>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2" name="立方体 38"/>
            <p:cNvSpPr>
              <a:spLocks noChangeArrowheads="1"/>
            </p:cNvSpPr>
            <p:nvPr/>
          </p:nvSpPr>
          <p:spPr bwMode="auto">
            <a:xfrm>
              <a:off x="0" y="0"/>
              <a:ext cx="524436" cy="1326438"/>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33" name="Group 28"/>
          <p:cNvGrpSpPr/>
          <p:nvPr/>
        </p:nvGrpSpPr>
        <p:grpSpPr bwMode="auto">
          <a:xfrm>
            <a:off x="5498078" y="3578232"/>
            <a:ext cx="498214" cy="1699964"/>
            <a:chOff x="0" y="0"/>
            <a:chExt cx="524436" cy="1787675"/>
          </a:xfrm>
        </p:grpSpPr>
        <p:sp>
          <p:nvSpPr>
            <p:cNvPr id="34" name="立方体 40"/>
            <p:cNvSpPr>
              <a:spLocks noChangeArrowheads="1"/>
            </p:cNvSpPr>
            <p:nvPr/>
          </p:nvSpPr>
          <p:spPr bwMode="auto">
            <a:xfrm>
              <a:off x="0" y="1176190"/>
              <a:ext cx="524436" cy="611485"/>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5" name="立方体 41"/>
            <p:cNvSpPr>
              <a:spLocks noChangeArrowheads="1"/>
            </p:cNvSpPr>
            <p:nvPr/>
          </p:nvSpPr>
          <p:spPr bwMode="auto">
            <a:xfrm>
              <a:off x="0" y="640741"/>
              <a:ext cx="524436" cy="678070"/>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6" name="立方体 42"/>
            <p:cNvSpPr>
              <a:spLocks noChangeArrowheads="1"/>
            </p:cNvSpPr>
            <p:nvPr/>
          </p:nvSpPr>
          <p:spPr bwMode="auto">
            <a:xfrm>
              <a:off x="0" y="0"/>
              <a:ext cx="524436" cy="830039"/>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37" name="Group 32"/>
          <p:cNvGrpSpPr/>
          <p:nvPr/>
        </p:nvGrpSpPr>
        <p:grpSpPr bwMode="auto">
          <a:xfrm>
            <a:off x="6980803" y="3302578"/>
            <a:ext cx="498214" cy="1968696"/>
            <a:chOff x="0" y="0"/>
            <a:chExt cx="524436" cy="2069935"/>
          </a:xfrm>
        </p:grpSpPr>
        <p:sp>
          <p:nvSpPr>
            <p:cNvPr id="38" name="立方体 50"/>
            <p:cNvSpPr>
              <a:spLocks noChangeArrowheads="1"/>
            </p:cNvSpPr>
            <p:nvPr/>
          </p:nvSpPr>
          <p:spPr bwMode="auto">
            <a:xfrm>
              <a:off x="0" y="1075229"/>
              <a:ext cx="524436" cy="99470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39" name="立方体 51"/>
            <p:cNvSpPr>
              <a:spLocks noChangeArrowheads="1"/>
            </p:cNvSpPr>
            <p:nvPr/>
          </p:nvSpPr>
          <p:spPr bwMode="auto">
            <a:xfrm>
              <a:off x="0" y="651430"/>
              <a:ext cx="524436" cy="554396"/>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40" name="立方体 52"/>
            <p:cNvSpPr>
              <a:spLocks noChangeArrowheads="1"/>
            </p:cNvSpPr>
            <p:nvPr/>
          </p:nvSpPr>
          <p:spPr bwMode="auto">
            <a:xfrm>
              <a:off x="0" y="0"/>
              <a:ext cx="524436" cy="800669"/>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grpSp>
        <p:nvGrpSpPr>
          <p:cNvPr id="41" name="Group 36"/>
          <p:cNvGrpSpPr/>
          <p:nvPr/>
        </p:nvGrpSpPr>
        <p:grpSpPr bwMode="auto">
          <a:xfrm>
            <a:off x="8463528" y="2926263"/>
            <a:ext cx="498214" cy="2335564"/>
            <a:chOff x="0" y="0"/>
            <a:chExt cx="524436" cy="2456252"/>
          </a:xfrm>
        </p:grpSpPr>
        <p:sp>
          <p:nvSpPr>
            <p:cNvPr id="42" name="立方体 54"/>
            <p:cNvSpPr>
              <a:spLocks noChangeArrowheads="1"/>
            </p:cNvSpPr>
            <p:nvPr/>
          </p:nvSpPr>
          <p:spPr bwMode="auto">
            <a:xfrm>
              <a:off x="0" y="1461546"/>
              <a:ext cx="524436" cy="994706"/>
            </a:xfrm>
            <a:prstGeom prst="cube">
              <a:avLst>
                <a:gd name="adj" fmla="val 25000"/>
              </a:avLst>
            </a:prstGeom>
            <a:solidFill>
              <a:srgbClr val="7DB7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43" name="立方体 55"/>
            <p:cNvSpPr>
              <a:spLocks noChangeArrowheads="1"/>
            </p:cNvSpPr>
            <p:nvPr/>
          </p:nvSpPr>
          <p:spPr bwMode="auto">
            <a:xfrm>
              <a:off x="0" y="654417"/>
              <a:ext cx="524436" cy="937726"/>
            </a:xfrm>
            <a:prstGeom prst="cube">
              <a:avLst>
                <a:gd name="adj" fmla="val 25000"/>
              </a:avLst>
            </a:prstGeom>
            <a:solidFill>
              <a:srgbClr val="F4B0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sp>
          <p:nvSpPr>
            <p:cNvPr id="44" name="立方体 56"/>
            <p:cNvSpPr>
              <a:spLocks noChangeArrowheads="1"/>
            </p:cNvSpPr>
            <p:nvPr/>
          </p:nvSpPr>
          <p:spPr bwMode="auto">
            <a:xfrm>
              <a:off x="0" y="0"/>
              <a:ext cx="524436" cy="815117"/>
            </a:xfrm>
            <a:prstGeom prst="cube">
              <a:avLst>
                <a:gd name="adj" fmla="val 25000"/>
              </a:avLst>
            </a:prstGeom>
            <a:solidFill>
              <a:srgbClr val="E950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Verdana" panose="020B0604030504040204" pitchFamily="34" charset="0"/>
                  <a:ea typeface="微软雅黑" panose="020B0503020204020204" pitchFamily="34" charset="-122"/>
                </a:defRPr>
              </a:lvl9pPr>
            </a:lstStyle>
            <a:p>
              <a:pPr algn="ctr"/>
              <a:endParaRPr lang="zh-CN" altLang="en-US">
                <a:solidFill>
                  <a:srgbClr val="FFFFFF"/>
                </a:solidFill>
              </a:endParaRPr>
            </a:p>
          </p:txBody>
        </p:sp>
      </p:grpSp>
      <p:sp>
        <p:nvSpPr>
          <p:cNvPr id="45" name="矩形 44"/>
          <p:cNvSpPr/>
          <p:nvPr/>
        </p:nvSpPr>
        <p:spPr>
          <a:xfrm>
            <a:off x="2426767" y="5845025"/>
            <a:ext cx="501163" cy="519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TextBox 45"/>
          <p:cNvSpPr txBox="1"/>
          <p:nvPr/>
        </p:nvSpPr>
        <p:spPr>
          <a:xfrm>
            <a:off x="2957871" y="5836649"/>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1" name="矩形 50"/>
          <p:cNvSpPr/>
          <p:nvPr/>
        </p:nvSpPr>
        <p:spPr>
          <a:xfrm>
            <a:off x="4979181" y="5845025"/>
            <a:ext cx="501163" cy="519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51"/>
          <p:cNvSpPr txBox="1"/>
          <p:nvPr/>
        </p:nvSpPr>
        <p:spPr>
          <a:xfrm>
            <a:off x="5510285" y="5836649"/>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3" name="矩形 52"/>
          <p:cNvSpPr/>
          <p:nvPr/>
        </p:nvSpPr>
        <p:spPr>
          <a:xfrm>
            <a:off x="7598832" y="5845025"/>
            <a:ext cx="501163" cy="519297"/>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TextBox 53"/>
          <p:cNvSpPr txBox="1"/>
          <p:nvPr/>
        </p:nvSpPr>
        <p:spPr>
          <a:xfrm>
            <a:off x="8129936" y="5836649"/>
            <a:ext cx="1414982" cy="332937"/>
          </a:xfrm>
          <a:prstGeom prst="rect">
            <a:avLst/>
          </a:prstGeom>
          <a:noFill/>
        </p:spPr>
        <p:txBody>
          <a:bodyPr wrap="none" rtlCol="0">
            <a:spAutoFit/>
          </a:bodyPr>
          <a:lstStyle/>
          <a:p>
            <a:r>
              <a:rPr lang="zh-CN" altLang="en-US" sz="1800" b="1" dirty="0" smtClean="0">
                <a:latin typeface="微软雅黑" panose="020B0503020204020204" pitchFamily="34" charset="-122"/>
                <a:ea typeface="微软雅黑" panose="020B0503020204020204" pitchFamily="34" charset="-122"/>
              </a:rPr>
              <a:t>加入文字内容</a:t>
            </a:r>
            <a:endParaRPr lang="zh-CN" altLang="en-US" sz="1800" b="1" dirty="0">
              <a:latin typeface="微软雅黑" panose="020B0503020204020204" pitchFamily="34" charset="-122"/>
              <a:ea typeface="微软雅黑" panose="020B0503020204020204" pitchFamily="34" charset="-122"/>
            </a:endParaRPr>
          </a:p>
        </p:txBody>
      </p:sp>
      <p:sp>
        <p:nvSpPr>
          <p:cNvPr id="55" name="TextBox 54"/>
          <p:cNvSpPr txBox="1"/>
          <p:nvPr/>
        </p:nvSpPr>
        <p:spPr>
          <a:xfrm>
            <a:off x="2957871" y="6104674"/>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6" name="TextBox 55"/>
          <p:cNvSpPr txBox="1"/>
          <p:nvPr/>
        </p:nvSpPr>
        <p:spPr>
          <a:xfrm>
            <a:off x="5510285" y="6104674"/>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7" name="TextBox 56"/>
          <p:cNvSpPr txBox="1"/>
          <p:nvPr/>
        </p:nvSpPr>
        <p:spPr>
          <a:xfrm>
            <a:off x="8129936" y="6104674"/>
            <a:ext cx="1623068" cy="277448"/>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加入文字说明和意义</a:t>
            </a:r>
            <a:endParaRPr lang="zh-CN" altLang="en-US" sz="1400" b="1" dirty="0">
              <a:latin typeface="微软雅黑" panose="020B0503020204020204" pitchFamily="34" charset="-122"/>
              <a:ea typeface="微软雅黑" panose="020B0503020204020204" pitchFamily="34" charset="-122"/>
            </a:endParaRPr>
          </a:p>
        </p:txBody>
      </p:sp>
      <p:sp>
        <p:nvSpPr>
          <p:cNvPr id="58" name="TextBox 57"/>
          <p:cNvSpPr txBox="1"/>
          <p:nvPr/>
        </p:nvSpPr>
        <p:spPr>
          <a:xfrm>
            <a:off x="2272438" y="5299926"/>
            <a:ext cx="881973"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59" name="TextBox 58"/>
          <p:cNvSpPr txBox="1"/>
          <p:nvPr/>
        </p:nvSpPr>
        <p:spPr>
          <a:xfrm>
            <a:off x="3823473"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0" name="TextBox 59"/>
          <p:cNvSpPr txBox="1"/>
          <p:nvPr/>
        </p:nvSpPr>
        <p:spPr>
          <a:xfrm>
            <a:off x="5306198"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1" name="TextBox 60"/>
          <p:cNvSpPr txBox="1"/>
          <p:nvPr/>
        </p:nvSpPr>
        <p:spPr>
          <a:xfrm>
            <a:off x="6788923" y="5305188"/>
            <a:ext cx="881973" cy="415498"/>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2" name="TextBox 61"/>
          <p:cNvSpPr txBox="1"/>
          <p:nvPr/>
        </p:nvSpPr>
        <p:spPr>
          <a:xfrm>
            <a:off x="8307592" y="5305188"/>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63" name="TextBox 62"/>
          <p:cNvSpPr txBox="1"/>
          <p:nvPr/>
        </p:nvSpPr>
        <p:spPr>
          <a:xfrm>
            <a:off x="9675024" y="5305188"/>
            <a:ext cx="1040671" cy="415498"/>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par>
                                <p:cTn id="22" presetID="10" presetClass="entr" presetSubtype="0" fill="hold" nodeType="withEffect">
                                  <p:stCondLst>
                                    <p:cond delay="1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22" presetClass="entr" presetSubtype="4" fill="hold"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225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nodeType="withEffect">
                                  <p:stCondLst>
                                    <p:cond delay="250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par>
                                <p:cTn id="36" presetID="22" presetClass="entr" presetSubtype="4" fill="hold" nodeType="withEffect">
                                  <p:stCondLst>
                                    <p:cond delay="275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par>
                                <p:cTn id="39" presetID="22" presetClass="entr" presetSubtype="4" fill="hold" nodeType="withEffect">
                                  <p:stCondLst>
                                    <p:cond delay="300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par>
                                <p:cTn id="42" presetID="22" presetClass="entr" presetSubtype="4" fill="hold" nodeType="withEffect">
                                  <p:stCondLst>
                                    <p:cond delay="3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 presetClass="entr" presetSubtype="4" fill="hold" grpId="0" nodeType="withEffect">
                                  <p:stCondLst>
                                    <p:cond delay="325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325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25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325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25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325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ppt_x"/>
                                          </p:val>
                                        </p:tav>
                                        <p:tav tm="100000">
                                          <p:val>
                                            <p:strVal val="#ppt_x"/>
                                          </p:val>
                                        </p:tav>
                                      </p:tavLst>
                                    </p:anim>
                                    <p:anim calcmode="lin" valueType="num">
                                      <p:cBhvr additive="base">
                                        <p:cTn id="6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1250" fill="hold"/>
                                        <p:tgtEl>
                                          <p:spTgt spid="45"/>
                                        </p:tgtEl>
                                        <p:attrNameLst>
                                          <p:attrName>ppt_x</p:attrName>
                                        </p:attrNameLst>
                                      </p:cBhvr>
                                      <p:tavLst>
                                        <p:tav tm="0">
                                          <p:val>
                                            <p:strVal val="0-#ppt_w/2"/>
                                          </p:val>
                                        </p:tav>
                                        <p:tav tm="100000">
                                          <p:val>
                                            <p:strVal val="#ppt_x"/>
                                          </p:val>
                                        </p:tav>
                                      </p:tavLst>
                                    </p:anim>
                                    <p:anim calcmode="lin" valueType="num">
                                      <p:cBhvr additive="base">
                                        <p:cTn id="74" dur="1250" fill="hold"/>
                                        <p:tgtEl>
                                          <p:spTgt spid="4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1250" fill="hold"/>
                                        <p:tgtEl>
                                          <p:spTgt spid="46"/>
                                        </p:tgtEl>
                                        <p:attrNameLst>
                                          <p:attrName>ppt_x</p:attrName>
                                        </p:attrNameLst>
                                      </p:cBhvr>
                                      <p:tavLst>
                                        <p:tav tm="0">
                                          <p:val>
                                            <p:strVal val="0-#ppt_w/2"/>
                                          </p:val>
                                        </p:tav>
                                        <p:tav tm="100000">
                                          <p:val>
                                            <p:strVal val="#ppt_x"/>
                                          </p:val>
                                        </p:tav>
                                      </p:tavLst>
                                    </p:anim>
                                    <p:anim calcmode="lin" valueType="num">
                                      <p:cBhvr additive="base">
                                        <p:cTn id="78" dur="125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1250" fill="hold"/>
                                        <p:tgtEl>
                                          <p:spTgt spid="51"/>
                                        </p:tgtEl>
                                        <p:attrNameLst>
                                          <p:attrName>ppt_x</p:attrName>
                                        </p:attrNameLst>
                                      </p:cBhvr>
                                      <p:tavLst>
                                        <p:tav tm="0">
                                          <p:val>
                                            <p:strVal val="0-#ppt_w/2"/>
                                          </p:val>
                                        </p:tav>
                                        <p:tav tm="100000">
                                          <p:val>
                                            <p:strVal val="#ppt_x"/>
                                          </p:val>
                                        </p:tav>
                                      </p:tavLst>
                                    </p:anim>
                                    <p:anim calcmode="lin" valueType="num">
                                      <p:cBhvr additive="base">
                                        <p:cTn id="82" dur="1250" fill="hold"/>
                                        <p:tgtEl>
                                          <p:spTgt spid="5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1250" fill="hold"/>
                                        <p:tgtEl>
                                          <p:spTgt spid="52"/>
                                        </p:tgtEl>
                                        <p:attrNameLst>
                                          <p:attrName>ppt_x</p:attrName>
                                        </p:attrNameLst>
                                      </p:cBhvr>
                                      <p:tavLst>
                                        <p:tav tm="0">
                                          <p:val>
                                            <p:strVal val="0-#ppt_w/2"/>
                                          </p:val>
                                        </p:tav>
                                        <p:tav tm="100000">
                                          <p:val>
                                            <p:strVal val="#ppt_x"/>
                                          </p:val>
                                        </p:tav>
                                      </p:tavLst>
                                    </p:anim>
                                    <p:anim calcmode="lin" valueType="num">
                                      <p:cBhvr additive="base">
                                        <p:cTn id="86" dur="1250" fill="hold"/>
                                        <p:tgtEl>
                                          <p:spTgt spid="5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1250" fill="hold"/>
                                        <p:tgtEl>
                                          <p:spTgt spid="53"/>
                                        </p:tgtEl>
                                        <p:attrNameLst>
                                          <p:attrName>ppt_x</p:attrName>
                                        </p:attrNameLst>
                                      </p:cBhvr>
                                      <p:tavLst>
                                        <p:tav tm="0">
                                          <p:val>
                                            <p:strVal val="0-#ppt_w/2"/>
                                          </p:val>
                                        </p:tav>
                                        <p:tav tm="100000">
                                          <p:val>
                                            <p:strVal val="#ppt_x"/>
                                          </p:val>
                                        </p:tav>
                                      </p:tavLst>
                                    </p:anim>
                                    <p:anim calcmode="lin" valueType="num">
                                      <p:cBhvr additive="base">
                                        <p:cTn id="90" dur="1250" fill="hold"/>
                                        <p:tgtEl>
                                          <p:spTgt spid="5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1250" fill="hold"/>
                                        <p:tgtEl>
                                          <p:spTgt spid="54"/>
                                        </p:tgtEl>
                                        <p:attrNameLst>
                                          <p:attrName>ppt_x</p:attrName>
                                        </p:attrNameLst>
                                      </p:cBhvr>
                                      <p:tavLst>
                                        <p:tav tm="0">
                                          <p:val>
                                            <p:strVal val="0-#ppt_w/2"/>
                                          </p:val>
                                        </p:tav>
                                        <p:tav tm="100000">
                                          <p:val>
                                            <p:strVal val="#ppt_x"/>
                                          </p:val>
                                        </p:tav>
                                      </p:tavLst>
                                    </p:anim>
                                    <p:anim calcmode="lin" valueType="num">
                                      <p:cBhvr additive="base">
                                        <p:cTn id="94" dur="1250" fill="hold"/>
                                        <p:tgtEl>
                                          <p:spTgt spid="5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1250" fill="hold"/>
                                        <p:tgtEl>
                                          <p:spTgt spid="55"/>
                                        </p:tgtEl>
                                        <p:attrNameLst>
                                          <p:attrName>ppt_x</p:attrName>
                                        </p:attrNameLst>
                                      </p:cBhvr>
                                      <p:tavLst>
                                        <p:tav tm="0">
                                          <p:val>
                                            <p:strVal val="0-#ppt_w/2"/>
                                          </p:val>
                                        </p:tav>
                                        <p:tav tm="100000">
                                          <p:val>
                                            <p:strVal val="#ppt_x"/>
                                          </p:val>
                                        </p:tav>
                                      </p:tavLst>
                                    </p:anim>
                                    <p:anim calcmode="lin" valueType="num">
                                      <p:cBhvr additive="base">
                                        <p:cTn id="98" dur="1250" fill="hold"/>
                                        <p:tgtEl>
                                          <p:spTgt spid="55"/>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1250" fill="hold"/>
                                        <p:tgtEl>
                                          <p:spTgt spid="56"/>
                                        </p:tgtEl>
                                        <p:attrNameLst>
                                          <p:attrName>ppt_x</p:attrName>
                                        </p:attrNameLst>
                                      </p:cBhvr>
                                      <p:tavLst>
                                        <p:tav tm="0">
                                          <p:val>
                                            <p:strVal val="0-#ppt_w/2"/>
                                          </p:val>
                                        </p:tav>
                                        <p:tav tm="100000">
                                          <p:val>
                                            <p:strVal val="#ppt_x"/>
                                          </p:val>
                                        </p:tav>
                                      </p:tavLst>
                                    </p:anim>
                                    <p:anim calcmode="lin" valueType="num">
                                      <p:cBhvr additive="base">
                                        <p:cTn id="102" dur="1250" fill="hold"/>
                                        <p:tgtEl>
                                          <p:spTgt spid="56"/>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1250" fill="hold"/>
                                        <p:tgtEl>
                                          <p:spTgt spid="57"/>
                                        </p:tgtEl>
                                        <p:attrNameLst>
                                          <p:attrName>ppt_x</p:attrName>
                                        </p:attrNameLst>
                                      </p:cBhvr>
                                      <p:tavLst>
                                        <p:tav tm="0">
                                          <p:val>
                                            <p:strVal val="0-#ppt_w/2"/>
                                          </p:val>
                                        </p:tav>
                                        <p:tav tm="100000">
                                          <p:val>
                                            <p:strVal val="#ppt_x"/>
                                          </p:val>
                                        </p:tav>
                                      </p:tavLst>
                                    </p:anim>
                                    <p:anim calcmode="lin" valueType="num">
                                      <p:cBhvr additive="base">
                                        <p:cTn id="106" dur="1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5" grpId="0" animBg="1"/>
      <p:bldP spid="46" grpId="0"/>
      <p:bldP spid="51" grpId="0" animBg="1"/>
      <p:bldP spid="52" grpId="0"/>
      <p:bldP spid="53" grpId="0" animBg="1"/>
      <p:bldP spid="54" grpId="0"/>
      <p:bldP spid="55" grpId="0"/>
      <p:bldP spid="56" grpId="0"/>
      <p:bldP spid="57" grpId="0"/>
      <p:bldP spid="58" grpId="0"/>
      <p:bldP spid="59" grpId="0"/>
      <p:bldP spid="60" grpId="0"/>
      <p:bldP spid="61" grpId="0"/>
      <p:bldP spid="62"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28" name="组合 27"/>
          <p:cNvGrpSpPr/>
          <p:nvPr/>
        </p:nvGrpSpPr>
        <p:grpSpPr>
          <a:xfrm>
            <a:off x="1980253" y="2205769"/>
            <a:ext cx="5194887" cy="1826048"/>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6" name="圆角矩形 5"/>
            <p:cNvSpPr/>
            <p:nvPr/>
          </p:nvSpPr>
          <p:spPr>
            <a:xfrm>
              <a:off x="1980253" y="3287108"/>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7" name="圆角矩形 6"/>
            <p:cNvSpPr/>
            <p:nvPr/>
          </p:nvSpPr>
          <p:spPr>
            <a:xfrm>
              <a:off x="1980253" y="2737706"/>
              <a:ext cx="5194887" cy="21753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8" name="圆角矩形 7"/>
            <p:cNvSpPr/>
            <p:nvPr/>
          </p:nvSpPr>
          <p:spPr>
            <a:xfrm>
              <a:off x="1980253" y="2205769"/>
              <a:ext cx="5194887" cy="21595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grpSp>
      <p:sp>
        <p:nvSpPr>
          <p:cNvPr id="9" name="文本框 8"/>
          <p:cNvSpPr txBox="1">
            <a:spLocks noChangeArrowheads="1"/>
          </p:cNvSpPr>
          <p:nvPr/>
        </p:nvSpPr>
        <p:spPr bwMode="auto">
          <a:xfrm>
            <a:off x="571935" y="2088267"/>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900" dirty="0" smtClean="0">
                <a:latin typeface="微软雅黑" panose="020B0503020204020204" pitchFamily="34" charset="-122"/>
                <a:ea typeface="微软雅黑" panose="020B0503020204020204" pitchFamily="34" charset="-122"/>
              </a:rPr>
              <a:t>输入标题</a:t>
            </a:r>
            <a:endParaRPr lang="zh-CN" altLang="en-US" sz="1900" dirty="0">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7732114" y="2115261"/>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dirty="0">
                <a:ea typeface="微软雅黑" panose="020B0503020204020204" pitchFamily="34" charset="-122"/>
              </a:rPr>
              <a:t>40</a:t>
            </a:r>
            <a:r>
              <a:rPr lang="en-US" altLang="zh-CN" sz="1900" dirty="0">
                <a:ea typeface="微软雅黑" panose="020B0503020204020204" pitchFamily="34" charset="-122"/>
              </a:rPr>
              <a:t>%</a:t>
            </a:r>
            <a:endParaRPr lang="zh-CN" altLang="en-US" sz="1900" dirty="0">
              <a:ea typeface="微软雅黑" panose="020B0503020204020204" pitchFamily="34" charset="-122"/>
            </a:endParaRPr>
          </a:p>
        </p:txBody>
      </p:sp>
      <p:sp>
        <p:nvSpPr>
          <p:cNvPr id="12" name="文本框 23"/>
          <p:cNvSpPr txBox="1">
            <a:spLocks noChangeArrowheads="1"/>
          </p:cNvSpPr>
          <p:nvPr/>
        </p:nvSpPr>
        <p:spPr bwMode="auto">
          <a:xfrm>
            <a:off x="571935" y="2624966"/>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00" dirty="0" smtClean="0">
                <a:latin typeface="微软雅黑" panose="020B0503020204020204" pitchFamily="34" charset="-122"/>
                <a:ea typeface="微软雅黑" panose="020B0503020204020204" pitchFamily="34" charset="-122"/>
              </a:rPr>
              <a:t>输入标题</a:t>
            </a:r>
            <a:endParaRPr lang="zh-CN" altLang="en-US" sz="1900" dirty="0">
              <a:latin typeface="微软雅黑" panose="020B0503020204020204" pitchFamily="34" charset="-122"/>
              <a:ea typeface="微软雅黑" panose="020B0503020204020204" pitchFamily="34" charset="-122"/>
            </a:endParaRPr>
          </a:p>
        </p:txBody>
      </p:sp>
      <p:sp>
        <p:nvSpPr>
          <p:cNvPr id="13" name="文本框 24"/>
          <p:cNvSpPr txBox="1">
            <a:spLocks noChangeArrowheads="1"/>
          </p:cNvSpPr>
          <p:nvPr/>
        </p:nvSpPr>
        <p:spPr bwMode="auto">
          <a:xfrm>
            <a:off x="7732114" y="2651961"/>
            <a:ext cx="959349" cy="35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a:ea typeface="微软雅黑" panose="020B0503020204020204" pitchFamily="34" charset="-122"/>
              </a:rPr>
              <a:t>50</a:t>
            </a:r>
            <a:r>
              <a:rPr lang="en-US" altLang="zh-CN" sz="1900">
                <a:ea typeface="微软雅黑" panose="020B0503020204020204" pitchFamily="34" charset="-122"/>
              </a:rPr>
              <a:t>%</a:t>
            </a:r>
            <a:endParaRPr lang="zh-CN" altLang="en-US" sz="1900">
              <a:ea typeface="微软雅黑" panose="020B0503020204020204" pitchFamily="34" charset="-122"/>
            </a:endParaRPr>
          </a:p>
        </p:txBody>
      </p:sp>
      <p:sp>
        <p:nvSpPr>
          <p:cNvPr id="15" name="文本框 27"/>
          <p:cNvSpPr txBox="1">
            <a:spLocks noChangeArrowheads="1"/>
          </p:cNvSpPr>
          <p:nvPr/>
        </p:nvSpPr>
        <p:spPr bwMode="auto">
          <a:xfrm>
            <a:off x="571935" y="3161666"/>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00" dirty="0" smtClean="0">
                <a:latin typeface="微软雅黑" panose="020B0503020204020204" pitchFamily="34" charset="-122"/>
                <a:ea typeface="微软雅黑" panose="020B0503020204020204" pitchFamily="34" charset="-122"/>
              </a:rPr>
              <a:t>输入标题</a:t>
            </a:r>
            <a:endParaRPr lang="zh-CN" altLang="en-US" sz="1900" dirty="0">
              <a:latin typeface="微软雅黑" panose="020B0503020204020204" pitchFamily="34" charset="-122"/>
              <a:ea typeface="微软雅黑" panose="020B0503020204020204" pitchFamily="34" charset="-122"/>
            </a:endParaRPr>
          </a:p>
        </p:txBody>
      </p:sp>
      <p:sp>
        <p:nvSpPr>
          <p:cNvPr id="16" name="文本框 28"/>
          <p:cNvSpPr txBox="1">
            <a:spLocks noChangeArrowheads="1"/>
          </p:cNvSpPr>
          <p:nvPr/>
        </p:nvSpPr>
        <p:spPr bwMode="auto">
          <a:xfrm>
            <a:off x="7732114" y="3190247"/>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a:ea typeface="微软雅黑" panose="020B0503020204020204" pitchFamily="34" charset="-122"/>
              </a:rPr>
              <a:t>80</a:t>
            </a:r>
            <a:r>
              <a:rPr lang="en-US" altLang="zh-CN" sz="1900">
                <a:ea typeface="微软雅黑" panose="020B0503020204020204" pitchFamily="34" charset="-122"/>
              </a:rPr>
              <a:t>%</a:t>
            </a:r>
            <a:endParaRPr lang="zh-CN" altLang="en-US" sz="1900">
              <a:ea typeface="微软雅黑" panose="020B0503020204020204" pitchFamily="34" charset="-122"/>
            </a:endParaRPr>
          </a:p>
        </p:txBody>
      </p:sp>
      <p:sp>
        <p:nvSpPr>
          <p:cNvPr id="18" name="文本框 31"/>
          <p:cNvSpPr txBox="1">
            <a:spLocks noChangeArrowheads="1"/>
          </p:cNvSpPr>
          <p:nvPr/>
        </p:nvSpPr>
        <p:spPr bwMode="auto">
          <a:xfrm>
            <a:off x="571935" y="3698365"/>
            <a:ext cx="121983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00" dirty="0" smtClean="0">
                <a:latin typeface="微软雅黑" panose="020B0503020204020204" pitchFamily="34" charset="-122"/>
                <a:ea typeface="微软雅黑" panose="020B0503020204020204" pitchFamily="34" charset="-122"/>
              </a:rPr>
              <a:t>输入标题</a:t>
            </a:r>
            <a:endParaRPr lang="zh-CN" altLang="en-US" sz="1900" dirty="0">
              <a:latin typeface="微软雅黑" panose="020B0503020204020204" pitchFamily="34" charset="-122"/>
              <a:ea typeface="微软雅黑" panose="020B0503020204020204" pitchFamily="34" charset="-122"/>
            </a:endParaRPr>
          </a:p>
        </p:txBody>
      </p:sp>
      <p:sp>
        <p:nvSpPr>
          <p:cNvPr id="19" name="文本框 32"/>
          <p:cNvSpPr txBox="1">
            <a:spLocks noChangeArrowheads="1"/>
          </p:cNvSpPr>
          <p:nvPr/>
        </p:nvSpPr>
        <p:spPr bwMode="auto">
          <a:xfrm>
            <a:off x="7732114" y="3726947"/>
            <a:ext cx="959349" cy="3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900">
                <a:ea typeface="微软雅黑" panose="020B0503020204020204" pitchFamily="34" charset="-122"/>
              </a:rPr>
              <a:t>20</a:t>
            </a:r>
            <a:r>
              <a:rPr lang="en-US" altLang="zh-CN" sz="1900">
                <a:ea typeface="微软雅黑" panose="020B0503020204020204" pitchFamily="34" charset="-122"/>
              </a:rPr>
              <a:t>%</a:t>
            </a:r>
            <a:endParaRPr lang="zh-CN" altLang="en-US" sz="1900">
              <a:ea typeface="微软雅黑" panose="020B0503020204020204" pitchFamily="34" charset="-122"/>
            </a:endParaRPr>
          </a:p>
        </p:txBody>
      </p:sp>
      <p:sp>
        <p:nvSpPr>
          <p:cNvPr id="20" name="矩形 19"/>
          <p:cNvSpPr/>
          <p:nvPr/>
        </p:nvSpPr>
        <p:spPr>
          <a:xfrm>
            <a:off x="532854" y="4509914"/>
            <a:ext cx="7992461" cy="1267118"/>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endParaRPr lang="zh-CN" altLang="en-US" sz="1900" dirty="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980252" y="2205769"/>
            <a:ext cx="4464257" cy="1826048"/>
            <a:chOff x="1980252" y="2205769"/>
            <a:chExt cx="4464257" cy="1826048"/>
          </a:xfrm>
        </p:grpSpPr>
        <p:sp>
          <p:nvSpPr>
            <p:cNvPr id="11" name="圆角矩形 10"/>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14" name="圆角矩形 13"/>
            <p:cNvSpPr/>
            <p:nvPr/>
          </p:nvSpPr>
          <p:spPr>
            <a:xfrm>
              <a:off x="1980252" y="3287108"/>
              <a:ext cx="4464257" cy="2159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17" name="圆角矩形 16"/>
            <p:cNvSpPr/>
            <p:nvPr/>
          </p:nvSpPr>
          <p:spPr>
            <a:xfrm>
              <a:off x="1980253" y="3815867"/>
              <a:ext cx="1274897" cy="2159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sp>
          <p:nvSpPr>
            <p:cNvPr id="21" name="圆角矩形 20"/>
            <p:cNvSpPr/>
            <p:nvPr/>
          </p:nvSpPr>
          <p:spPr>
            <a:xfrm>
              <a:off x="1980252" y="2205769"/>
              <a:ext cx="1912345" cy="2159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dirty="0">
                <a:solidFill>
                  <a:schemeClr val="tx1"/>
                </a:solidFill>
                <a:ea typeface="微软雅黑" panose="020B0503020204020204" pitchFamily="34" charset="-122"/>
              </a:endParaRPr>
            </a:p>
          </p:txBody>
        </p:sp>
      </p:grpSp>
      <p:sp>
        <p:nvSpPr>
          <p:cNvPr id="22" name="圆角矩形 21"/>
          <p:cNvSpPr>
            <a:spLocks noChangeAspect="1"/>
          </p:cNvSpPr>
          <p:nvPr/>
        </p:nvSpPr>
        <p:spPr>
          <a:xfrm>
            <a:off x="8835479" y="1877442"/>
            <a:ext cx="2776170" cy="3928615"/>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342979" tIns="857448" rIns="342979" bIns="428724" anchor="ctr"/>
          <a:lstStyle/>
          <a:p>
            <a:pPr algn="just">
              <a:lnSpc>
                <a:spcPct val="120000"/>
              </a:lnSpc>
              <a:spcBef>
                <a:spcPts val="715"/>
              </a:spcBef>
              <a:spcAft>
                <a:spcPts val="715"/>
              </a:spcAft>
              <a:defRPr/>
            </a:pPr>
            <a:endParaRPr lang="zh-CN" altLang="en-US" sz="1900" dirty="0">
              <a:solidFill>
                <a:srgbClr val="454545"/>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9276442" y="1795879"/>
            <a:ext cx="206257" cy="81564"/>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4" name="任意多边形 23"/>
          <p:cNvSpPr/>
          <p:nvPr/>
        </p:nvSpPr>
        <p:spPr>
          <a:xfrm>
            <a:off x="11014215" y="1795879"/>
            <a:ext cx="195588" cy="81564"/>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gradFill>
            <a:gsLst>
              <a:gs pos="0">
                <a:schemeClr val="accent1">
                  <a:lumMod val="50000"/>
                </a:schemeClr>
              </a:gs>
              <a:gs pos="49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5" name="任意多边形 24"/>
          <p:cNvSpPr/>
          <p:nvPr/>
        </p:nvSpPr>
        <p:spPr>
          <a:xfrm>
            <a:off x="9380756" y="1795879"/>
            <a:ext cx="1723549" cy="438941"/>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gradFill flip="none" rotWithShape="1">
            <a:gsLst>
              <a:gs pos="0">
                <a:schemeClr val="accent1">
                  <a:lumMod val="60000"/>
                  <a:lumOff val="40000"/>
                </a:schemeClr>
              </a:gs>
              <a:gs pos="26000">
                <a:schemeClr val="accent1">
                  <a:lumMod val="40000"/>
                  <a:lumOff val="60000"/>
                </a:schemeClr>
              </a:gs>
              <a:gs pos="100000">
                <a:schemeClr val="accent1">
                  <a:lumMod val="60000"/>
                  <a:lumOff val="40000"/>
                </a:schemeClr>
              </a:gs>
            </a:gsLst>
            <a:lin ang="54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r>
              <a:rPr lang="zh-CN" altLang="en-US" sz="2000" dirty="0" smtClean="0">
                <a:solidFill>
                  <a:schemeClr val="accent1">
                    <a:lumMod val="50000"/>
                  </a:schemeClr>
                </a:solidFill>
                <a:latin typeface="微软雅黑" panose="020B0503020204020204" pitchFamily="34" charset="-122"/>
                <a:ea typeface="微软雅黑" panose="020B0503020204020204" pitchFamily="34" charset="-122"/>
              </a:rPr>
              <a:t>输入标题</a:t>
            </a:r>
            <a:endParaRPr lang="zh-CN" altLang="en-US" sz="20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9051503" y="2336906"/>
            <a:ext cx="2447845" cy="3325135"/>
          </a:xfrm>
          <a:prstGeom prst="rect">
            <a:avLst/>
          </a:prstGeom>
        </p:spPr>
        <p:txBody>
          <a:bodyPr lIns="108896" tIns="54448" rIns="108896" bIns="54448"/>
          <a:lstStyle/>
          <a:p>
            <a:pPr algn="just">
              <a:lnSpc>
                <a:spcPct val="130000"/>
              </a:lnSpc>
              <a:spcBef>
                <a:spcPts val="715"/>
              </a:spcBef>
              <a:spcAft>
                <a:spcPts val="715"/>
              </a:spcAft>
              <a:buClr>
                <a:srgbClr val="00B050"/>
              </a:buClr>
              <a:buSzPct val="80000"/>
              <a:defRPr/>
            </a:pPr>
            <a:r>
              <a:rPr lang="zh-CN" altLang="en-US" sz="19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1250"/>
                                        <p:tgtEl>
                                          <p:spTgt spid="28"/>
                                        </p:tgtEl>
                                      </p:cBhvr>
                                    </p:animEffect>
                                  </p:childTnLst>
                                </p:cTn>
                              </p:par>
                              <p:par>
                                <p:cTn id="45" presetID="22" presetClass="entr" presetSubtype="8" fill="hold" nodeType="with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25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randombar(horizontal)">
                                      <p:cBhvr>
                                        <p:cTn id="76" dur="500"/>
                                        <p:tgtEl>
                                          <p:spTgt spid="2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randombar(horizontal)">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p:bldP spid="12" grpId="0"/>
      <p:bldP spid="13" grpId="0"/>
      <p:bldP spid="15" grpId="0"/>
      <p:bldP spid="16" grpId="0"/>
      <p:bldP spid="18" grpId="0"/>
      <p:bldP spid="19" grpId="0"/>
      <p:bldP spid="20" grpId="0"/>
      <p:bldP spid="22" grpId="0" animBg="1"/>
      <p:bldP spid="23" grpId="0" animBg="1"/>
      <p:bldP spid="24" grpId="0" animBg="1"/>
      <p:bldP spid="25"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5" name="矩形 4"/>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9" name="圆角矩形 8"/>
          <p:cNvSpPr/>
          <p:nvPr/>
        </p:nvSpPr>
        <p:spPr bwMode="auto">
          <a:xfrm>
            <a:off x="2887358" y="1701602"/>
            <a:ext cx="2755751" cy="647134"/>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0" name="文本框 12"/>
          <p:cNvSpPr txBox="1"/>
          <p:nvPr/>
        </p:nvSpPr>
        <p:spPr bwMode="auto">
          <a:xfrm>
            <a:off x="3398540" y="1790161"/>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8" name="Freeform 12"/>
          <p:cNvSpPr>
            <a:spLocks noEditPoints="1"/>
          </p:cNvSpPr>
          <p:nvPr/>
        </p:nvSpPr>
        <p:spPr bwMode="auto">
          <a:xfrm>
            <a:off x="2101028" y="1701602"/>
            <a:ext cx="560238" cy="562525"/>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4" name="圆角矩形 13"/>
          <p:cNvSpPr/>
          <p:nvPr/>
        </p:nvSpPr>
        <p:spPr bwMode="auto">
          <a:xfrm>
            <a:off x="2933473" y="2835349"/>
            <a:ext cx="2755370" cy="645298"/>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3" name="Freeform 5"/>
          <p:cNvSpPr>
            <a:spLocks noEditPoints="1"/>
          </p:cNvSpPr>
          <p:nvPr/>
        </p:nvSpPr>
        <p:spPr bwMode="auto">
          <a:xfrm>
            <a:off x="2085021" y="2826654"/>
            <a:ext cx="592253" cy="594539"/>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9" name="圆角矩形 18"/>
          <p:cNvSpPr/>
          <p:nvPr/>
        </p:nvSpPr>
        <p:spPr bwMode="auto">
          <a:xfrm>
            <a:off x="2945069" y="3958565"/>
            <a:ext cx="2754226" cy="644846"/>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8" name="Freeform 22"/>
          <p:cNvSpPr>
            <a:spLocks noEditPoints="1"/>
          </p:cNvSpPr>
          <p:nvPr/>
        </p:nvSpPr>
        <p:spPr bwMode="auto">
          <a:xfrm>
            <a:off x="2072606" y="4013445"/>
            <a:ext cx="644847" cy="521365"/>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24" name="圆角矩形 23"/>
          <p:cNvSpPr/>
          <p:nvPr/>
        </p:nvSpPr>
        <p:spPr bwMode="auto">
          <a:xfrm>
            <a:off x="2910424" y="5081329"/>
            <a:ext cx="2755556" cy="647248"/>
          </a:xfrm>
          <a:prstGeom prst="roundRect">
            <a:avLst>
              <a:gd name="adj" fmla="val 50000"/>
            </a:avLst>
          </a:pr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23" name="Freeform 24"/>
          <p:cNvSpPr>
            <a:spLocks noEditPoints="1"/>
          </p:cNvSpPr>
          <p:nvPr/>
        </p:nvSpPr>
        <p:spPr bwMode="auto">
          <a:xfrm>
            <a:off x="2066727" y="5083616"/>
            <a:ext cx="628841" cy="649420"/>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1557A5"/>
          </a:solidFill>
          <a:ln w="285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48" name="TextBox 47"/>
          <p:cNvSpPr txBox="1"/>
          <p:nvPr/>
        </p:nvSpPr>
        <p:spPr>
          <a:xfrm>
            <a:off x="5883151" y="2821414"/>
            <a:ext cx="5760640" cy="738664"/>
          </a:xfrm>
          <a:prstGeom prst="rect">
            <a:avLst/>
          </a:prstGeom>
          <a:noFill/>
        </p:spPr>
        <p:txBody>
          <a:bodyPr wrap="square" rtlCol="0">
            <a:spAutoFit/>
          </a:bodyPr>
          <a:lstStyle/>
          <a:p>
            <a:r>
              <a:rPr lang="zh-CN" altLang="en-US" dirty="0" smtClean="0">
                <a:ea typeface="微软雅黑" panose="020B0503020204020204" pitchFamily="34" charset="-122"/>
              </a:rPr>
              <a:t>点击输入工作内容或复制你的文本内容</a:t>
            </a:r>
            <a:endParaRPr lang="en-US" altLang="zh-CN" dirty="0" smtClean="0">
              <a:ea typeface="微软雅黑" panose="020B0503020204020204" pitchFamily="34" charset="-122"/>
            </a:endParaRPr>
          </a:p>
          <a:p>
            <a:r>
              <a:rPr lang="zh-CN" altLang="en-US" dirty="0" smtClean="0">
                <a:ea typeface="微软雅黑" panose="020B0503020204020204" pitchFamily="34" charset="-122"/>
              </a:rPr>
              <a:t>点击</a:t>
            </a:r>
            <a:r>
              <a:rPr lang="zh-CN" altLang="en-US" dirty="0">
                <a:ea typeface="微软雅黑" panose="020B0503020204020204" pitchFamily="34" charset="-122"/>
              </a:rPr>
              <a:t>输入</a:t>
            </a:r>
            <a:r>
              <a:rPr lang="zh-CN" altLang="en-US" dirty="0" smtClean="0">
                <a:ea typeface="微软雅黑" panose="020B0503020204020204" pitchFamily="34" charset="-122"/>
              </a:rPr>
              <a:t>工作内容或复制你的文本内容</a:t>
            </a:r>
            <a:endParaRPr lang="zh-CN" altLang="en-US" dirty="0">
              <a:ea typeface="微软雅黑" panose="020B0503020204020204" pitchFamily="34" charset="-122"/>
            </a:endParaRPr>
          </a:p>
        </p:txBody>
      </p:sp>
      <p:sp>
        <p:nvSpPr>
          <p:cNvPr id="49" name="TextBox 48"/>
          <p:cNvSpPr txBox="1"/>
          <p:nvPr/>
        </p:nvSpPr>
        <p:spPr>
          <a:xfrm>
            <a:off x="5883151" y="3944630"/>
            <a:ext cx="5760640" cy="738664"/>
          </a:xfrm>
          <a:prstGeom prst="rect">
            <a:avLst/>
          </a:prstGeom>
          <a:noFill/>
        </p:spPr>
        <p:txBody>
          <a:bodyPr wrap="square" rtlCol="0">
            <a:spAutoFit/>
          </a:bodyPr>
          <a:lstStyle/>
          <a:p>
            <a:r>
              <a:rPr lang="zh-CN" altLang="en-US" dirty="0">
                <a:ea typeface="微软雅黑" panose="020B0503020204020204" pitchFamily="34" charset="-122"/>
              </a:rPr>
              <a:t>点击输入工作内容或复制你的文本内容</a:t>
            </a:r>
            <a:endParaRPr lang="en-US" altLang="zh-CN" dirty="0">
              <a:ea typeface="微软雅黑" panose="020B0503020204020204" pitchFamily="34" charset="-122"/>
            </a:endParaRPr>
          </a:p>
          <a:p>
            <a:r>
              <a:rPr lang="zh-CN" altLang="en-US" dirty="0">
                <a:ea typeface="微软雅黑" panose="020B0503020204020204" pitchFamily="34" charset="-122"/>
              </a:rPr>
              <a:t>点击输入工作内容或复制你的文本内容</a:t>
            </a:r>
            <a:endParaRPr lang="zh-CN" altLang="en-US" dirty="0">
              <a:ea typeface="微软雅黑" panose="020B0503020204020204" pitchFamily="34" charset="-122"/>
            </a:endParaRPr>
          </a:p>
        </p:txBody>
      </p:sp>
      <p:sp>
        <p:nvSpPr>
          <p:cNvPr id="51" name="TextBox 50"/>
          <p:cNvSpPr txBox="1"/>
          <p:nvPr/>
        </p:nvSpPr>
        <p:spPr>
          <a:xfrm>
            <a:off x="5883151" y="5067394"/>
            <a:ext cx="5760640" cy="738664"/>
          </a:xfrm>
          <a:prstGeom prst="rect">
            <a:avLst/>
          </a:prstGeom>
          <a:noFill/>
        </p:spPr>
        <p:txBody>
          <a:bodyPr wrap="square" rtlCol="0">
            <a:spAutoFit/>
          </a:bodyPr>
          <a:lstStyle/>
          <a:p>
            <a:r>
              <a:rPr lang="zh-CN" altLang="en-US" dirty="0">
                <a:ea typeface="微软雅黑" panose="020B0503020204020204" pitchFamily="34" charset="-122"/>
              </a:rPr>
              <a:t>点击输入工作内容或复制你的文本内容</a:t>
            </a:r>
            <a:endParaRPr lang="en-US" altLang="zh-CN" dirty="0">
              <a:ea typeface="微软雅黑" panose="020B0503020204020204" pitchFamily="34" charset="-122"/>
            </a:endParaRPr>
          </a:p>
          <a:p>
            <a:r>
              <a:rPr lang="zh-CN" altLang="en-US" dirty="0">
                <a:ea typeface="微软雅黑" panose="020B0503020204020204" pitchFamily="34" charset="-122"/>
              </a:rPr>
              <a:t>点击输入工作内容或复制你的文本内容</a:t>
            </a:r>
            <a:endParaRPr lang="zh-CN" altLang="en-US" dirty="0">
              <a:ea typeface="微软雅黑" panose="020B0503020204020204" pitchFamily="34" charset="-122"/>
            </a:endParaRPr>
          </a:p>
        </p:txBody>
      </p:sp>
      <p:sp>
        <p:nvSpPr>
          <p:cNvPr id="52" name="TextBox 51"/>
          <p:cNvSpPr txBox="1"/>
          <p:nvPr/>
        </p:nvSpPr>
        <p:spPr>
          <a:xfrm>
            <a:off x="5883151" y="1687667"/>
            <a:ext cx="5760640" cy="738664"/>
          </a:xfrm>
          <a:prstGeom prst="rect">
            <a:avLst/>
          </a:prstGeom>
          <a:noFill/>
        </p:spPr>
        <p:txBody>
          <a:bodyPr wrap="square" rtlCol="0">
            <a:spAutoFit/>
          </a:bodyPr>
          <a:lstStyle/>
          <a:p>
            <a:r>
              <a:rPr lang="zh-CN" altLang="en-US" dirty="0" smtClean="0">
                <a:ea typeface="微软雅黑" panose="020B0503020204020204" pitchFamily="34" charset="-122"/>
              </a:rPr>
              <a:t>点击输入工作内容或复制你的文本内容</a:t>
            </a:r>
            <a:endParaRPr lang="en-US" altLang="zh-CN" dirty="0" smtClean="0">
              <a:ea typeface="微软雅黑" panose="020B0503020204020204" pitchFamily="34" charset="-122"/>
            </a:endParaRPr>
          </a:p>
          <a:p>
            <a:r>
              <a:rPr lang="zh-CN" altLang="en-US" dirty="0" smtClean="0">
                <a:ea typeface="微软雅黑" panose="020B0503020204020204" pitchFamily="34" charset="-122"/>
              </a:rPr>
              <a:t>点击输入工作内容或复制你的文本内容</a:t>
            </a:r>
            <a:endParaRPr lang="zh-CN" altLang="en-US" dirty="0">
              <a:ea typeface="微软雅黑" panose="020B0503020204020204" pitchFamily="34" charset="-122"/>
            </a:endParaRPr>
          </a:p>
        </p:txBody>
      </p:sp>
      <p:sp>
        <p:nvSpPr>
          <p:cNvPr id="53" name="文本框 12"/>
          <p:cNvSpPr txBox="1"/>
          <p:nvPr/>
        </p:nvSpPr>
        <p:spPr bwMode="auto">
          <a:xfrm>
            <a:off x="3398540" y="2950249"/>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4" name="文本框 12"/>
          <p:cNvSpPr txBox="1"/>
          <p:nvPr/>
        </p:nvSpPr>
        <p:spPr bwMode="auto">
          <a:xfrm>
            <a:off x="3362871" y="4066378"/>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5" name="文本框 12"/>
          <p:cNvSpPr txBox="1"/>
          <p:nvPr/>
        </p:nvSpPr>
        <p:spPr bwMode="auto">
          <a:xfrm>
            <a:off x="3398540" y="5197204"/>
            <a:ext cx="1800494" cy="415498"/>
          </a:xfrm>
          <a:prstGeom prst="rect">
            <a:avLst/>
          </a:prstGeom>
          <a:noFill/>
          <a:ln>
            <a:noFill/>
          </a:ln>
        </p:spPr>
        <p:txBody>
          <a:bodyPr wrap="none">
            <a:spAutoFit/>
          </a:bodyPr>
          <a:lstStyle/>
          <a:p>
            <a:pPr eaLnBrk="1" fontAlgn="auto" hangingPunct="1">
              <a:spcBef>
                <a:spcPts val="0"/>
              </a:spcBef>
              <a:spcAft>
                <a:spcPts val="0"/>
              </a:spcAft>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advTm="1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1+#ppt_w/2"/>
                                          </p:val>
                                        </p:tav>
                                        <p:tav tm="100000">
                                          <p:val>
                                            <p:strVal val="#ppt_x"/>
                                          </p:val>
                                        </p:tav>
                                      </p:tavLst>
                                    </p:anim>
                                    <p:anim calcmode="lin" valueType="num">
                                      <p:cBhvr additive="base">
                                        <p:cTn id="55" dur="500" fill="hold"/>
                                        <p:tgtEl>
                                          <p:spTgt spid="24"/>
                                        </p:tgtEl>
                                        <p:attrNameLst>
                                          <p:attrName>ppt_y</p:attrName>
                                        </p:attrNameLst>
                                      </p:cBhvr>
                                      <p:tavLst>
                                        <p:tav tm="0">
                                          <p:val>
                                            <p:strVal val="#ppt_y"/>
                                          </p:val>
                                        </p:tav>
                                        <p:tav tm="100000">
                                          <p:val>
                                            <p:strVal val="#ppt_y"/>
                                          </p:val>
                                        </p:tav>
                                      </p:tavLst>
                                    </p:anim>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gtEl>
                                        <p:attrNameLst>
                                          <p:attrName>ppt_y</p:attrName>
                                        </p:attrNameLst>
                                      </p:cBhvr>
                                      <p:tavLst>
                                        <p:tav tm="0">
                                          <p:val>
                                            <p:strVal val="#ppt_y"/>
                                          </p:val>
                                        </p:tav>
                                        <p:tav tm="100000">
                                          <p:val>
                                            <p:strVal val="#ppt_y"/>
                                          </p:val>
                                        </p:tav>
                                      </p:tavLst>
                                    </p:anim>
                                    <p:anim calcmode="lin" valueType="num">
                                      <p:cBhvr>
                                        <p:cTn id="6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gtEl>
                                      </p:cBhvr>
                                    </p:animEffect>
                                  </p:childTnLst>
                                </p:cTn>
                              </p:par>
                            </p:childTnLst>
                          </p:cTn>
                        </p:par>
                        <p:par>
                          <p:cTn id="63" fill="hold">
                            <p:stCondLst>
                              <p:cond delay="750"/>
                            </p:stCondLst>
                            <p:childTnLst>
                              <p:par>
                                <p:cTn id="64" presetID="42" presetClass="entr" presetSubtype="0"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childTnLst>
                          </p:cTn>
                        </p:par>
                        <p:par>
                          <p:cTn id="69" fill="hold">
                            <p:stCondLst>
                              <p:cond delay="17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3"/>
                                        </p:tgtEl>
                                        <p:attrNameLst>
                                          <p:attrName>ppt_y</p:attrName>
                                        </p:attrNameLst>
                                      </p:cBhvr>
                                      <p:tavLst>
                                        <p:tav tm="0">
                                          <p:val>
                                            <p:strVal val="#ppt_y"/>
                                          </p:val>
                                        </p:tav>
                                        <p:tav tm="100000">
                                          <p:val>
                                            <p:strVal val="#ppt_y"/>
                                          </p:val>
                                        </p:tav>
                                      </p:tavLst>
                                    </p:anim>
                                    <p:anim calcmode="lin" valueType="num">
                                      <p:cBhvr>
                                        <p:cTn id="74"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53"/>
                                        </p:tgtEl>
                                      </p:cBhvr>
                                    </p:animEffect>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anim calcmode="lin" valueType="num">
                                      <p:cBhvr>
                                        <p:cTn id="81" dur="1000" fill="hold"/>
                                        <p:tgtEl>
                                          <p:spTgt spid="48"/>
                                        </p:tgtEl>
                                        <p:attrNameLst>
                                          <p:attrName>ppt_x</p:attrName>
                                        </p:attrNameLst>
                                      </p:cBhvr>
                                      <p:tavLst>
                                        <p:tav tm="0">
                                          <p:val>
                                            <p:strVal val="#ppt_x"/>
                                          </p:val>
                                        </p:tav>
                                        <p:tav tm="100000">
                                          <p:val>
                                            <p:strVal val="#ppt_x"/>
                                          </p:val>
                                        </p:tav>
                                      </p:tavLst>
                                    </p:anim>
                                    <p:anim calcmode="lin" valueType="num">
                                      <p:cBhvr>
                                        <p:cTn id="82" dur="1000" fill="hold"/>
                                        <p:tgtEl>
                                          <p:spTgt spid="48"/>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54"/>
                                        </p:tgtEl>
                                        <p:attrNameLst>
                                          <p:attrName>ppt_y</p:attrName>
                                        </p:attrNameLst>
                                      </p:cBhvr>
                                      <p:tavLst>
                                        <p:tav tm="0">
                                          <p:val>
                                            <p:strVal val="#ppt_y"/>
                                          </p:val>
                                        </p:tav>
                                        <p:tav tm="100000">
                                          <p:val>
                                            <p:strVal val="#ppt_y"/>
                                          </p:val>
                                        </p:tav>
                                      </p:tavLst>
                                    </p:anim>
                                    <p:anim calcmode="lin" valueType="num">
                                      <p:cBhvr>
                                        <p:cTn id="88"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54"/>
                                        </p:tgtEl>
                                      </p:cBhvr>
                                    </p:animEffect>
                                  </p:childTnLst>
                                </p:cTn>
                              </p:par>
                            </p:childTnLst>
                          </p:cTn>
                        </p:par>
                        <p:par>
                          <p:cTn id="91" fill="hold">
                            <p:stCondLst>
                              <p:cond delay="4250"/>
                            </p:stCondLst>
                            <p:childTnLst>
                              <p:par>
                                <p:cTn id="92" presetID="42"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childTnLst>
                          </p:cTn>
                        </p:par>
                        <p:par>
                          <p:cTn id="97" fill="hold">
                            <p:stCondLst>
                              <p:cond delay="52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55"/>
                                        </p:tgtEl>
                                        <p:attrNameLst>
                                          <p:attrName>style.visibility</p:attrName>
                                        </p:attrNameLst>
                                      </p:cBhvr>
                                      <p:to>
                                        <p:strVal val="visible"/>
                                      </p:to>
                                    </p:set>
                                    <p:anim calcmode="lin" valueType="num">
                                      <p:cBhvr>
                                        <p:cTn id="100"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55"/>
                                        </p:tgtEl>
                                        <p:attrNameLst>
                                          <p:attrName>ppt_y</p:attrName>
                                        </p:attrNameLst>
                                      </p:cBhvr>
                                      <p:tavLst>
                                        <p:tav tm="0">
                                          <p:val>
                                            <p:strVal val="#ppt_y"/>
                                          </p:val>
                                        </p:tav>
                                        <p:tav tm="100000">
                                          <p:val>
                                            <p:strVal val="#ppt_y"/>
                                          </p:val>
                                        </p:tav>
                                      </p:tavLst>
                                    </p:anim>
                                    <p:anim calcmode="lin" valueType="num">
                                      <p:cBhvr>
                                        <p:cTn id="102"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55"/>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1000"/>
                                        <p:tgtEl>
                                          <p:spTgt spid="51"/>
                                        </p:tgtEl>
                                      </p:cBhvr>
                                    </p:animEffect>
                                    <p:anim calcmode="lin" valueType="num">
                                      <p:cBhvr>
                                        <p:cTn id="109" dur="1000" fill="hold"/>
                                        <p:tgtEl>
                                          <p:spTgt spid="51"/>
                                        </p:tgtEl>
                                        <p:attrNameLst>
                                          <p:attrName>ppt_x</p:attrName>
                                        </p:attrNameLst>
                                      </p:cBhvr>
                                      <p:tavLst>
                                        <p:tav tm="0">
                                          <p:val>
                                            <p:strVal val="#ppt_x"/>
                                          </p:val>
                                        </p:tav>
                                        <p:tav tm="100000">
                                          <p:val>
                                            <p:strVal val="#ppt_x"/>
                                          </p:val>
                                        </p:tav>
                                      </p:tavLst>
                                    </p:anim>
                                    <p:anim calcmode="lin" valueType="num">
                                      <p:cBhvr>
                                        <p:cTn id="11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P spid="9" grpId="0" animBg="1"/>
      <p:bldP spid="10" grpId="0"/>
      <p:bldP spid="8" grpId="0" animBg="1"/>
      <p:bldP spid="14" grpId="0" animBg="1"/>
      <p:bldP spid="13" grpId="0" animBg="1"/>
      <p:bldP spid="19" grpId="0" animBg="1"/>
      <p:bldP spid="18" grpId="0" animBg="1"/>
      <p:bldP spid="24" grpId="0" animBg="1"/>
      <p:bldP spid="23" grpId="0" animBg="1"/>
      <p:bldP spid="48" grpId="0"/>
      <p:bldP spid="49" grpId="0"/>
      <p:bldP spid="51" grpId="0"/>
      <p:bldP spid="52" grpId="0"/>
      <p:bldP spid="53" grpId="0"/>
      <p:bldP spid="54"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5"/>
          <p:cNvSpPr/>
          <p:nvPr/>
        </p:nvSpPr>
        <p:spPr bwMode="auto">
          <a:xfrm>
            <a:off x="2581275" y="2768600"/>
            <a:ext cx="1725613" cy="1458913"/>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6" name="Freeform 6"/>
          <p:cNvSpPr/>
          <p:nvPr/>
        </p:nvSpPr>
        <p:spPr bwMode="auto">
          <a:xfrm>
            <a:off x="3975100" y="3241675"/>
            <a:ext cx="611188" cy="1095375"/>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7" name="Freeform 7"/>
          <p:cNvSpPr/>
          <p:nvPr/>
        </p:nvSpPr>
        <p:spPr bwMode="auto">
          <a:xfrm>
            <a:off x="4397375" y="4567238"/>
            <a:ext cx="655638" cy="760412"/>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8" name="Freeform 8"/>
          <p:cNvSpPr/>
          <p:nvPr/>
        </p:nvSpPr>
        <p:spPr bwMode="auto">
          <a:xfrm>
            <a:off x="4322763" y="4135438"/>
            <a:ext cx="925512" cy="57626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9" name="Freeform 9"/>
          <p:cNvSpPr/>
          <p:nvPr/>
        </p:nvSpPr>
        <p:spPr bwMode="auto">
          <a:xfrm>
            <a:off x="4533900" y="3641725"/>
            <a:ext cx="706438" cy="693738"/>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0" name="Freeform 13"/>
          <p:cNvSpPr/>
          <p:nvPr/>
        </p:nvSpPr>
        <p:spPr bwMode="auto">
          <a:xfrm>
            <a:off x="3098800" y="1204913"/>
            <a:ext cx="2698750" cy="2305050"/>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1" name="Freeform 14"/>
          <p:cNvSpPr/>
          <p:nvPr/>
        </p:nvSpPr>
        <p:spPr bwMode="auto">
          <a:xfrm>
            <a:off x="3805238" y="3271838"/>
            <a:ext cx="347662" cy="57626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2" name="Freeform 15"/>
          <p:cNvSpPr/>
          <p:nvPr/>
        </p:nvSpPr>
        <p:spPr bwMode="auto">
          <a:xfrm>
            <a:off x="515938" y="1757363"/>
            <a:ext cx="2462212" cy="1866900"/>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3" name="Freeform 16"/>
          <p:cNvSpPr/>
          <p:nvPr/>
        </p:nvSpPr>
        <p:spPr bwMode="auto">
          <a:xfrm>
            <a:off x="2112963" y="3222625"/>
            <a:ext cx="1533525" cy="1101725"/>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4" name="Freeform 17"/>
          <p:cNvSpPr/>
          <p:nvPr/>
        </p:nvSpPr>
        <p:spPr bwMode="auto">
          <a:xfrm>
            <a:off x="2994025" y="3992563"/>
            <a:ext cx="1328738" cy="1166812"/>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5" name="Freeform 18"/>
          <p:cNvSpPr/>
          <p:nvPr/>
        </p:nvSpPr>
        <p:spPr bwMode="auto">
          <a:xfrm>
            <a:off x="787400" y="3522663"/>
            <a:ext cx="2378075" cy="1444625"/>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6" name="Freeform 19"/>
          <p:cNvSpPr/>
          <p:nvPr/>
        </p:nvSpPr>
        <p:spPr bwMode="auto">
          <a:xfrm>
            <a:off x="2954338" y="4721225"/>
            <a:ext cx="1073150" cy="112236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7" name="Freeform 20"/>
          <p:cNvSpPr/>
          <p:nvPr/>
        </p:nvSpPr>
        <p:spPr bwMode="auto">
          <a:xfrm>
            <a:off x="3721100" y="4706938"/>
            <a:ext cx="727075" cy="627062"/>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8" name="Freeform 21"/>
          <p:cNvSpPr/>
          <p:nvPr/>
        </p:nvSpPr>
        <p:spPr bwMode="auto">
          <a:xfrm>
            <a:off x="3840163" y="5091113"/>
            <a:ext cx="947737" cy="725487"/>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19" name="Freeform 22"/>
          <p:cNvSpPr/>
          <p:nvPr/>
        </p:nvSpPr>
        <p:spPr bwMode="auto">
          <a:xfrm>
            <a:off x="3973513" y="4298950"/>
            <a:ext cx="534987" cy="544513"/>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0" name="Freeform 23"/>
          <p:cNvSpPr/>
          <p:nvPr/>
        </p:nvSpPr>
        <p:spPr bwMode="auto">
          <a:xfrm>
            <a:off x="4503738" y="3038475"/>
            <a:ext cx="407987" cy="893763"/>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1" name="Freeform 24"/>
          <p:cNvSpPr/>
          <p:nvPr/>
        </p:nvSpPr>
        <p:spPr bwMode="auto">
          <a:xfrm>
            <a:off x="4525963" y="5191125"/>
            <a:ext cx="958850" cy="760413"/>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2" name="Freeform 25"/>
          <p:cNvSpPr/>
          <p:nvPr/>
        </p:nvSpPr>
        <p:spPr bwMode="auto">
          <a:xfrm>
            <a:off x="4976813" y="4535488"/>
            <a:ext cx="577850" cy="781050"/>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3" name="Freeform 26"/>
          <p:cNvSpPr/>
          <p:nvPr/>
        </p:nvSpPr>
        <p:spPr bwMode="auto">
          <a:xfrm>
            <a:off x="5275263" y="4738688"/>
            <a:ext cx="533400" cy="652462"/>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4" name="Freeform 27"/>
          <p:cNvSpPr/>
          <p:nvPr/>
        </p:nvSpPr>
        <p:spPr bwMode="auto">
          <a:xfrm>
            <a:off x="5510213" y="4329113"/>
            <a:ext cx="461962" cy="533400"/>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5" name="Freeform 28"/>
          <p:cNvSpPr/>
          <p:nvPr/>
        </p:nvSpPr>
        <p:spPr bwMode="auto">
          <a:xfrm>
            <a:off x="5068888" y="3871913"/>
            <a:ext cx="577850" cy="708025"/>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6" name="Freeform 29"/>
          <p:cNvSpPr/>
          <p:nvPr/>
        </p:nvSpPr>
        <p:spPr bwMode="auto">
          <a:xfrm>
            <a:off x="5370513" y="2530475"/>
            <a:ext cx="709612" cy="674688"/>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7" name="Freeform 30"/>
          <p:cNvSpPr/>
          <p:nvPr/>
        </p:nvSpPr>
        <p:spPr bwMode="auto">
          <a:xfrm>
            <a:off x="5532438" y="2124075"/>
            <a:ext cx="1012825" cy="687388"/>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8" name="Freeform 31"/>
          <p:cNvSpPr/>
          <p:nvPr/>
        </p:nvSpPr>
        <p:spPr bwMode="auto">
          <a:xfrm>
            <a:off x="5314950" y="1144588"/>
            <a:ext cx="1360488" cy="1238250"/>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29" name="Freeform 32"/>
          <p:cNvSpPr/>
          <p:nvPr/>
        </p:nvSpPr>
        <p:spPr bwMode="auto">
          <a:xfrm>
            <a:off x="5043488" y="3359150"/>
            <a:ext cx="822325" cy="51593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0" name="Freeform 33"/>
          <p:cNvSpPr/>
          <p:nvPr/>
        </p:nvSpPr>
        <p:spPr bwMode="auto">
          <a:xfrm>
            <a:off x="5213350" y="3783013"/>
            <a:ext cx="711200" cy="550862"/>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1" name="Freeform 34"/>
          <p:cNvSpPr/>
          <p:nvPr/>
        </p:nvSpPr>
        <p:spPr bwMode="auto">
          <a:xfrm>
            <a:off x="4840288" y="2727325"/>
            <a:ext cx="661987" cy="94932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2" name="Freeform 35"/>
          <p:cNvSpPr/>
          <p:nvPr/>
        </p:nvSpPr>
        <p:spPr bwMode="auto">
          <a:xfrm>
            <a:off x="5849938" y="5116513"/>
            <a:ext cx="200025" cy="482600"/>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33" name="Freeform 36"/>
          <p:cNvSpPr/>
          <p:nvPr/>
        </p:nvSpPr>
        <p:spPr bwMode="auto">
          <a:xfrm>
            <a:off x="4370388" y="5973763"/>
            <a:ext cx="312737" cy="265112"/>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solidFill>
            <a:schemeClr val="bg1">
              <a:lumMod val="85000"/>
            </a:schemeClr>
          </a:solidFill>
          <a:ln>
            <a:solidFill>
              <a:schemeClr val="bg1">
                <a:lumMod val="65000"/>
              </a:schemeClr>
            </a:solidFill>
          </a:ln>
        </p:spPr>
        <p:txBody>
          <a:bodyPr/>
          <a:lstStyle/>
          <a:p>
            <a:endParaRPr lang="zh-CN" altLang="en-US" dirty="0">
              <a:ea typeface="微软雅黑" panose="020B0503020204020204" pitchFamily="34" charset="-122"/>
            </a:endParaRPr>
          </a:p>
        </p:txBody>
      </p:sp>
      <p:sp>
        <p:nvSpPr>
          <p:cNvPr id="45" name="文本框 65"/>
          <p:cNvSpPr txBox="1">
            <a:spLocks noChangeArrowheads="1"/>
          </p:cNvSpPr>
          <p:nvPr/>
        </p:nvSpPr>
        <p:spPr bwMode="auto">
          <a:xfrm>
            <a:off x="8843963" y="2868786"/>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a:latin typeface="微软雅黑" panose="020B0503020204020204" pitchFamily="34" charset="-122"/>
                <a:ea typeface="微软雅黑" panose="020B0503020204020204" pitchFamily="34" charset="-122"/>
              </a:rPr>
              <a:t>点击输入内容点击输入 内容</a:t>
            </a:r>
            <a:endParaRPr lang="zh-CN" altLang="zh-CN" sz="18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00">
              <a:latin typeface="微软雅黑" panose="020B0503020204020204" pitchFamily="34" charset="-122"/>
              <a:ea typeface="微软雅黑" panose="020B0503020204020204" pitchFamily="34" charset="-122"/>
            </a:endParaRPr>
          </a:p>
        </p:txBody>
      </p:sp>
      <p:sp>
        <p:nvSpPr>
          <p:cNvPr id="46" name="文本框 1"/>
          <p:cNvSpPr txBox="1">
            <a:spLocks noChangeArrowheads="1"/>
          </p:cNvSpPr>
          <p:nvPr/>
        </p:nvSpPr>
        <p:spPr bwMode="auto">
          <a:xfrm>
            <a:off x="8843963" y="1203055"/>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smtClean="0">
                <a:solidFill>
                  <a:srgbClr val="00A9F3"/>
                </a:solidFill>
                <a:latin typeface="MStiffHeiHK-UltraBold" pitchFamily="50" charset="-120"/>
                <a:ea typeface="MStiffHeiHK-UltraBold" pitchFamily="50" charset="-120"/>
              </a:rPr>
              <a:t>$ 34,444</a:t>
            </a:r>
            <a:endParaRPr lang="zh-CN" altLang="en-US" dirty="0">
              <a:solidFill>
                <a:srgbClr val="00A9F3"/>
              </a:solidFill>
              <a:latin typeface="MStiffHeiHK-UltraBold" pitchFamily="50" charset="-120"/>
              <a:ea typeface="MStiffHeiHK-UltraBold" pitchFamily="50" charset="-120"/>
            </a:endParaRPr>
          </a:p>
        </p:txBody>
      </p:sp>
      <p:sp>
        <p:nvSpPr>
          <p:cNvPr id="47" name="文本框 67"/>
          <p:cNvSpPr txBox="1">
            <a:spLocks noChangeArrowheads="1"/>
          </p:cNvSpPr>
          <p:nvPr/>
        </p:nvSpPr>
        <p:spPr bwMode="auto">
          <a:xfrm>
            <a:off x="8843963" y="2349674"/>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smtClean="0">
                <a:solidFill>
                  <a:srgbClr val="00A9F3"/>
                </a:solidFill>
                <a:latin typeface="MStiffHeiHK-UltraBold" pitchFamily="50" charset="-120"/>
                <a:ea typeface="MStiffHeiHK-UltraBold" pitchFamily="50" charset="-120"/>
              </a:rPr>
              <a:t>$ 24,444</a:t>
            </a:r>
            <a:endParaRPr lang="zh-CN" altLang="en-US" dirty="0">
              <a:solidFill>
                <a:srgbClr val="00A9F3"/>
              </a:solidFill>
              <a:latin typeface="MStiffHeiHK-UltraBold" pitchFamily="50" charset="-120"/>
              <a:ea typeface="MStiffHeiHK-UltraBold" pitchFamily="50" charset="-120"/>
            </a:endParaRPr>
          </a:p>
        </p:txBody>
      </p:sp>
      <p:sp>
        <p:nvSpPr>
          <p:cNvPr id="48" name="文本框 68"/>
          <p:cNvSpPr txBox="1">
            <a:spLocks noChangeArrowheads="1"/>
          </p:cNvSpPr>
          <p:nvPr/>
        </p:nvSpPr>
        <p:spPr bwMode="auto">
          <a:xfrm>
            <a:off x="8843963" y="3501802"/>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smtClean="0">
                <a:solidFill>
                  <a:srgbClr val="00A9F3"/>
                </a:solidFill>
                <a:latin typeface="MStiffHeiHK-UltraBold" pitchFamily="50" charset="-120"/>
                <a:ea typeface="MStiffHeiHK-UltraBold" pitchFamily="50" charset="-120"/>
              </a:rPr>
              <a:t>$ 14,444</a:t>
            </a:r>
            <a:endParaRPr lang="zh-CN" altLang="en-US" dirty="0">
              <a:solidFill>
                <a:srgbClr val="00A9F3"/>
              </a:solidFill>
              <a:latin typeface="MStiffHeiHK-UltraBold" pitchFamily="50" charset="-120"/>
              <a:ea typeface="MStiffHeiHK-UltraBold" pitchFamily="50" charset="-120"/>
            </a:endParaRPr>
          </a:p>
        </p:txBody>
      </p:sp>
      <p:sp>
        <p:nvSpPr>
          <p:cNvPr id="49" name="文本框 69"/>
          <p:cNvSpPr txBox="1">
            <a:spLocks noChangeArrowheads="1"/>
          </p:cNvSpPr>
          <p:nvPr/>
        </p:nvSpPr>
        <p:spPr bwMode="auto">
          <a:xfrm>
            <a:off x="8843963" y="3962177"/>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a:latin typeface="微软雅黑" panose="020B0503020204020204" pitchFamily="34" charset="-122"/>
                <a:ea typeface="微软雅黑" panose="020B0503020204020204" pitchFamily="34" charset="-122"/>
              </a:rPr>
              <a:t>点击输入内容点击输入 内容</a:t>
            </a:r>
            <a:endParaRPr lang="zh-CN" altLang="zh-CN" sz="18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00">
              <a:latin typeface="微软雅黑" panose="020B0503020204020204" pitchFamily="34" charset="-122"/>
              <a:ea typeface="微软雅黑" panose="020B0503020204020204" pitchFamily="34" charset="-122"/>
            </a:endParaRPr>
          </a:p>
        </p:txBody>
      </p:sp>
      <p:sp>
        <p:nvSpPr>
          <p:cNvPr id="50" name="文本框 70"/>
          <p:cNvSpPr txBox="1">
            <a:spLocks noChangeArrowheads="1"/>
          </p:cNvSpPr>
          <p:nvPr/>
        </p:nvSpPr>
        <p:spPr bwMode="auto">
          <a:xfrm>
            <a:off x="8843963" y="1588817"/>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dirty="0">
                <a:latin typeface="微软雅黑" panose="020B0503020204020204" pitchFamily="34" charset="-122"/>
                <a:ea typeface="微软雅黑" panose="020B0503020204020204" pitchFamily="34" charset="-122"/>
              </a:rPr>
              <a:t>点击输入内容点击输入 内容</a:t>
            </a:r>
            <a:endParaRPr lang="zh-CN" altLang="zh-CN" sz="1800" dirty="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00" dirty="0">
              <a:latin typeface="微软雅黑" panose="020B0503020204020204" pitchFamily="34" charset="-122"/>
              <a:ea typeface="微软雅黑" panose="020B0503020204020204" pitchFamily="34" charset="-122"/>
            </a:endParaRPr>
          </a:p>
        </p:txBody>
      </p:sp>
      <p:sp>
        <p:nvSpPr>
          <p:cNvPr id="54" name="文本框 68"/>
          <p:cNvSpPr txBox="1">
            <a:spLocks noChangeArrowheads="1"/>
          </p:cNvSpPr>
          <p:nvPr/>
        </p:nvSpPr>
        <p:spPr bwMode="auto">
          <a:xfrm>
            <a:off x="8843963" y="4634334"/>
            <a:ext cx="18165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dirty="0" smtClean="0">
                <a:solidFill>
                  <a:srgbClr val="00A9F3"/>
                </a:solidFill>
                <a:latin typeface="MStiffHeiHK-UltraBold" pitchFamily="50" charset="-120"/>
                <a:ea typeface="MStiffHeiHK-UltraBold" pitchFamily="50" charset="-120"/>
              </a:rPr>
              <a:t>$ 14,444</a:t>
            </a:r>
            <a:endParaRPr lang="zh-CN" altLang="en-US" dirty="0">
              <a:solidFill>
                <a:srgbClr val="00A9F3"/>
              </a:solidFill>
              <a:latin typeface="MStiffHeiHK-UltraBold" pitchFamily="50" charset="-120"/>
              <a:ea typeface="MStiffHeiHK-UltraBold" pitchFamily="50" charset="-120"/>
            </a:endParaRPr>
          </a:p>
        </p:txBody>
      </p:sp>
      <p:sp>
        <p:nvSpPr>
          <p:cNvPr id="55" name="文本框 69"/>
          <p:cNvSpPr txBox="1">
            <a:spLocks noChangeArrowheads="1"/>
          </p:cNvSpPr>
          <p:nvPr/>
        </p:nvSpPr>
        <p:spPr bwMode="auto">
          <a:xfrm>
            <a:off x="8843963" y="5094709"/>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00">
                <a:latin typeface="微软雅黑" panose="020B0503020204020204" pitchFamily="34" charset="-122"/>
                <a:ea typeface="微软雅黑" panose="020B0503020204020204" pitchFamily="34" charset="-122"/>
              </a:rPr>
              <a:t>点击输入内容点击输入 内容</a:t>
            </a:r>
            <a:endParaRPr lang="zh-CN" altLang="zh-CN" sz="180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00">
              <a:latin typeface="微软雅黑" panose="020B0503020204020204" pitchFamily="34" charset="-122"/>
              <a:ea typeface="微软雅黑" panose="020B0503020204020204" pitchFamily="34" charset="-122"/>
            </a:endParaRP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Effect transition="in" filter="fade">
                                      <p:cBhvr>
                                        <p:cTn id="43" dur="10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Effect transition="in" filter="fade">
                                      <p:cBhvr>
                                        <p:cTn id="48" dur="10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Effect transition="in" filter="fade">
                                      <p:cBhvr>
                                        <p:cTn id="53" dur="1000"/>
                                        <p:tgtEl>
                                          <p:spTgt spid="1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Effect transition="in" filter="fade">
                                      <p:cBhvr>
                                        <p:cTn id="58" dur="10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Effect transition="in" filter="fade">
                                      <p:cBhvr>
                                        <p:cTn id="63" dur="1000"/>
                                        <p:tgtEl>
                                          <p:spTgt spid="1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Effect transition="in" filter="fade">
                                      <p:cBhvr>
                                        <p:cTn id="68" dur="10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fltVal val="0"/>
                                          </p:val>
                                        </p:tav>
                                        <p:tav tm="100000">
                                          <p:val>
                                            <p:strVal val="#ppt_w"/>
                                          </p:val>
                                        </p:tav>
                                      </p:tavLst>
                                    </p:anim>
                                    <p:anim calcmode="lin" valueType="num">
                                      <p:cBhvr>
                                        <p:cTn id="72" dur="1000" fill="hold"/>
                                        <p:tgtEl>
                                          <p:spTgt spid="14"/>
                                        </p:tgtEl>
                                        <p:attrNameLst>
                                          <p:attrName>ppt_h</p:attrName>
                                        </p:attrNameLst>
                                      </p:cBhvr>
                                      <p:tavLst>
                                        <p:tav tm="0">
                                          <p:val>
                                            <p:fltVal val="0"/>
                                          </p:val>
                                        </p:tav>
                                        <p:tav tm="100000">
                                          <p:val>
                                            <p:strVal val="#ppt_h"/>
                                          </p:val>
                                        </p:tav>
                                      </p:tavLst>
                                    </p:anim>
                                    <p:animEffect transition="in" filter="fade">
                                      <p:cBhvr>
                                        <p:cTn id="73" dur="1000"/>
                                        <p:tgtEl>
                                          <p:spTgt spid="1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Effect transition="in" filter="fade">
                                      <p:cBhvr>
                                        <p:cTn id="78" dur="10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Effect transition="in" filter="fade">
                                      <p:cBhvr>
                                        <p:cTn id="83" dur="1000"/>
                                        <p:tgtEl>
                                          <p:spTgt spid="1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fltVal val="0"/>
                                          </p:val>
                                        </p:tav>
                                        <p:tav tm="100000">
                                          <p:val>
                                            <p:strVal val="#ppt_w"/>
                                          </p:val>
                                        </p:tav>
                                      </p:tavLst>
                                    </p:anim>
                                    <p:anim calcmode="lin" valueType="num">
                                      <p:cBhvr>
                                        <p:cTn id="87" dur="1000" fill="hold"/>
                                        <p:tgtEl>
                                          <p:spTgt spid="17"/>
                                        </p:tgtEl>
                                        <p:attrNameLst>
                                          <p:attrName>ppt_h</p:attrName>
                                        </p:attrNameLst>
                                      </p:cBhvr>
                                      <p:tavLst>
                                        <p:tav tm="0">
                                          <p:val>
                                            <p:fltVal val="0"/>
                                          </p:val>
                                        </p:tav>
                                        <p:tav tm="100000">
                                          <p:val>
                                            <p:strVal val="#ppt_h"/>
                                          </p:val>
                                        </p:tav>
                                      </p:tavLst>
                                    </p:anim>
                                    <p:animEffect transition="in" filter="fade">
                                      <p:cBhvr>
                                        <p:cTn id="88" dur="1000"/>
                                        <p:tgtEl>
                                          <p:spTgt spid="1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Effect transition="in" filter="fade">
                                      <p:cBhvr>
                                        <p:cTn id="93" dur="1000"/>
                                        <p:tgtEl>
                                          <p:spTgt spid="1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1000" fill="hold"/>
                                        <p:tgtEl>
                                          <p:spTgt spid="19"/>
                                        </p:tgtEl>
                                        <p:attrNameLst>
                                          <p:attrName>ppt_w</p:attrName>
                                        </p:attrNameLst>
                                      </p:cBhvr>
                                      <p:tavLst>
                                        <p:tav tm="0">
                                          <p:val>
                                            <p:fltVal val="0"/>
                                          </p:val>
                                        </p:tav>
                                        <p:tav tm="100000">
                                          <p:val>
                                            <p:strVal val="#ppt_w"/>
                                          </p:val>
                                        </p:tav>
                                      </p:tavLst>
                                    </p:anim>
                                    <p:anim calcmode="lin" valueType="num">
                                      <p:cBhvr>
                                        <p:cTn id="97" dur="1000" fill="hold"/>
                                        <p:tgtEl>
                                          <p:spTgt spid="19"/>
                                        </p:tgtEl>
                                        <p:attrNameLst>
                                          <p:attrName>ppt_h</p:attrName>
                                        </p:attrNameLst>
                                      </p:cBhvr>
                                      <p:tavLst>
                                        <p:tav tm="0">
                                          <p:val>
                                            <p:fltVal val="0"/>
                                          </p:val>
                                        </p:tav>
                                        <p:tav tm="100000">
                                          <p:val>
                                            <p:strVal val="#ppt_h"/>
                                          </p:val>
                                        </p:tav>
                                      </p:tavLst>
                                    </p:anim>
                                    <p:animEffect transition="in" filter="fade">
                                      <p:cBhvr>
                                        <p:cTn id="98" dur="1000"/>
                                        <p:tgtEl>
                                          <p:spTgt spid="1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Effect transition="in" filter="fade">
                                      <p:cBhvr>
                                        <p:cTn id="103" dur="1000"/>
                                        <p:tgtEl>
                                          <p:spTgt spid="20"/>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1000" fill="hold"/>
                                        <p:tgtEl>
                                          <p:spTgt spid="21"/>
                                        </p:tgtEl>
                                        <p:attrNameLst>
                                          <p:attrName>ppt_w</p:attrName>
                                        </p:attrNameLst>
                                      </p:cBhvr>
                                      <p:tavLst>
                                        <p:tav tm="0">
                                          <p:val>
                                            <p:fltVal val="0"/>
                                          </p:val>
                                        </p:tav>
                                        <p:tav tm="100000">
                                          <p:val>
                                            <p:strVal val="#ppt_w"/>
                                          </p:val>
                                        </p:tav>
                                      </p:tavLst>
                                    </p:anim>
                                    <p:anim calcmode="lin" valueType="num">
                                      <p:cBhvr>
                                        <p:cTn id="107" dur="1000" fill="hold"/>
                                        <p:tgtEl>
                                          <p:spTgt spid="21"/>
                                        </p:tgtEl>
                                        <p:attrNameLst>
                                          <p:attrName>ppt_h</p:attrName>
                                        </p:attrNameLst>
                                      </p:cBhvr>
                                      <p:tavLst>
                                        <p:tav tm="0">
                                          <p:val>
                                            <p:fltVal val="0"/>
                                          </p:val>
                                        </p:tav>
                                        <p:tav tm="100000">
                                          <p:val>
                                            <p:strVal val="#ppt_h"/>
                                          </p:val>
                                        </p:tav>
                                      </p:tavLst>
                                    </p:anim>
                                    <p:animEffect transition="in" filter="fade">
                                      <p:cBhvr>
                                        <p:cTn id="108" dur="1000"/>
                                        <p:tgtEl>
                                          <p:spTgt spid="21"/>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p:cTn id="111" dur="1000" fill="hold"/>
                                        <p:tgtEl>
                                          <p:spTgt spid="22"/>
                                        </p:tgtEl>
                                        <p:attrNameLst>
                                          <p:attrName>ppt_w</p:attrName>
                                        </p:attrNameLst>
                                      </p:cBhvr>
                                      <p:tavLst>
                                        <p:tav tm="0">
                                          <p:val>
                                            <p:fltVal val="0"/>
                                          </p:val>
                                        </p:tav>
                                        <p:tav tm="100000">
                                          <p:val>
                                            <p:strVal val="#ppt_w"/>
                                          </p:val>
                                        </p:tav>
                                      </p:tavLst>
                                    </p:anim>
                                    <p:anim calcmode="lin" valueType="num">
                                      <p:cBhvr>
                                        <p:cTn id="112" dur="1000" fill="hold"/>
                                        <p:tgtEl>
                                          <p:spTgt spid="22"/>
                                        </p:tgtEl>
                                        <p:attrNameLst>
                                          <p:attrName>ppt_h</p:attrName>
                                        </p:attrNameLst>
                                      </p:cBhvr>
                                      <p:tavLst>
                                        <p:tav tm="0">
                                          <p:val>
                                            <p:fltVal val="0"/>
                                          </p:val>
                                        </p:tav>
                                        <p:tav tm="100000">
                                          <p:val>
                                            <p:strVal val="#ppt_h"/>
                                          </p:val>
                                        </p:tav>
                                      </p:tavLst>
                                    </p:anim>
                                    <p:animEffect transition="in" filter="fade">
                                      <p:cBhvr>
                                        <p:cTn id="113" dur="1000"/>
                                        <p:tgtEl>
                                          <p:spTgt spid="2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1000" fill="hold"/>
                                        <p:tgtEl>
                                          <p:spTgt spid="23"/>
                                        </p:tgtEl>
                                        <p:attrNameLst>
                                          <p:attrName>ppt_w</p:attrName>
                                        </p:attrNameLst>
                                      </p:cBhvr>
                                      <p:tavLst>
                                        <p:tav tm="0">
                                          <p:val>
                                            <p:fltVal val="0"/>
                                          </p:val>
                                        </p:tav>
                                        <p:tav tm="100000">
                                          <p:val>
                                            <p:strVal val="#ppt_w"/>
                                          </p:val>
                                        </p:tav>
                                      </p:tavLst>
                                    </p:anim>
                                    <p:anim calcmode="lin" valueType="num">
                                      <p:cBhvr>
                                        <p:cTn id="117" dur="1000" fill="hold"/>
                                        <p:tgtEl>
                                          <p:spTgt spid="23"/>
                                        </p:tgtEl>
                                        <p:attrNameLst>
                                          <p:attrName>ppt_h</p:attrName>
                                        </p:attrNameLst>
                                      </p:cBhvr>
                                      <p:tavLst>
                                        <p:tav tm="0">
                                          <p:val>
                                            <p:fltVal val="0"/>
                                          </p:val>
                                        </p:tav>
                                        <p:tav tm="100000">
                                          <p:val>
                                            <p:strVal val="#ppt_h"/>
                                          </p:val>
                                        </p:tav>
                                      </p:tavLst>
                                    </p:anim>
                                    <p:animEffect transition="in" filter="fade">
                                      <p:cBhvr>
                                        <p:cTn id="118" dur="1000"/>
                                        <p:tgtEl>
                                          <p:spTgt spid="23"/>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Effect transition="in" filter="fade">
                                      <p:cBhvr>
                                        <p:cTn id="123" dur="1000"/>
                                        <p:tgtEl>
                                          <p:spTgt spid="2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p:cTn id="126" dur="1000" fill="hold"/>
                                        <p:tgtEl>
                                          <p:spTgt spid="25"/>
                                        </p:tgtEl>
                                        <p:attrNameLst>
                                          <p:attrName>ppt_w</p:attrName>
                                        </p:attrNameLst>
                                      </p:cBhvr>
                                      <p:tavLst>
                                        <p:tav tm="0">
                                          <p:val>
                                            <p:fltVal val="0"/>
                                          </p:val>
                                        </p:tav>
                                        <p:tav tm="100000">
                                          <p:val>
                                            <p:strVal val="#ppt_w"/>
                                          </p:val>
                                        </p:tav>
                                      </p:tavLst>
                                    </p:anim>
                                    <p:anim calcmode="lin" valueType="num">
                                      <p:cBhvr>
                                        <p:cTn id="127" dur="1000" fill="hold"/>
                                        <p:tgtEl>
                                          <p:spTgt spid="25"/>
                                        </p:tgtEl>
                                        <p:attrNameLst>
                                          <p:attrName>ppt_h</p:attrName>
                                        </p:attrNameLst>
                                      </p:cBhvr>
                                      <p:tavLst>
                                        <p:tav tm="0">
                                          <p:val>
                                            <p:fltVal val="0"/>
                                          </p:val>
                                        </p:tav>
                                        <p:tav tm="100000">
                                          <p:val>
                                            <p:strVal val="#ppt_h"/>
                                          </p:val>
                                        </p:tav>
                                      </p:tavLst>
                                    </p:anim>
                                    <p:animEffect transition="in" filter="fade">
                                      <p:cBhvr>
                                        <p:cTn id="128" dur="1000"/>
                                        <p:tgtEl>
                                          <p:spTgt spid="25"/>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fltVal val="0"/>
                                          </p:val>
                                        </p:tav>
                                        <p:tav tm="100000">
                                          <p:val>
                                            <p:strVal val="#ppt_w"/>
                                          </p:val>
                                        </p:tav>
                                      </p:tavLst>
                                    </p:anim>
                                    <p:anim calcmode="lin" valueType="num">
                                      <p:cBhvr>
                                        <p:cTn id="132" dur="1000" fill="hold"/>
                                        <p:tgtEl>
                                          <p:spTgt spid="26"/>
                                        </p:tgtEl>
                                        <p:attrNameLst>
                                          <p:attrName>ppt_h</p:attrName>
                                        </p:attrNameLst>
                                      </p:cBhvr>
                                      <p:tavLst>
                                        <p:tav tm="0">
                                          <p:val>
                                            <p:fltVal val="0"/>
                                          </p:val>
                                        </p:tav>
                                        <p:tav tm="100000">
                                          <p:val>
                                            <p:strVal val="#ppt_h"/>
                                          </p:val>
                                        </p:tav>
                                      </p:tavLst>
                                    </p:anim>
                                    <p:animEffect transition="in" filter="fade">
                                      <p:cBhvr>
                                        <p:cTn id="133" dur="1000"/>
                                        <p:tgtEl>
                                          <p:spTgt spid="26"/>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1000" fill="hold"/>
                                        <p:tgtEl>
                                          <p:spTgt spid="27"/>
                                        </p:tgtEl>
                                        <p:attrNameLst>
                                          <p:attrName>ppt_w</p:attrName>
                                        </p:attrNameLst>
                                      </p:cBhvr>
                                      <p:tavLst>
                                        <p:tav tm="0">
                                          <p:val>
                                            <p:fltVal val="0"/>
                                          </p:val>
                                        </p:tav>
                                        <p:tav tm="100000">
                                          <p:val>
                                            <p:strVal val="#ppt_w"/>
                                          </p:val>
                                        </p:tav>
                                      </p:tavLst>
                                    </p:anim>
                                    <p:anim calcmode="lin" valueType="num">
                                      <p:cBhvr>
                                        <p:cTn id="137" dur="1000" fill="hold"/>
                                        <p:tgtEl>
                                          <p:spTgt spid="27"/>
                                        </p:tgtEl>
                                        <p:attrNameLst>
                                          <p:attrName>ppt_h</p:attrName>
                                        </p:attrNameLst>
                                      </p:cBhvr>
                                      <p:tavLst>
                                        <p:tav tm="0">
                                          <p:val>
                                            <p:fltVal val="0"/>
                                          </p:val>
                                        </p:tav>
                                        <p:tav tm="100000">
                                          <p:val>
                                            <p:strVal val="#ppt_h"/>
                                          </p:val>
                                        </p:tav>
                                      </p:tavLst>
                                    </p:anim>
                                    <p:animEffect transition="in" filter="fade">
                                      <p:cBhvr>
                                        <p:cTn id="138" dur="1000"/>
                                        <p:tgtEl>
                                          <p:spTgt spid="27"/>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p:cTn id="141" dur="1000" fill="hold"/>
                                        <p:tgtEl>
                                          <p:spTgt spid="28"/>
                                        </p:tgtEl>
                                        <p:attrNameLst>
                                          <p:attrName>ppt_w</p:attrName>
                                        </p:attrNameLst>
                                      </p:cBhvr>
                                      <p:tavLst>
                                        <p:tav tm="0">
                                          <p:val>
                                            <p:fltVal val="0"/>
                                          </p:val>
                                        </p:tav>
                                        <p:tav tm="100000">
                                          <p:val>
                                            <p:strVal val="#ppt_w"/>
                                          </p:val>
                                        </p:tav>
                                      </p:tavLst>
                                    </p:anim>
                                    <p:anim calcmode="lin" valueType="num">
                                      <p:cBhvr>
                                        <p:cTn id="142" dur="1000" fill="hold"/>
                                        <p:tgtEl>
                                          <p:spTgt spid="28"/>
                                        </p:tgtEl>
                                        <p:attrNameLst>
                                          <p:attrName>ppt_h</p:attrName>
                                        </p:attrNameLst>
                                      </p:cBhvr>
                                      <p:tavLst>
                                        <p:tav tm="0">
                                          <p:val>
                                            <p:fltVal val="0"/>
                                          </p:val>
                                        </p:tav>
                                        <p:tav tm="100000">
                                          <p:val>
                                            <p:strVal val="#ppt_h"/>
                                          </p:val>
                                        </p:tav>
                                      </p:tavLst>
                                    </p:anim>
                                    <p:animEffect transition="in" filter="fade">
                                      <p:cBhvr>
                                        <p:cTn id="143" dur="1000"/>
                                        <p:tgtEl>
                                          <p:spTgt spid="28"/>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1000" fill="hold"/>
                                        <p:tgtEl>
                                          <p:spTgt spid="29"/>
                                        </p:tgtEl>
                                        <p:attrNameLst>
                                          <p:attrName>ppt_w</p:attrName>
                                        </p:attrNameLst>
                                      </p:cBhvr>
                                      <p:tavLst>
                                        <p:tav tm="0">
                                          <p:val>
                                            <p:fltVal val="0"/>
                                          </p:val>
                                        </p:tav>
                                        <p:tav tm="100000">
                                          <p:val>
                                            <p:strVal val="#ppt_w"/>
                                          </p:val>
                                        </p:tav>
                                      </p:tavLst>
                                    </p:anim>
                                    <p:anim calcmode="lin" valueType="num">
                                      <p:cBhvr>
                                        <p:cTn id="147" dur="1000" fill="hold"/>
                                        <p:tgtEl>
                                          <p:spTgt spid="29"/>
                                        </p:tgtEl>
                                        <p:attrNameLst>
                                          <p:attrName>ppt_h</p:attrName>
                                        </p:attrNameLst>
                                      </p:cBhvr>
                                      <p:tavLst>
                                        <p:tav tm="0">
                                          <p:val>
                                            <p:fltVal val="0"/>
                                          </p:val>
                                        </p:tav>
                                        <p:tav tm="100000">
                                          <p:val>
                                            <p:strVal val="#ppt_h"/>
                                          </p:val>
                                        </p:tav>
                                      </p:tavLst>
                                    </p:anim>
                                    <p:animEffect transition="in" filter="fade">
                                      <p:cBhvr>
                                        <p:cTn id="148" dur="1000"/>
                                        <p:tgtEl>
                                          <p:spTgt spid="29"/>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1000" fill="hold"/>
                                        <p:tgtEl>
                                          <p:spTgt spid="30"/>
                                        </p:tgtEl>
                                        <p:attrNameLst>
                                          <p:attrName>ppt_w</p:attrName>
                                        </p:attrNameLst>
                                      </p:cBhvr>
                                      <p:tavLst>
                                        <p:tav tm="0">
                                          <p:val>
                                            <p:fltVal val="0"/>
                                          </p:val>
                                        </p:tav>
                                        <p:tav tm="100000">
                                          <p:val>
                                            <p:strVal val="#ppt_w"/>
                                          </p:val>
                                        </p:tav>
                                      </p:tavLst>
                                    </p:anim>
                                    <p:anim calcmode="lin" valueType="num">
                                      <p:cBhvr>
                                        <p:cTn id="152" dur="1000" fill="hold"/>
                                        <p:tgtEl>
                                          <p:spTgt spid="30"/>
                                        </p:tgtEl>
                                        <p:attrNameLst>
                                          <p:attrName>ppt_h</p:attrName>
                                        </p:attrNameLst>
                                      </p:cBhvr>
                                      <p:tavLst>
                                        <p:tav tm="0">
                                          <p:val>
                                            <p:fltVal val="0"/>
                                          </p:val>
                                        </p:tav>
                                        <p:tav tm="100000">
                                          <p:val>
                                            <p:strVal val="#ppt_h"/>
                                          </p:val>
                                        </p:tav>
                                      </p:tavLst>
                                    </p:anim>
                                    <p:animEffect transition="in" filter="fade">
                                      <p:cBhvr>
                                        <p:cTn id="153" dur="1000"/>
                                        <p:tgtEl>
                                          <p:spTgt spid="30"/>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1000" fill="hold"/>
                                        <p:tgtEl>
                                          <p:spTgt spid="31"/>
                                        </p:tgtEl>
                                        <p:attrNameLst>
                                          <p:attrName>ppt_w</p:attrName>
                                        </p:attrNameLst>
                                      </p:cBhvr>
                                      <p:tavLst>
                                        <p:tav tm="0">
                                          <p:val>
                                            <p:fltVal val="0"/>
                                          </p:val>
                                        </p:tav>
                                        <p:tav tm="100000">
                                          <p:val>
                                            <p:strVal val="#ppt_w"/>
                                          </p:val>
                                        </p:tav>
                                      </p:tavLst>
                                    </p:anim>
                                    <p:anim calcmode="lin" valueType="num">
                                      <p:cBhvr>
                                        <p:cTn id="157" dur="1000" fill="hold"/>
                                        <p:tgtEl>
                                          <p:spTgt spid="31"/>
                                        </p:tgtEl>
                                        <p:attrNameLst>
                                          <p:attrName>ppt_h</p:attrName>
                                        </p:attrNameLst>
                                      </p:cBhvr>
                                      <p:tavLst>
                                        <p:tav tm="0">
                                          <p:val>
                                            <p:fltVal val="0"/>
                                          </p:val>
                                        </p:tav>
                                        <p:tav tm="100000">
                                          <p:val>
                                            <p:strVal val="#ppt_h"/>
                                          </p:val>
                                        </p:tav>
                                      </p:tavLst>
                                    </p:anim>
                                    <p:animEffect transition="in" filter="fade">
                                      <p:cBhvr>
                                        <p:cTn id="158" dur="1000"/>
                                        <p:tgtEl>
                                          <p:spTgt spid="31"/>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anim calcmode="lin" valueType="num">
                                      <p:cBhvr>
                                        <p:cTn id="161" dur="1000" fill="hold"/>
                                        <p:tgtEl>
                                          <p:spTgt spid="32"/>
                                        </p:tgtEl>
                                        <p:attrNameLst>
                                          <p:attrName>ppt_w</p:attrName>
                                        </p:attrNameLst>
                                      </p:cBhvr>
                                      <p:tavLst>
                                        <p:tav tm="0">
                                          <p:val>
                                            <p:fltVal val="0"/>
                                          </p:val>
                                        </p:tav>
                                        <p:tav tm="100000">
                                          <p:val>
                                            <p:strVal val="#ppt_w"/>
                                          </p:val>
                                        </p:tav>
                                      </p:tavLst>
                                    </p:anim>
                                    <p:anim calcmode="lin" valueType="num">
                                      <p:cBhvr>
                                        <p:cTn id="162" dur="1000" fill="hold"/>
                                        <p:tgtEl>
                                          <p:spTgt spid="32"/>
                                        </p:tgtEl>
                                        <p:attrNameLst>
                                          <p:attrName>ppt_h</p:attrName>
                                        </p:attrNameLst>
                                      </p:cBhvr>
                                      <p:tavLst>
                                        <p:tav tm="0">
                                          <p:val>
                                            <p:fltVal val="0"/>
                                          </p:val>
                                        </p:tav>
                                        <p:tav tm="100000">
                                          <p:val>
                                            <p:strVal val="#ppt_h"/>
                                          </p:val>
                                        </p:tav>
                                      </p:tavLst>
                                    </p:anim>
                                    <p:animEffect transition="in" filter="fade">
                                      <p:cBhvr>
                                        <p:cTn id="163" dur="1000"/>
                                        <p:tgtEl>
                                          <p:spTgt spid="32"/>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p:cTn id="166" dur="1000" fill="hold"/>
                                        <p:tgtEl>
                                          <p:spTgt spid="33"/>
                                        </p:tgtEl>
                                        <p:attrNameLst>
                                          <p:attrName>ppt_w</p:attrName>
                                        </p:attrNameLst>
                                      </p:cBhvr>
                                      <p:tavLst>
                                        <p:tav tm="0">
                                          <p:val>
                                            <p:fltVal val="0"/>
                                          </p:val>
                                        </p:tav>
                                        <p:tav tm="100000">
                                          <p:val>
                                            <p:strVal val="#ppt_w"/>
                                          </p:val>
                                        </p:tav>
                                      </p:tavLst>
                                    </p:anim>
                                    <p:anim calcmode="lin" valueType="num">
                                      <p:cBhvr>
                                        <p:cTn id="167" dur="1000" fill="hold"/>
                                        <p:tgtEl>
                                          <p:spTgt spid="33"/>
                                        </p:tgtEl>
                                        <p:attrNameLst>
                                          <p:attrName>ppt_h</p:attrName>
                                        </p:attrNameLst>
                                      </p:cBhvr>
                                      <p:tavLst>
                                        <p:tav tm="0">
                                          <p:val>
                                            <p:fltVal val="0"/>
                                          </p:val>
                                        </p:tav>
                                        <p:tav tm="100000">
                                          <p:val>
                                            <p:strVal val="#ppt_h"/>
                                          </p:val>
                                        </p:tav>
                                      </p:tavLst>
                                    </p:anim>
                                    <p:animEffect transition="in" filter="fade">
                                      <p:cBhvr>
                                        <p:cTn id="168" dur="1000"/>
                                        <p:tgtEl>
                                          <p:spTgt spid="33"/>
                                        </p:tgtEl>
                                      </p:cBhvr>
                                    </p:animEffect>
                                  </p:childTnLst>
                                </p:cTn>
                              </p:par>
                            </p:childTnLst>
                          </p:cTn>
                        </p:par>
                      </p:childTnLst>
                    </p:cTn>
                  </p:par>
                  <p:par>
                    <p:cTn id="169" fill="hold">
                      <p:stCondLst>
                        <p:cond delay="indefinite"/>
                      </p:stCondLst>
                      <p:childTnLst>
                        <p:par>
                          <p:cTn id="170" fill="hold">
                            <p:stCondLst>
                              <p:cond delay="0"/>
                            </p:stCondLst>
                            <p:childTnLst>
                              <p:par>
                                <p:cTn id="171" presetID="42" presetClass="path" presetSubtype="0" accel="50000" decel="50000" fill="hold" grpId="1" nodeType="clickEffect">
                                  <p:stCondLst>
                                    <p:cond delay="0"/>
                                  </p:stCondLst>
                                  <p:childTnLst>
                                    <p:animMotion origin="layout" path="M 3.44006E-6 -1.11111E-6 L 0.34231 -0.49421 " pathEditMode="relative" rAng="0" ptsTypes="AA">
                                      <p:cBhvr>
                                        <p:cTn id="172" dur="2000" fill="hold"/>
                                        <p:tgtEl>
                                          <p:spTgt spid="17"/>
                                        </p:tgtEl>
                                        <p:attrNameLst>
                                          <p:attrName>ppt_x</p:attrName>
                                          <p:attrName>ppt_y</p:attrName>
                                        </p:attrNameLst>
                                      </p:cBhvr>
                                      <p:rCtr x="17116" y="-24722"/>
                                    </p:animMotion>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iterate type="lt">
                                    <p:tmAbs val="200"/>
                                  </p:iterate>
                                  <p:childTnLst>
                                    <p:set>
                                      <p:cBhvr>
                                        <p:cTn id="176" dur="1" fill="hold">
                                          <p:stCondLst>
                                            <p:cond delay="9"/>
                                          </p:stCondLst>
                                        </p:cTn>
                                        <p:tgtEl>
                                          <p:spTgt spid="4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grpId="1" nodeType="clickEffect">
                                  <p:stCondLst>
                                    <p:cond delay="0"/>
                                  </p:stCondLst>
                                  <p:childTnLst>
                                    <p:animMotion origin="layout" path="M 2.00443E-7 4.07407E-6 L 0.22283 -0.32223 " pathEditMode="relative" rAng="0" ptsTypes="AA">
                                      <p:cBhvr>
                                        <p:cTn id="182" dur="2000" fill="hold"/>
                                        <p:tgtEl>
                                          <p:spTgt spid="23"/>
                                        </p:tgtEl>
                                        <p:attrNameLst>
                                          <p:attrName>ppt_x</p:attrName>
                                          <p:attrName>ppt_y</p:attrName>
                                        </p:attrNameLst>
                                      </p:cBhvr>
                                      <p:rCtr x="11141" y="-16111"/>
                                    </p:animMotion>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iterate type="lt">
                                    <p:tmAbs val="200"/>
                                  </p:iterate>
                                  <p:childTnLst>
                                    <p:set>
                                      <p:cBhvr>
                                        <p:cTn id="186" dur="1" fill="hold">
                                          <p:stCondLst>
                                            <p:cond delay="0"/>
                                          </p:stCondLst>
                                        </p:cTn>
                                        <p:tgtEl>
                                          <p:spTgt spid="4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4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42" presetClass="path" presetSubtype="0" accel="50000" decel="50000" fill="hold" grpId="1" nodeType="clickEffect">
                                  <p:stCondLst>
                                    <p:cond delay="0"/>
                                  </p:stCondLst>
                                  <p:childTnLst>
                                    <p:animMotion origin="layout" path="M -1.53065E-6 -3.7037E-6 L 0.23194 -0.04259 " pathEditMode="relative" rAng="0" ptsTypes="AA">
                                      <p:cBhvr>
                                        <p:cTn id="192" dur="2000" fill="hold"/>
                                        <p:tgtEl>
                                          <p:spTgt spid="25"/>
                                        </p:tgtEl>
                                        <p:attrNameLst>
                                          <p:attrName>ppt_x</p:attrName>
                                          <p:attrName>ppt_y</p:attrName>
                                        </p:attrNameLst>
                                      </p:cBhvr>
                                      <p:rCtr x="11597" y="-2130"/>
                                    </p:animMotion>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iterate type="lt">
                                    <p:tmAbs val="200"/>
                                  </p:iterate>
                                  <p:childTnLst>
                                    <p:set>
                                      <p:cBhvr>
                                        <p:cTn id="196" dur="1" fill="hold">
                                          <p:stCondLst>
                                            <p:cond delay="0"/>
                                          </p:stCondLst>
                                        </p:cTn>
                                        <p:tgtEl>
                                          <p:spTgt spid="48"/>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42" presetClass="path" presetSubtype="0" accel="50000" decel="50000" fill="hold" grpId="1" nodeType="clickEffect">
                                  <p:stCondLst>
                                    <p:cond delay="0"/>
                                  </p:stCondLst>
                                  <p:childTnLst>
                                    <p:animMotion origin="layout" path="M 2.08903E-6 4.44444E-6 L 0.20786 0.33402 " pathEditMode="relative" rAng="0" ptsTypes="AA">
                                      <p:cBhvr>
                                        <p:cTn id="202" dur="2000" fill="hold"/>
                                        <p:tgtEl>
                                          <p:spTgt spid="26"/>
                                        </p:tgtEl>
                                        <p:attrNameLst>
                                          <p:attrName>ppt_x</p:attrName>
                                          <p:attrName>ppt_y</p:attrName>
                                        </p:attrNameLst>
                                      </p:cBhvr>
                                      <p:rCtr x="10387" y="16690"/>
                                    </p:animMotion>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iterate type="lt">
                                    <p:tmAbs val="200"/>
                                  </p:iterate>
                                  <p:childTnLst>
                                    <p:set>
                                      <p:cBhvr>
                                        <p:cTn id="206" dur="1" fill="hold">
                                          <p:stCondLst>
                                            <p:cond delay="0"/>
                                          </p:stCondLst>
                                        </p:cTn>
                                        <p:tgtEl>
                                          <p:spTgt spid="5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P spid="18" grpId="0" animBg="1"/>
      <p:bldP spid="19" grpId="0" animBg="1"/>
      <p:bldP spid="20" grpId="0" animBg="1"/>
      <p:bldP spid="21" grpId="0" animBg="1"/>
      <p:bldP spid="22" grpId="0" animBg="1"/>
      <p:bldP spid="23" grpId="0" animBg="1"/>
      <p:bldP spid="23" grpId="1" animBg="1"/>
      <p:bldP spid="24" grpId="0" animBg="1"/>
      <p:bldP spid="25" grpId="0" animBg="1"/>
      <p:bldP spid="25" grpId="1" animBg="1"/>
      <p:bldP spid="26" grpId="0" animBg="1"/>
      <p:bldP spid="26" grpId="1" animBg="1"/>
      <p:bldP spid="27" grpId="0" animBg="1"/>
      <p:bldP spid="28" grpId="0" animBg="1"/>
      <p:bldP spid="29" grpId="0" animBg="1"/>
      <p:bldP spid="30" grpId="0" animBg="1"/>
      <p:bldP spid="31" grpId="0" animBg="1"/>
      <p:bldP spid="32" grpId="0" animBg="1"/>
      <p:bldP spid="33" grpId="0" animBg="1"/>
      <p:bldP spid="45" grpId="0"/>
      <p:bldP spid="46" grpId="0"/>
      <p:bldP spid="47" grpId="0"/>
      <p:bldP spid="48" grpId="0"/>
      <p:bldP spid="49" grpId="0"/>
      <p:bldP spid="50" grpId="0"/>
      <p:bldP spid="54" grpId="0"/>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aphicFrame>
        <p:nvGraphicFramePr>
          <p:cNvPr id="5" name="Group 8"/>
          <p:cNvGraphicFramePr>
            <a:graphicFrameLocks noGrp="1"/>
          </p:cNvGraphicFramePr>
          <p:nvPr/>
        </p:nvGraphicFramePr>
        <p:xfrm>
          <a:off x="665658" y="2816670"/>
          <a:ext cx="10906125" cy="2773364"/>
        </p:xfrm>
        <a:graphic>
          <a:graphicData uri="http://schemas.openxmlformats.org/drawingml/2006/table">
            <a:tbl>
              <a:tblPr/>
              <a:tblGrid>
                <a:gridCol w="2373312"/>
                <a:gridCol w="1989138"/>
                <a:gridCol w="2181225"/>
                <a:gridCol w="2181225"/>
                <a:gridCol w="2181225"/>
              </a:tblGrid>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一季度</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二季度</a:t>
                      </a:r>
                      <a:endParaRPr kumimoji="0" lang="zh-CN"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三季度</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四季度</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2F7F97"/>
                    </a:solidFill>
                  </a:tcPr>
                </a:tc>
              </a:tr>
              <a:tr h="555625">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点击输入内容</a:t>
                      </a:r>
                      <a:endParaRPr kumimoji="0" lang="zh-CN"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点</a:t>
                      </a: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击输入内容</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5625">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点击输入内容</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rPr>
                        <a:t>点</a:t>
                      </a: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击输入内容</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F48A32"/>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dirty="0" smtClean="0">
                        <a:ln>
                          <a:noFill/>
                        </a:ln>
                        <a:solidFill>
                          <a:srgbClr val="000000"/>
                        </a:solidFill>
                        <a:effectLst/>
                        <a:latin typeface="Calibri" panose="020F0502020204030204" pitchFamily="34" charset="0"/>
                        <a:ea typeface="微软雅黑" panose="020B0503020204020204" pitchFamily="34"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文本框 10"/>
          <p:cNvSpPr txBox="1">
            <a:spLocks noChangeArrowheads="1"/>
          </p:cNvSpPr>
          <p:nvPr/>
        </p:nvSpPr>
        <p:spPr bwMode="auto">
          <a:xfrm>
            <a:off x="612329" y="1590685"/>
            <a:ext cx="11175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a:t>
            </a:r>
            <a:r>
              <a:rPr lang="zh-CN" altLang="en-US" sz="1600" dirty="0" smtClean="0">
                <a:latin typeface="微软雅黑" panose="020B0503020204020204" pitchFamily="34" charset="-122"/>
                <a:ea typeface="微软雅黑" panose="020B0503020204020204" pitchFamily="34" charset="-122"/>
              </a:rPr>
              <a:t>内容</a:t>
            </a:r>
            <a:endParaRPr lang="en-US" altLang="zh-CN" sz="1600" dirty="0" smtClean="0">
              <a:latin typeface="微软雅黑" panose="020B0503020204020204" pitchFamily="34" charset="-122"/>
              <a:ea typeface="微软雅黑" panose="020B0503020204020204" pitchFamily="34" charset="-122"/>
            </a:endParaRPr>
          </a:p>
          <a:p>
            <a:pPr eaLnBrk="1" hangingPunct="1">
              <a:lnSpc>
                <a:spcPct val="150000"/>
              </a:lnSpc>
              <a:spcBef>
                <a:spcPct val="0"/>
              </a:spcBef>
              <a:buFont typeface="Arial" panose="020B0604020202020204" pitchFamily="34" charset="0"/>
              <a:buNone/>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输入内容点击输入内容点击输入</a:t>
            </a:r>
            <a:r>
              <a:rPr lang="zh-CN" altLang="en-US" sz="1600" dirty="0" smtClean="0">
                <a:latin typeface="微软雅黑" panose="020B0503020204020204" pitchFamily="34" charset="-122"/>
                <a:ea typeface="微软雅黑" panose="020B0503020204020204" pitchFamily="34" charset="-122"/>
              </a:rPr>
              <a:t>内容点击输入内容点击输入内容点击输入内容点击输入内容点击输入内容点击输入内容</a:t>
            </a:r>
            <a:endParaRPr lang="zh-CN" altLang="en-US" sz="1600" dirty="0">
              <a:latin typeface="微软雅黑" panose="020B0503020204020204" pitchFamily="34" charset="-122"/>
              <a:ea typeface="微软雅黑" panose="020B0503020204020204" pitchFamily="34" charset="-122"/>
            </a:endParaRPr>
          </a:p>
        </p:txBody>
      </p:sp>
      <p:sp>
        <p:nvSpPr>
          <p:cNvPr id="7" name="矩形 11"/>
          <p:cNvSpPr>
            <a:spLocks noChangeArrowheads="1"/>
          </p:cNvSpPr>
          <p:nvPr/>
        </p:nvSpPr>
        <p:spPr bwMode="auto">
          <a:xfrm>
            <a:off x="3029445" y="3505645"/>
            <a:ext cx="4279900" cy="292100"/>
          </a:xfrm>
          <a:prstGeom prst="rect">
            <a:avLst/>
          </a:prstGeom>
          <a:solidFill>
            <a:srgbClr val="C41A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
        <p:nvSpPr>
          <p:cNvPr id="8" name="矩形 12"/>
          <p:cNvSpPr>
            <a:spLocks noChangeArrowheads="1"/>
          </p:cNvSpPr>
          <p:nvPr/>
        </p:nvSpPr>
        <p:spPr bwMode="auto">
          <a:xfrm>
            <a:off x="5124945" y="4048570"/>
            <a:ext cx="3327400" cy="292100"/>
          </a:xfrm>
          <a:prstGeom prst="rect">
            <a:avLst/>
          </a:prstGeom>
          <a:solidFill>
            <a:srgbClr val="FDD1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
        <p:nvSpPr>
          <p:cNvPr id="9" name="矩形 13"/>
          <p:cNvSpPr>
            <a:spLocks noChangeArrowheads="1"/>
          </p:cNvSpPr>
          <p:nvPr/>
        </p:nvSpPr>
        <p:spPr bwMode="auto">
          <a:xfrm>
            <a:off x="6782295" y="4605782"/>
            <a:ext cx="3132138" cy="292100"/>
          </a:xfrm>
          <a:prstGeom prst="rect">
            <a:avLst/>
          </a:prstGeom>
          <a:solidFill>
            <a:srgbClr val="C41A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
        <p:nvSpPr>
          <p:cNvPr id="10" name="矩形 14"/>
          <p:cNvSpPr>
            <a:spLocks noChangeArrowheads="1"/>
          </p:cNvSpPr>
          <p:nvPr/>
        </p:nvSpPr>
        <p:spPr bwMode="auto">
          <a:xfrm>
            <a:off x="8347570" y="5162995"/>
            <a:ext cx="3135313" cy="290512"/>
          </a:xfrm>
          <a:prstGeom prst="rect">
            <a:avLst/>
          </a:prstGeom>
          <a:solidFill>
            <a:srgbClr val="C41A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a typeface="微软雅黑" panose="020B0503020204020204" pitchFamily="34" charset="-122"/>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 calcmode="lin" valueType="num">
                                      <p:cBhvr>
                                        <p:cTn id="50"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6"/>
                                        </p:tgtEl>
                                        <p:attrNameLst>
                                          <p:attrName>ppt_y</p:attrName>
                                        </p:attrNameLst>
                                      </p:cBhvr>
                                      <p:tavLst>
                                        <p:tav tm="0">
                                          <p:val>
                                            <p:strVal val="#ppt_y"/>
                                          </p:val>
                                        </p:tav>
                                        <p:tav tm="100000">
                                          <p:val>
                                            <p:strVal val="#ppt_y"/>
                                          </p:val>
                                        </p:tav>
                                      </p:tavLst>
                                    </p:anim>
                                    <p:anim calcmode="lin" valueType="num">
                                      <p:cBhvr>
                                        <p:cTn id="52"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 name="Freeform 9"/>
          <p:cNvSpPr>
            <a:spLocks noEditPoints="1"/>
          </p:cNvSpPr>
          <p:nvPr/>
        </p:nvSpPr>
        <p:spPr bwMode="auto">
          <a:xfrm>
            <a:off x="1455244" y="2095861"/>
            <a:ext cx="1362457" cy="1364827"/>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7" name="Freeform 10"/>
          <p:cNvSpPr/>
          <p:nvPr/>
        </p:nvSpPr>
        <p:spPr bwMode="auto">
          <a:xfrm>
            <a:off x="1130623" y="1773610"/>
            <a:ext cx="1007034" cy="1007036"/>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8" name="TextBox 58"/>
          <p:cNvSpPr txBox="1">
            <a:spLocks noChangeArrowheads="1"/>
          </p:cNvSpPr>
          <p:nvPr/>
        </p:nvSpPr>
        <p:spPr bwMode="auto">
          <a:xfrm>
            <a:off x="1778020" y="2577519"/>
            <a:ext cx="716864"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25%</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10" name="Freeform 14"/>
          <p:cNvSpPr>
            <a:spLocks noEditPoints="1"/>
          </p:cNvSpPr>
          <p:nvPr/>
        </p:nvSpPr>
        <p:spPr bwMode="auto">
          <a:xfrm>
            <a:off x="3966785" y="2095932"/>
            <a:ext cx="1358887" cy="1365130"/>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1" name="Freeform 15"/>
          <p:cNvSpPr/>
          <p:nvPr/>
        </p:nvSpPr>
        <p:spPr bwMode="auto">
          <a:xfrm>
            <a:off x="3644256" y="1773610"/>
            <a:ext cx="1003158" cy="2009775"/>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2" name="TextBox 59"/>
          <p:cNvSpPr txBox="1">
            <a:spLocks noChangeArrowheads="1"/>
          </p:cNvSpPr>
          <p:nvPr/>
        </p:nvSpPr>
        <p:spPr bwMode="auto">
          <a:xfrm>
            <a:off x="4282273" y="2577519"/>
            <a:ext cx="728084"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50%</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14" name="Freeform 19"/>
          <p:cNvSpPr>
            <a:spLocks noEditPoints="1"/>
          </p:cNvSpPr>
          <p:nvPr/>
        </p:nvSpPr>
        <p:spPr bwMode="auto">
          <a:xfrm>
            <a:off x="6476920" y="2095932"/>
            <a:ext cx="1362761" cy="1365130"/>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5" name="Freeform 20"/>
          <p:cNvSpPr/>
          <p:nvPr/>
        </p:nvSpPr>
        <p:spPr bwMode="auto">
          <a:xfrm>
            <a:off x="6152228" y="1773610"/>
            <a:ext cx="2009775" cy="2009775"/>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6" name="TextBox 60"/>
          <p:cNvSpPr txBox="1">
            <a:spLocks noChangeArrowheads="1"/>
          </p:cNvSpPr>
          <p:nvPr/>
        </p:nvSpPr>
        <p:spPr bwMode="auto">
          <a:xfrm>
            <a:off x="6816459" y="2577519"/>
            <a:ext cx="68320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75%</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18" name="Freeform 24"/>
          <p:cNvSpPr>
            <a:spLocks noEditPoints="1"/>
          </p:cNvSpPr>
          <p:nvPr/>
        </p:nvSpPr>
        <p:spPr bwMode="auto">
          <a:xfrm>
            <a:off x="9308267" y="2095932"/>
            <a:ext cx="1362760" cy="1365130"/>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9" name="Freeform 25"/>
          <p:cNvSpPr>
            <a:spLocks noEditPoints="1"/>
          </p:cNvSpPr>
          <p:nvPr/>
        </p:nvSpPr>
        <p:spPr bwMode="auto">
          <a:xfrm>
            <a:off x="8985945" y="1773610"/>
            <a:ext cx="2009774" cy="2009775"/>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0" name="TextBox 61"/>
          <p:cNvSpPr txBox="1">
            <a:spLocks noChangeArrowheads="1"/>
          </p:cNvSpPr>
          <p:nvPr/>
        </p:nvSpPr>
        <p:spPr bwMode="auto">
          <a:xfrm>
            <a:off x="9568281" y="2577519"/>
            <a:ext cx="84510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262626"/>
                </a:solidFill>
                <a:latin typeface="Impact" panose="020B0806030902050204" pitchFamily="34" charset="0"/>
                <a:ea typeface="微软雅黑" panose="020B0503020204020204" pitchFamily="34" charset="-122"/>
              </a:rPr>
              <a:t>100%</a:t>
            </a:r>
            <a:endParaRPr lang="zh-CN" altLang="en-US" sz="2400" dirty="0">
              <a:solidFill>
                <a:srgbClr val="262626"/>
              </a:solidFill>
              <a:latin typeface="Impact" panose="020B0806030902050204" pitchFamily="34" charset="0"/>
              <a:ea typeface="微软雅黑" panose="020B0503020204020204" pitchFamily="34" charset="-122"/>
            </a:endParaRPr>
          </a:p>
        </p:txBody>
      </p:sp>
      <p:sp>
        <p:nvSpPr>
          <p:cNvPr id="22" name="文本框 10"/>
          <p:cNvSpPr txBox="1">
            <a:spLocks noChangeArrowheads="1"/>
          </p:cNvSpPr>
          <p:nvPr/>
        </p:nvSpPr>
        <p:spPr bwMode="auto">
          <a:xfrm>
            <a:off x="612329" y="5407109"/>
            <a:ext cx="11175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ts val="0"/>
              </a:spcBef>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a:t>
            </a:r>
            <a:r>
              <a:rPr lang="zh-CN" altLang="en-US" sz="1600" dirty="0" smtClean="0">
                <a:latin typeface="微软雅黑" panose="020B0503020204020204" pitchFamily="34" charset="-122"/>
                <a:ea typeface="微软雅黑" panose="020B0503020204020204" pitchFamily="34" charset="-122"/>
              </a:rPr>
              <a:t>内容</a:t>
            </a:r>
            <a:endParaRPr lang="en-US" altLang="zh-CN" sz="1600" dirty="0" smtClean="0">
              <a:latin typeface="微软雅黑" panose="020B0503020204020204" pitchFamily="34" charset="-122"/>
              <a:ea typeface="微软雅黑" panose="020B0503020204020204" pitchFamily="34" charset="-122"/>
            </a:endParaRPr>
          </a:p>
          <a:p>
            <a:pPr eaLnBrk="1" hangingPunct="1">
              <a:lnSpc>
                <a:spcPct val="100000"/>
              </a:lnSpc>
              <a:spcBef>
                <a:spcPts val="0"/>
              </a:spcBef>
              <a:buFont typeface="Arial" panose="020B0604020202020204" pitchFamily="34" charset="0"/>
              <a:buNone/>
            </a:pPr>
            <a:r>
              <a:rPr lang="zh-CN" altLang="en-US" sz="1600" dirty="0" smtClean="0">
                <a:latin typeface="微软雅黑" panose="020B0503020204020204" pitchFamily="34" charset="-122"/>
                <a:ea typeface="微软雅黑" panose="020B0503020204020204" pitchFamily="34" charset="-122"/>
              </a:rPr>
              <a:t>点击</a:t>
            </a:r>
            <a:r>
              <a:rPr lang="zh-CN" altLang="en-US" sz="1600" dirty="0">
                <a:latin typeface="微软雅黑" panose="020B0503020204020204" pitchFamily="34" charset="-122"/>
                <a:ea typeface="微软雅黑" panose="020B0503020204020204" pitchFamily="34" charset="-122"/>
              </a:rPr>
              <a:t>输入内容点击输入内容点击输入</a:t>
            </a:r>
            <a:r>
              <a:rPr lang="zh-CN" altLang="en-US" sz="1600" dirty="0" smtClean="0">
                <a:latin typeface="微软雅黑" panose="020B0503020204020204" pitchFamily="34" charset="-122"/>
                <a:ea typeface="微软雅黑" panose="020B0503020204020204" pitchFamily="34" charset="-122"/>
              </a:rPr>
              <a:t>内容点击输入内容点击输入内容点击输入内容点击输入内容点击输入内容点击输入内容</a:t>
            </a:r>
            <a:endParaRPr lang="en-US" altLang="zh-CN" sz="1600" dirty="0" smtClean="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00" dirty="0" smtClean="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zh-CN" altLang="en-US" sz="16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1182589"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一季度目标</a:t>
            </a:r>
            <a:endParaRPr lang="zh-CN" altLang="en-US" sz="24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784453"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二季度目标</a:t>
            </a:r>
            <a:endParaRPr lang="zh-CN" altLang="en-US" sz="24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6295340"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三季度目标</a:t>
            </a:r>
            <a:endParaRPr lang="zh-CN" altLang="en-US" sz="24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9129057" y="3904233"/>
            <a:ext cx="1723549" cy="461665"/>
          </a:xfrm>
          <a:prstGeom prst="rect">
            <a:avLst/>
          </a:prstGeom>
          <a:noFill/>
        </p:spPr>
        <p:txBody>
          <a:bodyPr wrap="none" rtlCol="0">
            <a:spAutoFit/>
          </a:bodyPr>
          <a:lstStyle/>
          <a:p>
            <a:pPr algn="ctr"/>
            <a:r>
              <a:rPr lang="zh-CN" altLang="en-US" sz="2400" dirty="0" smtClean="0">
                <a:latin typeface="微软雅黑" panose="020B0503020204020204" pitchFamily="34" charset="-122"/>
                <a:ea typeface="微软雅黑" panose="020B0503020204020204" pitchFamily="34" charset="-122"/>
              </a:rPr>
              <a:t>四季度目标</a:t>
            </a:r>
            <a:endParaRPr lang="zh-CN" altLang="en-US" sz="24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698575" y="4912345"/>
            <a:ext cx="10873208" cy="494764"/>
            <a:chOff x="698575" y="4912345"/>
            <a:chExt cx="10873208" cy="494764"/>
          </a:xfrm>
        </p:grpSpPr>
        <p:cxnSp>
          <p:nvCxnSpPr>
            <p:cNvPr id="40" name="直接连接符 39"/>
            <p:cNvCxnSpPr/>
            <p:nvPr/>
          </p:nvCxnSpPr>
          <p:spPr>
            <a:xfrm>
              <a:off x="698575" y="5302002"/>
              <a:ext cx="10873208"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
          <p:nvSpPr>
            <p:cNvPr id="44" name="矩形 43"/>
            <p:cNvSpPr/>
            <p:nvPr/>
          </p:nvSpPr>
          <p:spPr>
            <a:xfrm>
              <a:off x="2906138" y="4912345"/>
              <a:ext cx="6222919" cy="494764"/>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3" name="TextBox 42"/>
          <p:cNvSpPr txBox="1"/>
          <p:nvPr/>
        </p:nvSpPr>
        <p:spPr>
          <a:xfrm>
            <a:off x="3794919" y="4912345"/>
            <a:ext cx="4185762" cy="461665"/>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输入标题说明指标内容和建议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27"/>
                                        </p:tgtEl>
                                        <p:attrNameLst>
                                          <p:attrName>ppt_y</p:attrName>
                                        </p:attrNameLst>
                                      </p:cBhvr>
                                      <p:tavLst>
                                        <p:tav tm="0">
                                          <p:val>
                                            <p:strVal val="#ppt_y"/>
                                          </p:val>
                                        </p:tav>
                                        <p:tav tm="100000">
                                          <p:val>
                                            <p:strVal val="#ppt_y"/>
                                          </p:val>
                                        </p:tav>
                                      </p:tavLst>
                                    </p:anim>
                                    <p:anim calcmode="lin" valueType="num">
                                      <p:cBhvr>
                                        <p:cTn id="28"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27"/>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28"/>
                                        </p:tgtEl>
                                        <p:attrNameLst>
                                          <p:attrName>ppt_y</p:attrName>
                                        </p:attrNameLst>
                                      </p:cBhvr>
                                      <p:tavLst>
                                        <p:tav tm="0">
                                          <p:val>
                                            <p:strVal val="#ppt_y"/>
                                          </p:val>
                                        </p:tav>
                                        <p:tav tm="100000">
                                          <p:val>
                                            <p:strVal val="#ppt_y"/>
                                          </p:val>
                                        </p:tav>
                                      </p:tavLst>
                                    </p:anim>
                                    <p:anim calcmode="lin" valueType="num">
                                      <p:cBhvr>
                                        <p:cTn id="35"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28"/>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29"/>
                                        </p:tgtEl>
                                        <p:attrNameLst>
                                          <p:attrName>ppt_y</p:attrName>
                                        </p:attrNameLst>
                                      </p:cBhvr>
                                      <p:tavLst>
                                        <p:tav tm="0">
                                          <p:val>
                                            <p:strVal val="#ppt_y"/>
                                          </p:val>
                                        </p:tav>
                                        <p:tav tm="100000">
                                          <p:val>
                                            <p:strVal val="#ppt_y"/>
                                          </p:val>
                                        </p:tav>
                                      </p:tavLst>
                                    </p:anim>
                                    <p:anim calcmode="lin" valueType="num">
                                      <p:cBhvr>
                                        <p:cTn id="42"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29"/>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30"/>
                                        </p:tgtEl>
                                        <p:attrNameLst>
                                          <p:attrName>ppt_y</p:attrName>
                                        </p:attrNameLst>
                                      </p:cBhvr>
                                      <p:tavLst>
                                        <p:tav tm="0">
                                          <p:val>
                                            <p:strVal val="#ppt_y"/>
                                          </p:val>
                                        </p:tav>
                                        <p:tav tm="100000">
                                          <p:val>
                                            <p:strVal val="#ppt_y"/>
                                          </p:val>
                                        </p:tav>
                                      </p:tavLst>
                                    </p:anim>
                                    <p:anim calcmode="lin" valueType="num">
                                      <p:cBhvr>
                                        <p:cTn id="49"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down)">
                                      <p:cBhvr>
                                        <p:cTn id="95" dur="580">
                                          <p:stCondLst>
                                            <p:cond delay="0"/>
                                          </p:stCondLst>
                                        </p:cTn>
                                        <p:tgtEl>
                                          <p:spTgt spid="11"/>
                                        </p:tgtEl>
                                      </p:cBhvr>
                                    </p:animEffect>
                                    <p:anim calcmode="lin" valueType="num">
                                      <p:cBhvr>
                                        <p:cTn id="9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1" dur="26">
                                          <p:stCondLst>
                                            <p:cond delay="650"/>
                                          </p:stCondLst>
                                        </p:cTn>
                                        <p:tgtEl>
                                          <p:spTgt spid="11"/>
                                        </p:tgtEl>
                                      </p:cBhvr>
                                      <p:to x="100000" y="60000"/>
                                    </p:animScale>
                                    <p:animScale>
                                      <p:cBhvr>
                                        <p:cTn id="102" dur="166" decel="50000">
                                          <p:stCondLst>
                                            <p:cond delay="676"/>
                                          </p:stCondLst>
                                        </p:cTn>
                                        <p:tgtEl>
                                          <p:spTgt spid="11"/>
                                        </p:tgtEl>
                                      </p:cBhvr>
                                      <p:to x="100000" y="100000"/>
                                    </p:animScale>
                                    <p:animScale>
                                      <p:cBhvr>
                                        <p:cTn id="103" dur="26">
                                          <p:stCondLst>
                                            <p:cond delay="1312"/>
                                          </p:stCondLst>
                                        </p:cTn>
                                        <p:tgtEl>
                                          <p:spTgt spid="11"/>
                                        </p:tgtEl>
                                      </p:cBhvr>
                                      <p:to x="100000" y="80000"/>
                                    </p:animScale>
                                    <p:animScale>
                                      <p:cBhvr>
                                        <p:cTn id="104" dur="166" decel="50000">
                                          <p:stCondLst>
                                            <p:cond delay="1338"/>
                                          </p:stCondLst>
                                        </p:cTn>
                                        <p:tgtEl>
                                          <p:spTgt spid="11"/>
                                        </p:tgtEl>
                                      </p:cBhvr>
                                      <p:to x="100000" y="100000"/>
                                    </p:animScale>
                                    <p:animScale>
                                      <p:cBhvr>
                                        <p:cTn id="105" dur="26">
                                          <p:stCondLst>
                                            <p:cond delay="1642"/>
                                          </p:stCondLst>
                                        </p:cTn>
                                        <p:tgtEl>
                                          <p:spTgt spid="11"/>
                                        </p:tgtEl>
                                      </p:cBhvr>
                                      <p:to x="100000" y="90000"/>
                                    </p:animScale>
                                    <p:animScale>
                                      <p:cBhvr>
                                        <p:cTn id="106" dur="166" decel="50000">
                                          <p:stCondLst>
                                            <p:cond delay="1668"/>
                                          </p:stCondLst>
                                        </p:cTn>
                                        <p:tgtEl>
                                          <p:spTgt spid="11"/>
                                        </p:tgtEl>
                                      </p:cBhvr>
                                      <p:to x="100000" y="100000"/>
                                    </p:animScale>
                                    <p:animScale>
                                      <p:cBhvr>
                                        <p:cTn id="107" dur="26">
                                          <p:stCondLst>
                                            <p:cond delay="1808"/>
                                          </p:stCondLst>
                                        </p:cTn>
                                        <p:tgtEl>
                                          <p:spTgt spid="11"/>
                                        </p:tgtEl>
                                      </p:cBhvr>
                                      <p:to x="100000" y="95000"/>
                                    </p:animScale>
                                    <p:animScale>
                                      <p:cBhvr>
                                        <p:cTn id="108" dur="166" decel="50000">
                                          <p:stCondLst>
                                            <p:cond delay="1834"/>
                                          </p:stCondLst>
                                        </p:cTn>
                                        <p:tgtEl>
                                          <p:spTgt spid="11"/>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fltVal val="0"/>
                                          </p:val>
                                        </p:tav>
                                        <p:tav tm="100000">
                                          <p:val>
                                            <p:strVal val="#ppt_w"/>
                                          </p:val>
                                        </p:tav>
                                      </p:tavLst>
                                    </p:anim>
                                    <p:anim calcmode="lin" valueType="num">
                                      <p:cBhvr>
                                        <p:cTn id="114" dur="500" fill="hold"/>
                                        <p:tgtEl>
                                          <p:spTgt spid="12"/>
                                        </p:tgtEl>
                                        <p:attrNameLst>
                                          <p:attrName>ppt_h</p:attrName>
                                        </p:attrNameLst>
                                      </p:cBhvr>
                                      <p:tavLst>
                                        <p:tav tm="0">
                                          <p:val>
                                            <p:fltVal val="0"/>
                                          </p:val>
                                        </p:tav>
                                        <p:tav tm="100000">
                                          <p:val>
                                            <p:strVal val="#ppt_h"/>
                                          </p:val>
                                        </p:tav>
                                      </p:tavLst>
                                    </p:anim>
                                    <p:animEffect transition="in" filter="fade">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14"/>
                                        </p:tgtEl>
                                        <p:attrNameLst>
                                          <p:attrName>style.visibility</p:attrName>
                                        </p:attrNameLst>
                                      </p:cBhvr>
                                      <p:to>
                                        <p:strVal val="visible"/>
                                      </p:to>
                                    </p:set>
                                    <p:anim calcmode="lin" valueType="num">
                                      <p:cBhvr>
                                        <p:cTn id="120" dur="500" fill="hold"/>
                                        <p:tgtEl>
                                          <p:spTgt spid="14"/>
                                        </p:tgtEl>
                                        <p:attrNameLst>
                                          <p:attrName>ppt_w</p:attrName>
                                        </p:attrNameLst>
                                      </p:cBhvr>
                                      <p:tavLst>
                                        <p:tav tm="0">
                                          <p:val>
                                            <p:fltVal val="0"/>
                                          </p:val>
                                        </p:tav>
                                        <p:tav tm="100000">
                                          <p:val>
                                            <p:strVal val="#ppt_w"/>
                                          </p:val>
                                        </p:tav>
                                      </p:tavLst>
                                    </p:anim>
                                    <p:anim calcmode="lin" valueType="num">
                                      <p:cBhvr>
                                        <p:cTn id="121" dur="500" fill="hold"/>
                                        <p:tgtEl>
                                          <p:spTgt spid="14"/>
                                        </p:tgtEl>
                                        <p:attrNameLst>
                                          <p:attrName>ppt_h</p:attrName>
                                        </p:attrNameLst>
                                      </p:cBhvr>
                                      <p:tavLst>
                                        <p:tav tm="0">
                                          <p:val>
                                            <p:fltVal val="0"/>
                                          </p:val>
                                        </p:tav>
                                        <p:tav tm="100000">
                                          <p:val>
                                            <p:strVal val="#ppt_h"/>
                                          </p:val>
                                        </p:tav>
                                      </p:tavLst>
                                    </p:anim>
                                    <p:animEffect transition="in" filter="fade">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down)">
                                      <p:cBhvr>
                                        <p:cTn id="127" dur="580">
                                          <p:stCondLst>
                                            <p:cond delay="0"/>
                                          </p:stCondLst>
                                        </p:cTn>
                                        <p:tgtEl>
                                          <p:spTgt spid="15"/>
                                        </p:tgtEl>
                                      </p:cBhvr>
                                    </p:animEffect>
                                    <p:anim calcmode="lin" valueType="num">
                                      <p:cBhvr>
                                        <p:cTn id="12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3" dur="26">
                                          <p:stCondLst>
                                            <p:cond delay="650"/>
                                          </p:stCondLst>
                                        </p:cTn>
                                        <p:tgtEl>
                                          <p:spTgt spid="15"/>
                                        </p:tgtEl>
                                      </p:cBhvr>
                                      <p:to x="100000" y="60000"/>
                                    </p:animScale>
                                    <p:animScale>
                                      <p:cBhvr>
                                        <p:cTn id="134" dur="166" decel="50000">
                                          <p:stCondLst>
                                            <p:cond delay="676"/>
                                          </p:stCondLst>
                                        </p:cTn>
                                        <p:tgtEl>
                                          <p:spTgt spid="15"/>
                                        </p:tgtEl>
                                      </p:cBhvr>
                                      <p:to x="100000" y="100000"/>
                                    </p:animScale>
                                    <p:animScale>
                                      <p:cBhvr>
                                        <p:cTn id="135" dur="26">
                                          <p:stCondLst>
                                            <p:cond delay="1312"/>
                                          </p:stCondLst>
                                        </p:cTn>
                                        <p:tgtEl>
                                          <p:spTgt spid="15"/>
                                        </p:tgtEl>
                                      </p:cBhvr>
                                      <p:to x="100000" y="80000"/>
                                    </p:animScale>
                                    <p:animScale>
                                      <p:cBhvr>
                                        <p:cTn id="136" dur="166" decel="50000">
                                          <p:stCondLst>
                                            <p:cond delay="1338"/>
                                          </p:stCondLst>
                                        </p:cTn>
                                        <p:tgtEl>
                                          <p:spTgt spid="15"/>
                                        </p:tgtEl>
                                      </p:cBhvr>
                                      <p:to x="100000" y="100000"/>
                                    </p:animScale>
                                    <p:animScale>
                                      <p:cBhvr>
                                        <p:cTn id="137" dur="26">
                                          <p:stCondLst>
                                            <p:cond delay="1642"/>
                                          </p:stCondLst>
                                        </p:cTn>
                                        <p:tgtEl>
                                          <p:spTgt spid="15"/>
                                        </p:tgtEl>
                                      </p:cBhvr>
                                      <p:to x="100000" y="90000"/>
                                    </p:animScale>
                                    <p:animScale>
                                      <p:cBhvr>
                                        <p:cTn id="138" dur="166" decel="50000">
                                          <p:stCondLst>
                                            <p:cond delay="1668"/>
                                          </p:stCondLst>
                                        </p:cTn>
                                        <p:tgtEl>
                                          <p:spTgt spid="15"/>
                                        </p:tgtEl>
                                      </p:cBhvr>
                                      <p:to x="100000" y="100000"/>
                                    </p:animScale>
                                    <p:animScale>
                                      <p:cBhvr>
                                        <p:cTn id="139" dur="26">
                                          <p:stCondLst>
                                            <p:cond delay="1808"/>
                                          </p:stCondLst>
                                        </p:cTn>
                                        <p:tgtEl>
                                          <p:spTgt spid="15"/>
                                        </p:tgtEl>
                                      </p:cBhvr>
                                      <p:to x="100000" y="95000"/>
                                    </p:animScale>
                                    <p:animScale>
                                      <p:cBhvr>
                                        <p:cTn id="140" dur="166" decel="50000">
                                          <p:stCondLst>
                                            <p:cond delay="1834"/>
                                          </p:stCondLst>
                                        </p:cTn>
                                        <p:tgtEl>
                                          <p:spTgt spid="15"/>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p:cTn id="145" dur="500" fill="hold"/>
                                        <p:tgtEl>
                                          <p:spTgt spid="16"/>
                                        </p:tgtEl>
                                        <p:attrNameLst>
                                          <p:attrName>ppt_w</p:attrName>
                                        </p:attrNameLst>
                                      </p:cBhvr>
                                      <p:tavLst>
                                        <p:tav tm="0">
                                          <p:val>
                                            <p:fltVal val="0"/>
                                          </p:val>
                                        </p:tav>
                                        <p:tav tm="100000">
                                          <p:val>
                                            <p:strVal val="#ppt_w"/>
                                          </p:val>
                                        </p:tav>
                                      </p:tavLst>
                                    </p:anim>
                                    <p:anim calcmode="lin" valueType="num">
                                      <p:cBhvr>
                                        <p:cTn id="146" dur="500" fill="hold"/>
                                        <p:tgtEl>
                                          <p:spTgt spid="16"/>
                                        </p:tgtEl>
                                        <p:attrNameLst>
                                          <p:attrName>ppt_h</p:attrName>
                                        </p:attrNameLst>
                                      </p:cBhvr>
                                      <p:tavLst>
                                        <p:tav tm="0">
                                          <p:val>
                                            <p:fltVal val="0"/>
                                          </p:val>
                                        </p:tav>
                                        <p:tav tm="100000">
                                          <p:val>
                                            <p:strVal val="#ppt_h"/>
                                          </p:val>
                                        </p:tav>
                                      </p:tavLst>
                                    </p:anim>
                                    <p:animEffect transition="in" filter="fade">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500" fill="hold"/>
                                        <p:tgtEl>
                                          <p:spTgt spid="18"/>
                                        </p:tgtEl>
                                        <p:attrNameLst>
                                          <p:attrName>ppt_w</p:attrName>
                                        </p:attrNameLst>
                                      </p:cBhvr>
                                      <p:tavLst>
                                        <p:tav tm="0">
                                          <p:val>
                                            <p:fltVal val="0"/>
                                          </p:val>
                                        </p:tav>
                                        <p:tav tm="100000">
                                          <p:val>
                                            <p:strVal val="#ppt_w"/>
                                          </p:val>
                                        </p:tav>
                                      </p:tavLst>
                                    </p:anim>
                                    <p:anim calcmode="lin" valueType="num">
                                      <p:cBhvr>
                                        <p:cTn id="153" dur="500" fill="hold"/>
                                        <p:tgtEl>
                                          <p:spTgt spid="18"/>
                                        </p:tgtEl>
                                        <p:attrNameLst>
                                          <p:attrName>ppt_h</p:attrName>
                                        </p:attrNameLst>
                                      </p:cBhvr>
                                      <p:tavLst>
                                        <p:tav tm="0">
                                          <p:val>
                                            <p:fltVal val="0"/>
                                          </p:val>
                                        </p:tav>
                                        <p:tav tm="100000">
                                          <p:val>
                                            <p:strVal val="#ppt_h"/>
                                          </p:val>
                                        </p:tav>
                                      </p:tavLst>
                                    </p:anim>
                                    <p:animEffect transition="in" filter="fade">
                                      <p:cBhvr>
                                        <p:cTn id="154" dur="500"/>
                                        <p:tgtEl>
                                          <p:spTgt spid="18"/>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wipe(down)">
                                      <p:cBhvr>
                                        <p:cTn id="159" dur="580">
                                          <p:stCondLst>
                                            <p:cond delay="0"/>
                                          </p:stCondLst>
                                        </p:cTn>
                                        <p:tgtEl>
                                          <p:spTgt spid="19"/>
                                        </p:tgtEl>
                                      </p:cBhvr>
                                    </p:animEffect>
                                    <p:anim calcmode="lin" valueType="num">
                                      <p:cBhvr>
                                        <p:cTn id="1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5" dur="26">
                                          <p:stCondLst>
                                            <p:cond delay="650"/>
                                          </p:stCondLst>
                                        </p:cTn>
                                        <p:tgtEl>
                                          <p:spTgt spid="19"/>
                                        </p:tgtEl>
                                      </p:cBhvr>
                                      <p:to x="100000" y="60000"/>
                                    </p:animScale>
                                    <p:animScale>
                                      <p:cBhvr>
                                        <p:cTn id="166" dur="166" decel="50000">
                                          <p:stCondLst>
                                            <p:cond delay="676"/>
                                          </p:stCondLst>
                                        </p:cTn>
                                        <p:tgtEl>
                                          <p:spTgt spid="19"/>
                                        </p:tgtEl>
                                      </p:cBhvr>
                                      <p:to x="100000" y="100000"/>
                                    </p:animScale>
                                    <p:animScale>
                                      <p:cBhvr>
                                        <p:cTn id="167" dur="26">
                                          <p:stCondLst>
                                            <p:cond delay="1312"/>
                                          </p:stCondLst>
                                        </p:cTn>
                                        <p:tgtEl>
                                          <p:spTgt spid="19"/>
                                        </p:tgtEl>
                                      </p:cBhvr>
                                      <p:to x="100000" y="80000"/>
                                    </p:animScale>
                                    <p:animScale>
                                      <p:cBhvr>
                                        <p:cTn id="168" dur="166" decel="50000">
                                          <p:stCondLst>
                                            <p:cond delay="1338"/>
                                          </p:stCondLst>
                                        </p:cTn>
                                        <p:tgtEl>
                                          <p:spTgt spid="19"/>
                                        </p:tgtEl>
                                      </p:cBhvr>
                                      <p:to x="100000" y="100000"/>
                                    </p:animScale>
                                    <p:animScale>
                                      <p:cBhvr>
                                        <p:cTn id="169" dur="26">
                                          <p:stCondLst>
                                            <p:cond delay="1642"/>
                                          </p:stCondLst>
                                        </p:cTn>
                                        <p:tgtEl>
                                          <p:spTgt spid="19"/>
                                        </p:tgtEl>
                                      </p:cBhvr>
                                      <p:to x="100000" y="90000"/>
                                    </p:animScale>
                                    <p:animScale>
                                      <p:cBhvr>
                                        <p:cTn id="170" dur="166" decel="50000">
                                          <p:stCondLst>
                                            <p:cond delay="1668"/>
                                          </p:stCondLst>
                                        </p:cTn>
                                        <p:tgtEl>
                                          <p:spTgt spid="19"/>
                                        </p:tgtEl>
                                      </p:cBhvr>
                                      <p:to x="100000" y="100000"/>
                                    </p:animScale>
                                    <p:animScale>
                                      <p:cBhvr>
                                        <p:cTn id="171" dur="26">
                                          <p:stCondLst>
                                            <p:cond delay="1808"/>
                                          </p:stCondLst>
                                        </p:cTn>
                                        <p:tgtEl>
                                          <p:spTgt spid="19"/>
                                        </p:tgtEl>
                                      </p:cBhvr>
                                      <p:to x="100000" y="95000"/>
                                    </p:animScale>
                                    <p:animScale>
                                      <p:cBhvr>
                                        <p:cTn id="172" dur="166" decel="50000">
                                          <p:stCondLst>
                                            <p:cond delay="1834"/>
                                          </p:stCondLst>
                                        </p:cTn>
                                        <p:tgtEl>
                                          <p:spTgt spid="19"/>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 calcmode="lin" valueType="num">
                                      <p:cBhvr>
                                        <p:cTn id="177" dur="500" fill="hold"/>
                                        <p:tgtEl>
                                          <p:spTgt spid="20"/>
                                        </p:tgtEl>
                                        <p:attrNameLst>
                                          <p:attrName>ppt_w</p:attrName>
                                        </p:attrNameLst>
                                      </p:cBhvr>
                                      <p:tavLst>
                                        <p:tav tm="0">
                                          <p:val>
                                            <p:fltVal val="0"/>
                                          </p:val>
                                        </p:tav>
                                        <p:tav tm="100000">
                                          <p:val>
                                            <p:strVal val="#ppt_w"/>
                                          </p:val>
                                        </p:tav>
                                      </p:tavLst>
                                    </p:anim>
                                    <p:anim calcmode="lin" valueType="num">
                                      <p:cBhvr>
                                        <p:cTn id="178" dur="500" fill="hold"/>
                                        <p:tgtEl>
                                          <p:spTgt spid="20"/>
                                        </p:tgtEl>
                                        <p:attrNameLst>
                                          <p:attrName>ppt_h</p:attrName>
                                        </p:attrNameLst>
                                      </p:cBhvr>
                                      <p:tavLst>
                                        <p:tav tm="0">
                                          <p:val>
                                            <p:fltVal val="0"/>
                                          </p:val>
                                        </p:tav>
                                        <p:tav tm="100000">
                                          <p:val>
                                            <p:strVal val="#ppt_h"/>
                                          </p:val>
                                        </p:tav>
                                      </p:tavLst>
                                    </p:anim>
                                    <p:animEffect transition="in" filter="fade">
                                      <p:cBhvr>
                                        <p:cTn id="179" dur="500"/>
                                        <p:tgtEl>
                                          <p:spTgt spid="20"/>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arn(inVertical)">
                                      <p:cBhvr>
                                        <p:cTn id="184" dur="500"/>
                                        <p:tgtEl>
                                          <p:spTgt spid="45"/>
                                        </p:tgtEl>
                                      </p:cBhvr>
                                    </p:animEffect>
                                  </p:childTnLst>
                                </p:cTn>
                              </p:par>
                            </p:childTnLst>
                          </p:cTn>
                        </p:par>
                      </p:childTnLst>
                    </p:cTn>
                  </p:par>
                  <p:par>
                    <p:cTn id="185" fill="hold">
                      <p:stCondLst>
                        <p:cond delay="indefinite"/>
                      </p:stCondLst>
                      <p:childTnLst>
                        <p:par>
                          <p:cTn id="186" fill="hold">
                            <p:stCondLst>
                              <p:cond delay="0"/>
                            </p:stCondLst>
                            <p:childTnLst>
                              <p:par>
                                <p:cTn id="187" presetID="41" presetClass="entr" presetSubtype="0" fill="hold" grpId="0" nodeType="clickEffect">
                                  <p:stCondLst>
                                    <p:cond delay="0"/>
                                  </p:stCondLst>
                                  <p:iterate type="lt">
                                    <p:tmPct val="10000"/>
                                  </p:iterate>
                                  <p:childTnLst>
                                    <p:set>
                                      <p:cBhvr>
                                        <p:cTn id="188" dur="1" fill="hold">
                                          <p:stCondLst>
                                            <p:cond delay="0"/>
                                          </p:stCondLst>
                                        </p:cTn>
                                        <p:tgtEl>
                                          <p:spTgt spid="43"/>
                                        </p:tgtEl>
                                        <p:attrNameLst>
                                          <p:attrName>style.visibility</p:attrName>
                                        </p:attrNameLst>
                                      </p:cBhvr>
                                      <p:to>
                                        <p:strVal val="visible"/>
                                      </p:to>
                                    </p:set>
                                    <p:anim calcmode="lin" valueType="num">
                                      <p:cBhvr>
                                        <p:cTn id="18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90" dur="500" fill="hold"/>
                                        <p:tgtEl>
                                          <p:spTgt spid="43"/>
                                        </p:tgtEl>
                                        <p:attrNameLst>
                                          <p:attrName>ppt_y</p:attrName>
                                        </p:attrNameLst>
                                      </p:cBhvr>
                                      <p:tavLst>
                                        <p:tav tm="0">
                                          <p:val>
                                            <p:strVal val="#ppt_y"/>
                                          </p:val>
                                        </p:tav>
                                        <p:tav tm="100000">
                                          <p:val>
                                            <p:strVal val="#ppt_y"/>
                                          </p:val>
                                        </p:tav>
                                      </p:tavLst>
                                    </p:anim>
                                    <p:anim calcmode="lin" valueType="num">
                                      <p:cBhvr>
                                        <p:cTn id="19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93" dur="500" tmFilter="0,0; .5, 1; 1, 1"/>
                                        <p:tgtEl>
                                          <p:spTgt spid="43"/>
                                        </p:tgtEl>
                                      </p:cBhvr>
                                    </p:animEffect>
                                  </p:childTnLst>
                                </p:cTn>
                              </p:par>
                            </p:childTnLst>
                          </p:cTn>
                        </p:par>
                      </p:childTnLst>
                    </p:cTn>
                  </p:par>
                  <p:par>
                    <p:cTn id="194" fill="hold">
                      <p:stCondLst>
                        <p:cond delay="indefinite"/>
                      </p:stCondLst>
                      <p:childTnLst>
                        <p:par>
                          <p:cTn id="195" fill="hold">
                            <p:stCondLst>
                              <p:cond delay="0"/>
                            </p:stCondLst>
                            <p:childTnLst>
                              <p:par>
                                <p:cTn id="196" presetID="41" presetClass="entr" presetSubtype="0" fill="hold" grpId="0" nodeType="clickEffect">
                                  <p:stCondLst>
                                    <p:cond delay="0"/>
                                  </p:stCondLst>
                                  <p:iterate type="lt">
                                    <p:tmPct val="10000"/>
                                  </p:iterate>
                                  <p:childTnLst>
                                    <p:set>
                                      <p:cBhvr>
                                        <p:cTn id="197" dur="1" fill="hold">
                                          <p:stCondLst>
                                            <p:cond delay="0"/>
                                          </p:stCondLst>
                                        </p:cTn>
                                        <p:tgtEl>
                                          <p:spTgt spid="22"/>
                                        </p:tgtEl>
                                        <p:attrNameLst>
                                          <p:attrName>style.visibility</p:attrName>
                                        </p:attrNameLst>
                                      </p:cBhvr>
                                      <p:to>
                                        <p:strVal val="visible"/>
                                      </p:to>
                                    </p:set>
                                    <p:anim calcmode="lin" valueType="num">
                                      <p:cBhvr>
                                        <p:cTn id="198"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99" dur="250" fill="hold"/>
                                        <p:tgtEl>
                                          <p:spTgt spid="22"/>
                                        </p:tgtEl>
                                        <p:attrNameLst>
                                          <p:attrName>ppt_y</p:attrName>
                                        </p:attrNameLst>
                                      </p:cBhvr>
                                      <p:tavLst>
                                        <p:tav tm="0">
                                          <p:val>
                                            <p:strVal val="#ppt_y"/>
                                          </p:val>
                                        </p:tav>
                                        <p:tav tm="100000">
                                          <p:val>
                                            <p:strVal val="#ppt_y"/>
                                          </p:val>
                                        </p:tav>
                                      </p:tavLst>
                                    </p:anim>
                                    <p:anim calcmode="lin" valueType="num">
                                      <p:cBhvr>
                                        <p:cTn id="200"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1"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2"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p:bldP spid="10" grpId="0" animBg="1"/>
      <p:bldP spid="11" grpId="0" animBg="1"/>
      <p:bldP spid="12" grpId="0"/>
      <p:bldP spid="14" grpId="0" animBg="1"/>
      <p:bldP spid="15" grpId="0" animBg="1"/>
      <p:bldP spid="16" grpId="0"/>
      <p:bldP spid="18" grpId="0" animBg="1"/>
      <p:bldP spid="19" grpId="0" animBg="1"/>
      <p:bldP spid="20" grpId="0"/>
      <p:bldP spid="22" grpId="0"/>
      <p:bldP spid="27" grpId="0"/>
      <p:bldP spid="28" grpId="0"/>
      <p:bldP spid="29" grpId="0"/>
      <p:bldP spid="30"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23"/>
          <p:cNvSpPr>
            <a:spLocks noChangeArrowheads="1"/>
          </p:cNvSpPr>
          <p:nvPr/>
        </p:nvSpPr>
        <p:spPr bwMode="auto">
          <a:xfrm>
            <a:off x="-3451" y="2123495"/>
            <a:ext cx="12198350" cy="1594331"/>
          </a:xfrm>
          <a:prstGeom prst="rect">
            <a:avLst/>
          </a:prstGeom>
          <a:solidFill>
            <a:srgbClr val="00B0F0"/>
          </a:solidFill>
          <a:ln>
            <a:noFill/>
          </a:ln>
        </p:spPr>
        <p:txBody>
          <a:bodyPr lIns="108896" tIns="54448" rIns="108896" bIns="54448"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en-US" sz="2100">
              <a:solidFill>
                <a:srgbClr val="FFFFFF"/>
              </a:solidFill>
            </a:endParaRPr>
          </a:p>
        </p:txBody>
      </p:sp>
      <p:sp>
        <p:nvSpPr>
          <p:cNvPr id="2" name="矩形 1"/>
          <p:cNvSpPr/>
          <p:nvPr/>
        </p:nvSpPr>
        <p:spPr>
          <a:xfrm>
            <a:off x="2675344" y="1413570"/>
            <a:ext cx="6840760"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75" name="文本框 1"/>
          <p:cNvSpPr txBox="1">
            <a:spLocks noChangeArrowheads="1"/>
          </p:cNvSpPr>
          <p:nvPr/>
        </p:nvSpPr>
        <p:spPr bwMode="auto">
          <a:xfrm>
            <a:off x="3701861" y="2061642"/>
            <a:ext cx="4815807"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96" tIns="54448" rIns="108896" bIns="54448"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79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谢谢聆听</a:t>
            </a:r>
            <a:endParaRPr lang="zh-CN" altLang="en-US" sz="79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endParaRPr>
          </a:p>
        </p:txBody>
      </p:sp>
      <p:sp>
        <p:nvSpPr>
          <p:cNvPr id="3076" name="椭圆 4"/>
          <p:cNvSpPr>
            <a:spLocks noChangeArrowheads="1"/>
          </p:cNvSpPr>
          <p:nvPr/>
        </p:nvSpPr>
        <p:spPr bwMode="auto">
          <a:xfrm>
            <a:off x="6141531" y="3201731"/>
            <a:ext cx="72004" cy="53987"/>
          </a:xfrm>
          <a:prstGeom prst="ellipse">
            <a:avLst/>
          </a:prstGeom>
          <a:solidFill>
            <a:srgbClr val="95B3D7"/>
          </a:solidFill>
          <a:ln>
            <a:noFill/>
          </a:ln>
          <a:extLst>
            <a:ext uri="{91240B29-F687-4F45-9708-019B960494DF}">
              <a14:hiddenLine xmlns:a14="http://schemas.microsoft.com/office/drawing/2010/main" w="9525">
                <a:solidFill>
                  <a:srgbClr val="000000"/>
                </a:solidFill>
                <a:round/>
              </a14:hiddenLine>
            </a:ext>
          </a:extLst>
        </p:spPr>
        <p:txBody>
          <a:bodyPr lIns="108896" tIns="54448" rIns="108896" bIns="54448"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a:solidFill>
                <a:srgbClr val="FFFFFF"/>
              </a:solidFill>
              <a:latin typeface="Arial Narrow" panose="020B0606020202030204" pitchFamily="34" charset="0"/>
              <a:ea typeface="微软雅黑" panose="020B0503020204020204" pitchFamily="34" charset="-122"/>
            </a:endParaRPr>
          </a:p>
        </p:txBody>
      </p:sp>
      <p:cxnSp>
        <p:nvCxnSpPr>
          <p:cNvPr id="3077" name="直接连接符 6"/>
          <p:cNvCxnSpPr>
            <a:cxnSpLocks noChangeShapeType="1"/>
          </p:cNvCxnSpPr>
          <p:nvPr/>
        </p:nvCxnSpPr>
        <p:spPr bwMode="auto">
          <a:xfrm>
            <a:off x="3701861" y="3223961"/>
            <a:ext cx="2302016" cy="0"/>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cxnSp>
        <p:nvCxnSpPr>
          <p:cNvPr id="3078" name="直接连接符 7"/>
          <p:cNvCxnSpPr>
            <a:cxnSpLocks noChangeShapeType="1"/>
          </p:cNvCxnSpPr>
          <p:nvPr/>
        </p:nvCxnSpPr>
        <p:spPr bwMode="auto">
          <a:xfrm>
            <a:off x="6351190" y="3223961"/>
            <a:ext cx="2304133" cy="0"/>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sp>
        <p:nvSpPr>
          <p:cNvPr id="3085" name="文本框 13"/>
          <p:cNvSpPr txBox="1">
            <a:spLocks noChangeArrowheads="1"/>
          </p:cNvSpPr>
          <p:nvPr/>
        </p:nvSpPr>
        <p:spPr bwMode="auto">
          <a:xfrm>
            <a:off x="3964464" y="3317645"/>
            <a:ext cx="4309661" cy="27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96" tIns="54448" rIns="108896" bIns="54448"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7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rPr>
              <a:t>THANK YOU FOR YOUR ATTENTION</a:t>
            </a:r>
            <a:endParaRPr lang="zh-CN" altLang="en-US" sz="17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75"/>
                                        </p:tgtEl>
                                        <p:attrNameLst>
                                          <p:attrName>ppt_y</p:attrName>
                                        </p:attrNameLst>
                                      </p:cBhvr>
                                      <p:tavLst>
                                        <p:tav tm="0">
                                          <p:val>
                                            <p:strVal val="#ppt_y"/>
                                          </p:val>
                                        </p:tav>
                                        <p:tav tm="100000">
                                          <p:val>
                                            <p:strVal val="#ppt_y"/>
                                          </p:val>
                                        </p:tav>
                                      </p:tavLst>
                                    </p:anim>
                                    <p:anim calcmode="lin" valueType="num">
                                      <p:cBhvr>
                                        <p:cTn id="19" dur="500" fill="hold"/>
                                        <p:tgtEl>
                                          <p:spTgt spid="307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7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arn(inVertical)">
                                      <p:cBhvr>
                                        <p:cTn id="24" dur="500"/>
                                        <p:tgtEl>
                                          <p:spTgt spid="3076"/>
                                        </p:tgtEl>
                                      </p:cBhvr>
                                    </p:animEffect>
                                  </p:childTnLst>
                                </p:cTn>
                              </p:par>
                              <p:par>
                                <p:cTn id="25" presetID="16" presetClass="entr" presetSubtype="21" fill="hold" nodeType="with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arn(inVertical)">
                                      <p:cBhvr>
                                        <p:cTn id="27" dur="500"/>
                                        <p:tgtEl>
                                          <p:spTgt spid="3077"/>
                                        </p:tgtEl>
                                      </p:cBhvr>
                                    </p:animEffect>
                                  </p:childTnLst>
                                </p:cTn>
                              </p:par>
                              <p:par>
                                <p:cTn id="28" presetID="16" presetClass="entr" presetSubtype="21" fill="hold" nodeType="with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barn(inVertical)">
                                      <p:cBhvr>
                                        <p:cTn id="30" dur="500"/>
                                        <p:tgtEl>
                                          <p:spTgt spid="30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85"/>
                                        </p:tgtEl>
                                        <p:attrNameLst>
                                          <p:attrName>style.visibility</p:attrName>
                                        </p:attrNameLst>
                                      </p:cBhvr>
                                      <p:to>
                                        <p:strVal val="visible"/>
                                      </p:to>
                                    </p:set>
                                    <p:animEffect transition="in" filter="barn(inVertical)">
                                      <p:cBhvr>
                                        <p:cTn id="33"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2" grpId="0" animBg="1"/>
      <p:bldP spid="3075" grpId="0"/>
      <p:bldP spid="3076" grpId="0" animBg="1"/>
      <p:bldP spid="308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573" y="-36202"/>
            <a:ext cx="12184731" cy="6895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681" y="2587470"/>
            <a:ext cx="12193623" cy="12378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6088" y="1400434"/>
            <a:ext cx="2505539" cy="762141"/>
          </a:xfrm>
          <a:prstGeom prst="rect">
            <a:avLst/>
          </a:prstGeom>
        </p:spPr>
      </p:pic>
      <p:sp>
        <p:nvSpPr>
          <p:cNvPr id="5" name="文本框 4"/>
          <p:cNvSpPr txBox="1"/>
          <p:nvPr/>
        </p:nvSpPr>
        <p:spPr>
          <a:xfrm>
            <a:off x="4203349" y="4135251"/>
            <a:ext cx="3801179"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519238" y="2690813"/>
            <a:ext cx="9153525"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noFill/>
          <a:ln w="25400" cap="flat" cmpd="sng" algn="ctr">
            <a:solidFill>
              <a:srgbClr val="18316A"/>
            </a:solidFill>
            <a:prstDash val="solid"/>
            <a:headEnd type="oval" w="med" len="med"/>
            <a:tailEnd type="oval" w="med" len="me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grpSp>
        <p:nvGrpSpPr>
          <p:cNvPr id="6" name="组合 5"/>
          <p:cNvGrpSpPr/>
          <p:nvPr/>
        </p:nvGrpSpPr>
        <p:grpSpPr>
          <a:xfrm>
            <a:off x="2071688" y="1844675"/>
            <a:ext cx="1774825" cy="3754438"/>
            <a:chOff x="2071688" y="1844675"/>
            <a:chExt cx="1774825" cy="3754438"/>
          </a:xfrm>
          <a:solidFill>
            <a:srgbClr val="1557A5"/>
          </a:solidFill>
        </p:grpSpPr>
        <p:sp>
          <p:nvSpPr>
            <p:cNvPr id="7" name="椭圆 6"/>
            <p:cNvSpPr/>
            <p:nvPr/>
          </p:nvSpPr>
          <p:spPr>
            <a:xfrm>
              <a:off x="3127375" y="2595563"/>
              <a:ext cx="179388"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8" name="椭圆形标注 7"/>
            <p:cNvSpPr/>
            <p:nvPr/>
          </p:nvSpPr>
          <p:spPr>
            <a:xfrm flipH="1">
              <a:off x="2598738"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01</a:t>
              </a:r>
              <a:endPar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9" name="任意多边形 8"/>
            <p:cNvSpPr/>
            <p:nvPr/>
          </p:nvSpPr>
          <p:spPr>
            <a:xfrm>
              <a:off x="20716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222750" y="1844675"/>
            <a:ext cx="1774825" cy="3754438"/>
            <a:chOff x="4222750" y="1844675"/>
            <a:chExt cx="1774825" cy="3754438"/>
          </a:xfrm>
          <a:solidFill>
            <a:srgbClr val="092B6B"/>
          </a:solidFill>
        </p:grpSpPr>
        <p:sp>
          <p:nvSpPr>
            <p:cNvPr id="11" name="椭圆 10"/>
            <p:cNvSpPr/>
            <p:nvPr/>
          </p:nvSpPr>
          <p:spPr>
            <a:xfrm>
              <a:off x="523398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12" name="椭圆形标注 11"/>
            <p:cNvSpPr/>
            <p:nvPr/>
          </p:nvSpPr>
          <p:spPr>
            <a:xfrm flipH="1">
              <a:off x="4749800"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02</a:t>
              </a:r>
              <a:endPar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13" name="任意多边形 12"/>
            <p:cNvSpPr/>
            <p:nvPr/>
          </p:nvSpPr>
          <p:spPr>
            <a:xfrm>
              <a:off x="4222750"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353175" y="1844675"/>
            <a:ext cx="1776413" cy="3754438"/>
            <a:chOff x="6353175" y="1844675"/>
            <a:chExt cx="1776413" cy="3754438"/>
          </a:xfrm>
          <a:solidFill>
            <a:srgbClr val="1557A5"/>
          </a:solidFill>
        </p:grpSpPr>
        <p:sp>
          <p:nvSpPr>
            <p:cNvPr id="15" name="椭圆 14"/>
            <p:cNvSpPr/>
            <p:nvPr/>
          </p:nvSpPr>
          <p:spPr>
            <a:xfrm>
              <a:off x="736123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16" name="椭圆形标注 15"/>
            <p:cNvSpPr/>
            <p:nvPr/>
          </p:nvSpPr>
          <p:spPr>
            <a:xfrm flipH="1">
              <a:off x="6881813" y="1844675"/>
              <a:ext cx="719137"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03</a:t>
              </a:r>
              <a:endPar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17" name="任意多边形 16"/>
            <p:cNvSpPr/>
            <p:nvPr/>
          </p:nvSpPr>
          <p:spPr>
            <a:xfrm>
              <a:off x="6353175" y="2851150"/>
              <a:ext cx="1776413"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8485188" y="1844675"/>
            <a:ext cx="1774825" cy="3754438"/>
            <a:chOff x="8485188" y="1844675"/>
            <a:chExt cx="1774825" cy="3754438"/>
          </a:xfrm>
          <a:solidFill>
            <a:srgbClr val="092B6B"/>
          </a:solidFill>
        </p:grpSpPr>
        <p:sp>
          <p:nvSpPr>
            <p:cNvPr id="19" name="椭圆 18"/>
            <p:cNvSpPr/>
            <p:nvPr/>
          </p:nvSpPr>
          <p:spPr>
            <a:xfrm>
              <a:off x="9491663"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20" name="椭圆形标注 19"/>
            <p:cNvSpPr/>
            <p:nvPr/>
          </p:nvSpPr>
          <p:spPr>
            <a:xfrm flipH="1">
              <a:off x="9018588" y="1844675"/>
              <a:ext cx="720725" cy="493713"/>
            </a:xfrm>
            <a:prstGeom prst="wedgeEllipseCallout">
              <a:avLst>
                <a:gd name="adj1" fmla="val -27061"/>
                <a:gd name="adj2" fmla="val 71627"/>
              </a:avLst>
            </a:prstGeom>
            <a:grp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rPr>
                <a:t>04</a:t>
              </a:r>
              <a:endParaRPr lang="en-US" sz="2400" b="1" kern="0" dirty="0">
                <a:ln w="18415" cmpd="sng">
                  <a:noFill/>
                  <a:prstDash val="solid"/>
                </a:ln>
                <a:solidFill>
                  <a:sysClr val="window" lastClr="FFFFFF"/>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21" name="任意多边形 20"/>
            <p:cNvSpPr/>
            <p:nvPr/>
          </p:nvSpPr>
          <p:spPr>
            <a:xfrm>
              <a:off x="84851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gn="ctr" eaLnBrk="1" fontAlgn="auto" hangingPunct="1">
                <a:lnSpc>
                  <a:spcPct val="150000"/>
                </a:lnSpc>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此处输入文本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23" name="矩形 2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0000">
        <p:blinds dir="vert"/>
      </p:transition>
    </mc:Choice>
    <mc:Fallback>
      <p:transition spd="slow"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 calcmode="lin" valueType="num">
                                      <p:cBhvr>
                                        <p:cTn id="1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0-#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0-#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0-#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0-#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20" name="矩形 19"/>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2" name="Oval 6"/>
          <p:cNvSpPr>
            <a:spLocks noChangeArrowheads="1"/>
          </p:cNvSpPr>
          <p:nvPr/>
        </p:nvSpPr>
        <p:spPr bwMode="auto">
          <a:xfrm>
            <a:off x="1637729" y="1426517"/>
            <a:ext cx="5026025" cy="5027613"/>
          </a:xfrm>
          <a:prstGeom prst="ellipse">
            <a:avLst/>
          </a:prstGeom>
          <a:noFill/>
          <a:ln w="9">
            <a:solidFill>
              <a:srgbClr val="97720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23" name="Oval 10"/>
          <p:cNvSpPr>
            <a:spLocks noChangeArrowheads="1"/>
          </p:cNvSpPr>
          <p:nvPr/>
        </p:nvSpPr>
        <p:spPr bwMode="auto">
          <a:xfrm>
            <a:off x="5404866" y="1655117"/>
            <a:ext cx="585788" cy="585788"/>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chemeClr val="bg1"/>
                </a:solidFill>
                <a:latin typeface="微软雅黑" panose="020B0503020204020204" pitchFamily="34" charset="-122"/>
              </a:rPr>
              <a:t>1</a:t>
            </a:r>
            <a:endParaRPr lang="zh-CN" altLang="en-US" sz="2400" b="1" dirty="0">
              <a:solidFill>
                <a:schemeClr val="bg1"/>
              </a:solidFill>
              <a:latin typeface="微软雅黑" panose="020B0503020204020204" pitchFamily="34" charset="-122"/>
            </a:endParaRPr>
          </a:p>
        </p:txBody>
      </p:sp>
      <p:sp>
        <p:nvSpPr>
          <p:cNvPr id="24" name="Oval 11"/>
          <p:cNvSpPr>
            <a:spLocks noChangeArrowheads="1"/>
          </p:cNvSpPr>
          <p:nvPr/>
        </p:nvSpPr>
        <p:spPr bwMode="auto">
          <a:xfrm>
            <a:off x="5404866" y="5639742"/>
            <a:ext cx="585788" cy="585788"/>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微软雅黑" panose="020B0503020204020204" pitchFamily="34" charset="-122"/>
              </a:rPr>
              <a:t>5</a:t>
            </a:r>
            <a:endParaRPr lang="zh-CN" altLang="en-US" sz="2400" b="1">
              <a:solidFill>
                <a:schemeClr val="bg1"/>
              </a:solidFill>
              <a:latin typeface="微软雅黑" panose="020B0503020204020204" pitchFamily="34" charset="-122"/>
            </a:endParaRPr>
          </a:p>
        </p:txBody>
      </p:sp>
      <p:sp>
        <p:nvSpPr>
          <p:cNvPr id="25" name="Oval 12"/>
          <p:cNvSpPr>
            <a:spLocks noChangeArrowheads="1"/>
          </p:cNvSpPr>
          <p:nvPr/>
        </p:nvSpPr>
        <p:spPr bwMode="auto">
          <a:xfrm>
            <a:off x="6109716" y="4714230"/>
            <a:ext cx="587375"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chemeClr val="bg1"/>
                </a:solidFill>
                <a:latin typeface="微软雅黑" panose="020B0503020204020204" pitchFamily="34" charset="-122"/>
              </a:rPr>
              <a:t>4</a:t>
            </a:r>
            <a:endParaRPr lang="zh-CN" altLang="en-US" sz="2400" b="1" dirty="0">
              <a:solidFill>
                <a:schemeClr val="bg1"/>
              </a:solidFill>
              <a:latin typeface="微软雅黑" panose="020B0503020204020204" pitchFamily="34" charset="-122"/>
            </a:endParaRPr>
          </a:p>
        </p:txBody>
      </p:sp>
      <p:sp>
        <p:nvSpPr>
          <p:cNvPr id="26" name="Oval 13"/>
          <p:cNvSpPr>
            <a:spLocks noChangeArrowheads="1"/>
          </p:cNvSpPr>
          <p:nvPr/>
        </p:nvSpPr>
        <p:spPr bwMode="auto">
          <a:xfrm>
            <a:off x="6109716" y="2580630"/>
            <a:ext cx="587375"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微软雅黑" panose="020B0503020204020204" pitchFamily="34" charset="-122"/>
              </a:rPr>
              <a:t>2</a:t>
            </a:r>
            <a:endParaRPr lang="zh-CN" altLang="en-US" sz="2400" b="1">
              <a:solidFill>
                <a:schemeClr val="bg1"/>
              </a:solidFill>
              <a:latin typeface="微软雅黑" panose="020B0503020204020204" pitchFamily="34" charset="-122"/>
            </a:endParaRPr>
          </a:p>
        </p:txBody>
      </p:sp>
      <p:sp>
        <p:nvSpPr>
          <p:cNvPr id="27" name="Oval 14"/>
          <p:cNvSpPr>
            <a:spLocks noChangeArrowheads="1"/>
          </p:cNvSpPr>
          <p:nvPr/>
        </p:nvSpPr>
        <p:spPr bwMode="auto">
          <a:xfrm>
            <a:off x="6338316" y="3647430"/>
            <a:ext cx="585788" cy="585787"/>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微软雅黑" panose="020B0503020204020204" pitchFamily="34" charset="-122"/>
              </a:rPr>
              <a:t>3</a:t>
            </a:r>
            <a:endParaRPr lang="zh-CN" altLang="en-US" sz="2400" b="1">
              <a:solidFill>
                <a:schemeClr val="bg1"/>
              </a:solidFill>
              <a:latin typeface="微软雅黑" panose="020B0503020204020204" pitchFamily="34" charset="-122"/>
            </a:endParaRPr>
          </a:p>
        </p:txBody>
      </p:sp>
      <p:sp>
        <p:nvSpPr>
          <p:cNvPr id="28" name="TextBox 19"/>
          <p:cNvSpPr txBox="1">
            <a:spLocks noChangeArrowheads="1"/>
          </p:cNvSpPr>
          <p:nvPr/>
        </p:nvSpPr>
        <p:spPr bwMode="auto">
          <a:xfrm>
            <a:off x="6338316" y="1426517"/>
            <a:ext cx="3614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dirty="0">
                <a:solidFill>
                  <a:schemeClr val="tx1"/>
                </a:solidFill>
                <a:latin typeface="微软雅黑" panose="020B0503020204020204" pitchFamily="34" charset="-122"/>
              </a:rPr>
              <a:t>这里可以添加主要内容这里可以添加主要内容</a:t>
            </a:r>
            <a:endParaRPr lang="zh-CN" altLang="en-US" sz="1800" b="1" dirty="0">
              <a:solidFill>
                <a:schemeClr val="tx1"/>
              </a:solidFill>
              <a:latin typeface="微软雅黑" panose="020B0503020204020204" pitchFamily="34" charset="-122"/>
            </a:endParaRPr>
          </a:p>
        </p:txBody>
      </p:sp>
      <p:sp>
        <p:nvSpPr>
          <p:cNvPr id="29" name="TextBox 20"/>
          <p:cNvSpPr txBox="1">
            <a:spLocks noChangeArrowheads="1"/>
          </p:cNvSpPr>
          <p:nvPr/>
        </p:nvSpPr>
        <p:spPr bwMode="auto">
          <a:xfrm>
            <a:off x="6843141" y="2477442"/>
            <a:ext cx="361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endParaRPr lang="zh-CN" altLang="en-US" sz="1800" b="1">
              <a:solidFill>
                <a:schemeClr val="tx1"/>
              </a:solidFill>
              <a:latin typeface="微软雅黑" panose="020B0503020204020204" pitchFamily="34" charset="-122"/>
            </a:endParaRPr>
          </a:p>
        </p:txBody>
      </p:sp>
      <p:sp>
        <p:nvSpPr>
          <p:cNvPr id="30" name="TextBox 21"/>
          <p:cNvSpPr txBox="1">
            <a:spLocks noChangeArrowheads="1"/>
          </p:cNvSpPr>
          <p:nvPr/>
        </p:nvSpPr>
        <p:spPr bwMode="auto">
          <a:xfrm>
            <a:off x="7020941" y="3610917"/>
            <a:ext cx="3614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endParaRPr lang="zh-CN" altLang="en-US" sz="1800" b="1">
              <a:solidFill>
                <a:schemeClr val="tx1"/>
              </a:solidFill>
              <a:latin typeface="微软雅黑" panose="020B0503020204020204" pitchFamily="34" charset="-122"/>
            </a:endParaRPr>
          </a:p>
        </p:txBody>
      </p:sp>
      <p:sp>
        <p:nvSpPr>
          <p:cNvPr id="31" name="TextBox 22"/>
          <p:cNvSpPr txBox="1">
            <a:spLocks noChangeArrowheads="1"/>
          </p:cNvSpPr>
          <p:nvPr/>
        </p:nvSpPr>
        <p:spPr bwMode="auto">
          <a:xfrm>
            <a:off x="6762179" y="4757092"/>
            <a:ext cx="361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endParaRPr lang="zh-CN" altLang="en-US" sz="1800" b="1">
              <a:solidFill>
                <a:schemeClr val="tx1"/>
              </a:solidFill>
              <a:latin typeface="微软雅黑" panose="020B0503020204020204" pitchFamily="34" charset="-122"/>
            </a:endParaRPr>
          </a:p>
        </p:txBody>
      </p:sp>
      <p:sp>
        <p:nvSpPr>
          <p:cNvPr id="32" name="TextBox 23"/>
          <p:cNvSpPr txBox="1">
            <a:spLocks noChangeArrowheads="1"/>
          </p:cNvSpPr>
          <p:nvPr/>
        </p:nvSpPr>
        <p:spPr bwMode="auto">
          <a:xfrm>
            <a:off x="6270054" y="5698480"/>
            <a:ext cx="3614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这里可以添加主要内容这里可以添加主要内容</a:t>
            </a:r>
            <a:endParaRPr lang="zh-CN" altLang="en-US" sz="1800" b="1">
              <a:solidFill>
                <a:schemeClr val="tx1"/>
              </a:solidFill>
              <a:latin typeface="微软雅黑" panose="020B0503020204020204" pitchFamily="34" charset="-122"/>
            </a:endParaRPr>
          </a:p>
        </p:txBody>
      </p:sp>
      <p:sp>
        <p:nvSpPr>
          <p:cNvPr id="33" name="Oval 7"/>
          <p:cNvSpPr>
            <a:spLocks noChangeArrowheads="1"/>
          </p:cNvSpPr>
          <p:nvPr/>
        </p:nvSpPr>
        <p:spPr bwMode="auto">
          <a:xfrm>
            <a:off x="1528191" y="1699567"/>
            <a:ext cx="4452938" cy="44497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34" name="Oval 8"/>
          <p:cNvSpPr>
            <a:spLocks noChangeArrowheads="1"/>
          </p:cNvSpPr>
          <p:nvPr/>
        </p:nvSpPr>
        <p:spPr bwMode="auto">
          <a:xfrm>
            <a:off x="1832991" y="2002780"/>
            <a:ext cx="3843338" cy="3843337"/>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35" name="Oval 9"/>
          <p:cNvSpPr>
            <a:spLocks noChangeArrowheads="1"/>
          </p:cNvSpPr>
          <p:nvPr/>
        </p:nvSpPr>
        <p:spPr bwMode="auto">
          <a:xfrm>
            <a:off x="1625029" y="4726930"/>
            <a:ext cx="1085850" cy="1085850"/>
          </a:xfrm>
          <a:prstGeom prst="ellipse">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1" dirty="0">
              <a:solidFill>
                <a:schemeClr val="tx1"/>
              </a:solidFill>
            </a:endParaRPr>
          </a:p>
        </p:txBody>
      </p:sp>
      <p:sp>
        <p:nvSpPr>
          <p:cNvPr id="36" name="TextBox 18"/>
          <p:cNvSpPr txBox="1">
            <a:spLocks noChangeArrowheads="1"/>
          </p:cNvSpPr>
          <p:nvPr/>
        </p:nvSpPr>
        <p:spPr bwMode="auto">
          <a:xfrm>
            <a:off x="1780604" y="4911080"/>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chemeClr val="bg1"/>
                </a:solidFill>
                <a:latin typeface="微软雅黑" panose="020B0503020204020204" pitchFamily="34" charset="-122"/>
              </a:rPr>
              <a:t>添加</a:t>
            </a:r>
            <a:endParaRPr lang="en-US" altLang="zh-CN" b="1" dirty="0">
              <a:solidFill>
                <a:schemeClr val="bg1"/>
              </a:solidFill>
              <a:latin typeface="微软雅黑" panose="020B0503020204020204" pitchFamily="34" charset="-122"/>
            </a:endParaRPr>
          </a:p>
          <a:p>
            <a:pPr algn="ctr" eaLnBrk="1" hangingPunct="1">
              <a:spcBef>
                <a:spcPct val="0"/>
              </a:spcBef>
              <a:buFontTx/>
              <a:buNone/>
            </a:pPr>
            <a:r>
              <a:rPr lang="zh-CN" altLang="en-US" b="1" dirty="0">
                <a:solidFill>
                  <a:schemeClr val="bg1"/>
                </a:solidFill>
                <a:latin typeface="微软雅黑" panose="020B0503020204020204" pitchFamily="34" charset="-122"/>
              </a:rPr>
              <a:t>标题</a:t>
            </a:r>
            <a:endParaRPr lang="en-US" altLang="zh-CN" b="1" dirty="0">
              <a:solidFill>
                <a:schemeClr val="bg1"/>
              </a:solidFill>
              <a:latin typeface="微软雅黑" panose="020B0503020204020204" pitchFamily="34" charset="-122"/>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
                                        </p:tgtEl>
                                      </p:cBhvr>
                                    </p:animEffect>
                                  </p:childTnLst>
                                </p:cTn>
                              </p:par>
                            </p:childTnLst>
                          </p:cTn>
                        </p:par>
                        <p:par>
                          <p:cTn id="22" fill="hold">
                            <p:stCondLst>
                              <p:cond delay="949"/>
                            </p:stCondLst>
                            <p:childTnLst>
                              <p:par>
                                <p:cTn id="23" presetID="21"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1000"/>
                                        <p:tgtEl>
                                          <p:spTgt spid="3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heel(1)">
                                      <p:cBhvr>
                                        <p:cTn id="28" dur="10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500"/>
                            </p:stCondLst>
                            <p:childTnLst>
                              <p:par>
                                <p:cTn id="37" presetID="5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Scale>
                                      <p:cBhvr>
                                        <p:cTn id="39"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35"/>
                                        </p:tgtEl>
                                        <p:attrNameLst>
                                          <p:attrName>ppt_x</p:attrName>
                                          <p:attrName>ppt_y</p:attrName>
                                        </p:attrNameLst>
                                      </p:cBhvr>
                                      <p:rCtr x="0" y="0"/>
                                    </p:animMotion>
                                    <p:animEffect transition="in" filter="fade">
                                      <p:cBhvr>
                                        <p:cTn id="41" dur="1000"/>
                                        <p:tgtEl>
                                          <p:spTgt spid="35"/>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Scale>
                                      <p:cBhvr>
                                        <p:cTn id="4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36"/>
                                        </p:tgtEl>
                                        <p:attrNameLst>
                                          <p:attrName>ppt_x</p:attrName>
                                          <p:attrName>ppt_y</p:attrName>
                                        </p:attrNameLst>
                                      </p:cBhvr>
                                      <p:rCtr x="0" y="0"/>
                                    </p:animMotion>
                                    <p:animEffect transition="in" filter="fade">
                                      <p:cBhvr>
                                        <p:cTn id="46" dur="1000"/>
                                        <p:tgtEl>
                                          <p:spTgt spid="36"/>
                                        </p:tgtEl>
                                      </p:cBhvr>
                                    </p:animEffect>
                                  </p:childTnLst>
                                </p:cTn>
                              </p:par>
                            </p:childTnLst>
                          </p:cTn>
                        </p:par>
                        <p:par>
                          <p:cTn id="47" fill="hold">
                            <p:stCondLst>
                              <p:cond delay="1500"/>
                            </p:stCondLst>
                            <p:childTnLst>
                              <p:par>
                                <p:cTn id="48" presetID="1"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35" presetClass="path" presetSubtype="0" accel="50000" decel="50000" fill="hold" grpId="1" nodeType="withEffect">
                                  <p:stCondLst>
                                    <p:cond delay="0"/>
                                  </p:stCondLst>
                                  <p:childTnLst>
                                    <p:animMotion origin="layout" path="M 2.29608E-6 1.11111E-6 L -0.17354 0.29051 " pathEditMode="relative" rAng="0" ptsTypes="AA">
                                      <p:cBhvr>
                                        <p:cTn id="59" dur="500" spd="-99900" fill="hold"/>
                                        <p:tgtEl>
                                          <p:spTgt spid="23"/>
                                        </p:tgtEl>
                                        <p:attrNameLst>
                                          <p:attrName>ppt_x</p:attrName>
                                          <p:attrName>ppt_y</p:attrName>
                                        </p:attrNameLst>
                                      </p:cBhvr>
                                      <p:rCtr x="-8600" y="14500"/>
                                    </p:animMotion>
                                  </p:childTnLst>
                                </p:cTn>
                              </p:par>
                              <p:par>
                                <p:cTn id="60" presetID="35" presetClass="path" presetSubtype="0" accel="50000" decel="50000" fill="hold" grpId="1" nodeType="withEffect">
                                  <p:stCondLst>
                                    <p:cond delay="0"/>
                                  </p:stCondLst>
                                  <p:childTnLst>
                                    <p:animMotion origin="layout" path="M 2.35202E-6 -2.59259E-6 L -0.23143 0.15556 " pathEditMode="relative" rAng="0" ptsTypes="AA">
                                      <p:cBhvr>
                                        <p:cTn id="61" dur="500" spd="-99900" fill="hold"/>
                                        <p:tgtEl>
                                          <p:spTgt spid="26"/>
                                        </p:tgtEl>
                                        <p:attrNameLst>
                                          <p:attrName>ppt_x</p:attrName>
                                          <p:attrName>ppt_y</p:attrName>
                                        </p:attrNameLst>
                                      </p:cBhvr>
                                      <p:rCtr x="-11500" y="7800"/>
                                    </p:animMotion>
                                  </p:childTnLst>
                                </p:cTn>
                              </p:par>
                              <p:par>
                                <p:cTn id="62" presetID="35" presetClass="path" presetSubtype="0" accel="50000" decel="50000" fill="hold" grpId="1" nodeType="withEffect">
                                  <p:stCondLst>
                                    <p:cond delay="0"/>
                                  </p:stCondLst>
                                  <p:childTnLst>
                                    <p:animMotion origin="layout" path="M 0 0 L -0.25 0 E" pathEditMode="relative" rAng="0" ptsTypes="">
                                      <p:cBhvr>
                                        <p:cTn id="63" dur="500" spd="-99900" fill="hold"/>
                                        <p:tgtEl>
                                          <p:spTgt spid="27"/>
                                        </p:tgtEl>
                                        <p:attrNameLst>
                                          <p:attrName>ppt_x</p:attrName>
                                          <p:attrName>ppt_y</p:attrName>
                                        </p:attrNameLst>
                                      </p:cBhvr>
                                      <p:rCtr x="0" y="0"/>
                                    </p:animMotion>
                                  </p:childTnLst>
                                </p:cTn>
                              </p:par>
                              <p:par>
                                <p:cTn id="64" presetID="35" presetClass="path" presetSubtype="0" accel="50000" decel="50000" fill="hold" grpId="1" nodeType="withEffect">
                                  <p:stCondLst>
                                    <p:cond delay="0"/>
                                  </p:stCondLst>
                                  <p:childTnLst>
                                    <p:animMotion origin="layout" path="M 2.35202E-6 -3.7037E-6 L -0.23143 -0.15555 " pathEditMode="relative" rAng="0" ptsTypes="AA">
                                      <p:cBhvr>
                                        <p:cTn id="65" dur="500" spd="-99900" fill="hold"/>
                                        <p:tgtEl>
                                          <p:spTgt spid="25"/>
                                        </p:tgtEl>
                                        <p:attrNameLst>
                                          <p:attrName>ppt_x</p:attrName>
                                          <p:attrName>ppt_y</p:attrName>
                                        </p:attrNameLst>
                                      </p:cBhvr>
                                      <p:rCtr x="-11500" y="-7700"/>
                                    </p:animMotion>
                                  </p:childTnLst>
                                </p:cTn>
                              </p:par>
                              <p:par>
                                <p:cTn id="66" presetID="35" presetClass="path" presetSubtype="0" accel="50000" decel="50000" fill="hold" grpId="1" nodeType="withEffect">
                                  <p:stCondLst>
                                    <p:cond delay="0"/>
                                  </p:stCondLst>
                                  <p:childTnLst>
                                    <p:animMotion origin="layout" path="M 2.29608E-6 2.59259E-6 L -0.17354 -0.29051 " pathEditMode="relative" rAng="0" ptsTypes="AA">
                                      <p:cBhvr>
                                        <p:cTn id="67" dur="500" spd="-99900" fill="hold"/>
                                        <p:tgtEl>
                                          <p:spTgt spid="24"/>
                                        </p:tgtEl>
                                        <p:attrNameLst>
                                          <p:attrName>ppt_x</p:attrName>
                                          <p:attrName>ppt_y</p:attrName>
                                        </p:attrNameLst>
                                      </p:cBhvr>
                                      <p:rCtr x="-8600" y="-14400"/>
                                    </p:animMotion>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autoUpdateAnimBg="0"/>
      <p:bldP spid="23" grpId="1" animBg="1" autoUpdateAnimBg="0"/>
      <p:bldP spid="24" grpId="0" animBg="1" autoUpdateAnimBg="0"/>
      <p:bldP spid="24" grpId="1" animBg="1" autoUpdateAnimBg="0"/>
      <p:bldP spid="25" grpId="0" animBg="1" autoUpdateAnimBg="0"/>
      <p:bldP spid="25" grpId="1" animBg="1" autoUpdateAnimBg="0"/>
      <p:bldP spid="26" grpId="0" animBg="1" autoUpdateAnimBg="0"/>
      <p:bldP spid="26" grpId="1" animBg="1" autoUpdateAnimBg="0"/>
      <p:bldP spid="27" grpId="0" animBg="1" autoUpdateAnimBg="0"/>
      <p:bldP spid="27" grpId="1" animBg="1" autoUpdateAnimBg="0"/>
      <p:bldP spid="28" grpId="0" autoUpdateAnimBg="0"/>
      <p:bldP spid="29" grpId="0" autoUpdateAnimBg="0"/>
      <p:bldP spid="30" grpId="0" autoUpdateAnimBg="0"/>
      <p:bldP spid="31" grpId="0" autoUpdateAnimBg="0"/>
      <p:bldP spid="32" grpId="0" autoUpdateAnimBg="0"/>
      <p:bldP spid="33" grpId="0" animBg="1" autoUpdateAnimBg="0"/>
      <p:bldP spid="34" grpId="0" animBg="1" autoUpdateAnimBg="0"/>
      <p:bldP spid="35" grpId="0" animBg="1" autoUpdateAnimBg="0"/>
      <p:bldP spid="3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矩形 3"/>
          <p:cNvSpPr>
            <a:spLocks noChangeArrowheads="1"/>
          </p:cNvSpPr>
          <p:nvPr/>
        </p:nvSpPr>
        <p:spPr bwMode="auto">
          <a:xfrm>
            <a:off x="914599" y="1197546"/>
            <a:ext cx="10399960" cy="2866228"/>
          </a:xfrm>
          <a:prstGeom prst="rect">
            <a:avLst/>
          </a:prstGeom>
          <a:blipFill dpi="0" rotWithShape="1">
            <a:blip r:embed="rId1"/>
            <a:srcRect/>
            <a:stretch>
              <a:fillRect/>
            </a:stretch>
          </a:blipFill>
          <a:ln w="9525">
            <a:noFill/>
            <a:beve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6" name="单圆角矩形 4"/>
          <p:cNvSpPr/>
          <p:nvPr/>
        </p:nvSpPr>
        <p:spPr bwMode="auto">
          <a:xfrm>
            <a:off x="914599" y="4176556"/>
            <a:ext cx="3392500" cy="2061550"/>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a:lstStyle/>
          <a:p>
            <a:endParaRPr lang="zh-CN" altLang="en-US" dirty="0">
              <a:ea typeface="微软雅黑" panose="020B0503020204020204" pitchFamily="34" charset="-122"/>
            </a:endParaRPr>
          </a:p>
        </p:txBody>
      </p:sp>
      <p:sp>
        <p:nvSpPr>
          <p:cNvPr id="7" name="单圆角矩形 5"/>
          <p:cNvSpPr/>
          <p:nvPr/>
        </p:nvSpPr>
        <p:spPr bwMode="auto">
          <a:xfrm>
            <a:off x="4412149" y="4176556"/>
            <a:ext cx="3392500" cy="2061550"/>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a:lstStyle/>
          <a:p>
            <a:endParaRPr lang="zh-CN" altLang="en-US" dirty="0">
              <a:ea typeface="微软雅黑" panose="020B0503020204020204" pitchFamily="34" charset="-122"/>
            </a:endParaRPr>
          </a:p>
        </p:txBody>
      </p:sp>
      <p:sp>
        <p:nvSpPr>
          <p:cNvPr id="8" name="单圆角矩形 6"/>
          <p:cNvSpPr/>
          <p:nvPr/>
        </p:nvSpPr>
        <p:spPr bwMode="auto">
          <a:xfrm>
            <a:off x="7909700" y="4176556"/>
            <a:ext cx="3394046" cy="2061550"/>
          </a:xfrm>
          <a:custGeom>
            <a:avLst/>
            <a:gdLst>
              <a:gd name="T0" fmla="*/ 0 w 3486972"/>
              <a:gd name="T1" fmla="*/ 0 h 2329590"/>
              <a:gd name="T2" fmla="*/ 3247481 w 3486972"/>
              <a:gd name="T3" fmla="*/ 0 h 2329590"/>
              <a:gd name="T4" fmla="*/ 3487738 w 3486972"/>
              <a:gd name="T5" fmla="*/ 240293 h 2329590"/>
              <a:gd name="T6" fmla="*/ 3487738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a:lstStyle/>
          <a:p>
            <a:endParaRPr lang="zh-CN" altLang="en-US" dirty="0">
              <a:ea typeface="微软雅黑" panose="020B0503020204020204" pitchFamily="34" charset="-122"/>
            </a:endParaRPr>
          </a:p>
        </p:txBody>
      </p:sp>
      <p:sp>
        <p:nvSpPr>
          <p:cNvPr id="15" name="TextBox 14"/>
          <p:cNvSpPr txBox="1">
            <a:spLocks noChangeArrowheads="1"/>
          </p:cNvSpPr>
          <p:nvPr/>
        </p:nvSpPr>
        <p:spPr bwMode="auto">
          <a:xfrm>
            <a:off x="1110796" y="4645601"/>
            <a:ext cx="30557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上面的图片可自行更换，动画效果不变，方法是对图片点右键</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设置对象格式</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填充效果</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图片，选择事先准备好的图片即可。</a:t>
            </a:r>
            <a:endParaRPr lang="zh-CN" altLang="en-US" sz="1800" dirty="0">
              <a:solidFill>
                <a:schemeClr val="tx1"/>
              </a:solidFill>
              <a:latin typeface="微软雅黑" panose="020B0503020204020204" pitchFamily="34" charset="-122"/>
            </a:endParaRPr>
          </a:p>
        </p:txBody>
      </p:sp>
      <p:sp>
        <p:nvSpPr>
          <p:cNvPr id="16" name="TextBox 15"/>
          <p:cNvSpPr txBox="1">
            <a:spLocks noChangeArrowheads="1"/>
          </p:cNvSpPr>
          <p:nvPr/>
        </p:nvSpPr>
        <p:spPr bwMode="auto">
          <a:xfrm>
            <a:off x="4577449" y="4645601"/>
            <a:ext cx="30572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上面的图片可自行更换，动画效果不变，方法是对图片点右键</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设置对象格式</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填充效果</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图片，选择事先准备好的图片即可。</a:t>
            </a:r>
            <a:endParaRPr lang="zh-CN" altLang="en-US" sz="1800" dirty="0">
              <a:solidFill>
                <a:schemeClr val="tx1"/>
              </a:solidFill>
              <a:latin typeface="微软雅黑" panose="020B0503020204020204" pitchFamily="34" charset="-122"/>
            </a:endParaRPr>
          </a:p>
        </p:txBody>
      </p:sp>
      <p:sp>
        <p:nvSpPr>
          <p:cNvPr id="17" name="TextBox 16"/>
          <p:cNvSpPr txBox="1">
            <a:spLocks noChangeArrowheads="1"/>
          </p:cNvSpPr>
          <p:nvPr/>
        </p:nvSpPr>
        <p:spPr bwMode="auto">
          <a:xfrm>
            <a:off x="8090448" y="4645601"/>
            <a:ext cx="30572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上面的图片可自行更换，动画效果不变，方法是对图片点右键</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设置对象格式</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填充效果</a:t>
            </a:r>
            <a:r>
              <a:rPr lang="en-US" altLang="zh-CN" sz="1800" dirty="0">
                <a:solidFill>
                  <a:schemeClr val="tx1"/>
                </a:solidFill>
                <a:latin typeface="微软雅黑" panose="020B0503020204020204" pitchFamily="34" charset="-122"/>
              </a:rPr>
              <a:t>-&gt;</a:t>
            </a:r>
            <a:r>
              <a:rPr lang="zh-CN" altLang="en-US" sz="1800" dirty="0">
                <a:solidFill>
                  <a:schemeClr val="tx1"/>
                </a:solidFill>
                <a:latin typeface="微软雅黑" panose="020B0503020204020204" pitchFamily="34" charset="-122"/>
              </a:rPr>
              <a:t>图片，选择事先准备好的图片即可。</a:t>
            </a:r>
            <a:endParaRPr lang="zh-CN" altLang="en-US" sz="1800" dirty="0">
              <a:solidFill>
                <a:schemeClr val="tx1"/>
              </a:solidFill>
              <a:latin typeface="微软雅黑" panose="020B0503020204020204" pitchFamily="34" charset="-122"/>
            </a:endParaRPr>
          </a:p>
        </p:txBody>
      </p:sp>
      <p:grpSp>
        <p:nvGrpSpPr>
          <p:cNvPr id="19" name="组合 48"/>
          <p:cNvGrpSpPr/>
          <p:nvPr/>
        </p:nvGrpSpPr>
        <p:grpSpPr bwMode="auto">
          <a:xfrm>
            <a:off x="2232857" y="3821996"/>
            <a:ext cx="755984" cy="755650"/>
            <a:chOff x="6378550" y="995815"/>
            <a:chExt cx="755970" cy="755970"/>
          </a:xfrm>
        </p:grpSpPr>
        <p:grpSp>
          <p:nvGrpSpPr>
            <p:cNvPr id="20" name="组合 49"/>
            <p:cNvGrpSpPr/>
            <p:nvPr/>
          </p:nvGrpSpPr>
          <p:grpSpPr bwMode="auto">
            <a:xfrm>
              <a:off x="6378550" y="995815"/>
              <a:ext cx="755970" cy="755970"/>
              <a:chOff x="4921135" y="2265218"/>
              <a:chExt cx="2360814" cy="2360814"/>
            </a:xfrm>
          </p:grpSpPr>
          <p:sp>
            <p:nvSpPr>
              <p:cNvPr id="22" name="椭圆 21"/>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 name="椭圆 22"/>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4" name="椭圆 23"/>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21" name="文本框 50"/>
            <p:cNvSpPr txBox="1"/>
            <p:nvPr/>
          </p:nvSpPr>
          <p:spPr>
            <a:xfrm>
              <a:off x="6523138" y="1142968"/>
              <a:ext cx="466794"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rPr>
                <a:t>01</a:t>
              </a:r>
              <a:endParaRPr lang="zh-CN" altLang="en-US"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endParaRPr>
            </a:p>
          </p:txBody>
        </p:sp>
      </p:grpSp>
      <p:grpSp>
        <p:nvGrpSpPr>
          <p:cNvPr id="25" name="组合 54"/>
          <p:cNvGrpSpPr/>
          <p:nvPr/>
        </p:nvGrpSpPr>
        <p:grpSpPr bwMode="auto">
          <a:xfrm>
            <a:off x="5728090" y="3807468"/>
            <a:ext cx="755984" cy="755650"/>
            <a:chOff x="6378550" y="995815"/>
            <a:chExt cx="755970" cy="755970"/>
          </a:xfrm>
        </p:grpSpPr>
        <p:grpSp>
          <p:nvGrpSpPr>
            <p:cNvPr id="26" name="组合 55"/>
            <p:cNvGrpSpPr/>
            <p:nvPr/>
          </p:nvGrpSpPr>
          <p:grpSpPr bwMode="auto">
            <a:xfrm>
              <a:off x="6378550" y="995815"/>
              <a:ext cx="755970" cy="755970"/>
              <a:chOff x="4921135" y="2265218"/>
              <a:chExt cx="2360814" cy="2360814"/>
            </a:xfrm>
          </p:grpSpPr>
          <p:sp>
            <p:nvSpPr>
              <p:cNvPr id="28" name="椭圆 27"/>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 name="椭圆 28"/>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椭圆 29"/>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27" name="文本框 56"/>
            <p:cNvSpPr txBox="1"/>
            <p:nvPr/>
          </p:nvSpPr>
          <p:spPr>
            <a:xfrm>
              <a:off x="6523138" y="1142968"/>
              <a:ext cx="503664"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rPr>
                <a:t>02</a:t>
              </a:r>
              <a:endParaRPr lang="zh-CN" altLang="en-US"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endParaRPr>
            </a:p>
          </p:txBody>
        </p:sp>
      </p:grpSp>
      <p:grpSp>
        <p:nvGrpSpPr>
          <p:cNvPr id="31" name="组合 60"/>
          <p:cNvGrpSpPr/>
          <p:nvPr/>
        </p:nvGrpSpPr>
        <p:grpSpPr bwMode="auto">
          <a:xfrm>
            <a:off x="9241089" y="3809673"/>
            <a:ext cx="755984" cy="755650"/>
            <a:chOff x="6378550" y="995815"/>
            <a:chExt cx="755970" cy="755970"/>
          </a:xfrm>
        </p:grpSpPr>
        <p:grpSp>
          <p:nvGrpSpPr>
            <p:cNvPr id="32" name="组合 61"/>
            <p:cNvGrpSpPr/>
            <p:nvPr/>
          </p:nvGrpSpPr>
          <p:grpSpPr bwMode="auto">
            <a:xfrm>
              <a:off x="6378550" y="995815"/>
              <a:ext cx="755970" cy="755970"/>
              <a:chOff x="4921135" y="2265218"/>
              <a:chExt cx="2360814" cy="2360814"/>
            </a:xfrm>
          </p:grpSpPr>
          <p:sp>
            <p:nvSpPr>
              <p:cNvPr id="34" name="椭圆 33"/>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5" name="椭圆 34"/>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椭圆 35"/>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33" name="文本框 62"/>
            <p:cNvSpPr txBox="1"/>
            <p:nvPr/>
          </p:nvSpPr>
          <p:spPr>
            <a:xfrm>
              <a:off x="6523138" y="1142968"/>
              <a:ext cx="513282" cy="461665"/>
            </a:xfrm>
            <a:prstGeom prst="rect">
              <a:avLst/>
            </a:prstGeom>
            <a:noFill/>
            <a:ln>
              <a:noFill/>
            </a:ln>
          </p:spPr>
          <p:txBody>
            <a:bodyPr wrap="none">
              <a:spAutoFit/>
            </a:bodyPr>
            <a:lstStyle/>
            <a:p>
              <a:pPr eaLnBrk="1" fontAlgn="auto" hangingPunct="1">
                <a:spcBef>
                  <a:spcPts val="0"/>
                </a:spcBef>
                <a:spcAft>
                  <a:spcPts val="0"/>
                </a:spcAft>
                <a:defRPr/>
              </a:pPr>
              <a:r>
                <a:rPr lang="en-US" altLang="zh-CN"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rPr>
                <a:t>03</a:t>
              </a:r>
              <a:endParaRPr lang="zh-CN" altLang="en-US" sz="2400" dirty="0">
                <a:solidFill>
                  <a:srgbClr val="1557A5"/>
                </a:solidFill>
                <a:effectLst>
                  <a:innerShdw blurRad="114300">
                    <a:prstClr val="black"/>
                  </a:innerShdw>
                </a:effectLst>
                <a:latin typeface="Impact" panose="020B0806030902050204" pitchFamily="34" charset="0"/>
                <a:ea typeface="微软雅黑" panose="020B0503020204020204" pitchFamily="34" charset="-122"/>
              </a:endParaRPr>
            </a:p>
          </p:txBody>
        </p:sp>
      </p:grpSp>
    </p:spTree>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7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50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41" presetClass="entr" presetSubtype="0" fill="hold" grpId="0" nodeType="withEffect">
                                  <p:stCondLst>
                                    <p:cond delay="1000"/>
                                  </p:stCondLst>
                                  <p:iterate type="lt">
                                    <p:tmPct val="10000"/>
                                  </p:iterate>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5"/>
                                        </p:tgtEl>
                                        <p:attrNameLst>
                                          <p:attrName>ppt_y</p:attrName>
                                        </p:attrNameLst>
                                      </p:cBhvr>
                                      <p:tavLst>
                                        <p:tav tm="0">
                                          <p:val>
                                            <p:strVal val="#ppt_y"/>
                                          </p:val>
                                        </p:tav>
                                        <p:tav tm="100000">
                                          <p:val>
                                            <p:strVal val="#ppt_y"/>
                                          </p:val>
                                        </p:tav>
                                      </p:tavLst>
                                    </p:anim>
                                    <p:anim calcmode="lin" valueType="num">
                                      <p:cBhvr>
                                        <p:cTn id="5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5"/>
                                        </p:tgtEl>
                                      </p:cBhvr>
                                    </p:animEffect>
                                  </p:childTnLst>
                                </p:cTn>
                              </p:par>
                              <p:par>
                                <p:cTn id="60" presetID="41" presetClass="entr" presetSubtype="0" fill="hold" grpId="0" nodeType="withEffect">
                                  <p:stCondLst>
                                    <p:cond delay="1000"/>
                                  </p:stCondLst>
                                  <p:iterate type="lt">
                                    <p:tmPct val="10000"/>
                                  </p:iterate>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6"/>
                                        </p:tgtEl>
                                        <p:attrNameLst>
                                          <p:attrName>ppt_y</p:attrName>
                                        </p:attrNameLst>
                                      </p:cBhvr>
                                      <p:tavLst>
                                        <p:tav tm="0">
                                          <p:val>
                                            <p:strVal val="#ppt_y"/>
                                          </p:val>
                                        </p:tav>
                                        <p:tav tm="100000">
                                          <p:val>
                                            <p:strVal val="#ppt_y"/>
                                          </p:val>
                                        </p:tav>
                                      </p:tavLst>
                                    </p:anim>
                                    <p:anim calcmode="lin" valueType="num">
                                      <p:cBhvr>
                                        <p:cTn id="6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6"/>
                                        </p:tgtEl>
                                      </p:cBhvr>
                                    </p:animEffect>
                                  </p:childTnLst>
                                </p:cTn>
                              </p:par>
                              <p:par>
                                <p:cTn id="67" presetID="41" presetClass="entr" presetSubtype="0" fill="hold" grpId="0" nodeType="withEffect">
                                  <p:stCondLst>
                                    <p:cond delay="1000"/>
                                  </p:stCondLst>
                                  <p:iterate type="lt">
                                    <p:tmPct val="10000"/>
                                  </p:iterate>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7"/>
                                        </p:tgtEl>
                                        <p:attrNameLst>
                                          <p:attrName>ppt_y</p:attrName>
                                        </p:attrNameLst>
                                      </p:cBhvr>
                                      <p:tavLst>
                                        <p:tav tm="0">
                                          <p:val>
                                            <p:strVal val="#ppt_y"/>
                                          </p:val>
                                        </p:tav>
                                        <p:tav tm="100000">
                                          <p:val>
                                            <p:strVal val="#ppt_y"/>
                                          </p:val>
                                        </p:tav>
                                      </p:tavLst>
                                    </p:anim>
                                    <p:anim calcmode="lin" valueType="num">
                                      <p:cBhvr>
                                        <p:cTn id="7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42"/>
          <p:cNvSpPr/>
          <p:nvPr/>
        </p:nvSpPr>
        <p:spPr bwMode="auto">
          <a:xfrm>
            <a:off x="2103438" y="1721991"/>
            <a:ext cx="3246437" cy="73977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6" name="Freeform 42"/>
          <p:cNvSpPr/>
          <p:nvPr/>
        </p:nvSpPr>
        <p:spPr bwMode="auto">
          <a:xfrm flipH="1">
            <a:off x="6454775" y="1721991"/>
            <a:ext cx="3246438" cy="739775"/>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7" name="Freeform 42"/>
          <p:cNvSpPr/>
          <p:nvPr/>
        </p:nvSpPr>
        <p:spPr bwMode="auto">
          <a:xfrm flipV="1">
            <a:off x="2103438" y="5054154"/>
            <a:ext cx="3246437" cy="73818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8" name="Freeform 42"/>
          <p:cNvSpPr/>
          <p:nvPr/>
        </p:nvSpPr>
        <p:spPr bwMode="auto">
          <a:xfrm flipH="1" flipV="1">
            <a:off x="6454775" y="5054154"/>
            <a:ext cx="3246438" cy="73818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dirty="0">
              <a:ea typeface="微软雅黑" panose="020B0503020204020204" pitchFamily="34" charset="-122"/>
            </a:endParaRPr>
          </a:p>
        </p:txBody>
      </p:sp>
      <p:sp>
        <p:nvSpPr>
          <p:cNvPr id="9" name="矩形 32"/>
          <p:cNvSpPr>
            <a:spLocks noChangeArrowheads="1"/>
          </p:cNvSpPr>
          <p:nvPr/>
        </p:nvSpPr>
        <p:spPr bwMode="auto">
          <a:xfrm>
            <a:off x="0" y="3253929"/>
            <a:ext cx="12196763" cy="1150937"/>
          </a:xfrm>
          <a:prstGeom prst="rect">
            <a:avLst/>
          </a:prstGeom>
          <a:solidFill>
            <a:srgbClr val="00B0F0"/>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TextBox 33"/>
          <p:cNvSpPr txBox="1">
            <a:spLocks noChangeArrowheads="1"/>
          </p:cNvSpPr>
          <p:nvPr/>
        </p:nvSpPr>
        <p:spPr bwMode="auto">
          <a:xfrm>
            <a:off x="3217863" y="3580954"/>
            <a:ext cx="5314275" cy="553998"/>
          </a:xfrm>
          <a:prstGeom prst="rect">
            <a:avLst/>
          </a:prstGeom>
          <a:solidFill>
            <a:srgbClr val="00B0F0"/>
          </a:solidFill>
          <a:ln>
            <a:noFill/>
          </a:ln>
        </p:spPr>
        <p:txBody>
          <a:bodyPr wrap="non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dirty="0">
                <a:solidFill>
                  <a:schemeClr val="bg1"/>
                </a:solidFill>
                <a:latin typeface="微软雅黑" panose="020B0503020204020204" pitchFamily="34" charset="-122"/>
              </a:rPr>
              <a:t>20XX</a:t>
            </a:r>
            <a:r>
              <a:rPr lang="zh-CN" altLang="en-US" sz="3000" b="1" dirty="0">
                <a:solidFill>
                  <a:schemeClr val="bg1"/>
                </a:solidFill>
                <a:latin typeface="微软雅黑" panose="020B0503020204020204" pitchFamily="34" charset="-122"/>
              </a:rPr>
              <a:t>年</a:t>
            </a:r>
            <a:r>
              <a:rPr lang="en-US" altLang="zh-CN" sz="3000" b="1" dirty="0">
                <a:solidFill>
                  <a:schemeClr val="bg1"/>
                </a:solidFill>
                <a:latin typeface="微软雅黑" panose="020B0503020204020204" pitchFamily="34" charset="-122"/>
              </a:rPr>
              <a:t>X</a:t>
            </a:r>
            <a:r>
              <a:rPr lang="zh-CN" altLang="en-US" sz="3000" b="1" dirty="0">
                <a:solidFill>
                  <a:schemeClr val="bg1"/>
                </a:solidFill>
                <a:latin typeface="微软雅黑" panose="020B0503020204020204" pitchFamily="34" charset="-122"/>
              </a:rPr>
              <a:t>月，我们的工作简述</a:t>
            </a:r>
            <a:endParaRPr lang="zh-CN" altLang="en-US" sz="3000" b="1" dirty="0">
              <a:solidFill>
                <a:schemeClr val="bg1"/>
              </a:solidFill>
              <a:latin typeface="微软雅黑" panose="020B0503020204020204" pitchFamily="34" charset="-122"/>
            </a:endParaRPr>
          </a:p>
        </p:txBody>
      </p:sp>
      <p:grpSp>
        <p:nvGrpSpPr>
          <p:cNvPr id="11" name="组合 34"/>
          <p:cNvGrpSpPr/>
          <p:nvPr/>
        </p:nvGrpSpPr>
        <p:grpSpPr bwMode="auto">
          <a:xfrm>
            <a:off x="1543050" y="2390329"/>
            <a:ext cx="1154113" cy="1155700"/>
            <a:chOff x="0" y="0"/>
            <a:chExt cx="1154113" cy="1155699"/>
          </a:xfrm>
          <a:solidFill>
            <a:schemeClr val="bg1">
              <a:lumMod val="65000"/>
            </a:schemeClr>
          </a:solidFill>
        </p:grpSpPr>
        <p:sp>
          <p:nvSpPr>
            <p:cNvPr id="12" name="Oval 30"/>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14" name="组合 37"/>
          <p:cNvGrpSpPr/>
          <p:nvPr/>
        </p:nvGrpSpPr>
        <p:grpSpPr bwMode="auto">
          <a:xfrm>
            <a:off x="1568450" y="3965129"/>
            <a:ext cx="1154113" cy="1155700"/>
            <a:chOff x="0" y="0"/>
            <a:chExt cx="1154113" cy="1155698"/>
          </a:xfrm>
          <a:solidFill>
            <a:schemeClr val="bg1">
              <a:lumMod val="65000"/>
            </a:schemeClr>
          </a:solidFill>
        </p:grpSpPr>
        <p:sp>
          <p:nvSpPr>
            <p:cNvPr id="15" name="Oval 31"/>
            <p:cNvSpPr>
              <a:spLocks noChangeArrowheads="1"/>
            </p:cNvSpPr>
            <p:nvPr/>
          </p:nvSpPr>
          <p:spPr bwMode="auto">
            <a:xfrm>
              <a:off x="0" y="0"/>
              <a:ext cx="1154113" cy="115569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17" name="组合 40"/>
          <p:cNvGrpSpPr/>
          <p:nvPr/>
        </p:nvGrpSpPr>
        <p:grpSpPr bwMode="auto">
          <a:xfrm>
            <a:off x="9077325" y="2422079"/>
            <a:ext cx="1155700" cy="1155700"/>
            <a:chOff x="0" y="0"/>
            <a:chExt cx="1155700" cy="1155698"/>
          </a:xfrm>
          <a:solidFill>
            <a:schemeClr val="bg1">
              <a:lumMod val="65000"/>
            </a:schemeClr>
          </a:solidFill>
        </p:grpSpPr>
        <p:sp>
          <p:nvSpPr>
            <p:cNvPr id="18" name="Oval 33"/>
            <p:cNvSpPr>
              <a:spLocks noChangeArrowheads="1"/>
            </p:cNvSpPr>
            <p:nvPr/>
          </p:nvSpPr>
          <p:spPr bwMode="auto">
            <a:xfrm>
              <a:off x="0" y="0"/>
              <a:ext cx="1155700" cy="1155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9"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20" name="组合 43"/>
          <p:cNvGrpSpPr/>
          <p:nvPr/>
        </p:nvGrpSpPr>
        <p:grpSpPr bwMode="auto">
          <a:xfrm>
            <a:off x="9124950" y="3995291"/>
            <a:ext cx="1154113" cy="1155700"/>
            <a:chOff x="0" y="0"/>
            <a:chExt cx="1154113" cy="1155698"/>
          </a:xfrm>
          <a:solidFill>
            <a:schemeClr val="bg1">
              <a:lumMod val="65000"/>
            </a:schemeClr>
          </a:solidFill>
        </p:grpSpPr>
        <p:sp>
          <p:nvSpPr>
            <p:cNvPr id="21" name="Oval 32"/>
            <p:cNvSpPr>
              <a:spLocks noChangeArrowheads="1"/>
            </p:cNvSpPr>
            <p:nvPr/>
          </p:nvSpPr>
          <p:spPr bwMode="auto">
            <a:xfrm>
              <a:off x="0" y="0"/>
              <a:ext cx="1154113" cy="1155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sp>
        <p:nvSpPr>
          <p:cNvPr id="23" name="TextBox 46"/>
          <p:cNvSpPr txBox="1">
            <a:spLocks noChangeArrowheads="1"/>
          </p:cNvSpPr>
          <p:nvPr/>
        </p:nvSpPr>
        <p:spPr bwMode="auto">
          <a:xfrm>
            <a:off x="2792413" y="1269554"/>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24" name="TextBox 47"/>
          <p:cNvSpPr txBox="1">
            <a:spLocks noChangeArrowheads="1"/>
          </p:cNvSpPr>
          <p:nvPr/>
        </p:nvSpPr>
        <p:spPr bwMode="auto">
          <a:xfrm>
            <a:off x="2716213" y="1785491"/>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800" dirty="0">
              <a:solidFill>
                <a:schemeClr val="tx1"/>
              </a:solidFill>
              <a:latin typeface="微软雅黑" panose="020B0503020204020204" pitchFamily="34" charset="-122"/>
            </a:endParaRPr>
          </a:p>
        </p:txBody>
      </p:sp>
      <p:sp>
        <p:nvSpPr>
          <p:cNvPr id="25" name="TextBox 48"/>
          <p:cNvSpPr txBox="1">
            <a:spLocks noChangeArrowheads="1"/>
          </p:cNvSpPr>
          <p:nvPr/>
        </p:nvSpPr>
        <p:spPr bwMode="auto">
          <a:xfrm>
            <a:off x="7197725" y="1269554"/>
            <a:ext cx="176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26" name="TextBox 49"/>
          <p:cNvSpPr txBox="1">
            <a:spLocks noChangeArrowheads="1"/>
          </p:cNvSpPr>
          <p:nvPr/>
        </p:nvSpPr>
        <p:spPr bwMode="auto">
          <a:xfrm>
            <a:off x="6461125" y="1785491"/>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800">
              <a:solidFill>
                <a:schemeClr val="tx1"/>
              </a:solidFill>
              <a:latin typeface="微软雅黑" panose="020B0503020204020204" pitchFamily="34" charset="-122"/>
            </a:endParaRPr>
          </a:p>
        </p:txBody>
      </p:sp>
      <p:sp>
        <p:nvSpPr>
          <p:cNvPr id="27" name="TextBox 50"/>
          <p:cNvSpPr txBox="1">
            <a:spLocks noChangeArrowheads="1"/>
          </p:cNvSpPr>
          <p:nvPr/>
        </p:nvSpPr>
        <p:spPr bwMode="auto">
          <a:xfrm>
            <a:off x="2792413" y="5844729"/>
            <a:ext cx="1758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28" name="TextBox 51"/>
          <p:cNvSpPr txBox="1">
            <a:spLocks noChangeArrowheads="1"/>
          </p:cNvSpPr>
          <p:nvPr/>
        </p:nvSpPr>
        <p:spPr bwMode="auto">
          <a:xfrm>
            <a:off x="2716213" y="4573141"/>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800">
              <a:solidFill>
                <a:schemeClr val="tx1"/>
              </a:solidFill>
              <a:latin typeface="微软雅黑" panose="020B0503020204020204" pitchFamily="34" charset="-122"/>
            </a:endParaRPr>
          </a:p>
        </p:txBody>
      </p:sp>
      <p:sp>
        <p:nvSpPr>
          <p:cNvPr id="29" name="TextBox 52"/>
          <p:cNvSpPr txBox="1">
            <a:spLocks noChangeArrowheads="1"/>
          </p:cNvSpPr>
          <p:nvPr/>
        </p:nvSpPr>
        <p:spPr bwMode="auto">
          <a:xfrm>
            <a:off x="7197725" y="5844729"/>
            <a:ext cx="17605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微软雅黑" panose="020B0503020204020204" pitchFamily="34" charset="-122"/>
              </a:rPr>
              <a:t>添加标题</a:t>
            </a:r>
            <a:endParaRPr lang="en-US" altLang="zh-CN" b="1">
              <a:solidFill>
                <a:schemeClr val="tx1"/>
              </a:solidFill>
              <a:latin typeface="微软雅黑" panose="020B0503020204020204" pitchFamily="34" charset="-122"/>
            </a:endParaRPr>
          </a:p>
        </p:txBody>
      </p:sp>
      <p:sp>
        <p:nvSpPr>
          <p:cNvPr id="30" name="TextBox 53"/>
          <p:cNvSpPr txBox="1">
            <a:spLocks noChangeArrowheads="1"/>
          </p:cNvSpPr>
          <p:nvPr/>
        </p:nvSpPr>
        <p:spPr bwMode="auto">
          <a:xfrm>
            <a:off x="6461125" y="4573141"/>
            <a:ext cx="259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800">
              <a:solidFill>
                <a:schemeClr val="tx1"/>
              </a:solidFill>
              <a:latin typeface="微软雅黑" panose="020B0503020204020204" pitchFamily="34" charset="-122"/>
            </a:endParaRPr>
          </a:p>
        </p:txBody>
      </p:sp>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449"/>
                            </p:stCondLst>
                            <p:childTnLst>
                              <p:par>
                                <p:cTn id="27" presetID="3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2449"/>
                            </p:stCondLst>
                            <p:childTnLst>
                              <p:par>
                                <p:cTn id="34" presetID="1"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56" presetClass="path" presetSubtype="0" accel="50000" decel="50000" fill="hold" nodeType="withEffect">
                                  <p:stCondLst>
                                    <p:cond delay="0"/>
                                  </p:stCondLst>
                                  <p:childTnLst>
                                    <p:animMotion origin="layout" path="M 1.46481E-6 -2.96296E-6 L -0.313 -0.10856 " pathEditMode="relative" rAng="0" ptsTypes="AA">
                                      <p:cBhvr>
                                        <p:cTn id="43" dur="1000" spd="-99900" fill="hold"/>
                                        <p:tgtEl>
                                          <p:spTgt spid="20"/>
                                        </p:tgtEl>
                                        <p:attrNameLst>
                                          <p:attrName>ppt_x</p:attrName>
                                          <p:attrName>ppt_y</p:attrName>
                                        </p:attrNameLst>
                                      </p:cBhvr>
                                      <p:rCtr x="-15500" y="-5300"/>
                                    </p:animMotion>
                                  </p:childTnLst>
                                </p:cTn>
                              </p:par>
                              <p:par>
                                <p:cTn id="44" presetID="56" presetClass="path" presetSubtype="0" accel="50000" decel="50000" fill="hold" nodeType="withEffect">
                                  <p:stCondLst>
                                    <p:cond delay="0"/>
                                  </p:stCondLst>
                                  <p:childTnLst>
                                    <p:animMotion origin="layout" path="M 1.67816E-7 4.81481E-6 L 0.30831 0.12546 " pathEditMode="relative" rAng="0" ptsTypes="AA">
                                      <p:cBhvr>
                                        <p:cTn id="45" dur="1000" spd="-99900" fill="hold"/>
                                        <p:tgtEl>
                                          <p:spTgt spid="11"/>
                                        </p:tgtEl>
                                        <p:attrNameLst>
                                          <p:attrName>ppt_x</p:attrName>
                                          <p:attrName>ppt_y</p:attrName>
                                        </p:attrNameLst>
                                      </p:cBhvr>
                                      <p:rCtr x="15400" y="6300"/>
                                    </p:animMotion>
                                  </p:childTnLst>
                                </p:cTn>
                              </p:par>
                              <p:par>
                                <p:cTn id="46" presetID="56" presetClass="path" presetSubtype="0" accel="50000" decel="50000" fill="hold" nodeType="withEffect">
                                  <p:stCondLst>
                                    <p:cond delay="0"/>
                                  </p:stCondLst>
                                  <p:childTnLst>
                                    <p:animMotion origin="layout" path="M -1.26838E-6 -4.81481E-6 L 0.30623 -0.10416 " pathEditMode="relative" rAng="0" ptsTypes="AA">
                                      <p:cBhvr>
                                        <p:cTn id="47" dur="1000" spd="-99900" fill="hold"/>
                                        <p:tgtEl>
                                          <p:spTgt spid="14"/>
                                        </p:tgtEl>
                                        <p:attrNameLst>
                                          <p:attrName>ppt_x</p:attrName>
                                          <p:attrName>ppt_y</p:attrName>
                                        </p:attrNameLst>
                                      </p:cBhvr>
                                      <p:rCtr x="15300" y="-5100"/>
                                    </p:animMotion>
                                  </p:childTnLst>
                                </p:cTn>
                              </p:par>
                              <p:par>
                                <p:cTn id="48" presetID="56" presetClass="path" presetSubtype="0" accel="50000" decel="50000" fill="hold" nodeType="withEffect">
                                  <p:stCondLst>
                                    <p:cond delay="0"/>
                                  </p:stCondLst>
                                  <p:childTnLst>
                                    <p:animMotion origin="layout" path="M 4.06791E-6 -4.81481E-6 L -0.30923 0.12084 " pathEditMode="relative" rAng="0" ptsTypes="AA">
                                      <p:cBhvr>
                                        <p:cTn id="49" dur="1000" spd="-99900" fill="hold"/>
                                        <p:tgtEl>
                                          <p:spTgt spid="17"/>
                                        </p:tgtEl>
                                        <p:attrNameLst>
                                          <p:attrName>ppt_x</p:attrName>
                                          <p:attrName>ppt_y</p:attrName>
                                        </p:attrNameLst>
                                      </p:cBhvr>
                                      <p:rCtr x="-15400" y="6000"/>
                                    </p:animMotion>
                                  </p:childTnLst>
                                </p:cTn>
                              </p:par>
                            </p:childTnLst>
                          </p:cTn>
                        </p:par>
                        <p:par>
                          <p:cTn id="50" fill="hold">
                            <p:stCondLst>
                              <p:cond delay="2449"/>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500"/>
                                        <p:tgtEl>
                                          <p:spTgt spid="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2949"/>
                            </p:stCondLst>
                            <p:childTnLst>
                              <p:par>
                                <p:cTn id="64" presetID="4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p:stCondLst>
                              <p:cond delay="3949"/>
                            </p:stCondLst>
                            <p:childTnLst>
                              <p:par>
                                <p:cTn id="85" presetID="22"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down)">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autoUpdateAnimBg="0"/>
      <p:bldP spid="10" grpId="0" animBg="1"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6"/>
          <p:cNvSpPr/>
          <p:nvPr/>
        </p:nvSpPr>
        <p:spPr bwMode="auto">
          <a:xfrm>
            <a:off x="1065213" y="4070350"/>
            <a:ext cx="1663700" cy="1897063"/>
          </a:xfrm>
          <a:custGeom>
            <a:avLst/>
            <a:gdLst>
              <a:gd name="T0" fmla="*/ 1039340 w 2201"/>
              <a:gd name="T1" fmla="*/ 258690 h 2508"/>
              <a:gd name="T2" fmla="*/ 1663700 w 2201"/>
              <a:gd name="T3" fmla="*/ 1065018 h 2508"/>
              <a:gd name="T4" fmla="*/ 831472 w 2201"/>
              <a:gd name="T5" fmla="*/ 1897063 h 2508"/>
              <a:gd name="T6" fmla="*/ 0 w 2201"/>
              <a:gd name="T7" fmla="*/ 1065018 h 2508"/>
              <a:gd name="T8" fmla="*/ 624360 w 2201"/>
              <a:gd name="T9" fmla="*/ 258690 h 2508"/>
              <a:gd name="T10" fmla="*/ 721113 w 2201"/>
              <a:gd name="T11" fmla="*/ 138422 h 2508"/>
              <a:gd name="T12" fmla="*/ 831472 w 2201"/>
              <a:gd name="T13" fmla="*/ 0 h 2508"/>
              <a:gd name="T14" fmla="*/ 942587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0070C0"/>
          </a:solidFill>
          <a:ln>
            <a:noFill/>
          </a:ln>
        </p:spPr>
        <p:txBody>
          <a:bodyPr/>
          <a:lstStyle/>
          <a:p>
            <a:endParaRPr lang="zh-CN" altLang="en-US" dirty="0">
              <a:ea typeface="微软雅黑" panose="020B0503020204020204" pitchFamily="34" charset="-122"/>
            </a:endParaRPr>
          </a:p>
        </p:txBody>
      </p:sp>
      <p:sp>
        <p:nvSpPr>
          <p:cNvPr id="6" name="Freeform 8"/>
          <p:cNvSpPr/>
          <p:nvPr/>
        </p:nvSpPr>
        <p:spPr bwMode="auto">
          <a:xfrm>
            <a:off x="3130550" y="1708150"/>
            <a:ext cx="1665288" cy="1897063"/>
          </a:xfrm>
          <a:custGeom>
            <a:avLst/>
            <a:gdLst>
              <a:gd name="T0" fmla="*/ 1039576 w 2201"/>
              <a:gd name="T1" fmla="*/ 1639129 h 2508"/>
              <a:gd name="T2" fmla="*/ 1665288 w 2201"/>
              <a:gd name="T3" fmla="*/ 832045 h 2508"/>
              <a:gd name="T4" fmla="*/ 832266 w 2201"/>
              <a:gd name="T5" fmla="*/ 0 h 2508"/>
              <a:gd name="T6" fmla="*/ 0 w 2201"/>
              <a:gd name="T7" fmla="*/ 832045 h 2508"/>
              <a:gd name="T8" fmla="*/ 624956 w 2201"/>
              <a:gd name="T9" fmla="*/ 1639129 h 2508"/>
              <a:gd name="T10" fmla="*/ 721801 w 2201"/>
              <a:gd name="T11" fmla="*/ 1758641 h 2508"/>
              <a:gd name="T12" fmla="*/ 832266 w 2201"/>
              <a:gd name="T13" fmla="*/ 1897063 h 2508"/>
              <a:gd name="T14" fmla="*/ 943487 w 2201"/>
              <a:gd name="T15" fmla="*/ 1758641 h 2508"/>
              <a:gd name="T16" fmla="*/ 1039576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7" name="Oval 9"/>
          <p:cNvSpPr>
            <a:spLocks noChangeArrowheads="1"/>
          </p:cNvSpPr>
          <p:nvPr/>
        </p:nvSpPr>
        <p:spPr bwMode="auto">
          <a:xfrm>
            <a:off x="3228975" y="1806575"/>
            <a:ext cx="1468438"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8" name="Freeform 10"/>
          <p:cNvSpPr/>
          <p:nvPr/>
        </p:nvSpPr>
        <p:spPr bwMode="auto">
          <a:xfrm>
            <a:off x="5195888" y="4070350"/>
            <a:ext cx="1663700" cy="1897063"/>
          </a:xfrm>
          <a:custGeom>
            <a:avLst/>
            <a:gdLst>
              <a:gd name="T0" fmla="*/ 1039340 w 2201"/>
              <a:gd name="T1" fmla="*/ 258690 h 2508"/>
              <a:gd name="T2" fmla="*/ 1663700 w 2201"/>
              <a:gd name="T3" fmla="*/ 1065018 h 2508"/>
              <a:gd name="T4" fmla="*/ 832228 w 2201"/>
              <a:gd name="T5" fmla="*/ 1897063 h 2508"/>
              <a:gd name="T6" fmla="*/ 0 w 2201"/>
              <a:gd name="T7" fmla="*/ 1065018 h 2508"/>
              <a:gd name="T8" fmla="*/ 625116 w 2201"/>
              <a:gd name="T9" fmla="*/ 258690 h 2508"/>
              <a:gd name="T10" fmla="*/ 721113 w 2201"/>
              <a:gd name="T11" fmla="*/ 138422 h 2508"/>
              <a:gd name="T12" fmla="*/ 832228 w 2201"/>
              <a:gd name="T13" fmla="*/ 0 h 2508"/>
              <a:gd name="T14" fmla="*/ 943343 w 2201"/>
              <a:gd name="T15" fmla="*/ 138422 h 2508"/>
              <a:gd name="T16" fmla="*/ 1039340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9" name="Oval 11"/>
          <p:cNvSpPr>
            <a:spLocks noChangeArrowheads="1"/>
          </p:cNvSpPr>
          <p:nvPr/>
        </p:nvSpPr>
        <p:spPr bwMode="auto">
          <a:xfrm>
            <a:off x="5294313"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0" name="Freeform 12"/>
          <p:cNvSpPr/>
          <p:nvPr/>
        </p:nvSpPr>
        <p:spPr bwMode="auto">
          <a:xfrm>
            <a:off x="9301163" y="4070350"/>
            <a:ext cx="1665287" cy="1897063"/>
          </a:xfrm>
          <a:custGeom>
            <a:avLst/>
            <a:gdLst>
              <a:gd name="T0" fmla="*/ 1040331 w 2201"/>
              <a:gd name="T1" fmla="*/ 258690 h 2508"/>
              <a:gd name="T2" fmla="*/ 1665287 w 2201"/>
              <a:gd name="T3" fmla="*/ 1065018 h 2508"/>
              <a:gd name="T4" fmla="*/ 833022 w 2201"/>
              <a:gd name="T5" fmla="*/ 1897063 h 2508"/>
              <a:gd name="T6" fmla="*/ 0 w 2201"/>
              <a:gd name="T7" fmla="*/ 1065018 h 2508"/>
              <a:gd name="T8" fmla="*/ 625712 w 2201"/>
              <a:gd name="T9" fmla="*/ 258690 h 2508"/>
              <a:gd name="T10" fmla="*/ 721801 w 2201"/>
              <a:gd name="T11" fmla="*/ 138422 h 2508"/>
              <a:gd name="T12" fmla="*/ 833022 w 2201"/>
              <a:gd name="T13" fmla="*/ 0 h 2508"/>
              <a:gd name="T14" fmla="*/ 944243 w 2201"/>
              <a:gd name="T15" fmla="*/ 138422 h 2508"/>
              <a:gd name="T16" fmla="*/ 1040331 w 2201"/>
              <a:gd name="T17" fmla="*/ 258690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11" name="Oval 13"/>
          <p:cNvSpPr>
            <a:spLocks noChangeArrowheads="1"/>
          </p:cNvSpPr>
          <p:nvPr/>
        </p:nvSpPr>
        <p:spPr bwMode="auto">
          <a:xfrm>
            <a:off x="9401175" y="4402138"/>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2" name="Line 14"/>
          <p:cNvSpPr>
            <a:spLocks noChangeShapeType="1"/>
          </p:cNvSpPr>
          <p:nvPr/>
        </p:nvSpPr>
        <p:spPr bwMode="auto">
          <a:xfrm>
            <a:off x="2014538" y="3792538"/>
            <a:ext cx="183991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13" name="Oval 15"/>
          <p:cNvSpPr>
            <a:spLocks noChangeArrowheads="1"/>
          </p:cNvSpPr>
          <p:nvPr/>
        </p:nvSpPr>
        <p:spPr bwMode="auto">
          <a:xfrm>
            <a:off x="1801813" y="3694113"/>
            <a:ext cx="209550"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4" name="Oval 16"/>
          <p:cNvSpPr>
            <a:spLocks noChangeArrowheads="1"/>
          </p:cNvSpPr>
          <p:nvPr/>
        </p:nvSpPr>
        <p:spPr bwMode="auto">
          <a:xfrm>
            <a:off x="1847850"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5" name="Oval 17"/>
          <p:cNvSpPr>
            <a:spLocks noChangeArrowheads="1"/>
          </p:cNvSpPr>
          <p:nvPr/>
        </p:nvSpPr>
        <p:spPr bwMode="auto">
          <a:xfrm>
            <a:off x="3862388" y="3694113"/>
            <a:ext cx="207962"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6" name="Oval 18"/>
          <p:cNvSpPr>
            <a:spLocks noChangeArrowheads="1"/>
          </p:cNvSpPr>
          <p:nvPr/>
        </p:nvSpPr>
        <p:spPr bwMode="auto">
          <a:xfrm>
            <a:off x="3908425" y="3740150"/>
            <a:ext cx="117475"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7" name="Line 19"/>
          <p:cNvSpPr>
            <a:spLocks noChangeShapeType="1"/>
          </p:cNvSpPr>
          <p:nvPr/>
        </p:nvSpPr>
        <p:spPr bwMode="auto">
          <a:xfrm>
            <a:off x="4067175" y="3792538"/>
            <a:ext cx="1839913"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18" name="Oval 20"/>
          <p:cNvSpPr>
            <a:spLocks noChangeArrowheads="1"/>
          </p:cNvSpPr>
          <p:nvPr/>
        </p:nvSpPr>
        <p:spPr bwMode="auto">
          <a:xfrm>
            <a:off x="5907088" y="3694113"/>
            <a:ext cx="207962"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19" name="Oval 21"/>
          <p:cNvSpPr>
            <a:spLocks noChangeArrowheads="1"/>
          </p:cNvSpPr>
          <p:nvPr/>
        </p:nvSpPr>
        <p:spPr bwMode="auto">
          <a:xfrm>
            <a:off x="5953125" y="3740150"/>
            <a:ext cx="115888"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0" name="Line 22"/>
          <p:cNvSpPr>
            <a:spLocks noChangeShapeType="1"/>
          </p:cNvSpPr>
          <p:nvPr/>
        </p:nvSpPr>
        <p:spPr bwMode="auto">
          <a:xfrm>
            <a:off x="6113463" y="3792538"/>
            <a:ext cx="183991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21" name="Oval 23"/>
          <p:cNvSpPr>
            <a:spLocks noChangeArrowheads="1"/>
          </p:cNvSpPr>
          <p:nvPr/>
        </p:nvSpPr>
        <p:spPr bwMode="auto">
          <a:xfrm>
            <a:off x="7953375" y="3694113"/>
            <a:ext cx="207963"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2" name="Oval 24"/>
          <p:cNvSpPr>
            <a:spLocks noChangeArrowheads="1"/>
          </p:cNvSpPr>
          <p:nvPr/>
        </p:nvSpPr>
        <p:spPr bwMode="auto">
          <a:xfrm>
            <a:off x="7999413"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3" name="Line 25"/>
          <p:cNvSpPr>
            <a:spLocks noChangeShapeType="1"/>
          </p:cNvSpPr>
          <p:nvPr/>
        </p:nvSpPr>
        <p:spPr bwMode="auto">
          <a:xfrm>
            <a:off x="8167688" y="3792538"/>
            <a:ext cx="183991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24" name="Oval 26"/>
          <p:cNvSpPr>
            <a:spLocks noChangeArrowheads="1"/>
          </p:cNvSpPr>
          <p:nvPr/>
        </p:nvSpPr>
        <p:spPr bwMode="auto">
          <a:xfrm>
            <a:off x="10007600" y="3694113"/>
            <a:ext cx="207963" cy="209550"/>
          </a:xfrm>
          <a:prstGeom prst="ellipse">
            <a:avLst/>
          </a:prstGeom>
          <a:noFill/>
          <a:ln w="10">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5" name="Oval 27"/>
          <p:cNvSpPr>
            <a:spLocks noChangeArrowheads="1"/>
          </p:cNvSpPr>
          <p:nvPr/>
        </p:nvSpPr>
        <p:spPr bwMode="auto">
          <a:xfrm>
            <a:off x="10053638" y="3740150"/>
            <a:ext cx="115887"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6" name="Freeform 28"/>
          <p:cNvSpPr/>
          <p:nvPr/>
        </p:nvSpPr>
        <p:spPr bwMode="auto">
          <a:xfrm>
            <a:off x="7210425" y="1708150"/>
            <a:ext cx="1663700" cy="1897063"/>
          </a:xfrm>
          <a:custGeom>
            <a:avLst/>
            <a:gdLst>
              <a:gd name="T0" fmla="*/ 1039340 w 2201"/>
              <a:gd name="T1" fmla="*/ 1639129 h 2508"/>
              <a:gd name="T2" fmla="*/ 1663700 w 2201"/>
              <a:gd name="T3" fmla="*/ 832045 h 2508"/>
              <a:gd name="T4" fmla="*/ 832228 w 2201"/>
              <a:gd name="T5" fmla="*/ 0 h 2508"/>
              <a:gd name="T6" fmla="*/ 0 w 2201"/>
              <a:gd name="T7" fmla="*/ 832045 h 2508"/>
              <a:gd name="T8" fmla="*/ 625116 w 2201"/>
              <a:gd name="T9" fmla="*/ 1639129 h 2508"/>
              <a:gd name="T10" fmla="*/ 721113 w 2201"/>
              <a:gd name="T11" fmla="*/ 1758641 h 2508"/>
              <a:gd name="T12" fmla="*/ 832228 w 2201"/>
              <a:gd name="T13" fmla="*/ 1897063 h 2508"/>
              <a:gd name="T14" fmla="*/ 942587 w 2201"/>
              <a:gd name="T15" fmla="*/ 1758641 h 2508"/>
              <a:gd name="T16" fmla="*/ 1039340 w 2201"/>
              <a:gd name="T17" fmla="*/ 1639129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00B0F0"/>
          </a:solidFill>
          <a:ln w="10" cap="flat" cmpd="sng">
            <a:solidFill>
              <a:schemeClr val="bg2"/>
            </a:solidFill>
            <a:round/>
          </a:ln>
        </p:spPr>
        <p:txBody>
          <a:bodyPr/>
          <a:lstStyle/>
          <a:p>
            <a:endParaRPr lang="zh-CN" altLang="en-US" dirty="0">
              <a:ea typeface="微软雅黑" panose="020B0503020204020204" pitchFamily="34" charset="-122"/>
            </a:endParaRPr>
          </a:p>
        </p:txBody>
      </p:sp>
      <p:sp>
        <p:nvSpPr>
          <p:cNvPr id="27" name="Oval 29"/>
          <p:cNvSpPr>
            <a:spLocks noChangeArrowheads="1"/>
          </p:cNvSpPr>
          <p:nvPr/>
        </p:nvSpPr>
        <p:spPr bwMode="auto">
          <a:xfrm>
            <a:off x="7308850" y="1806575"/>
            <a:ext cx="1466850" cy="1466850"/>
          </a:xfrm>
          <a:prstGeom prst="ellipse">
            <a:avLst/>
          </a:prstGeom>
          <a:solidFill>
            <a:schemeClr val="bg1"/>
          </a:solidFill>
          <a:ln>
            <a:noFil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dirty="0">
              <a:solidFill>
                <a:schemeClr val="tx1"/>
              </a:solidFill>
            </a:endParaRPr>
          </a:p>
        </p:txBody>
      </p:sp>
      <p:sp>
        <p:nvSpPr>
          <p:cNvPr id="28" name="Line 14"/>
          <p:cNvSpPr>
            <a:spLocks noChangeShapeType="1"/>
          </p:cNvSpPr>
          <p:nvPr/>
        </p:nvSpPr>
        <p:spPr bwMode="auto">
          <a:xfrm>
            <a:off x="614363" y="3792538"/>
            <a:ext cx="1173162"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29" name="Line 14"/>
          <p:cNvSpPr>
            <a:spLocks noChangeShapeType="1"/>
          </p:cNvSpPr>
          <p:nvPr/>
        </p:nvSpPr>
        <p:spPr bwMode="auto">
          <a:xfrm>
            <a:off x="10215563" y="3792538"/>
            <a:ext cx="1174750" cy="0"/>
          </a:xfrm>
          <a:prstGeom prst="line">
            <a:avLst/>
          </a:prstGeom>
        </p:spPr>
        <p:style>
          <a:lnRef idx="3">
            <a:schemeClr val="accent1"/>
          </a:lnRef>
          <a:fillRef idx="0">
            <a:schemeClr val="accent1"/>
          </a:fillRef>
          <a:effectRef idx="2">
            <a:schemeClr val="accent1"/>
          </a:effectRef>
          <a:fontRef idx="minor">
            <a:schemeClr val="tx1"/>
          </a:fontRef>
        </p:style>
        <p:txBody>
          <a:bodyPr/>
          <a:lstStyle/>
          <a:p>
            <a:endParaRPr lang="zh-CN" altLang="en-US" dirty="0">
              <a:ln>
                <a:solidFill>
                  <a:schemeClr val="accent2">
                    <a:lumMod val="75000"/>
                  </a:schemeClr>
                </a:solidFill>
              </a:ln>
              <a:ea typeface="微软雅黑" panose="020B0503020204020204" pitchFamily="34" charset="-122"/>
            </a:endParaRPr>
          </a:p>
        </p:txBody>
      </p:sp>
      <p:sp>
        <p:nvSpPr>
          <p:cNvPr id="30" name="TextBox 30"/>
          <p:cNvSpPr txBox="1">
            <a:spLocks noChangeArrowheads="1"/>
          </p:cNvSpPr>
          <p:nvPr/>
        </p:nvSpPr>
        <p:spPr bwMode="auto">
          <a:xfrm>
            <a:off x="1163638" y="4919663"/>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8F8F8"/>
                </a:solidFill>
                <a:latin typeface="微软雅黑" panose="020B0503020204020204" pitchFamily="34" charset="-122"/>
              </a:rPr>
              <a:t>添加文本</a:t>
            </a:r>
            <a:endParaRPr lang="zh-CN" altLang="en-US">
              <a:solidFill>
                <a:srgbClr val="F8F8F8"/>
              </a:solidFill>
              <a:latin typeface="微软雅黑" panose="020B0503020204020204" pitchFamily="34" charset="-122"/>
            </a:endParaRPr>
          </a:p>
        </p:txBody>
      </p:sp>
      <p:sp>
        <p:nvSpPr>
          <p:cNvPr id="31" name="TextBox 31"/>
          <p:cNvSpPr txBox="1">
            <a:spLocks noChangeArrowheads="1"/>
          </p:cNvSpPr>
          <p:nvPr/>
        </p:nvSpPr>
        <p:spPr bwMode="auto">
          <a:xfrm>
            <a:off x="528637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32" name="TextBox 32"/>
          <p:cNvSpPr txBox="1">
            <a:spLocks noChangeArrowheads="1"/>
          </p:cNvSpPr>
          <p:nvPr/>
        </p:nvSpPr>
        <p:spPr bwMode="auto">
          <a:xfrm>
            <a:off x="9407525" y="4919663"/>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33" name="TextBox 33"/>
          <p:cNvSpPr txBox="1">
            <a:spLocks noChangeArrowheads="1"/>
          </p:cNvSpPr>
          <p:nvPr/>
        </p:nvSpPr>
        <p:spPr bwMode="auto">
          <a:xfrm>
            <a:off x="7305675"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34" name="TextBox 34"/>
          <p:cNvSpPr txBox="1">
            <a:spLocks noChangeArrowheads="1"/>
          </p:cNvSpPr>
          <p:nvPr/>
        </p:nvSpPr>
        <p:spPr bwMode="auto">
          <a:xfrm>
            <a:off x="3225800" y="2339975"/>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tx1"/>
                </a:solidFill>
                <a:latin typeface="微软雅黑" panose="020B0503020204020204" pitchFamily="34" charset="-122"/>
              </a:rPr>
              <a:t>添加文本</a:t>
            </a:r>
            <a:endParaRPr lang="zh-CN" altLang="en-US" dirty="0">
              <a:solidFill>
                <a:schemeClr val="tx1"/>
              </a:solidFill>
              <a:latin typeface="微软雅黑" panose="020B0503020204020204" pitchFamily="34" charset="-122"/>
            </a:endParaRPr>
          </a:p>
        </p:txBody>
      </p:sp>
      <p:sp>
        <p:nvSpPr>
          <p:cNvPr id="35" name="TextBox 35"/>
          <p:cNvSpPr txBox="1">
            <a:spLocks noChangeArrowheads="1"/>
          </p:cNvSpPr>
          <p:nvPr/>
        </p:nvSpPr>
        <p:spPr bwMode="auto">
          <a:xfrm>
            <a:off x="1163638" y="3241675"/>
            <a:ext cx="148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rPr>
              <a:t>20XX</a:t>
            </a:r>
            <a:r>
              <a:rPr lang="zh-CN" altLang="en-US" sz="2400" b="1" dirty="0">
                <a:latin typeface="微软雅黑" panose="020B0503020204020204" pitchFamily="34" charset="-122"/>
              </a:rPr>
              <a:t>年</a:t>
            </a:r>
            <a:endParaRPr lang="zh-CN" altLang="en-US" sz="2400" b="1" dirty="0">
              <a:latin typeface="微软雅黑" panose="020B0503020204020204" pitchFamily="34" charset="-122"/>
            </a:endParaRPr>
          </a:p>
        </p:txBody>
      </p:sp>
      <p:sp>
        <p:nvSpPr>
          <p:cNvPr id="36" name="TextBox 36"/>
          <p:cNvSpPr txBox="1">
            <a:spLocks noChangeArrowheads="1"/>
          </p:cNvSpPr>
          <p:nvPr/>
        </p:nvSpPr>
        <p:spPr bwMode="auto">
          <a:xfrm>
            <a:off x="3211513" y="4005263"/>
            <a:ext cx="1484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latin typeface="微软雅黑" panose="020B0503020204020204" pitchFamily="34" charset="-122"/>
              </a:rPr>
              <a:t>20XX</a:t>
            </a:r>
            <a:r>
              <a:rPr lang="zh-CN" altLang="en-US" sz="2400" b="1" dirty="0">
                <a:latin typeface="微软雅黑" panose="020B0503020204020204" pitchFamily="34" charset="-122"/>
              </a:rPr>
              <a:t>年</a:t>
            </a:r>
            <a:endParaRPr lang="zh-CN" altLang="en-US" sz="2400" b="1" dirty="0">
              <a:latin typeface="微软雅黑" panose="020B0503020204020204" pitchFamily="34" charset="-122"/>
            </a:endParaRPr>
          </a:p>
        </p:txBody>
      </p:sp>
      <p:sp>
        <p:nvSpPr>
          <p:cNvPr id="37" name="TextBox 37"/>
          <p:cNvSpPr txBox="1">
            <a:spLocks noChangeArrowheads="1"/>
          </p:cNvSpPr>
          <p:nvPr/>
        </p:nvSpPr>
        <p:spPr bwMode="auto">
          <a:xfrm>
            <a:off x="5272088" y="3241675"/>
            <a:ext cx="1484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latin typeface="微软雅黑" panose="020B0503020204020204" pitchFamily="34" charset="-122"/>
              </a:rPr>
              <a:t>20XX</a:t>
            </a:r>
            <a:r>
              <a:rPr lang="zh-CN" altLang="en-US" sz="2400" b="1">
                <a:latin typeface="微软雅黑" panose="020B0503020204020204" pitchFamily="34" charset="-122"/>
              </a:rPr>
              <a:t>年</a:t>
            </a:r>
            <a:endParaRPr lang="zh-CN" altLang="en-US" sz="2400" b="1">
              <a:latin typeface="微软雅黑" panose="020B0503020204020204" pitchFamily="34" charset="-122"/>
            </a:endParaRPr>
          </a:p>
        </p:txBody>
      </p:sp>
      <p:sp>
        <p:nvSpPr>
          <p:cNvPr id="38" name="TextBox 38"/>
          <p:cNvSpPr txBox="1">
            <a:spLocks noChangeArrowheads="1"/>
          </p:cNvSpPr>
          <p:nvPr/>
        </p:nvSpPr>
        <p:spPr bwMode="auto">
          <a:xfrm>
            <a:off x="7400925" y="4005263"/>
            <a:ext cx="1484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smtClean="0">
                <a:latin typeface="微软雅黑" panose="020B0503020204020204" pitchFamily="34" charset="-122"/>
              </a:rPr>
              <a:t>20XX</a:t>
            </a:r>
            <a:r>
              <a:rPr lang="zh-CN" altLang="en-US" sz="2400" b="1" dirty="0" smtClean="0">
                <a:latin typeface="微软雅黑" panose="020B0503020204020204" pitchFamily="34" charset="-122"/>
              </a:rPr>
              <a:t>年</a:t>
            </a:r>
            <a:endParaRPr lang="zh-CN" altLang="en-US" sz="2400" b="1" dirty="0">
              <a:latin typeface="微软雅黑" panose="020B0503020204020204" pitchFamily="34" charset="-122"/>
            </a:endParaRPr>
          </a:p>
        </p:txBody>
      </p:sp>
      <p:sp>
        <p:nvSpPr>
          <p:cNvPr id="39" name="TextBox 39"/>
          <p:cNvSpPr txBox="1">
            <a:spLocks noChangeArrowheads="1"/>
          </p:cNvSpPr>
          <p:nvPr/>
        </p:nvSpPr>
        <p:spPr bwMode="auto">
          <a:xfrm>
            <a:off x="9339263" y="3241675"/>
            <a:ext cx="1484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smtClean="0">
                <a:latin typeface="微软雅黑" panose="020B0503020204020204" pitchFamily="34" charset="-122"/>
              </a:rPr>
              <a:t>20XX</a:t>
            </a:r>
            <a:r>
              <a:rPr lang="zh-CN" altLang="en-US" sz="2400" b="1" dirty="0" smtClean="0">
                <a:latin typeface="微软雅黑" panose="020B0503020204020204" pitchFamily="34" charset="-122"/>
              </a:rPr>
              <a:t>年</a:t>
            </a:r>
            <a:endParaRPr lang="zh-CN" altLang="en-US" sz="2400" b="1" dirty="0">
              <a:latin typeface="微软雅黑" panose="020B0503020204020204" pitchFamily="34" charset="-122"/>
            </a:endParaRPr>
          </a:p>
        </p:txBody>
      </p:sp>
    </p:spTree>
  </p:cSld>
  <p:clrMapOvr>
    <a:masterClrMapping/>
  </p:clrMapOvr>
  <p:transition spd="slow" advTm="10000">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1449"/>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1949"/>
                            </p:stCondLst>
                            <p:childTnLst>
                              <p:par>
                                <p:cTn id="38" presetID="47"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
                                          </p:val>
                                        </p:tav>
                                        <p:tav tm="100000">
                                          <p:val>
                                            <p:strVal val="#ppt_x"/>
                                          </p:val>
                                        </p:tav>
                                      </p:tavLst>
                                    </p:anim>
                                    <p:anim calcmode="lin" valueType="num">
                                      <p:cBhvr>
                                        <p:cTn id="42" dur="5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2449"/>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2949"/>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par>
                          <p:cTn id="68" fill="hold">
                            <p:stCondLst>
                              <p:cond delay="3449"/>
                            </p:stCondLst>
                            <p:childTnLst>
                              <p:par>
                                <p:cTn id="69" presetID="47" presetClass="entr" presetSubtype="0"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anim calcmode="lin" valueType="num">
                                      <p:cBhvr>
                                        <p:cTn id="72" dur="500" fill="hold"/>
                                        <p:tgtEl>
                                          <p:spTgt spid="6"/>
                                        </p:tgtEl>
                                        <p:attrNameLst>
                                          <p:attrName>ppt_x</p:attrName>
                                        </p:attrNameLst>
                                      </p:cBhvr>
                                      <p:tavLst>
                                        <p:tav tm="0">
                                          <p:val>
                                            <p:strVal val="#ppt_x"/>
                                          </p:val>
                                        </p:tav>
                                        <p:tav tm="100000">
                                          <p:val>
                                            <p:strVal val="#ppt_x"/>
                                          </p:val>
                                        </p:tav>
                                      </p:tavLst>
                                    </p:anim>
                                    <p:anim calcmode="lin" valueType="num">
                                      <p:cBhvr>
                                        <p:cTn id="73" dur="500" fill="hold"/>
                                        <p:tgtEl>
                                          <p:spTgt spid="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strVal val="#ppt_x"/>
                                          </p:val>
                                        </p:tav>
                                        <p:tav tm="100000">
                                          <p:val>
                                            <p:strVal val="#ppt_x"/>
                                          </p:val>
                                        </p:tav>
                                      </p:tavLst>
                                    </p:anim>
                                    <p:anim calcmode="lin" valueType="num">
                                      <p:cBhvr>
                                        <p:cTn id="83" dur="5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anim calcmode="lin" valueType="num">
                                      <p:cBhvr>
                                        <p:cTn id="87" dur="500" fill="hold"/>
                                        <p:tgtEl>
                                          <p:spTgt spid="36"/>
                                        </p:tgtEl>
                                        <p:attrNameLst>
                                          <p:attrName>ppt_x</p:attrName>
                                        </p:attrNameLst>
                                      </p:cBhvr>
                                      <p:tavLst>
                                        <p:tav tm="0">
                                          <p:val>
                                            <p:strVal val="#ppt_x"/>
                                          </p:val>
                                        </p:tav>
                                        <p:tav tm="100000">
                                          <p:val>
                                            <p:strVal val="#ppt_x"/>
                                          </p:val>
                                        </p:tav>
                                      </p:tavLst>
                                    </p:anim>
                                    <p:anim calcmode="lin" valueType="num">
                                      <p:cBhvr>
                                        <p:cTn id="88" dur="5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3949"/>
                            </p:stCondLst>
                            <p:childTnLst>
                              <p:par>
                                <p:cTn id="90" presetID="22" presetClass="entr" presetSubtype="8"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par>
                          <p:cTn id="93" fill="hold">
                            <p:stCondLst>
                              <p:cond delay="4449"/>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500" fill="hold"/>
                                        <p:tgtEl>
                                          <p:spTgt spid="19"/>
                                        </p:tgtEl>
                                        <p:attrNameLst>
                                          <p:attrName>ppt_w</p:attrName>
                                        </p:attrNameLst>
                                      </p:cBhvr>
                                      <p:tavLst>
                                        <p:tav tm="0">
                                          <p:val>
                                            <p:fltVal val="0"/>
                                          </p:val>
                                        </p:tav>
                                        <p:tav tm="100000">
                                          <p:val>
                                            <p:strVal val="#ppt_w"/>
                                          </p:val>
                                        </p:tav>
                                      </p:tavLst>
                                    </p:anim>
                                    <p:anim calcmode="lin" valueType="num">
                                      <p:cBhvr>
                                        <p:cTn id="102" dur="500" fill="hold"/>
                                        <p:tgtEl>
                                          <p:spTgt spid="19"/>
                                        </p:tgtEl>
                                        <p:attrNameLst>
                                          <p:attrName>ppt_h</p:attrName>
                                        </p:attrNameLst>
                                      </p:cBhvr>
                                      <p:tavLst>
                                        <p:tav tm="0">
                                          <p:val>
                                            <p:fltVal val="0"/>
                                          </p:val>
                                        </p:tav>
                                        <p:tav tm="100000">
                                          <p:val>
                                            <p:strVal val="#ppt_h"/>
                                          </p:val>
                                        </p:tav>
                                      </p:tavLst>
                                    </p:anim>
                                    <p:animEffect transition="in" filter="fade">
                                      <p:cBhvr>
                                        <p:cTn id="103" dur="500"/>
                                        <p:tgtEl>
                                          <p:spTgt spid="19"/>
                                        </p:tgtEl>
                                      </p:cBhvr>
                                    </p:animEffect>
                                  </p:childTnLst>
                                </p:cTn>
                              </p:par>
                            </p:childTnLst>
                          </p:cTn>
                        </p:par>
                        <p:par>
                          <p:cTn id="104" fill="hold">
                            <p:stCondLst>
                              <p:cond delay="4949"/>
                            </p:stCondLst>
                            <p:childTnLst>
                              <p:par>
                                <p:cTn id="105" presetID="47"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anim calcmode="lin" valueType="num">
                                      <p:cBhvr>
                                        <p:cTn id="108" dur="500" fill="hold"/>
                                        <p:tgtEl>
                                          <p:spTgt spid="37"/>
                                        </p:tgtEl>
                                        <p:attrNameLst>
                                          <p:attrName>ppt_x</p:attrName>
                                        </p:attrNameLst>
                                      </p:cBhvr>
                                      <p:tavLst>
                                        <p:tav tm="0">
                                          <p:val>
                                            <p:strVal val="#ppt_x"/>
                                          </p:val>
                                        </p:tav>
                                        <p:tav tm="100000">
                                          <p:val>
                                            <p:strVal val="#ppt_x"/>
                                          </p:val>
                                        </p:tav>
                                      </p:tavLst>
                                    </p:anim>
                                    <p:anim calcmode="lin" valueType="num">
                                      <p:cBhvr>
                                        <p:cTn id="109" dur="500" fill="hold"/>
                                        <p:tgtEl>
                                          <p:spTgt spid="3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500"/>
                                        <p:tgtEl>
                                          <p:spTgt spid="8"/>
                                        </p:tgtEl>
                                      </p:cBhvr>
                                    </p:animEffect>
                                    <p:anim calcmode="lin" valueType="num">
                                      <p:cBhvr>
                                        <p:cTn id="113" dur="500" fill="hold"/>
                                        <p:tgtEl>
                                          <p:spTgt spid="8"/>
                                        </p:tgtEl>
                                        <p:attrNameLst>
                                          <p:attrName>ppt_x</p:attrName>
                                        </p:attrNameLst>
                                      </p:cBhvr>
                                      <p:tavLst>
                                        <p:tav tm="0">
                                          <p:val>
                                            <p:strVal val="#ppt_x"/>
                                          </p:val>
                                        </p:tav>
                                        <p:tav tm="100000">
                                          <p:val>
                                            <p:strVal val="#ppt_x"/>
                                          </p:val>
                                        </p:tav>
                                      </p:tavLst>
                                    </p:anim>
                                    <p:anim calcmode="lin" valueType="num">
                                      <p:cBhvr>
                                        <p:cTn id="114" dur="500" fill="hold"/>
                                        <p:tgtEl>
                                          <p:spTgt spid="8"/>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500"/>
                                        <p:tgtEl>
                                          <p:spTgt spid="9"/>
                                        </p:tgtEl>
                                      </p:cBhvr>
                                    </p:animEffect>
                                    <p:anim calcmode="lin" valueType="num">
                                      <p:cBhvr>
                                        <p:cTn id="118" dur="500" fill="hold"/>
                                        <p:tgtEl>
                                          <p:spTgt spid="9"/>
                                        </p:tgtEl>
                                        <p:attrNameLst>
                                          <p:attrName>ppt_x</p:attrName>
                                        </p:attrNameLst>
                                      </p:cBhvr>
                                      <p:tavLst>
                                        <p:tav tm="0">
                                          <p:val>
                                            <p:strVal val="#ppt_x"/>
                                          </p:val>
                                        </p:tav>
                                        <p:tav tm="100000">
                                          <p:val>
                                            <p:strVal val="#ppt_x"/>
                                          </p:val>
                                        </p:tav>
                                      </p:tavLst>
                                    </p:anim>
                                    <p:anim calcmode="lin" valueType="num">
                                      <p:cBhvr>
                                        <p:cTn id="119" dur="500" fill="hold"/>
                                        <p:tgtEl>
                                          <p:spTgt spid="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strVal val="#ppt_x"/>
                                          </p:val>
                                        </p:tav>
                                        <p:tav tm="100000">
                                          <p:val>
                                            <p:strVal val="#ppt_x"/>
                                          </p:val>
                                        </p:tav>
                                      </p:tavLst>
                                    </p:anim>
                                    <p:anim calcmode="lin" valueType="num">
                                      <p:cBhvr>
                                        <p:cTn id="124" dur="500" fill="hold"/>
                                        <p:tgtEl>
                                          <p:spTgt spid="31"/>
                                        </p:tgtEl>
                                        <p:attrNameLst>
                                          <p:attrName>ppt_y</p:attrName>
                                        </p:attrNameLst>
                                      </p:cBhvr>
                                      <p:tavLst>
                                        <p:tav tm="0">
                                          <p:val>
                                            <p:strVal val="#ppt_y+.1"/>
                                          </p:val>
                                        </p:tav>
                                        <p:tav tm="100000">
                                          <p:val>
                                            <p:strVal val="#ppt_y"/>
                                          </p:val>
                                        </p:tav>
                                      </p:tavLst>
                                    </p:anim>
                                  </p:childTnLst>
                                </p:cTn>
                              </p:par>
                            </p:childTnLst>
                          </p:cTn>
                        </p:par>
                        <p:par>
                          <p:cTn id="125" fill="hold">
                            <p:stCondLst>
                              <p:cond delay="5449"/>
                            </p:stCondLst>
                            <p:childTnLst>
                              <p:par>
                                <p:cTn id="126" presetID="22" presetClass="entr" presetSubtype="8" fill="hold" grpId="0"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left)">
                                      <p:cBhvr>
                                        <p:cTn id="128" dur="500"/>
                                        <p:tgtEl>
                                          <p:spTgt spid="20"/>
                                        </p:tgtEl>
                                      </p:cBhvr>
                                    </p:animEffect>
                                  </p:childTnLst>
                                </p:cTn>
                              </p:par>
                            </p:childTnLst>
                          </p:cTn>
                        </p:par>
                        <p:par>
                          <p:cTn id="129" fill="hold">
                            <p:stCondLst>
                              <p:cond delay="5949"/>
                            </p:stCondLst>
                            <p:childTnLst>
                              <p:par>
                                <p:cTn id="130" presetID="10" presetClass="entr" presetSubtype="0"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 calcmode="lin" valueType="num">
                                      <p:cBhvr>
                                        <p:cTn id="132" dur="500" fill="hold"/>
                                        <p:tgtEl>
                                          <p:spTgt spid="21"/>
                                        </p:tgtEl>
                                        <p:attrNameLst>
                                          <p:attrName>ppt_w</p:attrName>
                                        </p:attrNameLst>
                                      </p:cBhvr>
                                      <p:tavLst>
                                        <p:tav tm="0">
                                          <p:val>
                                            <p:fltVal val="0"/>
                                          </p:val>
                                        </p:tav>
                                        <p:tav tm="100000">
                                          <p:val>
                                            <p:strVal val="#ppt_w"/>
                                          </p:val>
                                        </p:tav>
                                      </p:tavLst>
                                    </p:anim>
                                    <p:anim calcmode="lin" valueType="num">
                                      <p:cBhvr>
                                        <p:cTn id="133" dur="500" fill="hold"/>
                                        <p:tgtEl>
                                          <p:spTgt spid="21"/>
                                        </p:tgtEl>
                                        <p:attrNameLst>
                                          <p:attrName>ppt_h</p:attrName>
                                        </p:attrNameLst>
                                      </p:cBhvr>
                                      <p:tavLst>
                                        <p:tav tm="0">
                                          <p:val>
                                            <p:fltVal val="0"/>
                                          </p:val>
                                        </p:tav>
                                        <p:tav tm="100000">
                                          <p:val>
                                            <p:strVal val="#ppt_h"/>
                                          </p:val>
                                        </p:tav>
                                      </p:tavLst>
                                    </p:anim>
                                    <p:animEffect transition="in" filter="fade">
                                      <p:cBhvr>
                                        <p:cTn id="134" dur="500"/>
                                        <p:tgtEl>
                                          <p:spTgt spid="2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Effect transition="in" filter="fade">
                                      <p:cBhvr>
                                        <p:cTn id="139" dur="500"/>
                                        <p:tgtEl>
                                          <p:spTgt spid="22"/>
                                        </p:tgtEl>
                                      </p:cBhvr>
                                    </p:animEffect>
                                  </p:childTnLst>
                                </p:cTn>
                              </p:par>
                            </p:childTnLst>
                          </p:cTn>
                        </p:par>
                        <p:par>
                          <p:cTn id="140" fill="hold">
                            <p:stCondLst>
                              <p:cond delay="6449"/>
                            </p:stCondLst>
                            <p:childTnLst>
                              <p:par>
                                <p:cTn id="141" presetID="47" presetClass="entr" presetSubtype="0" fill="hold" grpId="0" nodeType="after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500"/>
                                        <p:tgtEl>
                                          <p:spTgt spid="26"/>
                                        </p:tgtEl>
                                      </p:cBhvr>
                                    </p:animEffect>
                                    <p:anim calcmode="lin" valueType="num">
                                      <p:cBhvr>
                                        <p:cTn id="144" dur="500" fill="hold"/>
                                        <p:tgtEl>
                                          <p:spTgt spid="26"/>
                                        </p:tgtEl>
                                        <p:attrNameLst>
                                          <p:attrName>ppt_x</p:attrName>
                                        </p:attrNameLst>
                                      </p:cBhvr>
                                      <p:tavLst>
                                        <p:tav tm="0">
                                          <p:val>
                                            <p:strVal val="#ppt_x"/>
                                          </p:val>
                                        </p:tav>
                                        <p:tav tm="100000">
                                          <p:val>
                                            <p:strVal val="#ppt_x"/>
                                          </p:val>
                                        </p:tav>
                                      </p:tavLst>
                                    </p:anim>
                                    <p:anim calcmode="lin" valueType="num">
                                      <p:cBhvr>
                                        <p:cTn id="145" dur="500" fill="hold"/>
                                        <p:tgtEl>
                                          <p:spTgt spid="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strVal val="#ppt_x"/>
                                          </p:val>
                                        </p:tav>
                                        <p:tav tm="100000">
                                          <p:val>
                                            <p:strVal val="#ppt_x"/>
                                          </p:val>
                                        </p:tav>
                                      </p:tavLst>
                                    </p:anim>
                                    <p:anim calcmode="lin" valueType="num">
                                      <p:cBhvr>
                                        <p:cTn id="150" dur="500" fill="hold"/>
                                        <p:tgtEl>
                                          <p:spTgt spid="27"/>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anim calcmode="lin" valueType="num">
                                      <p:cBhvr>
                                        <p:cTn id="154" dur="500" fill="hold"/>
                                        <p:tgtEl>
                                          <p:spTgt spid="33"/>
                                        </p:tgtEl>
                                        <p:attrNameLst>
                                          <p:attrName>ppt_x</p:attrName>
                                        </p:attrNameLst>
                                      </p:cBhvr>
                                      <p:tavLst>
                                        <p:tav tm="0">
                                          <p:val>
                                            <p:strVal val="#ppt_x"/>
                                          </p:val>
                                        </p:tav>
                                        <p:tav tm="100000">
                                          <p:val>
                                            <p:strVal val="#ppt_x"/>
                                          </p:val>
                                        </p:tav>
                                      </p:tavLst>
                                    </p:anim>
                                    <p:anim calcmode="lin" valueType="num">
                                      <p:cBhvr>
                                        <p:cTn id="155" dur="500" fill="hold"/>
                                        <p:tgtEl>
                                          <p:spTgt spid="33"/>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8"/>
                                        </p:tgtEl>
                                        <p:attrNameLst>
                                          <p:attrName>style.visibility</p:attrName>
                                        </p:attrNameLst>
                                      </p:cBhvr>
                                      <p:to>
                                        <p:strVal val="visible"/>
                                      </p:to>
                                    </p:set>
                                    <p:animEffect transition="in" filter="fade">
                                      <p:cBhvr>
                                        <p:cTn id="158" dur="500"/>
                                        <p:tgtEl>
                                          <p:spTgt spid="38"/>
                                        </p:tgtEl>
                                      </p:cBhvr>
                                    </p:animEffect>
                                    <p:anim calcmode="lin" valueType="num">
                                      <p:cBhvr>
                                        <p:cTn id="159" dur="500" fill="hold"/>
                                        <p:tgtEl>
                                          <p:spTgt spid="38"/>
                                        </p:tgtEl>
                                        <p:attrNameLst>
                                          <p:attrName>ppt_x</p:attrName>
                                        </p:attrNameLst>
                                      </p:cBhvr>
                                      <p:tavLst>
                                        <p:tav tm="0">
                                          <p:val>
                                            <p:strVal val="#ppt_x"/>
                                          </p:val>
                                        </p:tav>
                                        <p:tav tm="100000">
                                          <p:val>
                                            <p:strVal val="#ppt_x"/>
                                          </p:val>
                                        </p:tav>
                                      </p:tavLst>
                                    </p:anim>
                                    <p:anim calcmode="lin" valueType="num">
                                      <p:cBhvr>
                                        <p:cTn id="160" dur="500" fill="hold"/>
                                        <p:tgtEl>
                                          <p:spTgt spid="38"/>
                                        </p:tgtEl>
                                        <p:attrNameLst>
                                          <p:attrName>ppt_y</p:attrName>
                                        </p:attrNameLst>
                                      </p:cBhvr>
                                      <p:tavLst>
                                        <p:tav tm="0">
                                          <p:val>
                                            <p:strVal val="#ppt_y+.1"/>
                                          </p:val>
                                        </p:tav>
                                        <p:tav tm="100000">
                                          <p:val>
                                            <p:strVal val="#ppt_y"/>
                                          </p:val>
                                        </p:tav>
                                      </p:tavLst>
                                    </p:anim>
                                  </p:childTnLst>
                                </p:cTn>
                              </p:par>
                            </p:childTnLst>
                          </p:cTn>
                        </p:par>
                        <p:par>
                          <p:cTn id="161" fill="hold">
                            <p:stCondLst>
                              <p:cond delay="6949"/>
                            </p:stCondLst>
                            <p:childTnLst>
                              <p:par>
                                <p:cTn id="162" presetID="22" presetClass="entr" presetSubtype="8" fill="hold" grpId="0" nodeType="after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wipe(left)">
                                      <p:cBhvr>
                                        <p:cTn id="164" dur="500"/>
                                        <p:tgtEl>
                                          <p:spTgt spid="23"/>
                                        </p:tgtEl>
                                      </p:cBhvr>
                                    </p:animEffect>
                                  </p:childTnLst>
                                </p:cTn>
                              </p:par>
                            </p:childTnLst>
                          </p:cTn>
                        </p:par>
                        <p:par>
                          <p:cTn id="165" fill="hold">
                            <p:stCondLst>
                              <p:cond delay="7449"/>
                            </p:stCondLst>
                            <p:childTnLst>
                              <p:par>
                                <p:cTn id="166" presetID="10" presetClass="entr" presetSubtype="0" fill="hold" grpId="0"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fltVal val="0"/>
                                          </p:val>
                                        </p:tav>
                                        <p:tav tm="100000">
                                          <p:val>
                                            <p:strVal val="#ppt_w"/>
                                          </p:val>
                                        </p:tav>
                                      </p:tavLst>
                                    </p:anim>
                                    <p:anim calcmode="lin" valueType="num">
                                      <p:cBhvr>
                                        <p:cTn id="169" dur="500" fill="hold"/>
                                        <p:tgtEl>
                                          <p:spTgt spid="24"/>
                                        </p:tgtEl>
                                        <p:attrNameLst>
                                          <p:attrName>ppt_h</p:attrName>
                                        </p:attrNameLst>
                                      </p:cBhvr>
                                      <p:tavLst>
                                        <p:tav tm="0">
                                          <p:val>
                                            <p:fltVal val="0"/>
                                          </p:val>
                                        </p:tav>
                                        <p:tav tm="100000">
                                          <p:val>
                                            <p:strVal val="#ppt_h"/>
                                          </p:val>
                                        </p:tav>
                                      </p:tavLst>
                                    </p:anim>
                                    <p:animEffect transition="in" filter="fade">
                                      <p:cBhvr>
                                        <p:cTn id="170" dur="500"/>
                                        <p:tgtEl>
                                          <p:spTgt spid="2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5"/>
                                        </p:tgtEl>
                                        <p:attrNameLst>
                                          <p:attrName>style.visibility</p:attrName>
                                        </p:attrNameLst>
                                      </p:cBhvr>
                                      <p:to>
                                        <p:strVal val="visible"/>
                                      </p:to>
                                    </p:set>
                                    <p:anim calcmode="lin" valueType="num">
                                      <p:cBhvr>
                                        <p:cTn id="173" dur="500" fill="hold"/>
                                        <p:tgtEl>
                                          <p:spTgt spid="25"/>
                                        </p:tgtEl>
                                        <p:attrNameLst>
                                          <p:attrName>ppt_w</p:attrName>
                                        </p:attrNameLst>
                                      </p:cBhvr>
                                      <p:tavLst>
                                        <p:tav tm="0">
                                          <p:val>
                                            <p:fltVal val="0"/>
                                          </p:val>
                                        </p:tav>
                                        <p:tav tm="100000">
                                          <p:val>
                                            <p:strVal val="#ppt_w"/>
                                          </p:val>
                                        </p:tav>
                                      </p:tavLst>
                                    </p:anim>
                                    <p:anim calcmode="lin" valueType="num">
                                      <p:cBhvr>
                                        <p:cTn id="174" dur="500" fill="hold"/>
                                        <p:tgtEl>
                                          <p:spTgt spid="25"/>
                                        </p:tgtEl>
                                        <p:attrNameLst>
                                          <p:attrName>ppt_h</p:attrName>
                                        </p:attrNameLst>
                                      </p:cBhvr>
                                      <p:tavLst>
                                        <p:tav tm="0">
                                          <p:val>
                                            <p:fltVal val="0"/>
                                          </p:val>
                                        </p:tav>
                                        <p:tav tm="100000">
                                          <p:val>
                                            <p:strVal val="#ppt_h"/>
                                          </p:val>
                                        </p:tav>
                                      </p:tavLst>
                                    </p:anim>
                                    <p:animEffect transition="in" filter="fade">
                                      <p:cBhvr>
                                        <p:cTn id="175" dur="500"/>
                                        <p:tgtEl>
                                          <p:spTgt spid="25"/>
                                        </p:tgtEl>
                                      </p:cBhvr>
                                    </p:animEffect>
                                  </p:childTnLst>
                                </p:cTn>
                              </p:par>
                            </p:childTnLst>
                          </p:cTn>
                        </p:par>
                        <p:par>
                          <p:cTn id="176" fill="hold">
                            <p:stCondLst>
                              <p:cond delay="7949"/>
                            </p:stCondLst>
                            <p:childTnLst>
                              <p:par>
                                <p:cTn id="177" presetID="47" presetClass="entr" presetSubtype="0"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fade">
                                      <p:cBhvr>
                                        <p:cTn id="179" dur="500"/>
                                        <p:tgtEl>
                                          <p:spTgt spid="39"/>
                                        </p:tgtEl>
                                      </p:cBhvr>
                                    </p:animEffect>
                                    <p:anim calcmode="lin" valueType="num">
                                      <p:cBhvr>
                                        <p:cTn id="180" dur="500" fill="hold"/>
                                        <p:tgtEl>
                                          <p:spTgt spid="39"/>
                                        </p:tgtEl>
                                        <p:attrNameLst>
                                          <p:attrName>ppt_x</p:attrName>
                                        </p:attrNameLst>
                                      </p:cBhvr>
                                      <p:tavLst>
                                        <p:tav tm="0">
                                          <p:val>
                                            <p:strVal val="#ppt_x"/>
                                          </p:val>
                                        </p:tav>
                                        <p:tav tm="100000">
                                          <p:val>
                                            <p:strVal val="#ppt_x"/>
                                          </p:val>
                                        </p:tav>
                                      </p:tavLst>
                                    </p:anim>
                                    <p:anim calcmode="lin" valueType="num">
                                      <p:cBhvr>
                                        <p:cTn id="181" dur="500" fill="hold"/>
                                        <p:tgtEl>
                                          <p:spTgt spid="39"/>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10"/>
                                        </p:tgtEl>
                                        <p:attrNameLst>
                                          <p:attrName>style.visibility</p:attrName>
                                        </p:attrNameLst>
                                      </p:cBhvr>
                                      <p:to>
                                        <p:strVal val="visible"/>
                                      </p:to>
                                    </p:set>
                                    <p:animEffect transition="in" filter="fade">
                                      <p:cBhvr>
                                        <p:cTn id="184" dur="500"/>
                                        <p:tgtEl>
                                          <p:spTgt spid="10"/>
                                        </p:tgtEl>
                                      </p:cBhvr>
                                    </p:animEffect>
                                    <p:anim calcmode="lin" valueType="num">
                                      <p:cBhvr>
                                        <p:cTn id="185" dur="500" fill="hold"/>
                                        <p:tgtEl>
                                          <p:spTgt spid="10"/>
                                        </p:tgtEl>
                                        <p:attrNameLst>
                                          <p:attrName>ppt_x</p:attrName>
                                        </p:attrNameLst>
                                      </p:cBhvr>
                                      <p:tavLst>
                                        <p:tav tm="0">
                                          <p:val>
                                            <p:strVal val="#ppt_x"/>
                                          </p:val>
                                        </p:tav>
                                        <p:tav tm="100000">
                                          <p:val>
                                            <p:strVal val="#ppt_x"/>
                                          </p:val>
                                        </p:tav>
                                      </p:tavLst>
                                    </p:anim>
                                    <p:anim calcmode="lin" valueType="num">
                                      <p:cBhvr>
                                        <p:cTn id="186" dur="500" fill="hold"/>
                                        <p:tgtEl>
                                          <p:spTgt spid="10"/>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11"/>
                                        </p:tgtEl>
                                        <p:attrNameLst>
                                          <p:attrName>style.visibility</p:attrName>
                                        </p:attrNameLst>
                                      </p:cBhvr>
                                      <p:to>
                                        <p:strVal val="visible"/>
                                      </p:to>
                                    </p:set>
                                    <p:animEffect transition="in" filter="fade">
                                      <p:cBhvr>
                                        <p:cTn id="189" dur="500"/>
                                        <p:tgtEl>
                                          <p:spTgt spid="11"/>
                                        </p:tgtEl>
                                      </p:cBhvr>
                                    </p:animEffect>
                                    <p:anim calcmode="lin" valueType="num">
                                      <p:cBhvr>
                                        <p:cTn id="190" dur="500" fill="hold"/>
                                        <p:tgtEl>
                                          <p:spTgt spid="11"/>
                                        </p:tgtEl>
                                        <p:attrNameLst>
                                          <p:attrName>ppt_x</p:attrName>
                                        </p:attrNameLst>
                                      </p:cBhvr>
                                      <p:tavLst>
                                        <p:tav tm="0">
                                          <p:val>
                                            <p:strVal val="#ppt_x"/>
                                          </p:val>
                                        </p:tav>
                                        <p:tav tm="100000">
                                          <p:val>
                                            <p:strVal val="#ppt_x"/>
                                          </p:val>
                                        </p:tav>
                                      </p:tavLst>
                                    </p:anim>
                                    <p:anim calcmode="lin" valueType="num">
                                      <p:cBhvr>
                                        <p:cTn id="191" dur="500" fill="hold"/>
                                        <p:tgtEl>
                                          <p:spTgt spid="11"/>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32"/>
                                        </p:tgtEl>
                                        <p:attrNameLst>
                                          <p:attrName>style.visibility</p:attrName>
                                        </p:attrNameLst>
                                      </p:cBhvr>
                                      <p:to>
                                        <p:strVal val="visible"/>
                                      </p:to>
                                    </p:set>
                                    <p:animEffect transition="in" filter="fade">
                                      <p:cBhvr>
                                        <p:cTn id="194" dur="500"/>
                                        <p:tgtEl>
                                          <p:spTgt spid="32"/>
                                        </p:tgtEl>
                                      </p:cBhvr>
                                    </p:animEffect>
                                    <p:anim calcmode="lin" valueType="num">
                                      <p:cBhvr>
                                        <p:cTn id="195" dur="500" fill="hold"/>
                                        <p:tgtEl>
                                          <p:spTgt spid="32"/>
                                        </p:tgtEl>
                                        <p:attrNameLst>
                                          <p:attrName>ppt_x</p:attrName>
                                        </p:attrNameLst>
                                      </p:cBhvr>
                                      <p:tavLst>
                                        <p:tav tm="0">
                                          <p:val>
                                            <p:strVal val="#ppt_x"/>
                                          </p:val>
                                        </p:tav>
                                        <p:tav tm="100000">
                                          <p:val>
                                            <p:strVal val="#ppt_x"/>
                                          </p:val>
                                        </p:tav>
                                      </p:tavLst>
                                    </p:anim>
                                    <p:anim calcmode="lin" valueType="num">
                                      <p:cBhvr>
                                        <p:cTn id="196" dur="500" fill="hold"/>
                                        <p:tgtEl>
                                          <p:spTgt spid="32"/>
                                        </p:tgtEl>
                                        <p:attrNameLst>
                                          <p:attrName>ppt_y</p:attrName>
                                        </p:attrNameLst>
                                      </p:cBhvr>
                                      <p:tavLst>
                                        <p:tav tm="0">
                                          <p:val>
                                            <p:strVal val="#ppt_y+.1"/>
                                          </p:val>
                                        </p:tav>
                                        <p:tav tm="100000">
                                          <p:val>
                                            <p:strVal val="#ppt_y"/>
                                          </p:val>
                                        </p:tav>
                                      </p:tavLst>
                                    </p:anim>
                                  </p:childTnLst>
                                </p:cTn>
                              </p:par>
                            </p:childTnLst>
                          </p:cTn>
                        </p:par>
                        <p:par>
                          <p:cTn id="197" fill="hold">
                            <p:stCondLst>
                              <p:cond delay="8449"/>
                            </p:stCondLst>
                            <p:childTnLst>
                              <p:par>
                                <p:cTn id="198" presetID="22" presetClass="entr" presetSubtype="8" fill="hold" grpId="0" nodeType="afterEffect">
                                  <p:stCondLst>
                                    <p:cond delay="0"/>
                                  </p:stCondLst>
                                  <p:childTnLst>
                                    <p:set>
                                      <p:cBhvr>
                                        <p:cTn id="199" dur="1" fill="hold">
                                          <p:stCondLst>
                                            <p:cond delay="0"/>
                                          </p:stCondLst>
                                        </p:cTn>
                                        <p:tgtEl>
                                          <p:spTgt spid="29"/>
                                        </p:tgtEl>
                                        <p:attrNameLst>
                                          <p:attrName>style.visibility</p:attrName>
                                        </p:attrNameLst>
                                      </p:cBhvr>
                                      <p:to>
                                        <p:strVal val="visible"/>
                                      </p:to>
                                    </p:set>
                                    <p:animEffect transition="in" filter="wipe(left)">
                                      <p:cBhvr>
                                        <p:cTn id="2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autoUpdateAnimBg="0"/>
      <p:bldP spid="8" grpId="0" animBg="1"/>
      <p:bldP spid="9" grpId="0" animBg="1" autoUpdateAnimBg="0"/>
      <p:bldP spid="10" grpId="0" animBg="1"/>
      <p:bldP spid="11" grpId="0" animBg="1" autoUpdateAnimBg="0"/>
      <p:bldP spid="12" grpId="0" animBg="1"/>
      <p:bldP spid="13" grpId="0" animBg="1" autoUpdateAnimBg="0"/>
      <p:bldP spid="14" grpId="0" animBg="1" autoUpdateAnimBg="0"/>
      <p:bldP spid="15" grpId="0" animBg="1" autoUpdateAnimBg="0"/>
      <p:bldP spid="16" grpId="0" animBg="1" autoUpdateAnimBg="0"/>
      <p:bldP spid="17" grpId="0" animBg="1"/>
      <p:bldP spid="18" grpId="0" animBg="1" autoUpdateAnimBg="0"/>
      <p:bldP spid="19" grpId="0" animBg="1" autoUpdateAnimBg="0"/>
      <p:bldP spid="20" grpId="0" animBg="1"/>
      <p:bldP spid="21" grpId="0" animBg="1" autoUpdateAnimBg="0"/>
      <p:bldP spid="22" grpId="0" animBg="1" autoUpdateAnimBg="0"/>
      <p:bldP spid="23" grpId="0" animBg="1"/>
      <p:bldP spid="24" grpId="0" animBg="1" autoUpdateAnimBg="0"/>
      <p:bldP spid="25" grpId="0" animBg="1" autoUpdateAnimBg="0"/>
      <p:bldP spid="26" grpId="0" animBg="1"/>
      <p:bldP spid="27" grpId="0" animBg="1" autoUpdateAnimBg="0"/>
      <p:bldP spid="28" grpId="0" animBg="1"/>
      <p:bldP spid="29" grpId="0" animBg="1"/>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590" y="333450"/>
            <a:ext cx="3262433" cy="461665"/>
          </a:xfrm>
          <a:prstGeom prst="rect">
            <a:avLst/>
          </a:prstGeom>
          <a:noFill/>
        </p:spPr>
        <p:txBody>
          <a:bodyPr wrap="none" rtlCol="0">
            <a:spAutoFit/>
          </a:bodyPr>
          <a:lstStyle/>
          <a:p>
            <a:r>
              <a:rPr lang="zh-CN" altLang="en-US" sz="2400" dirty="0" smtClean="0">
                <a:solidFill>
                  <a:schemeClr val="bg1"/>
                </a:solidFill>
                <a:latin typeface="方正兰亭粗黑简体" panose="02000000000000000000" pitchFamily="2" charset="-122"/>
                <a:ea typeface="方正兰亭粗黑简体" panose="02000000000000000000" pitchFamily="2" charset="-122"/>
              </a:rPr>
              <a:t>点击输入您的标题内容</a:t>
            </a:r>
            <a:endParaRPr lang="zh-CN" altLang="en-US" sz="2400" dirty="0">
              <a:solidFill>
                <a:schemeClr val="bg1"/>
              </a:solidFill>
              <a:latin typeface="方正兰亭粗黑简体" panose="02000000000000000000" pitchFamily="2" charset="-122"/>
              <a:ea typeface="方正兰亭粗黑简体" panose="02000000000000000000" pitchFamily="2" charset="-122"/>
            </a:endParaRPr>
          </a:p>
        </p:txBody>
      </p:sp>
      <p:sp>
        <p:nvSpPr>
          <p:cNvPr id="3" name="矩形 2"/>
          <p:cNvSpPr/>
          <p:nvPr/>
        </p:nvSpPr>
        <p:spPr>
          <a:xfrm>
            <a:off x="0" y="117426"/>
            <a:ext cx="1418655" cy="9212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KSO_Shape"/>
          <p:cNvSpPr/>
          <p:nvPr/>
        </p:nvSpPr>
        <p:spPr bwMode="auto">
          <a:xfrm>
            <a:off x="502354" y="189434"/>
            <a:ext cx="772285" cy="792088"/>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 name="Freeform 6"/>
          <p:cNvSpPr/>
          <p:nvPr/>
        </p:nvSpPr>
        <p:spPr bwMode="auto">
          <a:xfrm>
            <a:off x="172402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bg1">
              <a:lumMod val="85000"/>
            </a:schemeClr>
          </a:solidFill>
          <a:ln>
            <a:noFill/>
          </a:ln>
        </p:spPr>
        <p:txBody>
          <a:bodyPr/>
          <a:lstStyle/>
          <a:p>
            <a:endParaRPr lang="zh-CN" altLang="en-US" dirty="0">
              <a:ea typeface="微软雅黑" panose="020B0503020204020204" pitchFamily="34" charset="-122"/>
            </a:endParaRPr>
          </a:p>
        </p:txBody>
      </p:sp>
      <p:sp>
        <p:nvSpPr>
          <p:cNvPr id="6" name="Freeform 7"/>
          <p:cNvSpPr/>
          <p:nvPr/>
        </p:nvSpPr>
        <p:spPr bwMode="auto">
          <a:xfrm>
            <a:off x="172402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7" name="Freeform 6"/>
          <p:cNvSpPr/>
          <p:nvPr/>
        </p:nvSpPr>
        <p:spPr bwMode="auto">
          <a:xfrm>
            <a:off x="4749800"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lumMod val="20000"/>
              <a:lumOff val="80000"/>
            </a:schemeClr>
          </a:solidFill>
          <a:ln>
            <a:noFill/>
          </a:ln>
        </p:spPr>
        <p:txBody>
          <a:bodyPr/>
          <a:lstStyle/>
          <a:p>
            <a:endParaRPr lang="zh-CN" altLang="en-US" dirty="0">
              <a:ea typeface="微软雅黑" panose="020B0503020204020204" pitchFamily="34" charset="-122"/>
            </a:endParaRPr>
          </a:p>
        </p:txBody>
      </p:sp>
      <p:sp>
        <p:nvSpPr>
          <p:cNvPr id="8" name="Freeform 7"/>
          <p:cNvSpPr/>
          <p:nvPr/>
        </p:nvSpPr>
        <p:spPr bwMode="auto">
          <a:xfrm>
            <a:off x="4749800"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9" name="Freeform 6"/>
          <p:cNvSpPr/>
          <p:nvPr/>
        </p:nvSpPr>
        <p:spPr bwMode="auto">
          <a:xfrm>
            <a:off x="7826375" y="4578350"/>
            <a:ext cx="2725738" cy="1271588"/>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5">
              <a:lumMod val="40000"/>
              <a:lumOff val="60000"/>
            </a:schemeClr>
          </a:solidFill>
          <a:ln>
            <a:noFill/>
          </a:ln>
        </p:spPr>
        <p:txBody>
          <a:bodyPr/>
          <a:lstStyle/>
          <a:p>
            <a:endParaRPr lang="zh-CN" altLang="en-US" dirty="0">
              <a:ea typeface="微软雅黑" panose="020B0503020204020204" pitchFamily="34" charset="-122"/>
            </a:endParaRPr>
          </a:p>
        </p:txBody>
      </p:sp>
      <p:sp>
        <p:nvSpPr>
          <p:cNvPr id="10" name="Freeform 7"/>
          <p:cNvSpPr/>
          <p:nvPr/>
        </p:nvSpPr>
        <p:spPr bwMode="auto">
          <a:xfrm>
            <a:off x="7826375" y="1236663"/>
            <a:ext cx="2725738" cy="3440112"/>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1" name="TextBox 9"/>
          <p:cNvSpPr txBox="1">
            <a:spLocks noChangeArrowheads="1"/>
          </p:cNvSpPr>
          <p:nvPr/>
        </p:nvSpPr>
        <p:spPr bwMode="auto">
          <a:xfrm>
            <a:off x="1787525" y="4797946"/>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dirty="0" smtClean="0">
                <a:solidFill>
                  <a:schemeClr val="tx1"/>
                </a:solidFill>
                <a:latin typeface="微软雅黑" panose="020B0503020204020204" pitchFamily="34" charset="-122"/>
              </a:rPr>
              <a:t>点击输入你的亮出内容</a:t>
            </a:r>
            <a:endParaRPr lang="en-US" altLang="zh-CN" sz="1800" dirty="0" smtClean="0">
              <a:solidFill>
                <a:schemeClr val="tx1"/>
              </a:solidFill>
              <a:latin typeface="微软雅黑" panose="020B0503020204020204" pitchFamily="34" charset="-122"/>
            </a:endParaRPr>
          </a:p>
          <a:p>
            <a:pPr algn="ctr" eaLnBrk="1" hangingPunct="1">
              <a:spcBef>
                <a:spcPct val="0"/>
              </a:spcBef>
              <a:buFontTx/>
              <a:buNone/>
            </a:pPr>
            <a:r>
              <a:rPr lang="zh-CN" altLang="en-US" sz="1800" dirty="0" smtClean="0">
                <a:solidFill>
                  <a:schemeClr val="tx1"/>
                </a:solidFill>
                <a:latin typeface="微软雅黑" panose="020B0503020204020204" pitchFamily="34" charset="-122"/>
              </a:rPr>
              <a:t>或复制文本内容</a:t>
            </a:r>
            <a:endParaRPr lang="en-US" altLang="zh-CN" sz="1800" dirty="0" smtClean="0">
              <a:solidFill>
                <a:schemeClr val="tx1"/>
              </a:solidFill>
              <a:latin typeface="微软雅黑" panose="020B0503020204020204" pitchFamily="34" charset="-122"/>
            </a:endParaRPr>
          </a:p>
          <a:p>
            <a:pPr algn="ctr" eaLnBrk="1" hangingPunct="1">
              <a:spcBef>
                <a:spcPct val="0"/>
              </a:spcBef>
              <a:buFontTx/>
              <a:buNone/>
            </a:pPr>
            <a:r>
              <a:rPr lang="zh-CN" altLang="en-US" sz="1800" dirty="0" smtClean="0">
                <a:solidFill>
                  <a:schemeClr val="tx1"/>
                </a:solidFill>
                <a:latin typeface="微软雅黑" panose="020B0503020204020204" pitchFamily="34" charset="-122"/>
              </a:rPr>
              <a:t>图片随意更改</a:t>
            </a:r>
            <a:endParaRPr lang="zh-CN" altLang="en-US" sz="1800" dirty="0">
              <a:solidFill>
                <a:schemeClr val="tx1"/>
              </a:solidFill>
              <a:latin typeface="微软雅黑" panose="020B0503020204020204" pitchFamily="34" charset="-122"/>
            </a:endParaRPr>
          </a:p>
        </p:txBody>
      </p:sp>
      <p:sp>
        <p:nvSpPr>
          <p:cNvPr id="12" name="TextBox 10"/>
          <p:cNvSpPr txBox="1">
            <a:spLocks noChangeArrowheads="1"/>
          </p:cNvSpPr>
          <p:nvPr/>
        </p:nvSpPr>
        <p:spPr bwMode="auto">
          <a:xfrm>
            <a:off x="4800600" y="4886325"/>
            <a:ext cx="2551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dirty="0" smtClean="0">
                <a:solidFill>
                  <a:schemeClr val="tx1"/>
                </a:solidFill>
                <a:latin typeface="微软雅黑" panose="020B0503020204020204" pitchFamily="34" charset="-122"/>
              </a:rPr>
              <a:t>点击输入你的亮出内容</a:t>
            </a:r>
            <a:endParaRPr lang="en-US" altLang="zh-CN" sz="1800" dirty="0" smtClean="0">
              <a:solidFill>
                <a:schemeClr val="tx1"/>
              </a:solidFill>
              <a:latin typeface="微软雅黑" panose="020B0503020204020204" pitchFamily="34" charset="-122"/>
            </a:endParaRPr>
          </a:p>
          <a:p>
            <a:pPr algn="ctr" eaLnBrk="1" hangingPunct="1">
              <a:spcBef>
                <a:spcPct val="0"/>
              </a:spcBef>
              <a:buFontTx/>
              <a:buNone/>
            </a:pPr>
            <a:r>
              <a:rPr lang="zh-CN" altLang="en-US" sz="1800" dirty="0" smtClean="0">
                <a:solidFill>
                  <a:schemeClr val="tx1"/>
                </a:solidFill>
                <a:latin typeface="微软雅黑" panose="020B0503020204020204" pitchFamily="34" charset="-122"/>
              </a:rPr>
              <a:t>或复制文本内容</a:t>
            </a:r>
            <a:endParaRPr lang="en-US" altLang="zh-CN" sz="1800" dirty="0" smtClean="0">
              <a:solidFill>
                <a:schemeClr val="tx1"/>
              </a:solidFill>
              <a:latin typeface="微软雅黑" panose="020B0503020204020204" pitchFamily="34" charset="-122"/>
            </a:endParaRPr>
          </a:p>
          <a:p>
            <a:pPr algn="ctr" eaLnBrk="1" hangingPunct="1">
              <a:spcBef>
                <a:spcPct val="0"/>
              </a:spcBef>
              <a:buFontTx/>
              <a:buNone/>
            </a:pPr>
            <a:r>
              <a:rPr lang="zh-CN" altLang="en-US" sz="1800" dirty="0" smtClean="0">
                <a:solidFill>
                  <a:schemeClr val="tx1"/>
                </a:solidFill>
                <a:latin typeface="微软雅黑" panose="020B0503020204020204" pitchFamily="34" charset="-122"/>
              </a:rPr>
              <a:t>图片随意更改</a:t>
            </a:r>
            <a:endParaRPr lang="zh-CN" altLang="en-US" sz="1800" dirty="0">
              <a:solidFill>
                <a:schemeClr val="tx1"/>
              </a:solidFill>
              <a:latin typeface="微软雅黑" panose="020B0503020204020204" pitchFamily="34" charset="-122"/>
            </a:endParaRPr>
          </a:p>
        </p:txBody>
      </p:sp>
      <p:sp>
        <p:nvSpPr>
          <p:cNvPr id="13" name="TextBox 11"/>
          <p:cNvSpPr txBox="1">
            <a:spLocks noChangeArrowheads="1"/>
          </p:cNvSpPr>
          <p:nvPr/>
        </p:nvSpPr>
        <p:spPr bwMode="auto">
          <a:xfrm>
            <a:off x="7889875" y="4886325"/>
            <a:ext cx="255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dirty="0" smtClean="0">
                <a:solidFill>
                  <a:schemeClr val="tx1"/>
                </a:solidFill>
                <a:latin typeface="微软雅黑" panose="020B0503020204020204" pitchFamily="34" charset="-122"/>
              </a:rPr>
              <a:t>点击输入你的亮出内容</a:t>
            </a:r>
            <a:endParaRPr lang="en-US" altLang="zh-CN" sz="1800" dirty="0" smtClean="0">
              <a:solidFill>
                <a:schemeClr val="tx1"/>
              </a:solidFill>
              <a:latin typeface="微软雅黑" panose="020B0503020204020204" pitchFamily="34" charset="-122"/>
            </a:endParaRPr>
          </a:p>
          <a:p>
            <a:pPr algn="ctr" eaLnBrk="1" hangingPunct="1">
              <a:spcBef>
                <a:spcPct val="0"/>
              </a:spcBef>
              <a:buFontTx/>
              <a:buNone/>
            </a:pPr>
            <a:r>
              <a:rPr lang="zh-CN" altLang="en-US" sz="1800" dirty="0" smtClean="0">
                <a:solidFill>
                  <a:schemeClr val="tx1"/>
                </a:solidFill>
                <a:latin typeface="微软雅黑" panose="020B0503020204020204" pitchFamily="34" charset="-122"/>
              </a:rPr>
              <a:t>或复制文本内容</a:t>
            </a:r>
            <a:endParaRPr lang="en-US" altLang="zh-CN" sz="1800" dirty="0" smtClean="0">
              <a:solidFill>
                <a:schemeClr val="tx1"/>
              </a:solidFill>
              <a:latin typeface="微软雅黑" panose="020B0503020204020204" pitchFamily="34" charset="-122"/>
            </a:endParaRPr>
          </a:p>
          <a:p>
            <a:pPr algn="ctr" eaLnBrk="1" hangingPunct="1">
              <a:spcBef>
                <a:spcPct val="0"/>
              </a:spcBef>
              <a:buFontTx/>
              <a:buNone/>
            </a:pPr>
            <a:r>
              <a:rPr lang="zh-CN" altLang="en-US" sz="1800" dirty="0" smtClean="0">
                <a:solidFill>
                  <a:schemeClr val="tx1"/>
                </a:solidFill>
                <a:latin typeface="微软雅黑" panose="020B0503020204020204" pitchFamily="34" charset="-122"/>
              </a:rPr>
              <a:t>图片随意更改</a:t>
            </a:r>
            <a:endParaRPr lang="zh-CN" altLang="en-US" sz="1800" dirty="0">
              <a:solidFill>
                <a:schemeClr val="tx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0000">
        <p14:prism isInverted="1"/>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par>
                          <p:cTn id="22" fill="hold">
                            <p:stCondLst>
                              <p:cond delay="949"/>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1949"/>
                            </p:stCondLst>
                            <p:childTnLst>
                              <p:par>
                                <p:cTn id="39" presetID="42"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4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2949"/>
                            </p:stCondLst>
                            <p:childTnLst>
                              <p:par>
                                <p:cTn id="55" presetID="22" presetClass="entr" presetSubtype="1"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childTnLst>
                          </p:cTn>
                        </p:par>
                        <p:par>
                          <p:cTn id="58" fill="hold">
                            <p:stCondLst>
                              <p:cond delay="3449"/>
                            </p:stCondLst>
                            <p:childTnLst>
                              <p:par>
                                <p:cTn id="59" presetID="2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3949"/>
                            </p:stCondLst>
                            <p:childTnLst>
                              <p:par>
                                <p:cTn id="63" presetID="22" presetClass="entr" presetSubtype="1"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5018</Words>
  <Application>WPS 演示</Application>
  <PresentationFormat>自定义</PresentationFormat>
  <Paragraphs>774</Paragraphs>
  <Slides>34</Slides>
  <Notes>4</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34</vt:i4>
      </vt:variant>
    </vt:vector>
  </HeadingPairs>
  <TitlesOfParts>
    <vt:vector size="66" baseType="lpstr">
      <vt:lpstr>Arial</vt:lpstr>
      <vt:lpstr>宋体</vt:lpstr>
      <vt:lpstr>Wingdings</vt:lpstr>
      <vt:lpstr>微软雅黑</vt:lpstr>
      <vt:lpstr>方正兰亭粗黑简体</vt:lpstr>
      <vt:lpstr>黑体</vt:lpstr>
      <vt:lpstr>方正幼线简体</vt:lpstr>
      <vt:lpstr>方正兰亭大黑_GBK</vt:lpstr>
      <vt:lpstr>Impact</vt:lpstr>
      <vt:lpstr>Agency FB</vt:lpstr>
      <vt:lpstr>Trebuchet MS</vt:lpstr>
      <vt:lpstr>Calibri</vt:lpstr>
      <vt:lpstr>Times New Roman</vt:lpstr>
      <vt:lpstr>仿宋_GB2312</vt:lpstr>
      <vt:lpstr>Arial Unicode MS</vt:lpstr>
      <vt:lpstr>华文细黑</vt:lpstr>
      <vt:lpstr>华康新综艺W7(P)</vt:lpstr>
      <vt:lpstr>Calibri</vt:lpstr>
      <vt:lpstr>Verdana</vt:lpstr>
      <vt:lpstr>Arial Narrow</vt:lpstr>
      <vt:lpstr>张海山锐谐体</vt:lpstr>
      <vt:lpstr>Century725 Blk BT</vt:lpstr>
      <vt:lpstr>方正大黑简体</vt:lpstr>
      <vt:lpstr>MStiffHeiHK-UltraBold</vt:lpstr>
      <vt:lpstr>Tempus Sans ITC</vt:lpstr>
      <vt:lpstr>Meiryo</vt:lpstr>
      <vt:lpstr>Yu Gothic UI</vt:lpstr>
      <vt:lpstr>Calibri Light</vt:lpstr>
      <vt:lpstr>Segoe Print</vt:lpstr>
      <vt:lpstr>MingLiU-ExtB</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Years later</cp:lastModifiedBy>
  <cp:revision>48</cp:revision>
  <dcterms:created xsi:type="dcterms:W3CDTF">2015-02-02T06:52:00Z</dcterms:created>
  <dcterms:modified xsi:type="dcterms:W3CDTF">2024-05-02T03:50:56Z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816F47DBEB724EAAADB3E9DCD9C84F5D_13</vt:lpwstr>
  </property>
  <property fmtid="{D5CDD505-2E9C-101B-9397-08002B2CF9AE}" pid="3" name="KSOProductBuildVer">
    <vt:lpwstr>2052-12.1.0.16417</vt:lpwstr>
  </property>
</Properties>
</file>