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58" r:id="rId6"/>
    <p:sldId id="259" r:id="rId7"/>
    <p:sldId id="260" r:id="rId8"/>
    <p:sldId id="261" r:id="rId9"/>
    <p:sldId id="262" r:id="rId10"/>
    <p:sldId id="271" r:id="rId11"/>
    <p:sldId id="263" r:id="rId12"/>
    <p:sldId id="264" r:id="rId13"/>
    <p:sldId id="265" r:id="rId14"/>
    <p:sldId id="272" r:id="rId15"/>
    <p:sldId id="266" r:id="rId16"/>
    <p:sldId id="267" r:id="rId17"/>
    <p:sldId id="268" r:id="rId18"/>
    <p:sldId id="273" r:id="rId19"/>
    <p:sldId id="269" r:id="rId20"/>
    <p:sldId id="270" r:id="rId21"/>
    <p:sldId id="274" r:id="rId22"/>
    <p:sldId id="284"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2"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0962"/>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252"/>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8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7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9" name="TextBox 28"/>
          <p:cNvSpPr txBox="1"/>
          <p:nvPr/>
        </p:nvSpPr>
        <p:spPr>
          <a:xfrm>
            <a:off x="1998663" y="2590800"/>
            <a:ext cx="8195945" cy="1106805"/>
          </a:xfrm>
          <a:prstGeom prst="rect">
            <a:avLst/>
          </a:prstGeom>
          <a:noFill/>
        </p:spPr>
        <p:txBody>
          <a:bodyPr wrap="square" rtlCol="0">
            <a:spAutoFit/>
          </a:bodyPr>
          <a:lstStyle/>
          <a:p>
            <a:pPr algn="ctr"/>
            <a:r>
              <a:rPr lang="zh-CN" altLang="en-US" sz="6600" b="1" dirty="0">
                <a:solidFill>
                  <a:schemeClr val="bg1"/>
                </a:solidFill>
                <a:latin typeface="阿里巴巴普惠体 M" panose="00020600040101010101" charset="-122"/>
                <a:ea typeface="阿里巴巴普惠体 M" panose="00020600040101010101" charset="-122"/>
              </a:rPr>
              <a:t>大学生职业生涯规划</a:t>
            </a:r>
            <a:endParaRPr lang="zh-CN" altLang="en-US" sz="6600" b="1" dirty="0">
              <a:solidFill>
                <a:schemeClr val="bg1"/>
              </a:solidFill>
              <a:latin typeface="阿里巴巴普惠体 M" panose="00020600040101010101" charset="-122"/>
              <a:ea typeface="阿里巴巴普惠体 M" panose="00020600040101010101" charset="-122"/>
            </a:endParaRPr>
          </a:p>
        </p:txBody>
      </p:sp>
      <p:sp>
        <p:nvSpPr>
          <p:cNvPr id="28" name="标题 4"/>
          <p:cNvSpPr txBox="1"/>
          <p:nvPr/>
        </p:nvSpPr>
        <p:spPr>
          <a:xfrm>
            <a:off x="2605438" y="3622908"/>
            <a:ext cx="698239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altLang="zh-CN" sz="2400" b="1" dirty="0">
                <a:solidFill>
                  <a:schemeClr val="bg1"/>
                </a:solidFill>
                <a:latin typeface="阿里巴巴普惠体 R" panose="00020600040101010101" charset="-122"/>
                <a:ea typeface="阿里巴巴普惠体 R" panose="00020600040101010101" charset="-122"/>
              </a:rPr>
              <a:t>COLLEGE STUDENTS' CAREER  PLANNING</a:t>
            </a:r>
            <a:endParaRPr lang="en-US" altLang="zh-CN" sz="2400" b="1" dirty="0">
              <a:solidFill>
                <a:schemeClr val="bg1"/>
              </a:solidFill>
              <a:latin typeface="阿里巴巴普惠体 R" panose="00020600040101010101" charset="-122"/>
              <a:ea typeface="阿里巴巴普惠体 R" panose="00020600040101010101" charset="-122"/>
            </a:endParaRPr>
          </a:p>
        </p:txBody>
      </p:sp>
      <p:sp>
        <p:nvSpPr>
          <p:cNvPr id="35" name="标题 4"/>
          <p:cNvSpPr txBox="1"/>
          <p:nvPr/>
        </p:nvSpPr>
        <p:spPr>
          <a:xfrm>
            <a:off x="4413529" y="4158704"/>
            <a:ext cx="3366213"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800" b="1" dirty="0">
                <a:solidFill>
                  <a:schemeClr val="bg1"/>
                </a:solidFill>
                <a:latin typeface="阿里巴巴普惠体 L" panose="00020600040101010101" charset="-122"/>
                <a:ea typeface="阿里巴巴普惠体 L" panose="00020600040101010101" charset="-122"/>
              </a:rPr>
              <a:t>这里输入学校院系专业信息</a:t>
            </a:r>
            <a:endParaRPr lang="zh-CN" altLang="en-US" sz="1800" b="1" dirty="0">
              <a:solidFill>
                <a:schemeClr val="bg1"/>
              </a:solidFill>
              <a:latin typeface="阿里巴巴普惠体 L" panose="00020600040101010101" charset="-122"/>
              <a:ea typeface="阿里巴巴普惠体 L" panose="00020600040101010101" charset="-122"/>
            </a:endParaRPr>
          </a:p>
        </p:txBody>
      </p:sp>
      <p:sp>
        <p:nvSpPr>
          <p:cNvPr id="6" name="文本框 5"/>
          <p:cNvSpPr txBox="1"/>
          <p:nvPr/>
        </p:nvSpPr>
        <p:spPr>
          <a:xfrm>
            <a:off x="5024756" y="1624330"/>
            <a:ext cx="1859280" cy="1106805"/>
          </a:xfrm>
          <a:prstGeom prst="rect">
            <a:avLst/>
          </a:prstGeom>
          <a:noFill/>
        </p:spPr>
        <p:txBody>
          <a:bodyPr wrap="none" rtlCol="0">
            <a:spAutoFit/>
          </a:bodyPr>
          <a:lstStyle/>
          <a:p>
            <a:r>
              <a:rPr lang="en-US" altLang="zh-CN" sz="6600">
                <a:solidFill>
                  <a:schemeClr val="bg1"/>
                </a:solidFill>
                <a:latin typeface="阿里巴巴普惠体 M" panose="00020600040101010101" charset="-122"/>
                <a:ea typeface="阿里巴巴普惠体 M" panose="00020600040101010101" charset="-122"/>
              </a:rPr>
              <a:t>202X</a:t>
            </a:r>
            <a:endParaRPr lang="en-US" altLang="zh-CN" sz="6600">
              <a:solidFill>
                <a:schemeClr val="bg1"/>
              </a:solidFill>
              <a:latin typeface="阿里巴巴普惠体 M" panose="00020600040101010101" charset="-122"/>
              <a:ea typeface="阿里巴巴普惠体 M" panose="00020600040101010101" charset="-122"/>
            </a:endParaRPr>
          </a:p>
        </p:txBody>
      </p:sp>
      <p:sp>
        <p:nvSpPr>
          <p:cNvPr id="7" name="标题 4"/>
          <p:cNvSpPr txBox="1"/>
          <p:nvPr/>
        </p:nvSpPr>
        <p:spPr>
          <a:xfrm>
            <a:off x="4413529" y="4471124"/>
            <a:ext cx="3366213"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800" b="1" dirty="0">
                <a:solidFill>
                  <a:schemeClr val="bg1"/>
                </a:solidFill>
                <a:latin typeface="阿里巴巴普惠体 L" panose="00020600040101010101" charset="-122"/>
                <a:ea typeface="阿里巴巴普惠体 L" panose="00020600040101010101" charset="-122"/>
              </a:rPr>
              <a:t>汇报人：</a:t>
            </a:r>
            <a:r>
              <a:rPr lang="en-US" altLang="zh-CN" sz="1800" b="1" dirty="0">
                <a:solidFill>
                  <a:schemeClr val="bg1"/>
                </a:solidFill>
                <a:latin typeface="阿里巴巴普惠体 L" panose="00020600040101010101" charset="-122"/>
                <a:ea typeface="阿里巴巴普惠体 L" panose="00020600040101010101" charset="-122"/>
              </a:rPr>
              <a:t>PPT</a:t>
            </a:r>
            <a:r>
              <a:rPr lang="zh-CN" altLang="en-US" sz="1800" b="1" dirty="0">
                <a:solidFill>
                  <a:schemeClr val="bg1"/>
                </a:solidFill>
                <a:latin typeface="阿里巴巴普惠体 L" panose="00020600040101010101" charset="-122"/>
                <a:ea typeface="阿里巴巴普惠体 L" panose="00020600040101010101" charset="-122"/>
              </a:rPr>
              <a:t>营</a:t>
            </a:r>
            <a:endParaRPr lang="zh-CN" altLang="en-US" sz="1800" b="1" dirty="0">
              <a:solidFill>
                <a:schemeClr val="bg1"/>
              </a:solidFill>
              <a:latin typeface="阿里巴巴普惠体 L" panose="00020600040101010101" charset="-122"/>
              <a:ea typeface="阿里巴巴普惠体 L"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9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P spid="3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3770" t="3333" r="9879" b="2381"/>
          <a:stretch>
            <a:fillRect/>
          </a:stretch>
        </p:blipFill>
        <p:spPr>
          <a:xfrm>
            <a:off x="866775" y="1873250"/>
            <a:ext cx="5133975" cy="3143250"/>
          </a:xfrm>
          <a:custGeom>
            <a:avLst/>
            <a:gdLst/>
            <a:ahLst/>
            <a:cxnLst>
              <a:cxn ang="3">
                <a:pos x="hc" y="t"/>
              </a:cxn>
              <a:cxn ang="cd2">
                <a:pos x="l" y="vc"/>
              </a:cxn>
              <a:cxn ang="cd4">
                <a:pos x="hc" y="b"/>
              </a:cxn>
              <a:cxn ang="0">
                <a:pos x="r" y="vc"/>
              </a:cxn>
            </a:cxnLst>
            <a:rect l="l" t="t" r="r" b="b"/>
            <a:pathLst>
              <a:path w="8085" h="4950">
                <a:moveTo>
                  <a:pt x="0" y="0"/>
                </a:moveTo>
                <a:lnTo>
                  <a:pt x="7260" y="0"/>
                </a:lnTo>
                <a:lnTo>
                  <a:pt x="8085" y="825"/>
                </a:lnTo>
                <a:lnTo>
                  <a:pt x="8085" y="4950"/>
                </a:lnTo>
                <a:lnTo>
                  <a:pt x="825" y="4950"/>
                </a:lnTo>
                <a:lnTo>
                  <a:pt x="0" y="4125"/>
                </a:lnTo>
                <a:lnTo>
                  <a:pt x="0" y="0"/>
                </a:lnTo>
                <a:close/>
              </a:path>
            </a:pathLst>
          </a:custGeom>
          <a:ln w="15875">
            <a:solidFill>
              <a:srgbClr val="FFFFFF"/>
            </a:solidFill>
          </a:ln>
        </p:spPr>
      </p:pic>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AutoShape 59"/>
          <p:cNvSpPr/>
          <p:nvPr/>
        </p:nvSpPr>
        <p:spPr bwMode="auto">
          <a:xfrm>
            <a:off x="9569910" y="2349934"/>
            <a:ext cx="713163" cy="71002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chemeClr val="bg1"/>
              </a:solidFill>
              <a:effectLst>
                <a:outerShdw blurRad="38100" dist="38100" dir="2700000" algn="tl">
                  <a:srgbClr val="000000"/>
                </a:outerShdw>
              </a:effectLst>
              <a:ea typeface="阿里巴巴普惠体 R" panose="00020600040101010101" charset="-122"/>
              <a:cs typeface="阿里巴巴普惠体 R" panose="00020600040101010101" charset="-122"/>
            </a:endParaRPr>
          </a:p>
        </p:txBody>
      </p:sp>
      <p:sp>
        <p:nvSpPr>
          <p:cNvPr id="34" name="矩形 14"/>
          <p:cNvSpPr>
            <a:spLocks noChangeArrowheads="1"/>
          </p:cNvSpPr>
          <p:nvPr/>
        </p:nvSpPr>
        <p:spPr bwMode="auto">
          <a:xfrm>
            <a:off x="6587897" y="1883050"/>
            <a:ext cx="295465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2665" b="1" dirty="0">
                <a:solidFill>
                  <a:schemeClr val="bg1"/>
                </a:solidFill>
                <a:ea typeface="阿里巴巴普惠体 R" panose="00020600040101010101" charset="-122"/>
                <a:cs typeface="阿里巴巴普惠体 R" panose="00020600040101010101" charset="-122"/>
              </a:rPr>
              <a:t>未来规划大体概述</a:t>
            </a:r>
            <a:endParaRPr lang="zh-CN" altLang="en-US" sz="2665" b="1" dirty="0">
              <a:solidFill>
                <a:schemeClr val="bg1"/>
              </a:solidFill>
              <a:ea typeface="阿里巴巴普惠体 R" panose="00020600040101010101" charset="-122"/>
              <a:cs typeface="阿里巴巴普惠体 R" panose="00020600040101010101" charset="-122"/>
            </a:endParaRPr>
          </a:p>
        </p:txBody>
      </p:sp>
      <p:sp>
        <p:nvSpPr>
          <p:cNvPr id="13" name="文本框 12"/>
          <p:cNvSpPr txBox="1"/>
          <p:nvPr/>
        </p:nvSpPr>
        <p:spPr>
          <a:xfrm>
            <a:off x="6580379" y="2966694"/>
            <a:ext cx="3399099" cy="1938992"/>
          </a:xfrm>
          <a:prstGeom prst="rect">
            <a:avLst/>
          </a:prstGeom>
          <a:noFill/>
        </p:spPr>
        <p:txBody>
          <a:bodyPr wrap="square" rtlCol="0">
            <a:spAutoFit/>
          </a:bodyPr>
          <a:lstStyle/>
          <a:p>
            <a:r>
              <a:rPr lang="zh-CN" altLang="en-US" sz="2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单击此处添加对职位的描述，描述单击此处添加对单击此处添加对职位的描述，描述单击此处添加对职位的</a:t>
            </a:r>
            <a:endParaRPr lang="zh-CN" altLang="en-US" sz="2400" dirty="0">
              <a:solidFill>
                <a:schemeClr val="bg1"/>
              </a:solidFill>
              <a:ea typeface="阿里巴巴普惠体 R" panose="00020600040101010101" charset="-122"/>
              <a:cs typeface="阿里巴巴普惠体 R" panose="00020600040101010101" charset="-122"/>
            </a:endParaRPr>
          </a:p>
        </p:txBody>
      </p:sp>
      <p:sp>
        <p:nvSpPr>
          <p:cNvPr id="2" name="AutoShape 59"/>
          <p:cNvSpPr/>
          <p:nvPr/>
        </p:nvSpPr>
        <p:spPr bwMode="auto">
          <a:xfrm>
            <a:off x="8860686" y="3553954"/>
            <a:ext cx="2663812" cy="265208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chemeClr val="bg1"/>
              </a:solidFill>
              <a:effectLst>
                <a:outerShdw blurRad="38100" dist="38100" dir="2700000" algn="tl">
                  <a:srgbClr val="000000"/>
                </a:outerShdw>
              </a:effectLst>
              <a:ea typeface="阿里巴巴普惠体 R" panose="00020600040101010101" charset="-122"/>
              <a:cs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l="11400" t="4581" r="11104" b="4636"/>
          <a:stretch>
            <a:fillRect/>
          </a:stretch>
        </p:blipFill>
        <p:spPr>
          <a:xfrm>
            <a:off x="9164370" y="2084425"/>
            <a:ext cx="2266625" cy="1869492"/>
          </a:xfrm>
          <a:custGeom>
            <a:avLst/>
            <a:gdLst/>
            <a:ahLst/>
            <a:cxnLst>
              <a:cxn ang="3">
                <a:pos x="hc" y="t"/>
              </a:cxn>
              <a:cxn ang="cd2">
                <a:pos x="l" y="vc"/>
              </a:cxn>
              <a:cxn ang="cd4">
                <a:pos x="hc" y="b"/>
              </a:cxn>
              <a:cxn ang="0">
                <a:pos x="r" y="vc"/>
              </a:cxn>
            </a:cxnLst>
            <a:rect l="l" t="t" r="r" b="b"/>
            <a:pathLst>
              <a:path w="3569" h="2944">
                <a:moveTo>
                  <a:pt x="294" y="0"/>
                </a:moveTo>
                <a:lnTo>
                  <a:pt x="3275" y="0"/>
                </a:lnTo>
                <a:cubicBezTo>
                  <a:pt x="3438" y="0"/>
                  <a:pt x="3569" y="132"/>
                  <a:pt x="3569" y="294"/>
                </a:cubicBezTo>
                <a:lnTo>
                  <a:pt x="3569" y="2650"/>
                </a:lnTo>
                <a:cubicBezTo>
                  <a:pt x="3569" y="2812"/>
                  <a:pt x="3438" y="2944"/>
                  <a:pt x="3275" y="2944"/>
                </a:cubicBezTo>
                <a:lnTo>
                  <a:pt x="294" y="2944"/>
                </a:lnTo>
                <a:cubicBezTo>
                  <a:pt x="132" y="2944"/>
                  <a:pt x="0" y="2812"/>
                  <a:pt x="0" y="2650"/>
                </a:cubicBezTo>
                <a:lnTo>
                  <a:pt x="0" y="294"/>
                </a:lnTo>
                <a:cubicBezTo>
                  <a:pt x="0" y="132"/>
                  <a:pt x="132" y="0"/>
                  <a:pt x="294" y="0"/>
                </a:cubicBezTo>
                <a:close/>
              </a:path>
            </a:pathLst>
          </a:custGeom>
          <a:ln w="22225">
            <a:solidFill>
              <a:srgbClr val="FFFFFF"/>
            </a:solidFill>
          </a:ln>
        </p:spPr>
      </p:pic>
      <p:pic>
        <p:nvPicPr>
          <p:cNvPr id="4" name="图片 3"/>
          <p:cNvPicPr>
            <a:picLocks noChangeAspect="1"/>
          </p:cNvPicPr>
          <p:nvPr/>
        </p:nvPicPr>
        <p:blipFill>
          <a:blip r:embed="rId2"/>
          <a:srcRect l="10677" t="14244" r="10648" b="14263"/>
          <a:stretch>
            <a:fillRect/>
          </a:stretch>
        </p:blipFill>
        <p:spPr>
          <a:xfrm>
            <a:off x="6329953" y="2084425"/>
            <a:ext cx="2266625" cy="1869492"/>
          </a:xfrm>
          <a:custGeom>
            <a:avLst/>
            <a:gdLst/>
            <a:ahLst/>
            <a:cxnLst>
              <a:cxn ang="3">
                <a:pos x="hc" y="t"/>
              </a:cxn>
              <a:cxn ang="cd2">
                <a:pos x="l" y="vc"/>
              </a:cxn>
              <a:cxn ang="cd4">
                <a:pos x="hc" y="b"/>
              </a:cxn>
              <a:cxn ang="0">
                <a:pos x="r" y="vc"/>
              </a:cxn>
            </a:cxnLst>
            <a:rect l="l" t="t" r="r" b="b"/>
            <a:pathLst>
              <a:path w="3569" h="2944">
                <a:moveTo>
                  <a:pt x="294" y="0"/>
                </a:moveTo>
                <a:lnTo>
                  <a:pt x="3275" y="0"/>
                </a:lnTo>
                <a:cubicBezTo>
                  <a:pt x="3438" y="0"/>
                  <a:pt x="3569" y="132"/>
                  <a:pt x="3569" y="294"/>
                </a:cubicBezTo>
                <a:lnTo>
                  <a:pt x="3569" y="2650"/>
                </a:lnTo>
                <a:cubicBezTo>
                  <a:pt x="3569" y="2812"/>
                  <a:pt x="3438" y="2944"/>
                  <a:pt x="3275" y="2944"/>
                </a:cubicBezTo>
                <a:lnTo>
                  <a:pt x="294" y="2944"/>
                </a:lnTo>
                <a:cubicBezTo>
                  <a:pt x="132" y="2944"/>
                  <a:pt x="0" y="2812"/>
                  <a:pt x="0" y="2650"/>
                </a:cubicBezTo>
                <a:lnTo>
                  <a:pt x="0" y="294"/>
                </a:lnTo>
                <a:cubicBezTo>
                  <a:pt x="0" y="132"/>
                  <a:pt x="132" y="0"/>
                  <a:pt x="294" y="0"/>
                </a:cubicBezTo>
                <a:close/>
              </a:path>
            </a:pathLst>
          </a:custGeom>
          <a:ln w="22225">
            <a:solidFill>
              <a:srgbClr val="FFFFFF"/>
            </a:solidFill>
          </a:ln>
        </p:spPr>
      </p:pic>
      <p:pic>
        <p:nvPicPr>
          <p:cNvPr id="3" name="图片 2"/>
          <p:cNvPicPr>
            <a:picLocks noChangeAspect="1"/>
          </p:cNvPicPr>
          <p:nvPr/>
        </p:nvPicPr>
        <p:blipFill>
          <a:blip r:embed="rId3"/>
          <a:srcRect l="8620" t="8711" r="12843" b="8706"/>
          <a:stretch>
            <a:fillRect/>
          </a:stretch>
        </p:blipFill>
        <p:spPr>
          <a:xfrm>
            <a:off x="3552685" y="2084425"/>
            <a:ext cx="2266625" cy="1869492"/>
          </a:xfrm>
          <a:custGeom>
            <a:avLst/>
            <a:gdLst/>
            <a:ahLst/>
            <a:cxnLst>
              <a:cxn ang="3">
                <a:pos x="hc" y="t"/>
              </a:cxn>
              <a:cxn ang="cd2">
                <a:pos x="l" y="vc"/>
              </a:cxn>
              <a:cxn ang="cd4">
                <a:pos x="hc" y="b"/>
              </a:cxn>
              <a:cxn ang="0">
                <a:pos x="r" y="vc"/>
              </a:cxn>
            </a:cxnLst>
            <a:rect l="l" t="t" r="r" b="b"/>
            <a:pathLst>
              <a:path w="3569" h="2944">
                <a:moveTo>
                  <a:pt x="294" y="0"/>
                </a:moveTo>
                <a:lnTo>
                  <a:pt x="3275" y="0"/>
                </a:lnTo>
                <a:cubicBezTo>
                  <a:pt x="3438" y="0"/>
                  <a:pt x="3569" y="132"/>
                  <a:pt x="3569" y="294"/>
                </a:cubicBezTo>
                <a:lnTo>
                  <a:pt x="3569" y="2650"/>
                </a:lnTo>
                <a:cubicBezTo>
                  <a:pt x="3569" y="2812"/>
                  <a:pt x="3438" y="2944"/>
                  <a:pt x="3275" y="2944"/>
                </a:cubicBezTo>
                <a:lnTo>
                  <a:pt x="294" y="2944"/>
                </a:lnTo>
                <a:cubicBezTo>
                  <a:pt x="132" y="2944"/>
                  <a:pt x="0" y="2812"/>
                  <a:pt x="0" y="2650"/>
                </a:cubicBezTo>
                <a:lnTo>
                  <a:pt x="0" y="294"/>
                </a:lnTo>
                <a:cubicBezTo>
                  <a:pt x="0" y="132"/>
                  <a:pt x="132" y="0"/>
                  <a:pt x="294" y="0"/>
                </a:cubicBezTo>
                <a:close/>
              </a:path>
            </a:pathLst>
          </a:custGeom>
          <a:ln w="22225">
            <a:solidFill>
              <a:srgbClr val="FFFFFF"/>
            </a:solidFill>
          </a:ln>
        </p:spPr>
      </p:pic>
      <p:pic>
        <p:nvPicPr>
          <p:cNvPr id="2" name="图片 1"/>
          <p:cNvPicPr>
            <a:picLocks noChangeAspect="1"/>
          </p:cNvPicPr>
          <p:nvPr/>
        </p:nvPicPr>
        <p:blipFill>
          <a:blip r:embed="rId4"/>
          <a:srcRect l="9800" t="7810" r="9806" b="7833"/>
          <a:stretch>
            <a:fillRect/>
          </a:stretch>
        </p:blipFill>
        <p:spPr>
          <a:xfrm>
            <a:off x="718268" y="2084425"/>
            <a:ext cx="2266625" cy="1869492"/>
          </a:xfrm>
          <a:custGeom>
            <a:avLst/>
            <a:gdLst/>
            <a:ahLst/>
            <a:cxnLst>
              <a:cxn ang="3">
                <a:pos x="hc" y="t"/>
              </a:cxn>
              <a:cxn ang="cd2">
                <a:pos x="l" y="vc"/>
              </a:cxn>
              <a:cxn ang="cd4">
                <a:pos x="hc" y="b"/>
              </a:cxn>
              <a:cxn ang="0">
                <a:pos x="r" y="vc"/>
              </a:cxn>
            </a:cxnLst>
            <a:rect l="l" t="t" r="r" b="b"/>
            <a:pathLst>
              <a:path w="3569" h="2944">
                <a:moveTo>
                  <a:pt x="294" y="0"/>
                </a:moveTo>
                <a:lnTo>
                  <a:pt x="3275" y="0"/>
                </a:lnTo>
                <a:cubicBezTo>
                  <a:pt x="3438" y="0"/>
                  <a:pt x="3569" y="132"/>
                  <a:pt x="3569" y="294"/>
                </a:cubicBezTo>
                <a:lnTo>
                  <a:pt x="3569" y="2650"/>
                </a:lnTo>
                <a:cubicBezTo>
                  <a:pt x="3569" y="2812"/>
                  <a:pt x="3438" y="2944"/>
                  <a:pt x="3275" y="2944"/>
                </a:cubicBezTo>
                <a:lnTo>
                  <a:pt x="294" y="2944"/>
                </a:lnTo>
                <a:cubicBezTo>
                  <a:pt x="132" y="2944"/>
                  <a:pt x="0" y="2812"/>
                  <a:pt x="0" y="2650"/>
                </a:cubicBezTo>
                <a:lnTo>
                  <a:pt x="0" y="294"/>
                </a:lnTo>
                <a:cubicBezTo>
                  <a:pt x="0" y="132"/>
                  <a:pt x="132" y="0"/>
                  <a:pt x="294" y="0"/>
                </a:cubicBezTo>
                <a:close/>
              </a:path>
            </a:pathLst>
          </a:custGeom>
          <a:ln w="22225">
            <a:solidFill>
              <a:srgbClr val="FFFFFF"/>
            </a:solidFill>
          </a:ln>
        </p:spPr>
      </p:pic>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形状 41"/>
          <p:cNvSpPr/>
          <p:nvPr/>
        </p:nvSpPr>
        <p:spPr>
          <a:xfrm>
            <a:off x="1961923" y="2555876"/>
            <a:ext cx="2356305" cy="2356305"/>
          </a:xfrm>
          <a:prstGeom prst="leftCircularArrow">
            <a:avLst>
              <a:gd name="adj1" fmla="val 2550"/>
              <a:gd name="adj2" fmla="val 309429"/>
              <a:gd name="adj3" fmla="val 2084940"/>
              <a:gd name="adj4" fmla="val 9024489"/>
              <a:gd name="adj5" fmla="val 2975"/>
            </a:avLst>
          </a:prstGeom>
          <a:solidFill>
            <a:srgbClr val="FFFFF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ea typeface="阿里巴巴普惠体 R" panose="00020600040101010101" charset="-122"/>
              <a:cs typeface="阿里巴巴普惠体 R" panose="00020600040101010101" charset="-122"/>
            </a:endParaRPr>
          </a:p>
        </p:txBody>
      </p:sp>
      <p:sp>
        <p:nvSpPr>
          <p:cNvPr id="44" name="环形箭头 43"/>
          <p:cNvSpPr/>
          <p:nvPr/>
        </p:nvSpPr>
        <p:spPr>
          <a:xfrm>
            <a:off x="4747654" y="974574"/>
            <a:ext cx="2645931" cy="2645931"/>
          </a:xfrm>
          <a:prstGeom prst="circularArrow">
            <a:avLst>
              <a:gd name="adj1" fmla="val 2271"/>
              <a:gd name="adj2" fmla="val 273786"/>
              <a:gd name="adj3" fmla="val 19550703"/>
              <a:gd name="adj4" fmla="val 12575511"/>
              <a:gd name="adj5" fmla="val 2650"/>
            </a:avLst>
          </a:prstGeom>
          <a:solidFill>
            <a:srgbClr val="FFFFF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ea typeface="阿里巴巴普惠体 R" panose="00020600040101010101" charset="-122"/>
              <a:cs typeface="阿里巴巴普惠体 R" panose="00020600040101010101" charset="-122"/>
            </a:endParaRPr>
          </a:p>
        </p:txBody>
      </p:sp>
      <p:sp>
        <p:nvSpPr>
          <p:cNvPr id="49" name="形状 48"/>
          <p:cNvSpPr/>
          <p:nvPr/>
        </p:nvSpPr>
        <p:spPr>
          <a:xfrm>
            <a:off x="7660554" y="2760981"/>
            <a:ext cx="2356305" cy="2356305"/>
          </a:xfrm>
          <a:prstGeom prst="leftCircularArrow">
            <a:avLst>
              <a:gd name="adj1" fmla="val 2550"/>
              <a:gd name="adj2" fmla="val 309429"/>
              <a:gd name="adj3" fmla="val 2084940"/>
              <a:gd name="adj4" fmla="val 9024489"/>
              <a:gd name="adj5" fmla="val 2975"/>
            </a:avLst>
          </a:prstGeom>
          <a:solidFill>
            <a:srgbClr val="FFFFF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ea typeface="阿里巴巴普惠体 R" panose="00020600040101010101" charset="-122"/>
              <a:cs typeface="阿里巴巴普惠体 R" panose="00020600040101010101" charset="-122"/>
            </a:endParaRPr>
          </a:p>
        </p:txBody>
      </p:sp>
      <p:grpSp>
        <p:nvGrpSpPr>
          <p:cNvPr id="52" name="组合 51"/>
          <p:cNvGrpSpPr/>
          <p:nvPr/>
        </p:nvGrpSpPr>
        <p:grpSpPr>
          <a:xfrm>
            <a:off x="1405473" y="3594746"/>
            <a:ext cx="854432" cy="854432"/>
            <a:chOff x="304800" y="673100"/>
            <a:chExt cx="4000500" cy="4000500"/>
          </a:xfrm>
          <a:solidFill>
            <a:srgbClr val="FFFFFF"/>
          </a:solidFill>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fontAlgn="base">
                <a:spcBef>
                  <a:spcPct val="0"/>
                </a:spcBef>
                <a:spcAft>
                  <a:spcPct val="0"/>
                </a:spcAft>
              </a:pPr>
              <a:endParaRPr lang="zh-CN" altLang="en-US" sz="2135" kern="0" dirty="0">
                <a:ea typeface="阿里巴巴普惠体 R" panose="00020600040101010101" charset="-122"/>
                <a:cs typeface="阿里巴巴普惠体 R" panose="00020600040101010101" charset="-122"/>
              </a:endParaRPr>
            </a:p>
          </p:txBody>
        </p:sp>
        <p:sp>
          <p:nvSpPr>
            <p:cNvPr id="54" name="椭圆 53"/>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fontAlgn="base">
                <a:spcBef>
                  <a:spcPct val="0"/>
                </a:spcBef>
                <a:spcAft>
                  <a:spcPct val="0"/>
                </a:spcAft>
              </a:pPr>
              <a:r>
                <a:rPr lang="en-US" altLang="zh-CN" sz="2135" kern="0" dirty="0">
                  <a:ea typeface="阿里巴巴普惠体 R" panose="00020600040101010101" charset="-122"/>
                  <a:cs typeface="阿里巴巴普惠体 R" panose="00020600040101010101" charset="-122"/>
                </a:rPr>
                <a:t>01</a:t>
              </a:r>
              <a:endParaRPr lang="zh-CN" altLang="en-US" sz="2135" kern="0" dirty="0">
                <a:ea typeface="阿里巴巴普惠体 R" panose="00020600040101010101" charset="-122"/>
                <a:cs typeface="阿里巴巴普惠体 R" panose="00020600040101010101" charset="-122"/>
              </a:endParaRPr>
            </a:p>
          </p:txBody>
        </p:sp>
      </p:grpSp>
      <p:grpSp>
        <p:nvGrpSpPr>
          <p:cNvPr id="55" name="组合 54"/>
          <p:cNvGrpSpPr/>
          <p:nvPr/>
        </p:nvGrpSpPr>
        <p:grpSpPr>
          <a:xfrm>
            <a:off x="4262074" y="1545206"/>
            <a:ext cx="854432" cy="854432"/>
            <a:chOff x="304800" y="673100"/>
            <a:chExt cx="4000500" cy="4000500"/>
          </a:xfrm>
          <a:solidFill>
            <a:srgbClr val="FFFFFF"/>
          </a:solidFill>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fontAlgn="base">
                <a:spcBef>
                  <a:spcPct val="0"/>
                </a:spcBef>
                <a:spcAft>
                  <a:spcPct val="0"/>
                </a:spcAft>
              </a:pPr>
              <a:endParaRPr lang="zh-CN" altLang="en-US" sz="2135" kern="0" dirty="0">
                <a:ea typeface="阿里巴巴普惠体 R" panose="00020600040101010101" charset="-122"/>
                <a:cs typeface="阿里巴巴普惠体 R" panose="00020600040101010101" charset="-122"/>
              </a:endParaRPr>
            </a:p>
          </p:txBody>
        </p:sp>
        <p:sp>
          <p:nvSpPr>
            <p:cNvPr id="57" name="椭圆 56"/>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fontAlgn="base">
                <a:spcBef>
                  <a:spcPct val="0"/>
                </a:spcBef>
                <a:spcAft>
                  <a:spcPct val="0"/>
                </a:spcAft>
              </a:pPr>
              <a:r>
                <a:rPr lang="en-US" altLang="zh-CN" sz="2135" kern="0" dirty="0">
                  <a:ea typeface="阿里巴巴普惠体 R" panose="00020600040101010101" charset="-122"/>
                  <a:cs typeface="阿里巴巴普惠体 R" panose="00020600040101010101" charset="-122"/>
                </a:rPr>
                <a:t>02</a:t>
              </a:r>
              <a:endParaRPr lang="zh-CN" altLang="en-US" sz="2135" kern="0" dirty="0">
                <a:ea typeface="阿里巴巴普惠体 R" panose="00020600040101010101" charset="-122"/>
                <a:cs typeface="阿里巴巴普惠体 R" panose="00020600040101010101" charset="-122"/>
              </a:endParaRPr>
            </a:p>
          </p:txBody>
        </p:sp>
      </p:grpSp>
      <p:grpSp>
        <p:nvGrpSpPr>
          <p:cNvPr id="58" name="组合 57"/>
          <p:cNvGrpSpPr/>
          <p:nvPr/>
        </p:nvGrpSpPr>
        <p:grpSpPr>
          <a:xfrm>
            <a:off x="7099853" y="3620504"/>
            <a:ext cx="854432" cy="854432"/>
            <a:chOff x="304800" y="673100"/>
            <a:chExt cx="4000500" cy="4000500"/>
          </a:xfrm>
          <a:solidFill>
            <a:srgbClr val="FFFFFF"/>
          </a:solidFill>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fontAlgn="base">
                <a:spcBef>
                  <a:spcPct val="0"/>
                </a:spcBef>
                <a:spcAft>
                  <a:spcPct val="0"/>
                </a:spcAft>
              </a:pPr>
              <a:endParaRPr lang="zh-CN" altLang="en-US" sz="2135" kern="0" dirty="0">
                <a:ea typeface="阿里巴巴普惠体 R" panose="00020600040101010101" charset="-122"/>
                <a:cs typeface="阿里巴巴普惠体 R" panose="00020600040101010101" charset="-122"/>
              </a:endParaRPr>
            </a:p>
          </p:txBody>
        </p:sp>
        <p:sp>
          <p:nvSpPr>
            <p:cNvPr id="60" name="椭圆 59"/>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fontAlgn="base">
                <a:spcBef>
                  <a:spcPct val="0"/>
                </a:spcBef>
                <a:spcAft>
                  <a:spcPct val="0"/>
                </a:spcAft>
              </a:pPr>
              <a:r>
                <a:rPr lang="en-US" altLang="zh-CN" sz="2135" kern="0" dirty="0">
                  <a:ea typeface="阿里巴巴普惠体 R" panose="00020600040101010101" charset="-122"/>
                  <a:cs typeface="阿里巴巴普惠体 R" panose="00020600040101010101" charset="-122"/>
                </a:rPr>
                <a:t>03</a:t>
              </a:r>
              <a:endParaRPr lang="zh-CN" altLang="en-US" sz="2135" kern="0" dirty="0">
                <a:ea typeface="阿里巴巴普惠体 R" panose="00020600040101010101" charset="-122"/>
                <a:cs typeface="阿里巴巴普惠体 R" panose="00020600040101010101" charset="-122"/>
              </a:endParaRPr>
            </a:p>
          </p:txBody>
        </p:sp>
      </p:grpSp>
      <p:grpSp>
        <p:nvGrpSpPr>
          <p:cNvPr id="61" name="组合 60"/>
          <p:cNvGrpSpPr/>
          <p:nvPr/>
        </p:nvGrpSpPr>
        <p:grpSpPr>
          <a:xfrm>
            <a:off x="9866122" y="1545204"/>
            <a:ext cx="854432" cy="854432"/>
            <a:chOff x="304800" y="673100"/>
            <a:chExt cx="4000500" cy="4000500"/>
          </a:xfrm>
          <a:solidFill>
            <a:srgbClr val="FFFFFF"/>
          </a:solidFill>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fontAlgn="base">
                <a:spcBef>
                  <a:spcPct val="0"/>
                </a:spcBef>
                <a:spcAft>
                  <a:spcPct val="0"/>
                </a:spcAft>
              </a:pPr>
              <a:endParaRPr lang="zh-CN" altLang="en-US" sz="2135" kern="0" dirty="0">
                <a:ea typeface="阿里巴巴普惠体 R" panose="00020600040101010101" charset="-122"/>
                <a:cs typeface="阿里巴巴普惠体 R" panose="00020600040101010101" charset="-122"/>
              </a:endParaRPr>
            </a:p>
          </p:txBody>
        </p:sp>
        <p:sp>
          <p:nvSpPr>
            <p:cNvPr id="63" name="椭圆 62"/>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fontAlgn="base">
                <a:spcBef>
                  <a:spcPct val="0"/>
                </a:spcBef>
                <a:spcAft>
                  <a:spcPct val="0"/>
                </a:spcAft>
              </a:pPr>
              <a:r>
                <a:rPr lang="en-US" altLang="zh-CN" sz="2135" kern="0" dirty="0">
                  <a:ea typeface="阿里巴巴普惠体 R" panose="00020600040101010101" charset="-122"/>
                  <a:cs typeface="阿里巴巴普惠体 R" panose="00020600040101010101" charset="-122"/>
                </a:rPr>
                <a:t>04</a:t>
              </a:r>
              <a:endParaRPr lang="zh-CN" altLang="en-US" sz="2135" kern="0" dirty="0">
                <a:ea typeface="阿里巴巴普惠体 R" panose="00020600040101010101" charset="-122"/>
                <a:cs typeface="阿里巴巴普惠体 R" panose="00020600040101010101" charset="-122"/>
              </a:endParaRPr>
            </a:p>
          </p:txBody>
        </p:sp>
      </p:grpSp>
      <p:sp>
        <p:nvSpPr>
          <p:cNvPr id="9" name="矩形 14"/>
          <p:cNvSpPr>
            <a:spLocks noChangeArrowheads="1"/>
          </p:cNvSpPr>
          <p:nvPr/>
        </p:nvSpPr>
        <p:spPr bwMode="auto">
          <a:xfrm>
            <a:off x="975132" y="5150760"/>
            <a:ext cx="295465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2665" b="1" dirty="0">
                <a:solidFill>
                  <a:schemeClr val="bg1"/>
                </a:solidFill>
                <a:ea typeface="阿里巴巴普惠体 R" panose="00020600040101010101" charset="-122"/>
                <a:cs typeface="阿里巴巴普惠体 R" panose="00020600040101010101" charset="-122"/>
              </a:rPr>
              <a:t>未来规划大体概述</a:t>
            </a:r>
            <a:endParaRPr lang="zh-CN" altLang="en-US" sz="2665" b="1" dirty="0">
              <a:solidFill>
                <a:schemeClr val="bg1"/>
              </a:solidFill>
              <a:ea typeface="阿里巴巴普惠体 R" panose="00020600040101010101" charset="-122"/>
              <a:cs typeface="阿里巴巴普惠体 R" panose="00020600040101010101" charset="-122"/>
            </a:endParaRPr>
          </a:p>
        </p:txBody>
      </p:sp>
      <p:sp>
        <p:nvSpPr>
          <p:cNvPr id="10" name="文本框 9"/>
          <p:cNvSpPr txBox="1"/>
          <p:nvPr/>
        </p:nvSpPr>
        <p:spPr>
          <a:xfrm>
            <a:off x="895350" y="5633720"/>
            <a:ext cx="10351135" cy="829945"/>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添加对职位的描述，描述单击此处添加对单击此处添加对职位的描述，描述单击此处添加对职位的单击此处添加对职位的描述，描述单击此处添加对单击此处添加对职位的描述，描述单击此处添加对职位的单击此处添加对职位的描述，描述单击此处添加对单击此处添加对职位的描述，描述单击此处添加对职位的</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2000"/>
                                        <p:tgtEl>
                                          <p:spTgt spid="61"/>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heel(1)">
                                      <p:cBhvr>
                                        <p:cTn id="11" dur="2000"/>
                                        <p:tgtEl>
                                          <p:spTgt spid="58"/>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2000"/>
                                        <p:tgtEl>
                                          <p:spTgt spid="55"/>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heel(1)">
                                      <p:cBhvr>
                                        <p:cTn id="19" dur="2000"/>
                                        <p:tgtEl>
                                          <p:spTgt spid="44"/>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heel(1)">
                                      <p:cBhvr>
                                        <p:cTn id="23" dur="2000"/>
                                        <p:tgtEl>
                                          <p:spTgt spid="49"/>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1)">
                                      <p:cBhvr>
                                        <p:cTn id="27" dur="2000"/>
                                        <p:tgtEl>
                                          <p:spTgt spid="42"/>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heel(1)">
                                      <p:cBhvr>
                                        <p:cTn id="31" dur="2000"/>
                                        <p:tgtEl>
                                          <p:spTgt spid="52"/>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矩形 14"/>
          <p:cNvSpPr>
            <a:spLocks noChangeArrowheads="1"/>
          </p:cNvSpPr>
          <p:nvPr/>
        </p:nvSpPr>
        <p:spPr bwMode="auto">
          <a:xfrm>
            <a:off x="7076040" y="2519940"/>
            <a:ext cx="38404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algn="ctr" fontAlgn="base">
              <a:spcBef>
                <a:spcPct val="0"/>
              </a:spcBef>
              <a:spcAft>
                <a:spcPct val="0"/>
              </a:spcAft>
            </a:pPr>
            <a:r>
              <a:rPr lang="zh-CN" altLang="en-US" sz="7200" dirty="0">
                <a:solidFill>
                  <a:schemeClr val="bg1"/>
                </a:solidFill>
                <a:latin typeface="阿里巴巴普惠体 M" panose="00020600040101010101" charset="-122"/>
                <a:ea typeface="阿里巴巴普惠体 M" panose="00020600040101010101" charset="-122"/>
                <a:cs typeface="阿里巴巴普惠体 R" panose="00020600040101010101" charset="-122"/>
              </a:rPr>
              <a:t>职业定位</a:t>
            </a:r>
            <a:endParaRPr lang="zh-CN" altLang="en-US" sz="7200" dirty="0">
              <a:solidFill>
                <a:schemeClr val="bg1"/>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5" name="文本框 4"/>
          <p:cNvSpPr txBox="1"/>
          <p:nvPr/>
        </p:nvSpPr>
        <p:spPr>
          <a:xfrm>
            <a:off x="7087031" y="3653700"/>
            <a:ext cx="3945379" cy="666115"/>
          </a:xfrm>
          <a:prstGeom prst="rect">
            <a:avLst/>
          </a:prstGeom>
          <a:noFill/>
        </p:spPr>
        <p:txBody>
          <a:bodyPr wrap="square" rtlCol="0">
            <a:spAutoFit/>
          </a:bodyPr>
          <a:lstStyle/>
          <a:p>
            <a:pPr algn="ctr"/>
            <a:r>
              <a:rPr lang="zh-CN" altLang="en-US" sz="373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内外因素的定位</a:t>
            </a:r>
            <a:endParaRPr lang="zh-CN" altLang="en-US" sz="3735"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 name="组合 2"/>
          <p:cNvGrpSpPr/>
          <p:nvPr/>
        </p:nvGrpSpPr>
        <p:grpSpPr>
          <a:xfrm>
            <a:off x="4944745" y="2538095"/>
            <a:ext cx="1781810" cy="1781810"/>
            <a:chOff x="7477" y="4255"/>
            <a:chExt cx="2806" cy="2806"/>
          </a:xfrm>
        </p:grpSpPr>
        <p:sp>
          <p:nvSpPr>
            <p:cNvPr id="2" name="圆角矩形 1"/>
            <p:cNvSpPr/>
            <p:nvPr/>
          </p:nvSpPr>
          <p:spPr>
            <a:xfrm>
              <a:off x="7477" y="4255"/>
              <a:ext cx="2806" cy="2806"/>
            </a:xfrm>
            <a:prstGeom prst="round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0" name="文本框 9"/>
            <p:cNvSpPr txBox="1"/>
            <p:nvPr/>
          </p:nvSpPr>
          <p:spPr>
            <a:xfrm>
              <a:off x="7681" y="4423"/>
              <a:ext cx="2538" cy="2470"/>
            </a:xfrm>
            <a:prstGeom prst="rect">
              <a:avLst/>
            </a:prstGeom>
            <a:noFill/>
          </p:spPr>
          <p:txBody>
            <a:bodyPr wrap="none" rtlCol="0">
              <a:spAutoFit/>
            </a:bodyPr>
            <a:lstStyle/>
            <a:p>
              <a:pPr algn="ctr"/>
              <a:r>
                <a:rPr lang="en-US" altLang="zh-CN" sz="9600" b="1" dirty="0">
                  <a:solidFill>
                    <a:schemeClr val="bg1"/>
                  </a:solidFill>
                  <a:effectLst/>
                  <a:latin typeface="阿里巴巴普惠体 M" panose="00020600040101010101" charset="-122"/>
                  <a:ea typeface="阿里巴巴普惠体 M" panose="00020600040101010101" charset="-122"/>
                  <a:cs typeface="阿里巴巴普惠体 R" panose="00020600040101010101" charset="-122"/>
                </a:rPr>
                <a:t>03</a:t>
              </a:r>
              <a:endParaRPr lang="en-US" altLang="zh-CN" sz="9600" b="1" dirty="0">
                <a:solidFill>
                  <a:schemeClr val="bg1"/>
                </a:solidFill>
                <a:effectLst/>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17699" t="2828" r="17691" b="2828"/>
          <a:stretch>
            <a:fillRect/>
          </a:stretch>
        </p:blipFill>
        <p:spPr>
          <a:xfrm>
            <a:off x="6400800" y="1487170"/>
            <a:ext cx="4800600" cy="4638675"/>
          </a:xfrm>
          <a:custGeom>
            <a:avLst/>
            <a:gdLst/>
            <a:ahLst/>
            <a:cxnLst>
              <a:cxn ang="3">
                <a:pos x="hc" y="t"/>
              </a:cxn>
              <a:cxn ang="cd2">
                <a:pos x="l" y="vc"/>
              </a:cxn>
              <a:cxn ang="cd4">
                <a:pos x="hc" y="b"/>
              </a:cxn>
              <a:cxn ang="0">
                <a:pos x="r" y="vc"/>
              </a:cxn>
            </a:cxnLst>
            <a:rect l="l" t="t" r="r" b="b"/>
            <a:pathLst>
              <a:path w="7560" h="7305">
                <a:moveTo>
                  <a:pt x="1218" y="0"/>
                </a:moveTo>
                <a:lnTo>
                  <a:pt x="6342" y="0"/>
                </a:lnTo>
                <a:cubicBezTo>
                  <a:pt x="6342" y="672"/>
                  <a:pt x="6888" y="1218"/>
                  <a:pt x="7560" y="1218"/>
                </a:cubicBezTo>
                <a:lnTo>
                  <a:pt x="7560" y="6087"/>
                </a:lnTo>
                <a:cubicBezTo>
                  <a:pt x="6888" y="6087"/>
                  <a:pt x="6342" y="6633"/>
                  <a:pt x="6342" y="7305"/>
                </a:cubicBezTo>
                <a:lnTo>
                  <a:pt x="1218" y="7305"/>
                </a:lnTo>
                <a:cubicBezTo>
                  <a:pt x="1218" y="6633"/>
                  <a:pt x="672" y="6087"/>
                  <a:pt x="0" y="6087"/>
                </a:cubicBezTo>
                <a:lnTo>
                  <a:pt x="0" y="1218"/>
                </a:lnTo>
                <a:cubicBezTo>
                  <a:pt x="672" y="1218"/>
                  <a:pt x="1218" y="672"/>
                  <a:pt x="1218" y="0"/>
                </a:cubicBezTo>
                <a:close/>
              </a:path>
            </a:pathLst>
          </a:custGeom>
          <a:ln w="19050">
            <a:solidFill>
              <a:srgbClr val="FFFFFF"/>
            </a:solidFill>
          </a:ln>
        </p:spPr>
      </p:pic>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873930" y="1492303"/>
            <a:ext cx="885825" cy="885825"/>
            <a:chOff x="304800" y="673100"/>
            <a:chExt cx="4000500" cy="4000500"/>
          </a:xfrm>
          <a:solidFill>
            <a:srgbClr val="FFFFFF"/>
          </a:solidFill>
          <a:effectLst/>
        </p:grpSpPr>
        <p:sp>
          <p:nvSpPr>
            <p:cNvPr id="106" name="同心圆 10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fontAlgn="base">
                <a:spcBef>
                  <a:spcPct val="0"/>
                </a:spcBef>
                <a:spcAft>
                  <a:spcPct val="0"/>
                </a:spcAft>
              </a:pPr>
              <a:endParaRPr lang="zh-CN" altLang="en-US" sz="2135" kern="0" dirty="0">
                <a:solidFill>
                  <a:schemeClr val="tx1"/>
                </a:solidFill>
                <a:ea typeface="阿里巴巴普惠体 R" panose="00020600040101010101" charset="-122"/>
                <a:cs typeface="阿里巴巴普惠体 R" panose="00020600040101010101" charset="-122"/>
              </a:endParaRPr>
            </a:p>
          </p:txBody>
        </p:sp>
        <p:sp>
          <p:nvSpPr>
            <p:cNvPr id="107" name="椭圆 106"/>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fontAlgn="base">
                <a:spcBef>
                  <a:spcPct val="0"/>
                </a:spcBef>
                <a:spcAft>
                  <a:spcPct val="0"/>
                </a:spcAft>
              </a:pPr>
              <a:r>
                <a:rPr lang="en-US" altLang="zh-CN" sz="2135" kern="0" dirty="0">
                  <a:solidFill>
                    <a:schemeClr val="tx1"/>
                  </a:solidFill>
                  <a:ea typeface="阿里巴巴普惠体 R" panose="00020600040101010101" charset="-122"/>
                  <a:cs typeface="阿里巴巴普惠体 R" panose="00020600040101010101" charset="-122"/>
                </a:rPr>
                <a:t>01</a:t>
              </a:r>
              <a:endParaRPr lang="en-US" altLang="zh-CN" sz="2135" kern="0" dirty="0">
                <a:solidFill>
                  <a:schemeClr val="tx1"/>
                </a:solidFill>
                <a:ea typeface="阿里巴巴普惠体 R" panose="00020600040101010101" charset="-122"/>
                <a:cs typeface="阿里巴巴普惠体 R" panose="00020600040101010101" charset="-122"/>
              </a:endParaRPr>
            </a:p>
          </p:txBody>
        </p:sp>
      </p:grpSp>
      <p:grpSp>
        <p:nvGrpSpPr>
          <p:cNvPr id="111" name="组合 110"/>
          <p:cNvGrpSpPr/>
          <p:nvPr/>
        </p:nvGrpSpPr>
        <p:grpSpPr>
          <a:xfrm>
            <a:off x="873930" y="2692668"/>
            <a:ext cx="885825" cy="885825"/>
            <a:chOff x="304800" y="673100"/>
            <a:chExt cx="4000500" cy="4000500"/>
          </a:xfrm>
          <a:solidFill>
            <a:srgbClr val="FFFFFF"/>
          </a:solidFill>
          <a:effectLst/>
        </p:grpSpPr>
        <p:sp>
          <p:nvSpPr>
            <p:cNvPr id="112" name="同心圆 11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fontAlgn="base">
                <a:spcBef>
                  <a:spcPct val="0"/>
                </a:spcBef>
                <a:spcAft>
                  <a:spcPct val="0"/>
                </a:spcAft>
              </a:pPr>
              <a:endParaRPr lang="zh-CN" altLang="en-US" sz="2135" kern="0" dirty="0">
                <a:solidFill>
                  <a:schemeClr val="tx1"/>
                </a:solidFill>
                <a:ea typeface="阿里巴巴普惠体 R" panose="00020600040101010101" charset="-122"/>
                <a:cs typeface="阿里巴巴普惠体 R" panose="00020600040101010101" charset="-122"/>
              </a:endParaRPr>
            </a:p>
          </p:txBody>
        </p:sp>
        <p:sp>
          <p:nvSpPr>
            <p:cNvPr id="113" name="椭圆 112"/>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fontAlgn="base">
                <a:spcBef>
                  <a:spcPct val="0"/>
                </a:spcBef>
                <a:spcAft>
                  <a:spcPct val="0"/>
                </a:spcAft>
              </a:pPr>
              <a:r>
                <a:rPr lang="en-US" altLang="zh-CN" sz="2135" kern="0" dirty="0">
                  <a:solidFill>
                    <a:schemeClr val="tx1"/>
                  </a:solidFill>
                  <a:ea typeface="阿里巴巴普惠体 R" panose="00020600040101010101" charset="-122"/>
                  <a:cs typeface="阿里巴巴普惠体 R" panose="00020600040101010101" charset="-122"/>
                </a:rPr>
                <a:t>02</a:t>
              </a:r>
              <a:endParaRPr lang="en-US" altLang="zh-CN" sz="2135" kern="0" dirty="0">
                <a:solidFill>
                  <a:schemeClr val="tx1"/>
                </a:solidFill>
                <a:ea typeface="阿里巴巴普惠体 R" panose="00020600040101010101" charset="-122"/>
                <a:cs typeface="阿里巴巴普惠体 R" panose="00020600040101010101" charset="-122"/>
              </a:endParaRPr>
            </a:p>
          </p:txBody>
        </p:sp>
      </p:grpSp>
      <p:grpSp>
        <p:nvGrpSpPr>
          <p:cNvPr id="117" name="组合 116"/>
          <p:cNvGrpSpPr/>
          <p:nvPr/>
        </p:nvGrpSpPr>
        <p:grpSpPr>
          <a:xfrm>
            <a:off x="873930" y="3893033"/>
            <a:ext cx="885825" cy="885825"/>
            <a:chOff x="304800" y="673100"/>
            <a:chExt cx="4000500" cy="4000500"/>
          </a:xfrm>
          <a:solidFill>
            <a:srgbClr val="FFFFFF"/>
          </a:solidFill>
          <a:effectLst/>
        </p:grpSpPr>
        <p:sp>
          <p:nvSpPr>
            <p:cNvPr id="118" name="同心圆 11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fontAlgn="base">
                <a:spcBef>
                  <a:spcPct val="0"/>
                </a:spcBef>
                <a:spcAft>
                  <a:spcPct val="0"/>
                </a:spcAft>
              </a:pPr>
              <a:endParaRPr lang="zh-CN" altLang="en-US" sz="2135" kern="0" dirty="0">
                <a:solidFill>
                  <a:schemeClr val="tx1"/>
                </a:solidFill>
                <a:ea typeface="阿里巴巴普惠体 R" panose="00020600040101010101" charset="-122"/>
                <a:cs typeface="阿里巴巴普惠体 R" panose="00020600040101010101" charset="-122"/>
              </a:endParaRPr>
            </a:p>
          </p:txBody>
        </p:sp>
        <p:sp>
          <p:nvSpPr>
            <p:cNvPr id="119" name="椭圆 118"/>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fontAlgn="base">
                <a:spcBef>
                  <a:spcPct val="0"/>
                </a:spcBef>
                <a:spcAft>
                  <a:spcPct val="0"/>
                </a:spcAft>
              </a:pPr>
              <a:r>
                <a:rPr lang="en-US" altLang="zh-CN" sz="2135" kern="0" dirty="0">
                  <a:solidFill>
                    <a:schemeClr val="tx1"/>
                  </a:solidFill>
                  <a:ea typeface="阿里巴巴普惠体 R" panose="00020600040101010101" charset="-122"/>
                  <a:cs typeface="阿里巴巴普惠体 R" panose="00020600040101010101" charset="-122"/>
                </a:rPr>
                <a:t>03</a:t>
              </a:r>
              <a:endParaRPr lang="en-US" altLang="zh-CN" sz="2135" kern="0" dirty="0">
                <a:solidFill>
                  <a:schemeClr val="tx1"/>
                </a:solidFill>
                <a:ea typeface="阿里巴巴普惠体 R" panose="00020600040101010101" charset="-122"/>
                <a:cs typeface="阿里巴巴普惠体 R" panose="00020600040101010101" charset="-122"/>
              </a:endParaRPr>
            </a:p>
          </p:txBody>
        </p:sp>
      </p:grpSp>
      <p:grpSp>
        <p:nvGrpSpPr>
          <p:cNvPr id="123" name="组合 122"/>
          <p:cNvGrpSpPr/>
          <p:nvPr/>
        </p:nvGrpSpPr>
        <p:grpSpPr>
          <a:xfrm>
            <a:off x="855280" y="5093397"/>
            <a:ext cx="885825" cy="885825"/>
            <a:chOff x="304800" y="673100"/>
            <a:chExt cx="4000500" cy="4000500"/>
          </a:xfrm>
          <a:solidFill>
            <a:srgbClr val="FFFFFF"/>
          </a:solidFill>
          <a:effectLst/>
        </p:grpSpPr>
        <p:sp>
          <p:nvSpPr>
            <p:cNvPr id="124" name="同心圆 12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fontAlgn="base">
                <a:spcBef>
                  <a:spcPct val="0"/>
                </a:spcBef>
                <a:spcAft>
                  <a:spcPct val="0"/>
                </a:spcAft>
              </a:pPr>
              <a:endParaRPr lang="zh-CN" altLang="en-US" sz="2135" kern="0" dirty="0">
                <a:solidFill>
                  <a:schemeClr val="tx1"/>
                </a:solidFill>
                <a:ea typeface="阿里巴巴普惠体 R" panose="00020600040101010101" charset="-122"/>
                <a:cs typeface="阿里巴巴普惠体 R" panose="00020600040101010101" charset="-122"/>
              </a:endParaRPr>
            </a:p>
          </p:txBody>
        </p:sp>
        <p:sp>
          <p:nvSpPr>
            <p:cNvPr id="125" name="椭圆 124"/>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fontAlgn="base">
                <a:spcBef>
                  <a:spcPct val="0"/>
                </a:spcBef>
                <a:spcAft>
                  <a:spcPct val="0"/>
                </a:spcAft>
              </a:pPr>
              <a:r>
                <a:rPr lang="en-US" altLang="zh-CN" sz="2135" kern="0" dirty="0">
                  <a:solidFill>
                    <a:schemeClr val="tx1"/>
                  </a:solidFill>
                  <a:ea typeface="阿里巴巴普惠体 R" panose="00020600040101010101" charset="-122"/>
                  <a:cs typeface="阿里巴巴普惠体 R" panose="00020600040101010101" charset="-122"/>
                </a:rPr>
                <a:t>04</a:t>
              </a:r>
              <a:endParaRPr lang="en-US" altLang="zh-CN" sz="2135" kern="0" dirty="0">
                <a:solidFill>
                  <a:schemeClr val="tx1"/>
                </a:solidFill>
                <a:ea typeface="阿里巴巴普惠体 R" panose="00020600040101010101" charset="-122"/>
                <a:cs typeface="阿里巴巴普惠体 R" panose="00020600040101010101" charset="-122"/>
              </a:endParaRPr>
            </a:p>
          </p:txBody>
        </p:sp>
      </p:grpSp>
      <p:sp>
        <p:nvSpPr>
          <p:cNvPr id="129" name="矩形 14"/>
          <p:cNvSpPr>
            <a:spLocks noChangeArrowheads="1"/>
          </p:cNvSpPr>
          <p:nvPr/>
        </p:nvSpPr>
        <p:spPr bwMode="auto">
          <a:xfrm>
            <a:off x="1884097" y="1593383"/>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1865" dirty="0">
                <a:solidFill>
                  <a:schemeClr val="bg1"/>
                </a:solidFill>
                <a:ea typeface="阿里巴巴普惠体 R" panose="00020600040101010101" charset="-122"/>
                <a:cs typeface="阿里巴巴普惠体 R" panose="00020600040101010101" charset="-122"/>
              </a:rPr>
              <a:t>未来目标</a:t>
            </a:r>
            <a:endParaRPr lang="zh-CN" altLang="en-US" sz="1865" dirty="0">
              <a:solidFill>
                <a:schemeClr val="bg1"/>
              </a:solidFill>
              <a:ea typeface="阿里巴巴普惠体 R" panose="00020600040101010101" charset="-122"/>
              <a:cs typeface="阿里巴巴普惠体 R" panose="00020600040101010101" charset="-122"/>
            </a:endParaRPr>
          </a:p>
        </p:txBody>
      </p:sp>
      <p:cxnSp>
        <p:nvCxnSpPr>
          <p:cNvPr id="131" name="直接连接符 130"/>
          <p:cNvCxnSpPr/>
          <p:nvPr/>
        </p:nvCxnSpPr>
        <p:spPr>
          <a:xfrm>
            <a:off x="2026390" y="2065652"/>
            <a:ext cx="43261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2" name="矩形 14"/>
          <p:cNvSpPr>
            <a:spLocks noChangeArrowheads="1"/>
          </p:cNvSpPr>
          <p:nvPr/>
        </p:nvSpPr>
        <p:spPr bwMode="auto">
          <a:xfrm>
            <a:off x="1895865" y="2721836"/>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1865" dirty="0">
                <a:solidFill>
                  <a:schemeClr val="bg1"/>
                </a:solidFill>
                <a:ea typeface="阿里巴巴普惠体 R" panose="00020600040101010101" charset="-122"/>
                <a:cs typeface="阿里巴巴普惠体 R" panose="00020600040101010101" charset="-122"/>
              </a:rPr>
              <a:t>未来目标</a:t>
            </a:r>
            <a:endParaRPr lang="zh-CN" altLang="en-US" sz="1865" dirty="0">
              <a:solidFill>
                <a:schemeClr val="bg1"/>
              </a:solidFill>
              <a:ea typeface="阿里巴巴普惠体 R" panose="00020600040101010101" charset="-122"/>
              <a:cs typeface="阿里巴巴普惠体 R" panose="00020600040101010101" charset="-122"/>
            </a:endParaRPr>
          </a:p>
        </p:txBody>
      </p:sp>
      <p:cxnSp>
        <p:nvCxnSpPr>
          <p:cNvPr id="134" name="直接连接符 133"/>
          <p:cNvCxnSpPr/>
          <p:nvPr/>
        </p:nvCxnSpPr>
        <p:spPr>
          <a:xfrm>
            <a:off x="2038158" y="3159052"/>
            <a:ext cx="43261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5" name="矩形 14"/>
          <p:cNvSpPr>
            <a:spLocks noChangeArrowheads="1"/>
          </p:cNvSpPr>
          <p:nvPr/>
        </p:nvSpPr>
        <p:spPr bwMode="auto">
          <a:xfrm>
            <a:off x="1913070" y="3925132"/>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1865" dirty="0">
                <a:solidFill>
                  <a:schemeClr val="bg1"/>
                </a:solidFill>
                <a:ea typeface="阿里巴巴普惠体 R" panose="00020600040101010101" charset="-122"/>
                <a:cs typeface="阿里巴巴普惠体 R" panose="00020600040101010101" charset="-122"/>
              </a:rPr>
              <a:t>未来目标</a:t>
            </a:r>
            <a:endParaRPr lang="zh-CN" altLang="en-US" sz="1865" dirty="0">
              <a:solidFill>
                <a:schemeClr val="bg1"/>
              </a:solidFill>
              <a:ea typeface="阿里巴巴普惠体 R" panose="00020600040101010101" charset="-122"/>
              <a:cs typeface="阿里巴巴普惠体 R" panose="00020600040101010101" charset="-122"/>
            </a:endParaRPr>
          </a:p>
        </p:txBody>
      </p:sp>
      <p:cxnSp>
        <p:nvCxnSpPr>
          <p:cNvPr id="137" name="直接连接符 136"/>
          <p:cNvCxnSpPr/>
          <p:nvPr/>
        </p:nvCxnSpPr>
        <p:spPr>
          <a:xfrm>
            <a:off x="2055363" y="4362348"/>
            <a:ext cx="43261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8" name="矩形 14"/>
          <p:cNvSpPr>
            <a:spLocks noChangeArrowheads="1"/>
          </p:cNvSpPr>
          <p:nvPr/>
        </p:nvSpPr>
        <p:spPr bwMode="auto">
          <a:xfrm>
            <a:off x="1914677" y="5145328"/>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1865" dirty="0">
                <a:solidFill>
                  <a:schemeClr val="bg1"/>
                </a:solidFill>
                <a:ea typeface="阿里巴巴普惠体 R" panose="00020600040101010101" charset="-122"/>
                <a:cs typeface="阿里巴巴普惠体 R" panose="00020600040101010101" charset="-122"/>
              </a:rPr>
              <a:t>未来目标</a:t>
            </a:r>
            <a:endParaRPr lang="zh-CN" altLang="en-US" sz="1865" dirty="0">
              <a:solidFill>
                <a:schemeClr val="bg1"/>
              </a:solidFill>
              <a:ea typeface="阿里巴巴普惠体 R" panose="00020600040101010101" charset="-122"/>
              <a:cs typeface="阿里巴巴普惠体 R" panose="00020600040101010101" charset="-122"/>
            </a:endParaRPr>
          </a:p>
        </p:txBody>
      </p:sp>
      <p:cxnSp>
        <p:nvCxnSpPr>
          <p:cNvPr id="140" name="直接连接符 139"/>
          <p:cNvCxnSpPr/>
          <p:nvPr/>
        </p:nvCxnSpPr>
        <p:spPr>
          <a:xfrm>
            <a:off x="2056970" y="5582544"/>
            <a:ext cx="43261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1908263" y="2094278"/>
            <a:ext cx="3795464" cy="523220"/>
          </a:xfrm>
          <a:prstGeom prst="rect">
            <a:avLst/>
          </a:prstGeom>
          <a:noFill/>
        </p:spPr>
        <p:txBody>
          <a:bodyPr wrap="square" rtlCol="0">
            <a:spAutoFit/>
          </a:bodyPr>
          <a:lstStyle/>
          <a:p>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60" name="文本框 59"/>
          <p:cNvSpPr txBox="1"/>
          <p:nvPr/>
        </p:nvSpPr>
        <p:spPr>
          <a:xfrm>
            <a:off x="1911368" y="3235723"/>
            <a:ext cx="3795464" cy="523220"/>
          </a:xfrm>
          <a:prstGeom prst="rect">
            <a:avLst/>
          </a:prstGeom>
          <a:noFill/>
        </p:spPr>
        <p:txBody>
          <a:bodyPr wrap="square" rtlCol="0">
            <a:spAutoFit/>
          </a:bodyPr>
          <a:lstStyle/>
          <a:p>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61" name="文本框 60"/>
          <p:cNvSpPr txBox="1"/>
          <p:nvPr/>
        </p:nvSpPr>
        <p:spPr>
          <a:xfrm>
            <a:off x="1933137" y="4377164"/>
            <a:ext cx="3795464" cy="523220"/>
          </a:xfrm>
          <a:prstGeom prst="rect">
            <a:avLst/>
          </a:prstGeom>
          <a:noFill/>
        </p:spPr>
        <p:txBody>
          <a:bodyPr wrap="square" rtlCol="0">
            <a:spAutoFit/>
          </a:bodyPr>
          <a:lstStyle/>
          <a:p>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62" name="文本框 61"/>
          <p:cNvSpPr txBox="1"/>
          <p:nvPr/>
        </p:nvSpPr>
        <p:spPr>
          <a:xfrm>
            <a:off x="1936248" y="5602585"/>
            <a:ext cx="3795464" cy="523220"/>
          </a:xfrm>
          <a:prstGeom prst="rect">
            <a:avLst/>
          </a:prstGeom>
          <a:noFill/>
        </p:spPr>
        <p:txBody>
          <a:bodyPr wrap="square" rtlCol="0">
            <a:spAutoFit/>
          </a:bodyPr>
          <a:lstStyle/>
          <a:p>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a:t>
            </a:r>
            <a:endParaRPr lang="zh-CN" altLang="en-US" sz="1400" dirty="0">
              <a:solidFill>
                <a:schemeClr val="bg1"/>
              </a:solidFill>
              <a:ea typeface="阿里巴巴普惠体 R" panose="00020600040101010101" charset="-122"/>
              <a:cs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heel(1)">
                                      <p:cBhvr>
                                        <p:cTn id="7" dur="2000"/>
                                        <p:tgtEl>
                                          <p:spTgt spid="129"/>
                                        </p:tgtEl>
                                      </p:cBhvr>
                                    </p:animEffect>
                                  </p:childTnLst>
                                </p:cTn>
                              </p:par>
                              <p:par>
                                <p:cTn id="8" presetID="21" presetClass="entr" presetSubtype="1"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heel(1)">
                                      <p:cBhvr>
                                        <p:cTn id="10" dur="2000"/>
                                        <p:tgtEl>
                                          <p:spTgt spid="105"/>
                                        </p:tgtEl>
                                      </p:cBhvr>
                                    </p:animEffect>
                                  </p:childTnLst>
                                </p:cTn>
                              </p:par>
                              <p:par>
                                <p:cTn id="11" presetID="21" presetClass="entr" presetSubtype="1"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heel(1)">
                                      <p:cBhvr>
                                        <p:cTn id="13" dur="2000"/>
                                        <p:tgtEl>
                                          <p:spTgt spid="111"/>
                                        </p:tgtEl>
                                      </p:cBhvr>
                                    </p:animEffect>
                                  </p:childTnLst>
                                </p:cTn>
                              </p:par>
                              <p:par>
                                <p:cTn id="14" presetID="21" presetClass="entr" presetSubtype="1"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wheel(1)">
                                      <p:cBhvr>
                                        <p:cTn id="16" dur="2000"/>
                                        <p:tgtEl>
                                          <p:spTgt spid="117"/>
                                        </p:tgtEl>
                                      </p:cBhvr>
                                    </p:animEffect>
                                  </p:childTnLst>
                                </p:cTn>
                              </p:par>
                              <p:par>
                                <p:cTn id="17" presetID="21" presetClass="entr" presetSubtype="1"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wheel(1)">
                                      <p:cBhvr>
                                        <p:cTn id="19" dur="2000"/>
                                        <p:tgtEl>
                                          <p:spTgt spid="12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heel(1)">
                                      <p:cBhvr>
                                        <p:cTn id="22" dur="2000"/>
                                        <p:tgtEl>
                                          <p:spTgt spid="13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wheel(1)">
                                      <p:cBhvr>
                                        <p:cTn id="25" dur="2000"/>
                                        <p:tgtEl>
                                          <p:spTgt spid="13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wheel(1)">
                                      <p:cBhvr>
                                        <p:cTn id="28" dur="2000"/>
                                        <p:tgtEl>
                                          <p:spTgt spid="1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left)">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2" grpId="0"/>
      <p:bldP spid="135" grpId="0"/>
      <p:bldP spid="138" grpId="0"/>
      <p:bldP spid="59"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a:srcRect l="1799" t="1189" r="38045" b="7473"/>
          <a:stretch>
            <a:fillRect/>
          </a:stretch>
        </p:blipFill>
        <p:spPr>
          <a:xfrm>
            <a:off x="962025" y="1760855"/>
            <a:ext cx="3524250" cy="3562350"/>
          </a:xfrm>
          <a:custGeom>
            <a:avLst/>
            <a:gdLst/>
            <a:ahLst/>
            <a:cxnLst>
              <a:cxn ang="3">
                <a:pos x="hc" y="t"/>
              </a:cxn>
              <a:cxn ang="cd2">
                <a:pos x="l" y="vc"/>
              </a:cxn>
              <a:cxn ang="cd4">
                <a:pos x="hc" y="b"/>
              </a:cxn>
              <a:cxn ang="0">
                <a:pos x="r" y="vc"/>
              </a:cxn>
            </a:cxnLst>
            <a:rect l="l" t="t" r="r" b="b"/>
            <a:pathLst>
              <a:path w="5550" h="5610">
                <a:moveTo>
                  <a:pt x="1388" y="0"/>
                </a:moveTo>
                <a:lnTo>
                  <a:pt x="4163" y="0"/>
                </a:lnTo>
                <a:lnTo>
                  <a:pt x="4163" y="1388"/>
                </a:lnTo>
                <a:lnTo>
                  <a:pt x="5550" y="1388"/>
                </a:lnTo>
                <a:lnTo>
                  <a:pt x="5550" y="4223"/>
                </a:lnTo>
                <a:lnTo>
                  <a:pt x="4163" y="4223"/>
                </a:lnTo>
                <a:lnTo>
                  <a:pt x="4163" y="5610"/>
                </a:lnTo>
                <a:lnTo>
                  <a:pt x="1388" y="5610"/>
                </a:lnTo>
                <a:lnTo>
                  <a:pt x="1388" y="4223"/>
                </a:lnTo>
                <a:lnTo>
                  <a:pt x="0" y="4223"/>
                </a:lnTo>
                <a:lnTo>
                  <a:pt x="0" y="1388"/>
                </a:lnTo>
                <a:lnTo>
                  <a:pt x="1388" y="1388"/>
                </a:lnTo>
                <a:lnTo>
                  <a:pt x="1388" y="0"/>
                </a:lnTo>
                <a:close/>
              </a:path>
            </a:pathLst>
          </a:custGeom>
          <a:ln w="15875">
            <a:solidFill>
              <a:srgbClr val="FFFFFF"/>
            </a:solidFill>
          </a:ln>
        </p:spPr>
      </p:pic>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581650" y="1991995"/>
            <a:ext cx="684530" cy="684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阿里巴巴普惠体 R" panose="00020600040101010101" charset="-122"/>
              <a:cs typeface="阿里巴巴普惠体 R" panose="00020600040101010101" charset="-122"/>
            </a:endParaRPr>
          </a:p>
        </p:txBody>
      </p:sp>
      <p:sp>
        <p:nvSpPr>
          <p:cNvPr id="109" name="Freeform 40"/>
          <p:cNvSpPr>
            <a:spLocks noEditPoints="1" noChangeArrowheads="1"/>
          </p:cNvSpPr>
          <p:nvPr/>
        </p:nvSpPr>
        <p:spPr bwMode="auto">
          <a:xfrm>
            <a:off x="5758180" y="2171065"/>
            <a:ext cx="349885" cy="324485"/>
          </a:xfrm>
          <a:custGeom>
            <a:avLst/>
            <a:gdLst>
              <a:gd name="T0" fmla="*/ 373 w 678"/>
              <a:gd name="T1" fmla="*/ 551 h 630"/>
              <a:gd name="T2" fmla="*/ 280 w 678"/>
              <a:gd name="T3" fmla="*/ 592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1 h 630"/>
              <a:gd name="T30" fmla="*/ 270 w 678"/>
              <a:gd name="T31" fmla="*/ 410 h 630"/>
              <a:gd name="T32" fmla="*/ 263 w 678"/>
              <a:gd name="T33" fmla="*/ 122 h 630"/>
              <a:gd name="T34" fmla="*/ 322 w 678"/>
              <a:gd name="T35" fmla="*/ 145 h 630"/>
              <a:gd name="T36" fmla="*/ 511 w 678"/>
              <a:gd name="T37" fmla="*/ 145 h 630"/>
              <a:gd name="T38" fmla="*/ 486 w 678"/>
              <a:gd name="T39" fmla="*/ 405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2"/>
                </a:lnTo>
                <a:lnTo>
                  <a:pt x="280" y="592"/>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1"/>
                </a:lnTo>
                <a:cubicBezTo>
                  <a:pt x="308" y="428"/>
                  <a:pt x="304" y="432"/>
                  <a:pt x="300" y="429"/>
                </a:cubicBezTo>
                <a:lnTo>
                  <a:pt x="270" y="410"/>
                </a:lnTo>
                <a:cubicBezTo>
                  <a:pt x="266" y="407"/>
                  <a:pt x="263" y="399"/>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5"/>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89"/>
                  <a:pt x="69" y="509"/>
                  <a:pt x="90" y="515"/>
                </a:cubicBezTo>
                <a:lnTo>
                  <a:pt x="0" y="586"/>
                </a:lnTo>
                <a:lnTo>
                  <a:pt x="0" y="630"/>
                </a:lnTo>
                <a:lnTo>
                  <a:pt x="678" y="630"/>
                </a:lnTo>
                <a:lnTo>
                  <a:pt x="678" y="586"/>
                </a:lnTo>
                <a:lnTo>
                  <a:pt x="582" y="516"/>
                </a:lnTo>
                <a:cubicBezTo>
                  <a:pt x="604" y="511"/>
                  <a:pt x="621" y="490"/>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0B0962"/>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charset="-122"/>
              <a:cs typeface="阿里巴巴普惠体 R" panose="00020600040101010101" charset="-122"/>
            </a:endParaRPr>
          </a:p>
        </p:txBody>
      </p:sp>
      <p:sp>
        <p:nvSpPr>
          <p:cNvPr id="111" name="椭圆 110"/>
          <p:cNvSpPr/>
          <p:nvPr/>
        </p:nvSpPr>
        <p:spPr>
          <a:xfrm>
            <a:off x="5581650" y="3199765"/>
            <a:ext cx="684530" cy="684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阿里巴巴普惠体 R" panose="00020600040101010101" charset="-122"/>
              <a:cs typeface="阿里巴巴普惠体 R" panose="00020600040101010101" charset="-122"/>
            </a:endParaRPr>
          </a:p>
        </p:txBody>
      </p:sp>
      <p:sp>
        <p:nvSpPr>
          <p:cNvPr id="113" name="Freeform 30"/>
          <p:cNvSpPr>
            <a:spLocks noEditPoints="1" noChangeArrowheads="1"/>
          </p:cNvSpPr>
          <p:nvPr/>
        </p:nvSpPr>
        <p:spPr bwMode="auto">
          <a:xfrm>
            <a:off x="5707380" y="3419475"/>
            <a:ext cx="400685" cy="313690"/>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0B0962"/>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charset="-122"/>
              <a:cs typeface="阿里巴巴普惠体 R" panose="00020600040101010101" charset="-122"/>
            </a:endParaRPr>
          </a:p>
        </p:txBody>
      </p:sp>
      <p:sp>
        <p:nvSpPr>
          <p:cNvPr id="115" name="椭圆 114"/>
          <p:cNvSpPr/>
          <p:nvPr/>
        </p:nvSpPr>
        <p:spPr>
          <a:xfrm>
            <a:off x="5581650" y="4545330"/>
            <a:ext cx="684530" cy="684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阿里巴巴普惠体 R" panose="00020600040101010101" charset="-122"/>
              <a:cs typeface="阿里巴巴普惠体 R" panose="00020600040101010101" charset="-122"/>
            </a:endParaRPr>
          </a:p>
        </p:txBody>
      </p:sp>
      <p:sp>
        <p:nvSpPr>
          <p:cNvPr id="117" name="Freeform 6"/>
          <p:cNvSpPr>
            <a:spLocks noEditPoints="1" noChangeArrowheads="1"/>
          </p:cNvSpPr>
          <p:nvPr/>
        </p:nvSpPr>
        <p:spPr bwMode="auto">
          <a:xfrm>
            <a:off x="5717540" y="4715510"/>
            <a:ext cx="422275" cy="343535"/>
          </a:xfrm>
          <a:custGeom>
            <a:avLst/>
            <a:gdLst>
              <a:gd name="T0" fmla="*/ 149 w 632"/>
              <a:gd name="T1" fmla="*/ 358 h 515"/>
              <a:gd name="T2" fmla="*/ 221 w 632"/>
              <a:gd name="T3" fmla="*/ 394 h 515"/>
              <a:gd name="T4" fmla="*/ 3 w 632"/>
              <a:gd name="T5" fmla="*/ 475 h 515"/>
              <a:gd name="T6" fmla="*/ 82 w 632"/>
              <a:gd name="T7" fmla="*/ 382 h 515"/>
              <a:gd name="T8" fmla="*/ 63 w 632"/>
              <a:gd name="T9" fmla="*/ 325 h 515"/>
              <a:gd name="T10" fmla="*/ 59 w 632"/>
              <a:gd name="T11" fmla="*/ 202 h 515"/>
              <a:gd name="T12" fmla="*/ 202 w 632"/>
              <a:gd name="T13" fmla="*/ 322 h 515"/>
              <a:gd name="T14" fmla="*/ 395 w 632"/>
              <a:gd name="T15" fmla="*/ 182 h 515"/>
              <a:gd name="T16" fmla="*/ 425 w 632"/>
              <a:gd name="T17" fmla="*/ 182 h 515"/>
              <a:gd name="T18" fmla="*/ 453 w 632"/>
              <a:gd name="T19" fmla="*/ 153 h 515"/>
              <a:gd name="T20" fmla="*/ 427 w 632"/>
              <a:gd name="T21" fmla="*/ 113 h 515"/>
              <a:gd name="T22" fmla="*/ 424 w 632"/>
              <a:gd name="T23" fmla="*/ 89 h 515"/>
              <a:gd name="T24" fmla="*/ 427 w 632"/>
              <a:gd name="T25" fmla="*/ 87 h 515"/>
              <a:gd name="T26" fmla="*/ 539 w 632"/>
              <a:gd name="T27" fmla="*/ 18 h 515"/>
              <a:gd name="T28" fmla="*/ 560 w 632"/>
              <a:gd name="T29" fmla="*/ 87 h 515"/>
              <a:gd name="T30" fmla="*/ 562 w 632"/>
              <a:gd name="T31" fmla="*/ 92 h 515"/>
              <a:gd name="T32" fmla="*/ 550 w 632"/>
              <a:gd name="T33" fmla="*/ 124 h 515"/>
              <a:gd name="T34" fmla="*/ 545 w 632"/>
              <a:gd name="T35" fmla="*/ 178 h 515"/>
              <a:gd name="T36" fmla="*/ 591 w 632"/>
              <a:gd name="T37" fmla="*/ 180 h 515"/>
              <a:gd name="T38" fmla="*/ 357 w 632"/>
              <a:gd name="T39" fmla="*/ 297 h 515"/>
              <a:gd name="T40" fmla="*/ 489 w 632"/>
              <a:gd name="T41" fmla="*/ 183 h 515"/>
              <a:gd name="T42" fmla="*/ 481 w 632"/>
              <a:gd name="T43" fmla="*/ 198 h 515"/>
              <a:gd name="T44" fmla="*/ 470 w 632"/>
              <a:gd name="T45" fmla="*/ 279 h 515"/>
              <a:gd name="T46" fmla="*/ 496 w 632"/>
              <a:gd name="T47" fmla="*/ 299 h 515"/>
              <a:gd name="T48" fmla="*/ 498 w 632"/>
              <a:gd name="T49" fmla="*/ 299 h 515"/>
              <a:gd name="T50" fmla="*/ 524 w 632"/>
              <a:gd name="T51" fmla="*/ 279 h 515"/>
              <a:gd name="T52" fmla="*/ 512 w 632"/>
              <a:gd name="T53" fmla="*/ 198 h 515"/>
              <a:gd name="T54" fmla="*/ 497 w 632"/>
              <a:gd name="T55" fmla="*/ 183 h 515"/>
              <a:gd name="T56" fmla="*/ 307 w 632"/>
              <a:gd name="T57" fmla="*/ 515 h 515"/>
              <a:gd name="T58" fmla="*/ 259 w 632"/>
              <a:gd name="T59" fmla="*/ 387 h 515"/>
              <a:gd name="T60" fmla="*/ 373 w 632"/>
              <a:gd name="T61" fmla="*/ 416 h 515"/>
              <a:gd name="T62" fmla="*/ 509 w 632"/>
              <a:gd name="T63" fmla="*/ 354 h 515"/>
              <a:gd name="T64" fmla="*/ 508 w 632"/>
              <a:gd name="T65" fmla="*/ 434 h 515"/>
              <a:gd name="T66" fmla="*/ 307 w 632"/>
              <a:gd name="T67" fmla="*/ 515 h 515"/>
              <a:gd name="T68" fmla="*/ 327 w 632"/>
              <a:gd name="T69" fmla="*/ 2 h 515"/>
              <a:gd name="T70" fmla="*/ 127 w 632"/>
              <a:gd name="T71" fmla="*/ 84 h 515"/>
              <a:gd name="T72" fmla="*/ 125 w 632"/>
              <a:gd name="T73" fmla="*/ 164 h 515"/>
              <a:gd name="T74" fmla="*/ 262 w 632"/>
              <a:gd name="T75" fmla="*/ 102 h 515"/>
              <a:gd name="T76" fmla="*/ 376 w 632"/>
              <a:gd name="T77" fmla="*/ 13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2" h="515">
                <a:moveTo>
                  <a:pt x="176" y="325"/>
                </a:moveTo>
                <a:cubicBezTo>
                  <a:pt x="170" y="338"/>
                  <a:pt x="161" y="349"/>
                  <a:pt x="149" y="358"/>
                </a:cubicBezTo>
                <a:cubicBezTo>
                  <a:pt x="152" y="370"/>
                  <a:pt x="154" y="375"/>
                  <a:pt x="158" y="382"/>
                </a:cubicBezTo>
                <a:cubicBezTo>
                  <a:pt x="165" y="382"/>
                  <a:pt x="217" y="385"/>
                  <a:pt x="221" y="394"/>
                </a:cubicBezTo>
                <a:cubicBezTo>
                  <a:pt x="239" y="417"/>
                  <a:pt x="240" y="455"/>
                  <a:pt x="237" y="475"/>
                </a:cubicBezTo>
                <a:cubicBezTo>
                  <a:pt x="182" y="501"/>
                  <a:pt x="58" y="501"/>
                  <a:pt x="3" y="475"/>
                </a:cubicBezTo>
                <a:cubicBezTo>
                  <a:pt x="0" y="455"/>
                  <a:pt x="1" y="417"/>
                  <a:pt x="19" y="394"/>
                </a:cubicBezTo>
                <a:cubicBezTo>
                  <a:pt x="23" y="385"/>
                  <a:pt x="75" y="382"/>
                  <a:pt x="82" y="382"/>
                </a:cubicBezTo>
                <a:cubicBezTo>
                  <a:pt x="85" y="374"/>
                  <a:pt x="87" y="366"/>
                  <a:pt x="89" y="357"/>
                </a:cubicBezTo>
                <a:cubicBezTo>
                  <a:pt x="77" y="349"/>
                  <a:pt x="68" y="338"/>
                  <a:pt x="63" y="325"/>
                </a:cubicBezTo>
                <a:cubicBezTo>
                  <a:pt x="57" y="324"/>
                  <a:pt x="44" y="325"/>
                  <a:pt x="38" y="324"/>
                </a:cubicBezTo>
                <a:cubicBezTo>
                  <a:pt x="31" y="281"/>
                  <a:pt x="41" y="216"/>
                  <a:pt x="59" y="202"/>
                </a:cubicBezTo>
                <a:cubicBezTo>
                  <a:pt x="85" y="180"/>
                  <a:pt x="150" y="179"/>
                  <a:pt x="177" y="199"/>
                </a:cubicBezTo>
                <a:cubicBezTo>
                  <a:pt x="196" y="213"/>
                  <a:pt x="209" y="283"/>
                  <a:pt x="202" y="322"/>
                </a:cubicBezTo>
                <a:cubicBezTo>
                  <a:pt x="199" y="324"/>
                  <a:pt x="180" y="323"/>
                  <a:pt x="176" y="325"/>
                </a:cubicBezTo>
                <a:close/>
                <a:moveTo>
                  <a:pt x="395" y="182"/>
                </a:moveTo>
                <a:lnTo>
                  <a:pt x="395" y="182"/>
                </a:lnTo>
                <a:cubicBezTo>
                  <a:pt x="406" y="182"/>
                  <a:pt x="416" y="182"/>
                  <a:pt x="425" y="182"/>
                </a:cubicBezTo>
                <a:cubicBezTo>
                  <a:pt x="433" y="183"/>
                  <a:pt x="440" y="181"/>
                  <a:pt x="445" y="175"/>
                </a:cubicBezTo>
                <a:cubicBezTo>
                  <a:pt x="449" y="170"/>
                  <a:pt x="451" y="162"/>
                  <a:pt x="453" y="153"/>
                </a:cubicBezTo>
                <a:cubicBezTo>
                  <a:pt x="446" y="145"/>
                  <a:pt x="440" y="135"/>
                  <a:pt x="436" y="124"/>
                </a:cubicBezTo>
                <a:cubicBezTo>
                  <a:pt x="432" y="122"/>
                  <a:pt x="429" y="118"/>
                  <a:pt x="427" y="113"/>
                </a:cubicBezTo>
                <a:cubicBezTo>
                  <a:pt x="424" y="107"/>
                  <a:pt x="423" y="100"/>
                  <a:pt x="423" y="92"/>
                </a:cubicBezTo>
                <a:lnTo>
                  <a:pt x="424" y="89"/>
                </a:lnTo>
                <a:lnTo>
                  <a:pt x="426" y="87"/>
                </a:lnTo>
                <a:cubicBezTo>
                  <a:pt x="426" y="87"/>
                  <a:pt x="427" y="87"/>
                  <a:pt x="427" y="87"/>
                </a:cubicBezTo>
                <a:cubicBezTo>
                  <a:pt x="422" y="50"/>
                  <a:pt x="426" y="33"/>
                  <a:pt x="442" y="20"/>
                </a:cubicBezTo>
                <a:cubicBezTo>
                  <a:pt x="467" y="0"/>
                  <a:pt x="514" y="0"/>
                  <a:pt x="539" y="18"/>
                </a:cubicBezTo>
                <a:cubicBezTo>
                  <a:pt x="556" y="31"/>
                  <a:pt x="562" y="53"/>
                  <a:pt x="557" y="86"/>
                </a:cubicBezTo>
                <a:cubicBezTo>
                  <a:pt x="558" y="86"/>
                  <a:pt x="559" y="87"/>
                  <a:pt x="560" y="87"/>
                </a:cubicBezTo>
                <a:lnTo>
                  <a:pt x="562" y="89"/>
                </a:lnTo>
                <a:lnTo>
                  <a:pt x="562" y="92"/>
                </a:lnTo>
                <a:cubicBezTo>
                  <a:pt x="562" y="100"/>
                  <a:pt x="561" y="107"/>
                  <a:pt x="559" y="113"/>
                </a:cubicBezTo>
                <a:cubicBezTo>
                  <a:pt x="557" y="118"/>
                  <a:pt x="554" y="121"/>
                  <a:pt x="550" y="124"/>
                </a:cubicBezTo>
                <a:cubicBezTo>
                  <a:pt x="547" y="134"/>
                  <a:pt x="541" y="144"/>
                  <a:pt x="534" y="151"/>
                </a:cubicBezTo>
                <a:cubicBezTo>
                  <a:pt x="537" y="163"/>
                  <a:pt x="540" y="172"/>
                  <a:pt x="545" y="178"/>
                </a:cubicBezTo>
                <a:cubicBezTo>
                  <a:pt x="550" y="180"/>
                  <a:pt x="556" y="181"/>
                  <a:pt x="564" y="180"/>
                </a:cubicBezTo>
                <a:cubicBezTo>
                  <a:pt x="572" y="180"/>
                  <a:pt x="581" y="180"/>
                  <a:pt x="591" y="180"/>
                </a:cubicBezTo>
                <a:cubicBezTo>
                  <a:pt x="616" y="204"/>
                  <a:pt x="632" y="260"/>
                  <a:pt x="628" y="297"/>
                </a:cubicBezTo>
                <a:cubicBezTo>
                  <a:pt x="587" y="325"/>
                  <a:pt x="388" y="327"/>
                  <a:pt x="357" y="297"/>
                </a:cubicBezTo>
                <a:cubicBezTo>
                  <a:pt x="357" y="265"/>
                  <a:pt x="363" y="210"/>
                  <a:pt x="395" y="182"/>
                </a:cubicBezTo>
                <a:close/>
                <a:moveTo>
                  <a:pt x="489" y="183"/>
                </a:moveTo>
                <a:lnTo>
                  <a:pt x="489" y="183"/>
                </a:lnTo>
                <a:lnTo>
                  <a:pt x="481" y="198"/>
                </a:lnTo>
                <a:lnTo>
                  <a:pt x="489" y="204"/>
                </a:lnTo>
                <a:lnTo>
                  <a:pt x="470" y="279"/>
                </a:lnTo>
                <a:lnTo>
                  <a:pt x="496" y="298"/>
                </a:lnTo>
                <a:lnTo>
                  <a:pt x="496" y="299"/>
                </a:lnTo>
                <a:lnTo>
                  <a:pt x="497" y="299"/>
                </a:lnTo>
                <a:lnTo>
                  <a:pt x="498" y="299"/>
                </a:lnTo>
                <a:lnTo>
                  <a:pt x="498" y="298"/>
                </a:lnTo>
                <a:lnTo>
                  <a:pt x="524" y="279"/>
                </a:lnTo>
                <a:lnTo>
                  <a:pt x="504" y="204"/>
                </a:lnTo>
                <a:lnTo>
                  <a:pt x="512" y="198"/>
                </a:lnTo>
                <a:lnTo>
                  <a:pt x="505" y="183"/>
                </a:lnTo>
                <a:lnTo>
                  <a:pt x="497" y="183"/>
                </a:lnTo>
                <a:lnTo>
                  <a:pt x="489" y="183"/>
                </a:lnTo>
                <a:close/>
                <a:moveTo>
                  <a:pt x="307" y="515"/>
                </a:moveTo>
                <a:lnTo>
                  <a:pt x="307" y="515"/>
                </a:lnTo>
                <a:lnTo>
                  <a:pt x="259" y="387"/>
                </a:lnTo>
                <a:lnTo>
                  <a:pt x="401" y="372"/>
                </a:lnTo>
                <a:lnTo>
                  <a:pt x="373" y="416"/>
                </a:lnTo>
                <a:cubicBezTo>
                  <a:pt x="416" y="437"/>
                  <a:pt x="470" y="423"/>
                  <a:pt x="497" y="382"/>
                </a:cubicBezTo>
                <a:cubicBezTo>
                  <a:pt x="503" y="373"/>
                  <a:pt x="507" y="363"/>
                  <a:pt x="509" y="354"/>
                </a:cubicBezTo>
                <a:lnTo>
                  <a:pt x="530" y="359"/>
                </a:lnTo>
                <a:cubicBezTo>
                  <a:pt x="530" y="385"/>
                  <a:pt x="523" y="411"/>
                  <a:pt x="508" y="434"/>
                </a:cubicBezTo>
                <a:cubicBezTo>
                  <a:pt x="469" y="493"/>
                  <a:pt x="392" y="511"/>
                  <a:pt x="331" y="479"/>
                </a:cubicBezTo>
                <a:lnTo>
                  <a:pt x="307" y="515"/>
                </a:lnTo>
                <a:close/>
                <a:moveTo>
                  <a:pt x="327" y="2"/>
                </a:moveTo>
                <a:lnTo>
                  <a:pt x="327" y="2"/>
                </a:lnTo>
                <a:lnTo>
                  <a:pt x="303" y="39"/>
                </a:lnTo>
                <a:cubicBezTo>
                  <a:pt x="242" y="6"/>
                  <a:pt x="165" y="25"/>
                  <a:pt x="127" y="84"/>
                </a:cubicBezTo>
                <a:cubicBezTo>
                  <a:pt x="111" y="107"/>
                  <a:pt x="104" y="133"/>
                  <a:pt x="104" y="159"/>
                </a:cubicBezTo>
                <a:lnTo>
                  <a:pt x="125" y="164"/>
                </a:lnTo>
                <a:cubicBezTo>
                  <a:pt x="128" y="154"/>
                  <a:pt x="132" y="145"/>
                  <a:pt x="138" y="136"/>
                </a:cubicBezTo>
                <a:cubicBezTo>
                  <a:pt x="165" y="95"/>
                  <a:pt x="218" y="81"/>
                  <a:pt x="262" y="102"/>
                </a:cubicBezTo>
                <a:lnTo>
                  <a:pt x="233" y="145"/>
                </a:lnTo>
                <a:lnTo>
                  <a:pt x="376" y="131"/>
                </a:lnTo>
                <a:lnTo>
                  <a:pt x="327" y="2"/>
                </a:lnTo>
                <a:close/>
              </a:path>
            </a:pathLst>
          </a:custGeom>
          <a:solidFill>
            <a:srgbClr val="0B0962"/>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charset="-122"/>
              <a:cs typeface="阿里巴巴普惠体 R" panose="00020600040101010101" charset="-122"/>
            </a:endParaRPr>
          </a:p>
        </p:txBody>
      </p:sp>
      <p:sp>
        <p:nvSpPr>
          <p:cNvPr id="13" name="矩形 12"/>
          <p:cNvSpPr/>
          <p:nvPr/>
        </p:nvSpPr>
        <p:spPr>
          <a:xfrm>
            <a:off x="6265894" y="1950243"/>
            <a:ext cx="4907903"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119" name="矩形 118"/>
          <p:cNvSpPr/>
          <p:nvPr/>
        </p:nvSpPr>
        <p:spPr>
          <a:xfrm>
            <a:off x="6270656" y="3154845"/>
            <a:ext cx="4907903"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120" name="矩形 119"/>
          <p:cNvSpPr/>
          <p:nvPr/>
        </p:nvSpPr>
        <p:spPr>
          <a:xfrm>
            <a:off x="6305787" y="4378528"/>
            <a:ext cx="4907903"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cxnSp>
        <p:nvCxnSpPr>
          <p:cNvPr id="16" name="直接连接符 15"/>
          <p:cNvCxnSpPr/>
          <p:nvPr/>
        </p:nvCxnSpPr>
        <p:spPr>
          <a:xfrm>
            <a:off x="5345274" y="3006012"/>
            <a:ext cx="5828523" cy="0"/>
          </a:xfrm>
          <a:prstGeom prst="line">
            <a:avLst/>
          </a:prstGeom>
          <a:ln>
            <a:solidFill>
              <a:srgbClr val="FFFFFF"/>
            </a:solidFill>
            <a:prstDash val="sysDash"/>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345274" y="4175702"/>
            <a:ext cx="5828523" cy="0"/>
          </a:xfrm>
          <a:prstGeom prst="line">
            <a:avLst/>
          </a:prstGeom>
          <a:ln>
            <a:solidFill>
              <a:srgbClr val="FFFFFF"/>
            </a:solidFill>
            <a:prstDash val="sysDash"/>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500" fill="hold"/>
                                        <p:tgtEl>
                                          <p:spTgt spid="119"/>
                                        </p:tgtEl>
                                        <p:attrNameLst>
                                          <p:attrName>ppt_x</p:attrName>
                                        </p:attrNameLst>
                                      </p:cBhvr>
                                      <p:tavLst>
                                        <p:tav tm="0">
                                          <p:val>
                                            <p:strVal val="1+#ppt_w/2"/>
                                          </p:val>
                                        </p:tav>
                                        <p:tav tm="100000">
                                          <p:val>
                                            <p:strVal val="#ppt_x"/>
                                          </p:val>
                                        </p:tav>
                                      </p:tavLst>
                                    </p:anim>
                                    <p:anim calcmode="lin" valueType="num">
                                      <p:cBhvr additive="base">
                                        <p:cTn id="12" dur="500" fill="hold"/>
                                        <p:tgtEl>
                                          <p:spTgt spid="11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cBhvr additive="base">
                                        <p:cTn id="15" dur="500" fill="hold"/>
                                        <p:tgtEl>
                                          <p:spTgt spid="120"/>
                                        </p:tgtEl>
                                        <p:attrNameLst>
                                          <p:attrName>ppt_x</p:attrName>
                                        </p:attrNameLst>
                                      </p:cBhvr>
                                      <p:tavLst>
                                        <p:tav tm="0">
                                          <p:val>
                                            <p:strVal val="1+#ppt_w/2"/>
                                          </p:val>
                                        </p:tav>
                                        <p:tav tm="100000">
                                          <p:val>
                                            <p:strVal val="#ppt_x"/>
                                          </p:val>
                                        </p:tav>
                                      </p:tavLst>
                                    </p:anim>
                                    <p:anim calcmode="lin" valueType="num">
                                      <p:cBhvr additive="base">
                                        <p:cTn id="16" dur="500" fill="hold"/>
                                        <p:tgtEl>
                                          <p:spTgt spid="12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wipe(left)">
                                      <p:cBhvr>
                                        <p:cTn id="2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9" grpId="0"/>
      <p:bldP spid="1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Shape 3334"/>
          <p:cNvSpPr/>
          <p:nvPr/>
        </p:nvSpPr>
        <p:spPr>
          <a:xfrm flipH="1">
            <a:off x="4465320" y="1952625"/>
            <a:ext cx="3261995" cy="3462020"/>
          </a:xfrm>
          <a:custGeom>
            <a:avLst/>
            <a:gdLst/>
            <a:ahLst/>
            <a:cxnLst>
              <a:cxn ang="0">
                <a:pos x="wd2" y="hd2"/>
              </a:cxn>
              <a:cxn ang="5400000">
                <a:pos x="wd2" y="hd2"/>
              </a:cxn>
              <a:cxn ang="10800000">
                <a:pos x="wd2" y="hd2"/>
              </a:cxn>
              <a:cxn ang="16200000">
                <a:pos x="wd2" y="hd2"/>
              </a:cxn>
            </a:cxnLst>
            <a:rect l="0" t="0" r="r" b="b"/>
            <a:pathLst>
              <a:path w="21445" h="21322" extrusionOk="0">
                <a:moveTo>
                  <a:pt x="15823" y="2941"/>
                </a:moveTo>
                <a:cubicBezTo>
                  <a:pt x="16251" y="3894"/>
                  <a:pt x="16545" y="5037"/>
                  <a:pt x="16703" y="6350"/>
                </a:cubicBezTo>
                <a:cubicBezTo>
                  <a:pt x="16861" y="6647"/>
                  <a:pt x="16974" y="6964"/>
                  <a:pt x="17019" y="7324"/>
                </a:cubicBezTo>
                <a:cubicBezTo>
                  <a:pt x="17109" y="7790"/>
                  <a:pt x="17087" y="8320"/>
                  <a:pt x="16996" y="8786"/>
                </a:cubicBezTo>
                <a:cubicBezTo>
                  <a:pt x="16883" y="9294"/>
                  <a:pt x="16680" y="9738"/>
                  <a:pt x="16387" y="10098"/>
                </a:cubicBezTo>
                <a:cubicBezTo>
                  <a:pt x="16229" y="10310"/>
                  <a:pt x="16026" y="10480"/>
                  <a:pt x="15823" y="10586"/>
                </a:cubicBezTo>
                <a:cubicBezTo>
                  <a:pt x="15823" y="9802"/>
                  <a:pt x="15823" y="9802"/>
                  <a:pt x="15823" y="9802"/>
                </a:cubicBezTo>
                <a:cubicBezTo>
                  <a:pt x="16409" y="9146"/>
                  <a:pt x="16613" y="7854"/>
                  <a:pt x="16274" y="6943"/>
                </a:cubicBezTo>
                <a:cubicBezTo>
                  <a:pt x="16139" y="6498"/>
                  <a:pt x="15958" y="6287"/>
                  <a:pt x="15823" y="6244"/>
                </a:cubicBezTo>
                <a:lnTo>
                  <a:pt x="15823" y="2941"/>
                </a:lnTo>
                <a:close/>
                <a:moveTo>
                  <a:pt x="15823" y="15202"/>
                </a:moveTo>
                <a:cubicBezTo>
                  <a:pt x="18328" y="16070"/>
                  <a:pt x="21533" y="16473"/>
                  <a:pt x="21443" y="19310"/>
                </a:cubicBezTo>
                <a:cubicBezTo>
                  <a:pt x="21420" y="19967"/>
                  <a:pt x="21149" y="20644"/>
                  <a:pt x="20720" y="21322"/>
                </a:cubicBezTo>
                <a:cubicBezTo>
                  <a:pt x="15823" y="21322"/>
                  <a:pt x="15823" y="21322"/>
                  <a:pt x="15823" y="21322"/>
                </a:cubicBezTo>
                <a:lnTo>
                  <a:pt x="15823" y="15202"/>
                </a:lnTo>
                <a:close/>
                <a:moveTo>
                  <a:pt x="10722" y="61"/>
                </a:moveTo>
                <a:cubicBezTo>
                  <a:pt x="13204" y="-278"/>
                  <a:pt x="14852" y="823"/>
                  <a:pt x="15823" y="2941"/>
                </a:cubicBezTo>
                <a:cubicBezTo>
                  <a:pt x="15823" y="6244"/>
                  <a:pt x="15823" y="6244"/>
                  <a:pt x="15823" y="6244"/>
                </a:cubicBezTo>
                <a:cubicBezTo>
                  <a:pt x="15574" y="6181"/>
                  <a:pt x="15371" y="6520"/>
                  <a:pt x="15281" y="7134"/>
                </a:cubicBezTo>
                <a:cubicBezTo>
                  <a:pt x="15168" y="7790"/>
                  <a:pt x="15146" y="8807"/>
                  <a:pt x="15258" y="10183"/>
                </a:cubicBezTo>
                <a:cubicBezTo>
                  <a:pt x="15462" y="10120"/>
                  <a:pt x="15665" y="9971"/>
                  <a:pt x="15823" y="9802"/>
                </a:cubicBezTo>
                <a:cubicBezTo>
                  <a:pt x="15823" y="10586"/>
                  <a:pt x="15823" y="10586"/>
                  <a:pt x="15823" y="10586"/>
                </a:cubicBezTo>
                <a:cubicBezTo>
                  <a:pt x="15732" y="10628"/>
                  <a:pt x="15642" y="10670"/>
                  <a:pt x="15552" y="10713"/>
                </a:cubicBezTo>
                <a:cubicBezTo>
                  <a:pt x="15371" y="11051"/>
                  <a:pt x="15168" y="11411"/>
                  <a:pt x="14942" y="11708"/>
                </a:cubicBezTo>
                <a:cubicBezTo>
                  <a:pt x="14694" y="12301"/>
                  <a:pt x="14265" y="12830"/>
                  <a:pt x="13791" y="13275"/>
                </a:cubicBezTo>
                <a:cubicBezTo>
                  <a:pt x="13949" y="14016"/>
                  <a:pt x="14378" y="14651"/>
                  <a:pt x="15371" y="15033"/>
                </a:cubicBezTo>
                <a:cubicBezTo>
                  <a:pt x="15507" y="15096"/>
                  <a:pt x="15665" y="15138"/>
                  <a:pt x="15823" y="15202"/>
                </a:cubicBezTo>
                <a:cubicBezTo>
                  <a:pt x="15823" y="21322"/>
                  <a:pt x="15823" y="21322"/>
                  <a:pt x="15823" y="21322"/>
                </a:cubicBezTo>
                <a:cubicBezTo>
                  <a:pt x="10722" y="21322"/>
                  <a:pt x="10722" y="21322"/>
                  <a:pt x="10722" y="21322"/>
                </a:cubicBezTo>
                <a:cubicBezTo>
                  <a:pt x="10722" y="20560"/>
                  <a:pt x="10722" y="20560"/>
                  <a:pt x="10722" y="20560"/>
                </a:cubicBezTo>
                <a:cubicBezTo>
                  <a:pt x="10744" y="20560"/>
                  <a:pt x="10744" y="20560"/>
                  <a:pt x="10767" y="20560"/>
                </a:cubicBezTo>
                <a:cubicBezTo>
                  <a:pt x="10925" y="20560"/>
                  <a:pt x="11060" y="20411"/>
                  <a:pt x="11060" y="20242"/>
                </a:cubicBezTo>
                <a:cubicBezTo>
                  <a:pt x="11060" y="20073"/>
                  <a:pt x="10925" y="19946"/>
                  <a:pt x="10767" y="19946"/>
                </a:cubicBezTo>
                <a:cubicBezTo>
                  <a:pt x="10744" y="19946"/>
                  <a:pt x="10744" y="19946"/>
                  <a:pt x="10722" y="19946"/>
                </a:cubicBezTo>
                <a:cubicBezTo>
                  <a:pt x="10722" y="19734"/>
                  <a:pt x="10722" y="19734"/>
                  <a:pt x="10722" y="19734"/>
                </a:cubicBezTo>
                <a:cubicBezTo>
                  <a:pt x="10744" y="19734"/>
                  <a:pt x="10744" y="19734"/>
                  <a:pt x="10767" y="19734"/>
                </a:cubicBezTo>
                <a:cubicBezTo>
                  <a:pt x="10925" y="19734"/>
                  <a:pt x="11060" y="19586"/>
                  <a:pt x="11060" y="19416"/>
                </a:cubicBezTo>
                <a:cubicBezTo>
                  <a:pt x="11060" y="19247"/>
                  <a:pt x="10925" y="19120"/>
                  <a:pt x="10767" y="19120"/>
                </a:cubicBezTo>
                <a:cubicBezTo>
                  <a:pt x="10744" y="19120"/>
                  <a:pt x="10744" y="19120"/>
                  <a:pt x="10722" y="19120"/>
                </a:cubicBezTo>
                <a:cubicBezTo>
                  <a:pt x="10722" y="18802"/>
                  <a:pt x="10722" y="18802"/>
                  <a:pt x="10722" y="18802"/>
                </a:cubicBezTo>
                <a:cubicBezTo>
                  <a:pt x="12482" y="18167"/>
                  <a:pt x="13430" y="17320"/>
                  <a:pt x="14852" y="15626"/>
                </a:cubicBezTo>
                <a:cubicBezTo>
                  <a:pt x="14040" y="15329"/>
                  <a:pt x="13520" y="14609"/>
                  <a:pt x="13227" y="13762"/>
                </a:cubicBezTo>
                <a:cubicBezTo>
                  <a:pt x="12415" y="14355"/>
                  <a:pt x="11534" y="14736"/>
                  <a:pt x="10880" y="14736"/>
                </a:cubicBezTo>
                <a:cubicBezTo>
                  <a:pt x="10835" y="14736"/>
                  <a:pt x="10789" y="14736"/>
                  <a:pt x="10744" y="14736"/>
                </a:cubicBezTo>
                <a:cubicBezTo>
                  <a:pt x="10722" y="14736"/>
                  <a:pt x="10722" y="14736"/>
                  <a:pt x="10722" y="14736"/>
                </a:cubicBezTo>
                <a:cubicBezTo>
                  <a:pt x="10722" y="12703"/>
                  <a:pt x="10722" y="12703"/>
                  <a:pt x="10722" y="12703"/>
                </a:cubicBezTo>
                <a:cubicBezTo>
                  <a:pt x="10744" y="12703"/>
                  <a:pt x="10744" y="12703"/>
                  <a:pt x="10744" y="12703"/>
                </a:cubicBezTo>
                <a:cubicBezTo>
                  <a:pt x="11060" y="12703"/>
                  <a:pt x="11286" y="13148"/>
                  <a:pt x="11647" y="13021"/>
                </a:cubicBezTo>
                <a:cubicBezTo>
                  <a:pt x="12460" y="12746"/>
                  <a:pt x="12821" y="12237"/>
                  <a:pt x="12821" y="11687"/>
                </a:cubicBezTo>
                <a:cubicBezTo>
                  <a:pt x="12821" y="10924"/>
                  <a:pt x="11783" y="10564"/>
                  <a:pt x="10722" y="10564"/>
                </a:cubicBezTo>
                <a:cubicBezTo>
                  <a:pt x="10722" y="9844"/>
                  <a:pt x="10722" y="9844"/>
                  <a:pt x="10722" y="9844"/>
                </a:cubicBezTo>
                <a:cubicBezTo>
                  <a:pt x="11918" y="9675"/>
                  <a:pt x="12708" y="9993"/>
                  <a:pt x="13182" y="10353"/>
                </a:cubicBezTo>
                <a:cubicBezTo>
                  <a:pt x="13204" y="10374"/>
                  <a:pt x="13250" y="10395"/>
                  <a:pt x="13272" y="10437"/>
                </a:cubicBezTo>
                <a:cubicBezTo>
                  <a:pt x="14468" y="11115"/>
                  <a:pt x="14897" y="8298"/>
                  <a:pt x="14920" y="6477"/>
                </a:cubicBezTo>
                <a:cubicBezTo>
                  <a:pt x="13024" y="6371"/>
                  <a:pt x="11918" y="5461"/>
                  <a:pt x="10722" y="4698"/>
                </a:cubicBezTo>
                <a:lnTo>
                  <a:pt x="10722" y="61"/>
                </a:lnTo>
                <a:close/>
                <a:moveTo>
                  <a:pt x="5643" y="2750"/>
                </a:moveTo>
                <a:cubicBezTo>
                  <a:pt x="6275" y="1480"/>
                  <a:pt x="7268" y="527"/>
                  <a:pt x="8848" y="463"/>
                </a:cubicBezTo>
                <a:cubicBezTo>
                  <a:pt x="9142" y="378"/>
                  <a:pt x="9458" y="294"/>
                  <a:pt x="9796" y="251"/>
                </a:cubicBezTo>
                <a:cubicBezTo>
                  <a:pt x="10112" y="167"/>
                  <a:pt x="10428" y="103"/>
                  <a:pt x="10722" y="61"/>
                </a:cubicBezTo>
                <a:cubicBezTo>
                  <a:pt x="10722" y="4698"/>
                  <a:pt x="10722" y="4698"/>
                  <a:pt x="10722" y="4698"/>
                </a:cubicBezTo>
                <a:cubicBezTo>
                  <a:pt x="10338" y="4444"/>
                  <a:pt x="9954" y="4211"/>
                  <a:pt x="9525" y="4042"/>
                </a:cubicBezTo>
                <a:cubicBezTo>
                  <a:pt x="8465" y="3597"/>
                  <a:pt x="7449" y="3513"/>
                  <a:pt x="7065" y="4106"/>
                </a:cubicBezTo>
                <a:cubicBezTo>
                  <a:pt x="6772" y="4550"/>
                  <a:pt x="6614" y="5101"/>
                  <a:pt x="6569" y="5736"/>
                </a:cubicBezTo>
                <a:cubicBezTo>
                  <a:pt x="6569" y="5757"/>
                  <a:pt x="6569" y="5800"/>
                  <a:pt x="6569" y="5842"/>
                </a:cubicBezTo>
                <a:cubicBezTo>
                  <a:pt x="6478" y="7557"/>
                  <a:pt x="6772" y="11200"/>
                  <a:pt x="8104" y="10437"/>
                </a:cubicBezTo>
                <a:cubicBezTo>
                  <a:pt x="8149" y="10395"/>
                  <a:pt x="8171" y="10374"/>
                  <a:pt x="8216" y="10353"/>
                </a:cubicBezTo>
                <a:cubicBezTo>
                  <a:pt x="8690" y="9993"/>
                  <a:pt x="9480" y="9654"/>
                  <a:pt x="10699" y="9844"/>
                </a:cubicBezTo>
                <a:cubicBezTo>
                  <a:pt x="10722" y="9844"/>
                  <a:pt x="10722" y="9844"/>
                  <a:pt x="10722" y="9844"/>
                </a:cubicBezTo>
                <a:cubicBezTo>
                  <a:pt x="10722" y="10564"/>
                  <a:pt x="10722" y="10564"/>
                  <a:pt x="10722" y="10564"/>
                </a:cubicBezTo>
                <a:cubicBezTo>
                  <a:pt x="9683" y="10564"/>
                  <a:pt x="8600" y="10924"/>
                  <a:pt x="8555" y="11602"/>
                </a:cubicBezTo>
                <a:cubicBezTo>
                  <a:pt x="8510" y="12174"/>
                  <a:pt x="8961" y="12746"/>
                  <a:pt x="9819" y="13021"/>
                </a:cubicBezTo>
                <a:cubicBezTo>
                  <a:pt x="10180" y="13148"/>
                  <a:pt x="10406" y="12703"/>
                  <a:pt x="10722" y="12703"/>
                </a:cubicBezTo>
                <a:cubicBezTo>
                  <a:pt x="10722" y="14736"/>
                  <a:pt x="10722" y="14736"/>
                  <a:pt x="10722" y="14736"/>
                </a:cubicBezTo>
                <a:cubicBezTo>
                  <a:pt x="10699" y="14736"/>
                  <a:pt x="10654" y="14736"/>
                  <a:pt x="10586" y="14736"/>
                </a:cubicBezTo>
                <a:cubicBezTo>
                  <a:pt x="9954" y="14736"/>
                  <a:pt x="9074" y="14376"/>
                  <a:pt x="8284" y="13804"/>
                </a:cubicBezTo>
                <a:cubicBezTo>
                  <a:pt x="7991" y="14630"/>
                  <a:pt x="7472" y="15329"/>
                  <a:pt x="6659" y="15626"/>
                </a:cubicBezTo>
                <a:cubicBezTo>
                  <a:pt x="8013" y="17531"/>
                  <a:pt x="9119" y="18315"/>
                  <a:pt x="10722" y="18802"/>
                </a:cubicBezTo>
                <a:cubicBezTo>
                  <a:pt x="10722" y="18802"/>
                  <a:pt x="10722" y="18802"/>
                  <a:pt x="10722" y="18802"/>
                </a:cubicBezTo>
                <a:cubicBezTo>
                  <a:pt x="10722" y="19120"/>
                  <a:pt x="10722" y="19120"/>
                  <a:pt x="10722" y="19120"/>
                </a:cubicBezTo>
                <a:cubicBezTo>
                  <a:pt x="10564" y="19120"/>
                  <a:pt x="10451" y="19268"/>
                  <a:pt x="10451" y="19416"/>
                </a:cubicBezTo>
                <a:cubicBezTo>
                  <a:pt x="10451" y="19586"/>
                  <a:pt x="10564" y="19713"/>
                  <a:pt x="10722" y="19734"/>
                </a:cubicBezTo>
                <a:cubicBezTo>
                  <a:pt x="10722" y="19946"/>
                  <a:pt x="10722" y="19946"/>
                  <a:pt x="10722" y="19946"/>
                </a:cubicBezTo>
                <a:cubicBezTo>
                  <a:pt x="10564" y="19967"/>
                  <a:pt x="10451" y="20094"/>
                  <a:pt x="10451" y="20242"/>
                </a:cubicBezTo>
                <a:cubicBezTo>
                  <a:pt x="10451" y="20411"/>
                  <a:pt x="10564" y="20538"/>
                  <a:pt x="10722" y="20560"/>
                </a:cubicBezTo>
                <a:cubicBezTo>
                  <a:pt x="10722" y="21322"/>
                  <a:pt x="10722" y="21322"/>
                  <a:pt x="10722" y="21322"/>
                </a:cubicBezTo>
                <a:cubicBezTo>
                  <a:pt x="5643" y="21322"/>
                  <a:pt x="5643" y="21322"/>
                  <a:pt x="5643" y="21322"/>
                </a:cubicBezTo>
                <a:cubicBezTo>
                  <a:pt x="5643" y="15181"/>
                  <a:pt x="5643" y="15181"/>
                  <a:pt x="5643" y="15181"/>
                </a:cubicBezTo>
                <a:cubicBezTo>
                  <a:pt x="5801" y="15138"/>
                  <a:pt x="5937" y="15096"/>
                  <a:pt x="6072" y="15033"/>
                </a:cubicBezTo>
                <a:cubicBezTo>
                  <a:pt x="7088" y="14630"/>
                  <a:pt x="7517" y="14016"/>
                  <a:pt x="7652" y="13275"/>
                </a:cubicBezTo>
                <a:cubicBezTo>
                  <a:pt x="7201" y="12830"/>
                  <a:pt x="6794" y="12322"/>
                  <a:pt x="6546" y="11771"/>
                </a:cubicBezTo>
                <a:cubicBezTo>
                  <a:pt x="6298" y="11454"/>
                  <a:pt x="6095" y="11094"/>
                  <a:pt x="5914" y="10713"/>
                </a:cubicBezTo>
                <a:cubicBezTo>
                  <a:pt x="5824" y="10670"/>
                  <a:pt x="5734" y="10649"/>
                  <a:pt x="5643" y="10586"/>
                </a:cubicBezTo>
                <a:cubicBezTo>
                  <a:pt x="5643" y="9823"/>
                  <a:pt x="5643" y="9823"/>
                  <a:pt x="5643" y="9823"/>
                </a:cubicBezTo>
                <a:cubicBezTo>
                  <a:pt x="5801" y="9993"/>
                  <a:pt x="6004" y="10120"/>
                  <a:pt x="6208" y="10183"/>
                </a:cubicBezTo>
                <a:cubicBezTo>
                  <a:pt x="6320" y="8849"/>
                  <a:pt x="6320" y="7642"/>
                  <a:pt x="6162" y="6943"/>
                </a:cubicBezTo>
                <a:cubicBezTo>
                  <a:pt x="6050" y="6435"/>
                  <a:pt x="5846" y="6244"/>
                  <a:pt x="5643" y="6287"/>
                </a:cubicBezTo>
                <a:lnTo>
                  <a:pt x="5643" y="2750"/>
                </a:lnTo>
                <a:close/>
                <a:moveTo>
                  <a:pt x="4763" y="6350"/>
                </a:moveTo>
                <a:cubicBezTo>
                  <a:pt x="4763" y="6350"/>
                  <a:pt x="4763" y="6350"/>
                  <a:pt x="4763" y="6350"/>
                </a:cubicBezTo>
                <a:cubicBezTo>
                  <a:pt x="4853" y="5186"/>
                  <a:pt x="5102" y="3851"/>
                  <a:pt x="5643" y="2750"/>
                </a:cubicBezTo>
                <a:cubicBezTo>
                  <a:pt x="5643" y="6287"/>
                  <a:pt x="5643" y="6287"/>
                  <a:pt x="5643" y="6287"/>
                </a:cubicBezTo>
                <a:cubicBezTo>
                  <a:pt x="5485" y="6329"/>
                  <a:pt x="5305" y="6562"/>
                  <a:pt x="5192" y="6901"/>
                </a:cubicBezTo>
                <a:cubicBezTo>
                  <a:pt x="4831" y="7833"/>
                  <a:pt x="5034" y="9146"/>
                  <a:pt x="5643" y="9823"/>
                </a:cubicBezTo>
                <a:cubicBezTo>
                  <a:pt x="5643" y="10586"/>
                  <a:pt x="5643" y="10586"/>
                  <a:pt x="5643" y="10586"/>
                </a:cubicBezTo>
                <a:cubicBezTo>
                  <a:pt x="5418" y="10480"/>
                  <a:pt x="5237" y="10310"/>
                  <a:pt x="5057" y="10098"/>
                </a:cubicBezTo>
                <a:cubicBezTo>
                  <a:pt x="4763" y="9738"/>
                  <a:pt x="4583" y="9294"/>
                  <a:pt x="4470" y="8786"/>
                </a:cubicBezTo>
                <a:cubicBezTo>
                  <a:pt x="4357" y="8320"/>
                  <a:pt x="4334" y="7790"/>
                  <a:pt x="4425" y="7324"/>
                </a:cubicBezTo>
                <a:cubicBezTo>
                  <a:pt x="4492" y="6964"/>
                  <a:pt x="4583" y="6626"/>
                  <a:pt x="4763" y="6350"/>
                </a:cubicBezTo>
                <a:moveTo>
                  <a:pt x="5643" y="21322"/>
                </a:moveTo>
                <a:cubicBezTo>
                  <a:pt x="723" y="21322"/>
                  <a:pt x="723" y="21322"/>
                  <a:pt x="723" y="21322"/>
                </a:cubicBezTo>
                <a:cubicBezTo>
                  <a:pt x="294" y="20644"/>
                  <a:pt x="23" y="19967"/>
                  <a:pt x="1" y="19310"/>
                </a:cubicBezTo>
                <a:cubicBezTo>
                  <a:pt x="-67" y="16473"/>
                  <a:pt x="3138" y="16070"/>
                  <a:pt x="5643" y="15181"/>
                </a:cubicBezTo>
                <a:lnTo>
                  <a:pt x="5643" y="21322"/>
                </a:lnTo>
                <a:close/>
              </a:path>
            </a:pathLst>
          </a:custGeom>
          <a:solidFill>
            <a:srgbClr val="FFFFFF"/>
          </a:solidFill>
          <a:ln w="12700">
            <a:miter lim="400000"/>
          </a:ln>
        </p:spPr>
        <p:txBody>
          <a:bodyPr lIns="0" tIns="0" rIns="0" bIns="0"/>
          <a:lstStyle/>
          <a:p>
            <a:pPr marL="0" marR="0" lvl="0" indent="0" defTabSz="4572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dirty="0">
              <a:ln>
                <a:noFill/>
              </a:ln>
              <a:solidFill>
                <a:schemeClr val="bg1"/>
              </a:solidFill>
              <a:effectLst/>
              <a:uLnTx/>
              <a:uFill>
                <a:solidFill>
                  <a:srgbClr val="FFFFFF"/>
                </a:solidFill>
              </a:uFill>
              <a:ea typeface="阿里巴巴普惠体 R" panose="00020600040101010101" charset="-122"/>
              <a:cs typeface="阿里巴巴普惠体 R" panose="00020600040101010101" charset="-122"/>
            </a:endParaRPr>
          </a:p>
        </p:txBody>
      </p:sp>
      <p:sp>
        <p:nvSpPr>
          <p:cNvPr id="117" name="矩形 116"/>
          <p:cNvSpPr/>
          <p:nvPr/>
        </p:nvSpPr>
        <p:spPr>
          <a:xfrm>
            <a:off x="565105" y="4214711"/>
            <a:ext cx="3050268" cy="1200329"/>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118" name="矩形 117"/>
          <p:cNvSpPr/>
          <p:nvPr/>
        </p:nvSpPr>
        <p:spPr>
          <a:xfrm>
            <a:off x="550880" y="2797580"/>
            <a:ext cx="3050268" cy="1200329"/>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119" name="矩形 118"/>
          <p:cNvSpPr/>
          <p:nvPr/>
        </p:nvSpPr>
        <p:spPr>
          <a:xfrm>
            <a:off x="565105" y="1575966"/>
            <a:ext cx="4615575"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120" name="矩形 119"/>
          <p:cNvSpPr/>
          <p:nvPr/>
        </p:nvSpPr>
        <p:spPr>
          <a:xfrm>
            <a:off x="7248971" y="1628188"/>
            <a:ext cx="4615575"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121" name="矩形 120"/>
          <p:cNvSpPr/>
          <p:nvPr/>
        </p:nvSpPr>
        <p:spPr>
          <a:xfrm>
            <a:off x="8369931" y="2957567"/>
            <a:ext cx="3050268" cy="1200329"/>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122" name="矩形 121"/>
          <p:cNvSpPr/>
          <p:nvPr/>
        </p:nvSpPr>
        <p:spPr>
          <a:xfrm>
            <a:off x="8391917" y="4329372"/>
            <a:ext cx="3050268" cy="1200329"/>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单击此处添加合适的描述合适描述单击此处添加合适的描述合适描述单击此处添加合适的描述合适描述</a:t>
            </a:r>
            <a:endParaRPr lang="zh-CN" altLang="en-US" sz="1400" dirty="0">
              <a:solidFill>
                <a:schemeClr val="bg1"/>
              </a:solidFill>
              <a:ea typeface="阿里巴巴普惠体 R" panose="00020600040101010101" charset="-122"/>
              <a:cs typeface="阿里巴巴普惠体 R"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119"/>
                                        </p:tgtEl>
                                        <p:attrNameLst>
                                          <p:attrName>style.visibility</p:attrName>
                                        </p:attrNameLst>
                                      </p:cBhvr>
                                      <p:to>
                                        <p:strVal val="visible"/>
                                      </p:to>
                                    </p:set>
                                    <p:anim calcmode="lin" valueType="num">
                                      <p:cBhvr additive="base">
                                        <p:cTn id="13" dur="500" fill="hold"/>
                                        <p:tgtEl>
                                          <p:spTgt spid="119"/>
                                        </p:tgtEl>
                                        <p:attrNameLst>
                                          <p:attrName>ppt_x</p:attrName>
                                        </p:attrNameLst>
                                      </p:cBhvr>
                                      <p:tavLst>
                                        <p:tav tm="0">
                                          <p:val>
                                            <p:strVal val="0-#ppt_w/2"/>
                                          </p:val>
                                        </p:tav>
                                        <p:tav tm="100000">
                                          <p:val>
                                            <p:strVal val="#ppt_x"/>
                                          </p:val>
                                        </p:tav>
                                      </p:tavLst>
                                    </p:anim>
                                    <p:anim calcmode="lin" valueType="num">
                                      <p:cBhvr additive="base">
                                        <p:cTn id="14" dur="500" fill="hold"/>
                                        <p:tgtEl>
                                          <p:spTgt spid="11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decel="100000" fill="hold" grpId="0" nodeType="after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additive="base">
                                        <p:cTn id="18" dur="500" fill="hold"/>
                                        <p:tgtEl>
                                          <p:spTgt spid="118"/>
                                        </p:tgtEl>
                                        <p:attrNameLst>
                                          <p:attrName>ppt_x</p:attrName>
                                        </p:attrNameLst>
                                      </p:cBhvr>
                                      <p:tavLst>
                                        <p:tav tm="0">
                                          <p:val>
                                            <p:strVal val="0-#ppt_w/2"/>
                                          </p:val>
                                        </p:tav>
                                        <p:tav tm="100000">
                                          <p:val>
                                            <p:strVal val="#ppt_x"/>
                                          </p:val>
                                        </p:tav>
                                      </p:tavLst>
                                    </p:anim>
                                    <p:anim calcmode="lin" valueType="num">
                                      <p:cBhvr additive="base">
                                        <p:cTn id="19" dur="500" fill="hold"/>
                                        <p:tgtEl>
                                          <p:spTgt spid="11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0-#ppt_w/2"/>
                                          </p:val>
                                        </p:tav>
                                        <p:tav tm="100000">
                                          <p:val>
                                            <p:strVal val="#ppt_x"/>
                                          </p:val>
                                        </p:tav>
                                      </p:tavLst>
                                    </p:anim>
                                    <p:anim calcmode="lin" valueType="num">
                                      <p:cBhvr additive="base">
                                        <p:cTn id="24" dur="500" fill="hold"/>
                                        <p:tgtEl>
                                          <p:spTgt spid="1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decel="100000" fill="hold" grpId="0" nodeType="afterEffect">
                                  <p:stCondLst>
                                    <p:cond delay="0"/>
                                  </p:stCondLst>
                                  <p:childTnLst>
                                    <p:set>
                                      <p:cBhvr>
                                        <p:cTn id="27" dur="1" fill="hold">
                                          <p:stCondLst>
                                            <p:cond delay="0"/>
                                          </p:stCondLst>
                                        </p:cTn>
                                        <p:tgtEl>
                                          <p:spTgt spid="120"/>
                                        </p:tgtEl>
                                        <p:attrNameLst>
                                          <p:attrName>style.visibility</p:attrName>
                                        </p:attrNameLst>
                                      </p:cBhvr>
                                      <p:to>
                                        <p:strVal val="visible"/>
                                      </p:to>
                                    </p:set>
                                    <p:anim calcmode="lin" valueType="num">
                                      <p:cBhvr additive="base">
                                        <p:cTn id="28" dur="500" fill="hold"/>
                                        <p:tgtEl>
                                          <p:spTgt spid="120"/>
                                        </p:tgtEl>
                                        <p:attrNameLst>
                                          <p:attrName>ppt_x</p:attrName>
                                        </p:attrNameLst>
                                      </p:cBhvr>
                                      <p:tavLst>
                                        <p:tav tm="0">
                                          <p:val>
                                            <p:strVal val="1+#ppt_w/2"/>
                                          </p:val>
                                        </p:tav>
                                        <p:tav tm="100000">
                                          <p:val>
                                            <p:strVal val="#ppt_x"/>
                                          </p:val>
                                        </p:tav>
                                      </p:tavLst>
                                    </p:anim>
                                    <p:anim calcmode="lin" valueType="num">
                                      <p:cBhvr additive="base">
                                        <p:cTn id="29" dur="500" fill="hold"/>
                                        <p:tgtEl>
                                          <p:spTgt spid="12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additive="base">
                                        <p:cTn id="33" dur="500" fill="hold"/>
                                        <p:tgtEl>
                                          <p:spTgt spid="121"/>
                                        </p:tgtEl>
                                        <p:attrNameLst>
                                          <p:attrName>ppt_x</p:attrName>
                                        </p:attrNameLst>
                                      </p:cBhvr>
                                      <p:tavLst>
                                        <p:tav tm="0">
                                          <p:val>
                                            <p:strVal val="1+#ppt_w/2"/>
                                          </p:val>
                                        </p:tav>
                                        <p:tav tm="100000">
                                          <p:val>
                                            <p:strVal val="#ppt_x"/>
                                          </p:val>
                                        </p:tav>
                                      </p:tavLst>
                                    </p:anim>
                                    <p:anim calcmode="lin" valueType="num">
                                      <p:cBhvr additive="base">
                                        <p:cTn id="34" dur="500" fill="hold"/>
                                        <p:tgtEl>
                                          <p:spTgt spid="121"/>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decel="100000" fill="hold" grpId="0" nodeType="afterEffect">
                                  <p:stCondLst>
                                    <p:cond delay="0"/>
                                  </p:stCondLst>
                                  <p:childTnLst>
                                    <p:set>
                                      <p:cBhvr>
                                        <p:cTn id="37" dur="1" fill="hold">
                                          <p:stCondLst>
                                            <p:cond delay="0"/>
                                          </p:stCondLst>
                                        </p:cTn>
                                        <p:tgtEl>
                                          <p:spTgt spid="122"/>
                                        </p:tgtEl>
                                        <p:attrNameLst>
                                          <p:attrName>style.visibility</p:attrName>
                                        </p:attrNameLst>
                                      </p:cBhvr>
                                      <p:to>
                                        <p:strVal val="visible"/>
                                      </p:to>
                                    </p:set>
                                    <p:anim calcmode="lin" valueType="num">
                                      <p:cBhvr additive="base">
                                        <p:cTn id="38" dur="500" fill="hold"/>
                                        <p:tgtEl>
                                          <p:spTgt spid="122"/>
                                        </p:tgtEl>
                                        <p:attrNameLst>
                                          <p:attrName>ppt_x</p:attrName>
                                        </p:attrNameLst>
                                      </p:cBhvr>
                                      <p:tavLst>
                                        <p:tav tm="0">
                                          <p:val>
                                            <p:strVal val="1+#ppt_w/2"/>
                                          </p:val>
                                        </p:tav>
                                        <p:tav tm="100000">
                                          <p:val>
                                            <p:strVal val="#ppt_x"/>
                                          </p:val>
                                        </p:tav>
                                      </p:tavLst>
                                    </p:anim>
                                    <p:anim calcmode="lin" valueType="num">
                                      <p:cBhvr additive="base">
                                        <p:cTn id="39"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117" grpId="0"/>
      <p:bldP spid="118" grpId="0"/>
      <p:bldP spid="119" grpId="0"/>
      <p:bldP spid="120" grpId="0"/>
      <p:bldP spid="121" grpId="0"/>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矩形 14"/>
          <p:cNvSpPr>
            <a:spLocks noChangeArrowheads="1"/>
          </p:cNvSpPr>
          <p:nvPr/>
        </p:nvSpPr>
        <p:spPr bwMode="auto">
          <a:xfrm>
            <a:off x="7076040" y="2519940"/>
            <a:ext cx="38404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algn="ctr" fontAlgn="base">
              <a:spcBef>
                <a:spcPct val="0"/>
              </a:spcBef>
              <a:spcAft>
                <a:spcPct val="0"/>
              </a:spcAft>
            </a:pPr>
            <a:r>
              <a:rPr lang="zh-CN" altLang="en-US" sz="7200" dirty="0">
                <a:solidFill>
                  <a:schemeClr val="bg1"/>
                </a:solidFill>
                <a:latin typeface="阿里巴巴普惠体 M" panose="00020600040101010101" charset="-122"/>
                <a:ea typeface="阿里巴巴普惠体 M" panose="00020600040101010101" charset="-122"/>
                <a:cs typeface="阿里巴巴普惠体 R" panose="00020600040101010101" charset="-122"/>
              </a:rPr>
              <a:t>执行计划</a:t>
            </a:r>
            <a:endParaRPr lang="zh-CN" altLang="en-US" sz="7200" dirty="0">
              <a:solidFill>
                <a:schemeClr val="bg1"/>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5" name="文本框 4"/>
          <p:cNvSpPr txBox="1"/>
          <p:nvPr/>
        </p:nvSpPr>
        <p:spPr>
          <a:xfrm>
            <a:off x="7087031" y="3653700"/>
            <a:ext cx="3945379" cy="666115"/>
          </a:xfrm>
          <a:prstGeom prst="rect">
            <a:avLst/>
          </a:prstGeom>
          <a:noFill/>
        </p:spPr>
        <p:txBody>
          <a:bodyPr wrap="square" rtlCol="0">
            <a:spAutoFit/>
          </a:bodyPr>
          <a:lstStyle/>
          <a:p>
            <a:pPr algn="ctr"/>
            <a:r>
              <a:rPr lang="zh-CN" altLang="en-US" sz="373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如何执行计划</a:t>
            </a:r>
            <a:endParaRPr lang="zh-CN" altLang="en-US" sz="3735"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 name="组合 2"/>
          <p:cNvGrpSpPr/>
          <p:nvPr/>
        </p:nvGrpSpPr>
        <p:grpSpPr>
          <a:xfrm>
            <a:off x="4944745" y="2538095"/>
            <a:ext cx="1781810" cy="1781810"/>
            <a:chOff x="7477" y="4255"/>
            <a:chExt cx="2806" cy="2806"/>
          </a:xfrm>
        </p:grpSpPr>
        <p:sp>
          <p:nvSpPr>
            <p:cNvPr id="2" name="圆角矩形 1"/>
            <p:cNvSpPr/>
            <p:nvPr/>
          </p:nvSpPr>
          <p:spPr>
            <a:xfrm>
              <a:off x="7477" y="4255"/>
              <a:ext cx="2806" cy="2806"/>
            </a:xfrm>
            <a:prstGeom prst="round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0" name="文本框 9"/>
            <p:cNvSpPr txBox="1"/>
            <p:nvPr/>
          </p:nvSpPr>
          <p:spPr>
            <a:xfrm>
              <a:off x="7681" y="4423"/>
              <a:ext cx="2538" cy="2470"/>
            </a:xfrm>
            <a:prstGeom prst="rect">
              <a:avLst/>
            </a:prstGeom>
            <a:noFill/>
          </p:spPr>
          <p:txBody>
            <a:bodyPr wrap="none" rtlCol="0">
              <a:spAutoFit/>
            </a:bodyPr>
            <a:lstStyle/>
            <a:p>
              <a:pPr algn="ctr"/>
              <a:r>
                <a:rPr lang="en-US" altLang="zh-CN" sz="9600" b="1" dirty="0">
                  <a:solidFill>
                    <a:schemeClr val="bg1"/>
                  </a:solidFill>
                  <a:effectLst/>
                  <a:latin typeface="阿里巴巴普惠体 M" panose="00020600040101010101" charset="-122"/>
                  <a:ea typeface="阿里巴巴普惠体 M" panose="00020600040101010101" charset="-122"/>
                  <a:cs typeface="阿里巴巴普惠体 R" panose="00020600040101010101" charset="-122"/>
                </a:rPr>
                <a:t>04</a:t>
              </a:r>
              <a:endParaRPr lang="en-US" altLang="zh-CN" sz="9600" b="1" dirty="0">
                <a:solidFill>
                  <a:schemeClr val="bg1"/>
                </a:solidFill>
                <a:effectLst/>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Shape 4171"/>
          <p:cNvSpPr/>
          <p:nvPr/>
        </p:nvSpPr>
        <p:spPr>
          <a:xfrm>
            <a:off x="7015143" y="4429297"/>
            <a:ext cx="419008" cy="381627"/>
          </a:xfrm>
          <a:prstGeom prst="line">
            <a:avLst/>
          </a:prstGeom>
          <a:ln w="12700">
            <a:solidFill>
              <a:srgbClr val="FFFFFF"/>
            </a:solidFill>
            <a:round/>
            <a:headEnd type="triangle"/>
            <a:tailEnd type="triangle"/>
          </a:ln>
        </p:spPr>
        <p:txBody>
          <a:bodyPr lIns="0" tIns="0" rIns="0" bIns="0"/>
          <a:lstStyle/>
          <a:p>
            <a:pPr marL="0" marR="0" lvl="0" indent="0" defTabSz="4572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dirty="0">
              <a:ln>
                <a:noFill/>
              </a:ln>
              <a:solidFill>
                <a:sysClr val="windowText" lastClr="000000"/>
              </a:solidFill>
              <a:effectLst/>
              <a:uLnTx/>
              <a:uFillTx/>
              <a:ea typeface="阿里巴巴普惠体 R" panose="00020600040101010101" charset="-122"/>
              <a:cs typeface="阿里巴巴普惠体 R" panose="00020600040101010101" charset="-122"/>
            </a:endParaRPr>
          </a:p>
        </p:txBody>
      </p:sp>
      <p:sp>
        <p:nvSpPr>
          <p:cNvPr id="46" name="Shape 4172"/>
          <p:cNvSpPr/>
          <p:nvPr/>
        </p:nvSpPr>
        <p:spPr>
          <a:xfrm>
            <a:off x="7109819" y="3785429"/>
            <a:ext cx="620369" cy="1"/>
          </a:xfrm>
          <a:prstGeom prst="line">
            <a:avLst/>
          </a:prstGeom>
          <a:ln w="12700">
            <a:solidFill>
              <a:srgbClr val="FFFFFF"/>
            </a:solidFill>
            <a:round/>
            <a:headEnd type="triangle"/>
            <a:tailEnd type="triangle"/>
          </a:ln>
        </p:spPr>
        <p:txBody>
          <a:bodyPr lIns="0" tIns="0" rIns="0" bIns="0"/>
          <a:lstStyle/>
          <a:p>
            <a:pPr marL="0" marR="0" lvl="0" indent="0" defTabSz="4572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dirty="0">
              <a:ln>
                <a:noFill/>
              </a:ln>
              <a:solidFill>
                <a:sysClr val="windowText" lastClr="000000"/>
              </a:solidFill>
              <a:effectLst/>
              <a:uLnTx/>
              <a:uFillTx/>
              <a:ea typeface="阿里巴巴普惠体 R" panose="00020600040101010101" charset="-122"/>
              <a:cs typeface="阿里巴巴普惠体 R" panose="00020600040101010101" charset="-122"/>
            </a:endParaRPr>
          </a:p>
        </p:txBody>
      </p:sp>
      <p:sp>
        <p:nvSpPr>
          <p:cNvPr id="47" name="Shape 4173"/>
          <p:cNvSpPr/>
          <p:nvPr/>
        </p:nvSpPr>
        <p:spPr>
          <a:xfrm flipV="1">
            <a:off x="6998385" y="2766424"/>
            <a:ext cx="419008" cy="381627"/>
          </a:xfrm>
          <a:prstGeom prst="line">
            <a:avLst/>
          </a:prstGeom>
          <a:ln w="12700">
            <a:solidFill>
              <a:srgbClr val="FFFFFF"/>
            </a:solidFill>
            <a:round/>
            <a:headEnd type="triangle"/>
            <a:tailEnd type="triangle"/>
          </a:ln>
        </p:spPr>
        <p:txBody>
          <a:bodyPr lIns="0" tIns="0" rIns="0" bIns="0"/>
          <a:lstStyle/>
          <a:p>
            <a:pPr marL="0" marR="0" lvl="0" indent="0" defTabSz="4572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dirty="0">
              <a:ln>
                <a:noFill/>
              </a:ln>
              <a:solidFill>
                <a:sysClr val="windowText" lastClr="000000"/>
              </a:solidFill>
              <a:effectLst/>
              <a:uLnTx/>
              <a:uFillTx/>
              <a:ea typeface="阿里巴巴普惠体 R" panose="00020600040101010101" charset="-122"/>
              <a:cs typeface="阿里巴巴普惠体 R" panose="00020600040101010101" charset="-122"/>
            </a:endParaRPr>
          </a:p>
        </p:txBody>
      </p:sp>
      <p:sp>
        <p:nvSpPr>
          <p:cNvPr id="48" name="Shape 4174"/>
          <p:cNvSpPr/>
          <p:nvPr/>
        </p:nvSpPr>
        <p:spPr>
          <a:xfrm>
            <a:off x="7356186" y="1672791"/>
            <a:ext cx="1205789" cy="12057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FFFFF"/>
          </a:solidFill>
          <a:ln w="12700">
            <a:miter lim="400000"/>
          </a:ln>
        </p:spPr>
        <p:txBody>
          <a:bodyPr lIns="0" tIns="0" rIns="0" bIns="0" anchor="ctr"/>
          <a:lstStyle/>
          <a:p>
            <a:pPr marL="0" marR="0" lvl="0" indent="0" algn="ctr" defTabSz="666750" eaLnBrk="1" fontAlgn="auto" latinLnBrk="0" hangingPunct="1">
              <a:lnSpc>
                <a:spcPct val="90000"/>
              </a:lnSpc>
              <a:spcBef>
                <a:spcPts val="700"/>
              </a:spcBef>
              <a:spcAft>
                <a:spcPts val="0"/>
              </a:spcAft>
              <a:buClrTx/>
              <a:buSzTx/>
              <a:buFontTx/>
              <a:buNone/>
              <a:defRPr sz="2400">
                <a:solidFill>
                  <a:srgbClr val="FFFFFF"/>
                </a:solidFill>
                <a:uFill>
                  <a:solidFill>
                    <a:srgbClr val="FFFFFF"/>
                  </a:solidFill>
                </a:uFill>
                <a:latin typeface="Roboto condensed"/>
                <a:ea typeface="Roboto condensed"/>
                <a:cs typeface="Roboto condensed"/>
                <a:sym typeface="Roboto condensed"/>
              </a:defRPr>
            </a:pPr>
            <a:endParaRPr kumimoji="0" sz="2400" b="0" i="0" u="none" strike="noStrike" kern="0" cap="none" spc="0" normalizeH="0" baseline="0" noProof="0" dirty="0">
              <a:ln>
                <a:noFill/>
              </a:ln>
              <a:solidFill>
                <a:schemeClr val="bg1"/>
              </a:solidFill>
              <a:effectLst/>
              <a:uLnTx/>
              <a:uFill>
                <a:solidFill>
                  <a:srgbClr val="FFFFFF"/>
                </a:solidFill>
              </a:uFill>
              <a:ea typeface="阿里巴巴普惠体 R" panose="00020600040101010101" charset="-122"/>
              <a:cs typeface="阿里巴巴普惠体 R" panose="00020600040101010101" charset="-122"/>
            </a:endParaRPr>
          </a:p>
        </p:txBody>
      </p:sp>
      <p:sp>
        <p:nvSpPr>
          <p:cNvPr id="49" name="Shape 4175"/>
          <p:cNvSpPr/>
          <p:nvPr/>
        </p:nvSpPr>
        <p:spPr>
          <a:xfrm>
            <a:off x="7806309" y="3194052"/>
            <a:ext cx="1205789" cy="12057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FFFFF"/>
          </a:solidFill>
          <a:ln w="12700">
            <a:miter lim="400000"/>
          </a:ln>
        </p:spPr>
        <p:txBody>
          <a:bodyPr lIns="0" tIns="0" rIns="0" bIns="0" anchor="ctr"/>
          <a:lstStyle/>
          <a:p>
            <a:pPr marL="0" marR="0" lvl="0" indent="0" algn="ctr" defTabSz="666750" eaLnBrk="1" fontAlgn="auto" latinLnBrk="0" hangingPunct="1">
              <a:lnSpc>
                <a:spcPct val="90000"/>
              </a:lnSpc>
              <a:spcBef>
                <a:spcPts val="700"/>
              </a:spcBef>
              <a:spcAft>
                <a:spcPts val="0"/>
              </a:spcAft>
              <a:buClrTx/>
              <a:buSzTx/>
              <a:buFontTx/>
              <a:buNone/>
              <a:defRPr sz="2400">
                <a:solidFill>
                  <a:srgbClr val="FFFFFF"/>
                </a:solidFill>
                <a:uFill>
                  <a:solidFill>
                    <a:srgbClr val="FFFFFF"/>
                  </a:solidFill>
                </a:uFill>
                <a:latin typeface="Roboto condensed"/>
                <a:ea typeface="Roboto condensed"/>
                <a:cs typeface="Roboto condensed"/>
                <a:sym typeface="Roboto condensed"/>
              </a:defRPr>
            </a:pPr>
            <a:endParaRPr kumimoji="0" sz="2400" b="0" i="0" u="none" strike="noStrike" kern="0" cap="none" spc="0" normalizeH="0" baseline="0" noProof="0" dirty="0">
              <a:ln>
                <a:noFill/>
              </a:ln>
              <a:solidFill>
                <a:schemeClr val="bg1"/>
              </a:solidFill>
              <a:effectLst/>
              <a:uLnTx/>
              <a:uFill>
                <a:solidFill>
                  <a:srgbClr val="FFFFFF"/>
                </a:solidFill>
              </a:uFill>
              <a:ea typeface="阿里巴巴普惠体 R" panose="00020600040101010101" charset="-122"/>
              <a:cs typeface="阿里巴巴普惠体 R" panose="00020600040101010101" charset="-122"/>
            </a:endParaRPr>
          </a:p>
        </p:txBody>
      </p:sp>
      <p:sp>
        <p:nvSpPr>
          <p:cNvPr id="50" name="Shape 4176"/>
          <p:cNvSpPr/>
          <p:nvPr/>
        </p:nvSpPr>
        <p:spPr>
          <a:xfrm>
            <a:off x="7346661" y="4741233"/>
            <a:ext cx="1205789" cy="12057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FFFFF"/>
          </a:solidFill>
          <a:ln w="12700">
            <a:miter lim="400000"/>
          </a:ln>
        </p:spPr>
        <p:txBody>
          <a:bodyPr lIns="0" tIns="0" rIns="0" bIns="0" anchor="ctr"/>
          <a:lstStyle/>
          <a:p>
            <a:pPr marL="0" marR="0" lvl="0" indent="0" algn="ctr" defTabSz="666750" eaLnBrk="1" fontAlgn="auto" latinLnBrk="0" hangingPunct="1">
              <a:lnSpc>
                <a:spcPct val="90000"/>
              </a:lnSpc>
              <a:spcBef>
                <a:spcPts val="700"/>
              </a:spcBef>
              <a:spcAft>
                <a:spcPts val="0"/>
              </a:spcAft>
              <a:buClrTx/>
              <a:buSzTx/>
              <a:buFontTx/>
              <a:buNone/>
              <a:defRPr sz="2400">
                <a:solidFill>
                  <a:srgbClr val="FFFFFF"/>
                </a:solidFill>
                <a:uFill>
                  <a:solidFill>
                    <a:srgbClr val="FFFFFF"/>
                  </a:solidFill>
                </a:uFill>
                <a:latin typeface="Roboto condensed"/>
                <a:ea typeface="Roboto condensed"/>
                <a:cs typeface="Roboto condensed"/>
                <a:sym typeface="Roboto condensed"/>
              </a:defRPr>
            </a:pPr>
            <a:endParaRPr kumimoji="0" sz="2400" b="0" i="0" u="none" strike="noStrike" kern="0" cap="none" spc="0" normalizeH="0" baseline="0" noProof="0" dirty="0">
              <a:ln>
                <a:noFill/>
              </a:ln>
              <a:solidFill>
                <a:schemeClr val="bg1"/>
              </a:solidFill>
              <a:effectLst/>
              <a:uLnTx/>
              <a:uFill>
                <a:solidFill>
                  <a:srgbClr val="FFFFFF"/>
                </a:solidFill>
              </a:uFill>
              <a:ea typeface="阿里巴巴普惠体 R" panose="00020600040101010101" charset="-122"/>
              <a:cs typeface="阿里巴巴普惠体 R" panose="00020600040101010101" charset="-122"/>
            </a:endParaRPr>
          </a:p>
        </p:txBody>
      </p:sp>
      <p:sp>
        <p:nvSpPr>
          <p:cNvPr id="52" name="Shape 4178"/>
          <p:cNvSpPr/>
          <p:nvPr/>
        </p:nvSpPr>
        <p:spPr>
          <a:xfrm flipH="1">
            <a:off x="4693812" y="4429297"/>
            <a:ext cx="419009" cy="381627"/>
          </a:xfrm>
          <a:prstGeom prst="line">
            <a:avLst/>
          </a:prstGeom>
          <a:ln w="12700">
            <a:solidFill>
              <a:srgbClr val="FFFFFF"/>
            </a:solidFill>
            <a:round/>
            <a:headEnd type="triangle"/>
            <a:tailEnd type="triangle"/>
          </a:ln>
        </p:spPr>
        <p:txBody>
          <a:bodyPr lIns="0" tIns="0" rIns="0" bIns="0"/>
          <a:lstStyle/>
          <a:p>
            <a:pPr marL="0" marR="0" lvl="0" indent="0" defTabSz="4572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dirty="0">
              <a:ln>
                <a:noFill/>
              </a:ln>
              <a:solidFill>
                <a:sysClr val="windowText" lastClr="000000"/>
              </a:solidFill>
              <a:effectLst/>
              <a:uLnTx/>
              <a:uFillTx/>
              <a:ea typeface="阿里巴巴普惠体 R" panose="00020600040101010101" charset="-122"/>
              <a:cs typeface="阿里巴巴普惠体 R" panose="00020600040101010101" charset="-122"/>
            </a:endParaRPr>
          </a:p>
        </p:txBody>
      </p:sp>
      <p:sp>
        <p:nvSpPr>
          <p:cNvPr id="53" name="Shape 4179"/>
          <p:cNvSpPr/>
          <p:nvPr/>
        </p:nvSpPr>
        <p:spPr>
          <a:xfrm flipH="1">
            <a:off x="4444980" y="3785429"/>
            <a:ext cx="620369" cy="1"/>
          </a:xfrm>
          <a:prstGeom prst="line">
            <a:avLst/>
          </a:prstGeom>
          <a:ln w="12700">
            <a:solidFill>
              <a:srgbClr val="FFFFFF"/>
            </a:solidFill>
            <a:round/>
            <a:headEnd type="triangle"/>
            <a:tailEnd type="triangle"/>
          </a:ln>
        </p:spPr>
        <p:txBody>
          <a:bodyPr lIns="0" tIns="0" rIns="0" bIns="0"/>
          <a:lstStyle/>
          <a:p>
            <a:pPr marL="0" marR="0" lvl="0" indent="0" defTabSz="4572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dirty="0">
              <a:ln>
                <a:noFill/>
              </a:ln>
              <a:solidFill>
                <a:sysClr val="windowText" lastClr="000000"/>
              </a:solidFill>
              <a:effectLst/>
              <a:uLnTx/>
              <a:uFillTx/>
              <a:ea typeface="阿里巴巴普惠体 R" panose="00020600040101010101" charset="-122"/>
              <a:cs typeface="阿里巴巴普惠体 R" panose="00020600040101010101" charset="-122"/>
            </a:endParaRPr>
          </a:p>
        </p:txBody>
      </p:sp>
      <p:sp>
        <p:nvSpPr>
          <p:cNvPr id="54" name="Shape 4180"/>
          <p:cNvSpPr/>
          <p:nvPr/>
        </p:nvSpPr>
        <p:spPr>
          <a:xfrm flipH="1" flipV="1">
            <a:off x="4710571" y="2766424"/>
            <a:ext cx="419008" cy="381627"/>
          </a:xfrm>
          <a:prstGeom prst="line">
            <a:avLst/>
          </a:prstGeom>
          <a:ln w="12700">
            <a:solidFill>
              <a:srgbClr val="FFFFFF"/>
            </a:solidFill>
            <a:round/>
            <a:headEnd type="triangle"/>
            <a:tailEnd type="triangle"/>
          </a:ln>
        </p:spPr>
        <p:txBody>
          <a:bodyPr lIns="0" tIns="0" rIns="0" bIns="0"/>
          <a:lstStyle/>
          <a:p>
            <a:pPr marL="0" marR="0" lvl="0" indent="0" defTabSz="457200" eaLnBrk="1" fontAlgn="auto" latinLnBrk="0" hangingPunct="1">
              <a:lnSpc>
                <a:spcPct val="100000"/>
              </a:lnSpc>
              <a:spcBef>
                <a:spcPts val="0"/>
              </a:spcBef>
              <a:spcAft>
                <a:spcPts val="0"/>
              </a:spcAft>
              <a:buClrTx/>
              <a:buSzTx/>
              <a:buFontTx/>
              <a:buNone/>
              <a:defRPr sz="1200">
                <a:uFillTx/>
                <a:latin typeface="+mj-lt"/>
                <a:ea typeface="+mj-ea"/>
                <a:cs typeface="+mj-cs"/>
                <a:sym typeface="Helvetica"/>
              </a:defRPr>
            </a:pPr>
            <a:endParaRPr kumimoji="0" sz="1200" b="0" i="0" u="none" strike="noStrike" kern="0" cap="none" spc="0" normalizeH="0" baseline="0" noProof="0" dirty="0">
              <a:ln>
                <a:noFill/>
              </a:ln>
              <a:solidFill>
                <a:sysClr val="windowText" lastClr="000000"/>
              </a:solidFill>
              <a:effectLst/>
              <a:uLnTx/>
              <a:uFillTx/>
              <a:ea typeface="阿里巴巴普惠体 R" panose="00020600040101010101" charset="-122"/>
              <a:cs typeface="阿里巴巴普惠体 R" panose="00020600040101010101" charset="-122"/>
            </a:endParaRPr>
          </a:p>
        </p:txBody>
      </p:sp>
      <p:sp>
        <p:nvSpPr>
          <p:cNvPr id="55" name="Shape 4181"/>
          <p:cNvSpPr/>
          <p:nvPr/>
        </p:nvSpPr>
        <p:spPr>
          <a:xfrm>
            <a:off x="3532760" y="1672791"/>
            <a:ext cx="1205789" cy="12057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FFFFF"/>
          </a:solidFill>
          <a:ln w="12700">
            <a:miter lim="400000"/>
          </a:ln>
        </p:spPr>
        <p:txBody>
          <a:bodyPr lIns="0" tIns="0" rIns="0" bIns="0" anchor="ctr"/>
          <a:lstStyle/>
          <a:p>
            <a:pPr marL="0" marR="0" lvl="0" indent="0" algn="ctr" defTabSz="666750" eaLnBrk="1" fontAlgn="auto" latinLnBrk="0" hangingPunct="1">
              <a:lnSpc>
                <a:spcPct val="90000"/>
              </a:lnSpc>
              <a:spcBef>
                <a:spcPts val="700"/>
              </a:spcBef>
              <a:spcAft>
                <a:spcPts val="0"/>
              </a:spcAft>
              <a:buClrTx/>
              <a:buSzTx/>
              <a:buFontTx/>
              <a:buNone/>
              <a:defRPr sz="2400">
                <a:solidFill>
                  <a:srgbClr val="FFFFFF"/>
                </a:solidFill>
                <a:uFill>
                  <a:solidFill>
                    <a:srgbClr val="FFFFFF"/>
                  </a:solidFill>
                </a:uFill>
                <a:latin typeface="Roboto condensed"/>
                <a:ea typeface="Roboto condensed"/>
                <a:cs typeface="Roboto condensed"/>
                <a:sym typeface="Roboto condensed"/>
              </a:defRPr>
            </a:pPr>
            <a:endParaRPr kumimoji="0" sz="2400" b="0" i="0" u="none" strike="noStrike" kern="0" cap="none" spc="0" normalizeH="0" baseline="0" noProof="0" dirty="0">
              <a:ln>
                <a:noFill/>
              </a:ln>
              <a:solidFill>
                <a:schemeClr val="bg1"/>
              </a:solidFill>
              <a:effectLst/>
              <a:uLnTx/>
              <a:uFill>
                <a:solidFill>
                  <a:srgbClr val="FFFFFF"/>
                </a:solidFill>
              </a:uFill>
              <a:ea typeface="阿里巴巴普惠体 R" panose="00020600040101010101" charset="-122"/>
              <a:cs typeface="阿里巴巴普惠体 R" panose="00020600040101010101" charset="-122"/>
            </a:endParaRPr>
          </a:p>
        </p:txBody>
      </p:sp>
      <p:sp>
        <p:nvSpPr>
          <p:cNvPr id="56" name="Shape 4182"/>
          <p:cNvSpPr/>
          <p:nvPr/>
        </p:nvSpPr>
        <p:spPr>
          <a:xfrm>
            <a:off x="3134182" y="3194052"/>
            <a:ext cx="1205787" cy="12057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FFFFF"/>
          </a:solidFill>
          <a:ln w="12700">
            <a:miter lim="400000"/>
          </a:ln>
        </p:spPr>
        <p:txBody>
          <a:bodyPr lIns="0" tIns="0" rIns="0" bIns="0" anchor="ctr"/>
          <a:lstStyle/>
          <a:p>
            <a:pPr marL="0" marR="0" lvl="0" indent="0" algn="ctr" defTabSz="666750" eaLnBrk="1" fontAlgn="auto" latinLnBrk="0" hangingPunct="1">
              <a:lnSpc>
                <a:spcPct val="90000"/>
              </a:lnSpc>
              <a:spcBef>
                <a:spcPts val="700"/>
              </a:spcBef>
              <a:spcAft>
                <a:spcPts val="0"/>
              </a:spcAft>
              <a:buClrTx/>
              <a:buSzTx/>
              <a:buFontTx/>
              <a:buNone/>
              <a:defRPr sz="4000">
                <a:solidFill>
                  <a:srgbClr val="FFFFFF"/>
                </a:solidFill>
                <a:uFill>
                  <a:solidFill>
                    <a:srgbClr val="FFFFFF"/>
                  </a:solidFill>
                </a:uFill>
                <a:latin typeface="Roboto condensed"/>
                <a:ea typeface="Roboto condensed"/>
                <a:cs typeface="Roboto condensed"/>
                <a:sym typeface="Roboto condensed"/>
              </a:defRPr>
            </a:pPr>
            <a:endParaRPr kumimoji="0" sz="4000" b="0" i="0" u="none" strike="noStrike" kern="0" cap="none" spc="0" normalizeH="0" baseline="0" noProof="0" dirty="0">
              <a:ln>
                <a:noFill/>
              </a:ln>
              <a:solidFill>
                <a:schemeClr val="bg1"/>
              </a:solidFill>
              <a:effectLst/>
              <a:uLnTx/>
              <a:uFill>
                <a:solidFill>
                  <a:srgbClr val="FFFFFF"/>
                </a:solidFill>
              </a:uFill>
              <a:ea typeface="阿里巴巴普惠体 R" panose="00020600040101010101" charset="-122"/>
              <a:cs typeface="阿里巴巴普惠体 R" panose="00020600040101010101" charset="-122"/>
            </a:endParaRPr>
          </a:p>
        </p:txBody>
      </p:sp>
      <p:sp>
        <p:nvSpPr>
          <p:cNvPr id="57" name="Shape 4183"/>
          <p:cNvSpPr/>
          <p:nvPr/>
        </p:nvSpPr>
        <p:spPr>
          <a:xfrm>
            <a:off x="3556382" y="4741233"/>
            <a:ext cx="1205787" cy="12057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FFFFF"/>
          </a:solidFill>
          <a:ln w="12700">
            <a:miter lim="400000"/>
          </a:ln>
        </p:spPr>
        <p:txBody>
          <a:bodyPr lIns="0" tIns="0" rIns="0" bIns="0" anchor="ctr"/>
          <a:lstStyle/>
          <a:p>
            <a:pPr marL="0" marR="0" lvl="0" indent="0" algn="ctr" defTabSz="666750" eaLnBrk="1" fontAlgn="auto" latinLnBrk="0" hangingPunct="1">
              <a:lnSpc>
                <a:spcPct val="90000"/>
              </a:lnSpc>
              <a:spcBef>
                <a:spcPts val="700"/>
              </a:spcBef>
              <a:spcAft>
                <a:spcPts val="0"/>
              </a:spcAft>
              <a:buClrTx/>
              <a:buSzTx/>
              <a:buFontTx/>
              <a:buNone/>
              <a:defRPr>
                <a:solidFill>
                  <a:srgbClr val="FFFFFF"/>
                </a:solidFill>
                <a:uFill>
                  <a:solidFill>
                    <a:srgbClr val="FFFFFF"/>
                  </a:solidFill>
                </a:uFill>
                <a:latin typeface="Roboto condensed"/>
                <a:ea typeface="Roboto condensed"/>
                <a:cs typeface="Roboto condensed"/>
                <a:sym typeface="Roboto condensed"/>
              </a:defRPr>
            </a:pPr>
            <a:endParaRPr kumimoji="0" sz="1800" b="0" i="0" u="none" strike="noStrike" kern="0" cap="none" spc="0" normalizeH="0" baseline="0" noProof="0" dirty="0">
              <a:ln>
                <a:noFill/>
              </a:ln>
              <a:solidFill>
                <a:schemeClr val="bg1"/>
              </a:solidFill>
              <a:effectLst/>
              <a:uLnTx/>
              <a:uFill>
                <a:solidFill>
                  <a:srgbClr val="FFFFFF"/>
                </a:solidFill>
              </a:uFill>
              <a:ea typeface="阿里巴巴普惠体 R" panose="00020600040101010101" charset="-122"/>
              <a:cs typeface="阿里巴巴普惠体 R" panose="00020600040101010101" charset="-122"/>
            </a:endParaRPr>
          </a:p>
        </p:txBody>
      </p:sp>
      <p:sp>
        <p:nvSpPr>
          <p:cNvPr id="76" name="Shape 4202"/>
          <p:cNvSpPr/>
          <p:nvPr/>
        </p:nvSpPr>
        <p:spPr>
          <a:xfrm>
            <a:off x="3883966" y="2031585"/>
            <a:ext cx="484325" cy="488198"/>
          </a:xfrm>
          <a:custGeom>
            <a:avLst/>
            <a:gdLst/>
            <a:ahLst/>
            <a:cxnLst>
              <a:cxn ang="0">
                <a:pos x="wd2" y="hd2"/>
              </a:cxn>
              <a:cxn ang="5400000">
                <a:pos x="wd2" y="hd2"/>
              </a:cxn>
              <a:cxn ang="10800000">
                <a:pos x="wd2" y="hd2"/>
              </a:cxn>
              <a:cxn ang="16200000">
                <a:pos x="wd2" y="hd2"/>
              </a:cxn>
            </a:cxnLst>
            <a:rect l="0" t="0" r="r" b="b"/>
            <a:pathLst>
              <a:path w="21600" h="21600" extrusionOk="0">
                <a:moveTo>
                  <a:pt x="21600" y="12290"/>
                </a:moveTo>
                <a:cubicBezTo>
                  <a:pt x="21600" y="12662"/>
                  <a:pt x="21600" y="12662"/>
                  <a:pt x="21228" y="12662"/>
                </a:cubicBezTo>
                <a:cubicBezTo>
                  <a:pt x="18621" y="13034"/>
                  <a:pt x="18621" y="13034"/>
                  <a:pt x="18621" y="13034"/>
                </a:cubicBezTo>
                <a:cubicBezTo>
                  <a:pt x="18621" y="13779"/>
                  <a:pt x="18248" y="14152"/>
                  <a:pt x="18248" y="14524"/>
                </a:cubicBezTo>
                <a:cubicBezTo>
                  <a:pt x="18621" y="15269"/>
                  <a:pt x="18993" y="15641"/>
                  <a:pt x="19738" y="16386"/>
                </a:cubicBezTo>
                <a:cubicBezTo>
                  <a:pt x="19738" y="16386"/>
                  <a:pt x="19738" y="16759"/>
                  <a:pt x="19738" y="16759"/>
                </a:cubicBezTo>
                <a:cubicBezTo>
                  <a:pt x="19738" y="16759"/>
                  <a:pt x="19738" y="17131"/>
                  <a:pt x="19738" y="17131"/>
                </a:cubicBezTo>
                <a:cubicBezTo>
                  <a:pt x="19366" y="17503"/>
                  <a:pt x="17503" y="19738"/>
                  <a:pt x="16759" y="19738"/>
                </a:cubicBezTo>
                <a:cubicBezTo>
                  <a:pt x="16759" y="19738"/>
                  <a:pt x="16759" y="19738"/>
                  <a:pt x="16386" y="19366"/>
                </a:cubicBezTo>
                <a:cubicBezTo>
                  <a:pt x="14524" y="17876"/>
                  <a:pt x="14524" y="17876"/>
                  <a:pt x="14524" y="17876"/>
                </a:cubicBezTo>
                <a:cubicBezTo>
                  <a:pt x="14152" y="18248"/>
                  <a:pt x="13779" y="18248"/>
                  <a:pt x="13407" y="18621"/>
                </a:cubicBezTo>
                <a:cubicBezTo>
                  <a:pt x="13034" y="19366"/>
                  <a:pt x="13034" y="20483"/>
                  <a:pt x="12662" y="21228"/>
                </a:cubicBezTo>
                <a:cubicBezTo>
                  <a:pt x="12662" y="21228"/>
                  <a:pt x="12662" y="21600"/>
                  <a:pt x="12290" y="21600"/>
                </a:cubicBezTo>
                <a:cubicBezTo>
                  <a:pt x="9310" y="21600"/>
                  <a:pt x="9310" y="21600"/>
                  <a:pt x="9310" y="21600"/>
                </a:cubicBezTo>
                <a:cubicBezTo>
                  <a:pt x="8938" y="21600"/>
                  <a:pt x="8566" y="21228"/>
                  <a:pt x="8566" y="21228"/>
                </a:cubicBezTo>
                <a:cubicBezTo>
                  <a:pt x="8193" y="18621"/>
                  <a:pt x="8193" y="18621"/>
                  <a:pt x="8193" y="18621"/>
                </a:cubicBezTo>
                <a:cubicBezTo>
                  <a:pt x="7821" y="18248"/>
                  <a:pt x="7448" y="18248"/>
                  <a:pt x="7076" y="17876"/>
                </a:cubicBezTo>
                <a:cubicBezTo>
                  <a:pt x="5214" y="19366"/>
                  <a:pt x="5214" y="19366"/>
                  <a:pt x="5214" y="19366"/>
                </a:cubicBezTo>
                <a:cubicBezTo>
                  <a:pt x="4841" y="19738"/>
                  <a:pt x="4841" y="19738"/>
                  <a:pt x="4841" y="19738"/>
                </a:cubicBezTo>
                <a:cubicBezTo>
                  <a:pt x="4469" y="19738"/>
                  <a:pt x="4469" y="19738"/>
                  <a:pt x="4469" y="19366"/>
                </a:cubicBezTo>
                <a:cubicBezTo>
                  <a:pt x="3724" y="18621"/>
                  <a:pt x="2607" y="17876"/>
                  <a:pt x="1862" y="17131"/>
                </a:cubicBezTo>
                <a:cubicBezTo>
                  <a:pt x="1862" y="17131"/>
                  <a:pt x="1862" y="16759"/>
                  <a:pt x="1862" y="16759"/>
                </a:cubicBezTo>
                <a:cubicBezTo>
                  <a:pt x="1862" y="16759"/>
                  <a:pt x="1862" y="16386"/>
                  <a:pt x="1862" y="16386"/>
                </a:cubicBezTo>
                <a:cubicBezTo>
                  <a:pt x="2607" y="15641"/>
                  <a:pt x="2979" y="15269"/>
                  <a:pt x="3352" y="14524"/>
                </a:cubicBezTo>
                <a:cubicBezTo>
                  <a:pt x="3352" y="14152"/>
                  <a:pt x="2979" y="13779"/>
                  <a:pt x="2979" y="13034"/>
                </a:cubicBezTo>
                <a:cubicBezTo>
                  <a:pt x="372" y="12662"/>
                  <a:pt x="372" y="12662"/>
                  <a:pt x="372" y="12662"/>
                </a:cubicBezTo>
                <a:cubicBezTo>
                  <a:pt x="0" y="12662"/>
                  <a:pt x="0" y="12290"/>
                  <a:pt x="0" y="12290"/>
                </a:cubicBezTo>
                <a:cubicBezTo>
                  <a:pt x="0" y="8938"/>
                  <a:pt x="0" y="8938"/>
                  <a:pt x="0" y="8938"/>
                </a:cubicBezTo>
                <a:cubicBezTo>
                  <a:pt x="0" y="8938"/>
                  <a:pt x="0" y="8566"/>
                  <a:pt x="372" y="8566"/>
                </a:cubicBezTo>
                <a:cubicBezTo>
                  <a:pt x="2979" y="8193"/>
                  <a:pt x="2979" y="8193"/>
                  <a:pt x="2979" y="8193"/>
                </a:cubicBezTo>
                <a:cubicBezTo>
                  <a:pt x="2979" y="7821"/>
                  <a:pt x="3352" y="7448"/>
                  <a:pt x="3352" y="6703"/>
                </a:cubicBezTo>
                <a:cubicBezTo>
                  <a:pt x="2979" y="6331"/>
                  <a:pt x="2607" y="5586"/>
                  <a:pt x="1862" y="4841"/>
                </a:cubicBezTo>
                <a:cubicBezTo>
                  <a:pt x="1862" y="4841"/>
                  <a:pt x="1862" y="4841"/>
                  <a:pt x="1862" y="4469"/>
                </a:cubicBezTo>
                <a:cubicBezTo>
                  <a:pt x="1862" y="4469"/>
                  <a:pt x="1862" y="4469"/>
                  <a:pt x="1862" y="4097"/>
                </a:cubicBezTo>
                <a:cubicBezTo>
                  <a:pt x="2234" y="3724"/>
                  <a:pt x="4097" y="1862"/>
                  <a:pt x="4841" y="1862"/>
                </a:cubicBezTo>
                <a:cubicBezTo>
                  <a:pt x="4841" y="1862"/>
                  <a:pt x="4841" y="1862"/>
                  <a:pt x="5214" y="1862"/>
                </a:cubicBezTo>
                <a:cubicBezTo>
                  <a:pt x="7076" y="3352"/>
                  <a:pt x="7076" y="3352"/>
                  <a:pt x="7076" y="3352"/>
                </a:cubicBezTo>
                <a:cubicBezTo>
                  <a:pt x="7448" y="3352"/>
                  <a:pt x="7821" y="2979"/>
                  <a:pt x="8193" y="2979"/>
                </a:cubicBezTo>
                <a:cubicBezTo>
                  <a:pt x="8193" y="1862"/>
                  <a:pt x="8566" y="1117"/>
                  <a:pt x="8566" y="372"/>
                </a:cubicBezTo>
                <a:cubicBezTo>
                  <a:pt x="8566" y="0"/>
                  <a:pt x="8938" y="0"/>
                  <a:pt x="9310" y="0"/>
                </a:cubicBezTo>
                <a:cubicBezTo>
                  <a:pt x="12290" y="0"/>
                  <a:pt x="12290" y="0"/>
                  <a:pt x="12290" y="0"/>
                </a:cubicBezTo>
                <a:cubicBezTo>
                  <a:pt x="12662" y="0"/>
                  <a:pt x="12662" y="0"/>
                  <a:pt x="12662" y="372"/>
                </a:cubicBezTo>
                <a:cubicBezTo>
                  <a:pt x="13407" y="2979"/>
                  <a:pt x="13407" y="2979"/>
                  <a:pt x="13407" y="2979"/>
                </a:cubicBezTo>
                <a:cubicBezTo>
                  <a:pt x="13779" y="2979"/>
                  <a:pt x="14152" y="3352"/>
                  <a:pt x="14524" y="3352"/>
                </a:cubicBezTo>
                <a:cubicBezTo>
                  <a:pt x="16386" y="1862"/>
                  <a:pt x="16386" y="1862"/>
                  <a:pt x="16386" y="1862"/>
                </a:cubicBezTo>
                <a:cubicBezTo>
                  <a:pt x="16759" y="1862"/>
                  <a:pt x="16759" y="1862"/>
                  <a:pt x="16759" y="1862"/>
                </a:cubicBezTo>
                <a:cubicBezTo>
                  <a:pt x="17131" y="1862"/>
                  <a:pt x="17131" y="1862"/>
                  <a:pt x="17131" y="1862"/>
                </a:cubicBezTo>
                <a:cubicBezTo>
                  <a:pt x="17876" y="2607"/>
                  <a:pt x="18993" y="3352"/>
                  <a:pt x="19366" y="4469"/>
                </a:cubicBezTo>
                <a:cubicBezTo>
                  <a:pt x="19738" y="4469"/>
                  <a:pt x="19738" y="4469"/>
                  <a:pt x="19738" y="4469"/>
                </a:cubicBezTo>
                <a:cubicBezTo>
                  <a:pt x="19738" y="4841"/>
                  <a:pt x="19738" y="4841"/>
                  <a:pt x="19366" y="4841"/>
                </a:cubicBezTo>
                <a:cubicBezTo>
                  <a:pt x="18993" y="5586"/>
                  <a:pt x="18621" y="6331"/>
                  <a:pt x="17876" y="6703"/>
                </a:cubicBezTo>
                <a:cubicBezTo>
                  <a:pt x="18248" y="7448"/>
                  <a:pt x="18621" y="7821"/>
                  <a:pt x="18621" y="8193"/>
                </a:cubicBezTo>
                <a:cubicBezTo>
                  <a:pt x="21228" y="8566"/>
                  <a:pt x="21228" y="8566"/>
                  <a:pt x="21228" y="8566"/>
                </a:cubicBezTo>
                <a:cubicBezTo>
                  <a:pt x="21600" y="8566"/>
                  <a:pt x="21600" y="8938"/>
                  <a:pt x="21600" y="9310"/>
                </a:cubicBezTo>
                <a:lnTo>
                  <a:pt x="21600" y="12290"/>
                </a:lnTo>
                <a:close/>
                <a:moveTo>
                  <a:pt x="10800" y="7076"/>
                </a:moveTo>
                <a:cubicBezTo>
                  <a:pt x="8938" y="7076"/>
                  <a:pt x="7076" y="8566"/>
                  <a:pt x="7076" y="10800"/>
                </a:cubicBezTo>
                <a:cubicBezTo>
                  <a:pt x="7076" y="12662"/>
                  <a:pt x="8938" y="14152"/>
                  <a:pt x="10800" y="14152"/>
                </a:cubicBezTo>
                <a:cubicBezTo>
                  <a:pt x="12662" y="14152"/>
                  <a:pt x="14524" y="12662"/>
                  <a:pt x="14524" y="10800"/>
                </a:cubicBezTo>
                <a:cubicBezTo>
                  <a:pt x="14524" y="8566"/>
                  <a:pt x="12662" y="7076"/>
                  <a:pt x="10800" y="7076"/>
                </a:cubicBezTo>
                <a:close/>
              </a:path>
            </a:pathLst>
          </a:custGeom>
          <a:solidFill>
            <a:srgbClr val="0B0962"/>
          </a:solidFill>
          <a:ln w="12700">
            <a:miter lim="400000"/>
          </a:ln>
        </p:spPr>
        <p:txBody>
          <a:bodyPr lIns="0" tIns="0" rIns="0" bIns="0"/>
          <a:lstStyle/>
          <a:p>
            <a:pPr defTabSz="457200">
              <a:defRPr>
                <a:latin typeface="Roboto condensed"/>
                <a:ea typeface="Roboto condensed"/>
                <a:cs typeface="Roboto condensed"/>
                <a:sym typeface="Roboto condensed"/>
              </a:defRPr>
            </a:pPr>
            <a:endParaRPr kern="0" dirty="0">
              <a:solidFill>
                <a:schemeClr val="bg1"/>
              </a:solidFill>
              <a:uFill>
                <a:solidFill>
                  <a:srgbClr val="FFFFFF"/>
                </a:solidFill>
              </a:uFill>
              <a:ea typeface="阿里巴巴普惠体 R" panose="00020600040101010101" charset="-122"/>
              <a:cs typeface="阿里巴巴普惠体 R" panose="00020600040101010101" charset="-122"/>
            </a:endParaRPr>
          </a:p>
        </p:txBody>
      </p:sp>
      <p:sp>
        <p:nvSpPr>
          <p:cNvPr id="77" name="Shape 4203"/>
          <p:cNvSpPr/>
          <p:nvPr/>
        </p:nvSpPr>
        <p:spPr>
          <a:xfrm>
            <a:off x="3423156" y="3540308"/>
            <a:ext cx="619006" cy="480127"/>
          </a:xfrm>
          <a:custGeom>
            <a:avLst/>
            <a:gdLst/>
            <a:ahLst/>
            <a:cxnLst>
              <a:cxn ang="0">
                <a:pos x="wd2" y="hd2"/>
              </a:cxn>
              <a:cxn ang="5400000">
                <a:pos x="wd2" y="hd2"/>
              </a:cxn>
              <a:cxn ang="10800000">
                <a:pos x="wd2" y="hd2"/>
              </a:cxn>
              <a:cxn ang="16200000">
                <a:pos x="wd2" y="hd2"/>
              </a:cxn>
            </a:cxnLst>
            <a:rect l="0" t="0" r="r" b="b"/>
            <a:pathLst>
              <a:path w="21600" h="21600" extrusionOk="0">
                <a:moveTo>
                  <a:pt x="8700" y="15814"/>
                </a:moveTo>
                <a:cubicBezTo>
                  <a:pt x="7800" y="15814"/>
                  <a:pt x="7200" y="15429"/>
                  <a:pt x="6600" y="15429"/>
                </a:cubicBezTo>
                <a:cubicBezTo>
                  <a:pt x="5400" y="16200"/>
                  <a:pt x="4500" y="16971"/>
                  <a:pt x="3300" y="17357"/>
                </a:cubicBezTo>
                <a:cubicBezTo>
                  <a:pt x="2700" y="17357"/>
                  <a:pt x="2400" y="17743"/>
                  <a:pt x="2100" y="17743"/>
                </a:cubicBezTo>
                <a:cubicBezTo>
                  <a:pt x="2100" y="17743"/>
                  <a:pt x="2100" y="17743"/>
                  <a:pt x="2100" y="17743"/>
                </a:cubicBezTo>
                <a:cubicBezTo>
                  <a:pt x="1800" y="17743"/>
                  <a:pt x="1800" y="17357"/>
                  <a:pt x="1800" y="17357"/>
                </a:cubicBezTo>
                <a:cubicBezTo>
                  <a:pt x="1500" y="16971"/>
                  <a:pt x="1800" y="16586"/>
                  <a:pt x="1800" y="16586"/>
                </a:cubicBezTo>
                <a:cubicBezTo>
                  <a:pt x="2400" y="15814"/>
                  <a:pt x="3000" y="15429"/>
                  <a:pt x="3300" y="13886"/>
                </a:cubicBezTo>
                <a:cubicBezTo>
                  <a:pt x="1500" y="12343"/>
                  <a:pt x="0" y="10414"/>
                  <a:pt x="0" y="7714"/>
                </a:cubicBezTo>
                <a:cubicBezTo>
                  <a:pt x="0" y="3471"/>
                  <a:pt x="3900" y="0"/>
                  <a:pt x="8700" y="0"/>
                </a:cubicBezTo>
                <a:cubicBezTo>
                  <a:pt x="13200" y="0"/>
                  <a:pt x="17100" y="3471"/>
                  <a:pt x="17100" y="7714"/>
                </a:cubicBezTo>
                <a:cubicBezTo>
                  <a:pt x="17100" y="12343"/>
                  <a:pt x="13200" y="15814"/>
                  <a:pt x="8700" y="15814"/>
                </a:cubicBezTo>
                <a:close/>
                <a:moveTo>
                  <a:pt x="18600" y="18129"/>
                </a:moveTo>
                <a:cubicBezTo>
                  <a:pt x="18900" y="19286"/>
                  <a:pt x="19500" y="19671"/>
                  <a:pt x="19800" y="20443"/>
                </a:cubicBezTo>
                <a:cubicBezTo>
                  <a:pt x="20100" y="20829"/>
                  <a:pt x="20100" y="20829"/>
                  <a:pt x="20100" y="21214"/>
                </a:cubicBezTo>
                <a:cubicBezTo>
                  <a:pt x="20100" y="21600"/>
                  <a:pt x="20100" y="21600"/>
                  <a:pt x="19800" y="21600"/>
                </a:cubicBezTo>
                <a:cubicBezTo>
                  <a:pt x="19500" y="21600"/>
                  <a:pt x="18900" y="21600"/>
                  <a:pt x="18600" y="21214"/>
                </a:cubicBezTo>
                <a:cubicBezTo>
                  <a:pt x="17400" y="20829"/>
                  <a:pt x="16500" y="20443"/>
                  <a:pt x="15300" y="19286"/>
                </a:cubicBezTo>
                <a:cubicBezTo>
                  <a:pt x="14700" y="19671"/>
                  <a:pt x="14100" y="19671"/>
                  <a:pt x="13200" y="19671"/>
                </a:cubicBezTo>
                <a:cubicBezTo>
                  <a:pt x="11100" y="19671"/>
                  <a:pt x="9000" y="18900"/>
                  <a:pt x="7500" y="17743"/>
                </a:cubicBezTo>
                <a:cubicBezTo>
                  <a:pt x="7800" y="17743"/>
                  <a:pt x="8400" y="17743"/>
                  <a:pt x="8700" y="17743"/>
                </a:cubicBezTo>
                <a:cubicBezTo>
                  <a:pt x="11100" y="17743"/>
                  <a:pt x="13800" y="16586"/>
                  <a:pt x="15600" y="15043"/>
                </a:cubicBezTo>
                <a:cubicBezTo>
                  <a:pt x="17400" y="13114"/>
                  <a:pt x="18600" y="10414"/>
                  <a:pt x="18600" y="7714"/>
                </a:cubicBezTo>
                <a:cubicBezTo>
                  <a:pt x="18600" y="6943"/>
                  <a:pt x="18600" y="6171"/>
                  <a:pt x="18300" y="5400"/>
                </a:cubicBezTo>
                <a:cubicBezTo>
                  <a:pt x="20400" y="6943"/>
                  <a:pt x="21600" y="9257"/>
                  <a:pt x="21600" y="11571"/>
                </a:cubicBezTo>
                <a:cubicBezTo>
                  <a:pt x="21600" y="14271"/>
                  <a:pt x="20400" y="16586"/>
                  <a:pt x="18600" y="18129"/>
                </a:cubicBezTo>
                <a:close/>
              </a:path>
            </a:pathLst>
          </a:custGeom>
          <a:solidFill>
            <a:srgbClr val="0B0962"/>
          </a:solidFill>
          <a:ln w="12700">
            <a:miter lim="400000"/>
          </a:ln>
        </p:spPr>
        <p:txBody>
          <a:bodyPr lIns="0" tIns="0" rIns="0" bIns="0"/>
          <a:lstStyle/>
          <a:p>
            <a:pPr defTabSz="457200">
              <a:defRPr>
                <a:latin typeface="Roboto condensed"/>
                <a:ea typeface="Roboto condensed"/>
                <a:cs typeface="Roboto condensed"/>
                <a:sym typeface="Roboto condensed"/>
              </a:defRPr>
            </a:pPr>
            <a:endParaRPr kern="0" dirty="0">
              <a:solidFill>
                <a:schemeClr val="bg1"/>
              </a:solidFill>
              <a:uFill>
                <a:solidFill>
                  <a:srgbClr val="FFFFFF"/>
                </a:solidFill>
              </a:uFill>
              <a:ea typeface="阿里巴巴普惠体 R" panose="00020600040101010101" charset="-122"/>
              <a:cs typeface="阿里巴巴普惠体 R" panose="00020600040101010101" charset="-122"/>
            </a:endParaRPr>
          </a:p>
        </p:txBody>
      </p:sp>
      <p:sp>
        <p:nvSpPr>
          <p:cNvPr id="78" name="Shape 4204"/>
          <p:cNvSpPr/>
          <p:nvPr/>
        </p:nvSpPr>
        <p:spPr>
          <a:xfrm>
            <a:off x="3881842" y="5134459"/>
            <a:ext cx="535813" cy="419332"/>
          </a:xfrm>
          <a:custGeom>
            <a:avLst/>
            <a:gdLst/>
            <a:ahLst/>
            <a:cxnLst>
              <a:cxn ang="0">
                <a:pos x="wd2" y="hd2"/>
              </a:cxn>
              <a:cxn ang="5400000">
                <a:pos x="wd2" y="hd2"/>
              </a:cxn>
              <a:cxn ang="10800000">
                <a:pos x="wd2" y="hd2"/>
              </a:cxn>
              <a:cxn ang="16200000">
                <a:pos x="wd2" y="hd2"/>
              </a:cxn>
            </a:cxnLst>
            <a:rect l="0" t="0" r="r" b="b"/>
            <a:pathLst>
              <a:path w="21600" h="21600" extrusionOk="0">
                <a:moveTo>
                  <a:pt x="21600" y="20736"/>
                </a:moveTo>
                <a:cubicBezTo>
                  <a:pt x="21600" y="21168"/>
                  <a:pt x="21263" y="21600"/>
                  <a:pt x="20588" y="21600"/>
                </a:cubicBezTo>
                <a:cubicBezTo>
                  <a:pt x="675" y="21600"/>
                  <a:pt x="675" y="21600"/>
                  <a:pt x="675" y="21600"/>
                </a:cubicBezTo>
                <a:cubicBezTo>
                  <a:pt x="337" y="21600"/>
                  <a:pt x="0" y="21168"/>
                  <a:pt x="0" y="20736"/>
                </a:cubicBezTo>
                <a:cubicBezTo>
                  <a:pt x="0" y="18576"/>
                  <a:pt x="0" y="18576"/>
                  <a:pt x="0" y="18576"/>
                </a:cubicBezTo>
                <a:cubicBezTo>
                  <a:pt x="0" y="18144"/>
                  <a:pt x="337" y="17712"/>
                  <a:pt x="675" y="17712"/>
                </a:cubicBezTo>
                <a:cubicBezTo>
                  <a:pt x="20588" y="17712"/>
                  <a:pt x="20588" y="17712"/>
                  <a:pt x="20588" y="17712"/>
                </a:cubicBezTo>
                <a:cubicBezTo>
                  <a:pt x="21263" y="17712"/>
                  <a:pt x="21600" y="18144"/>
                  <a:pt x="21600" y="18576"/>
                </a:cubicBezTo>
                <a:lnTo>
                  <a:pt x="21600" y="20736"/>
                </a:lnTo>
                <a:close/>
                <a:moveTo>
                  <a:pt x="19913" y="8640"/>
                </a:moveTo>
                <a:cubicBezTo>
                  <a:pt x="19913" y="9504"/>
                  <a:pt x="19575" y="9936"/>
                  <a:pt x="19238" y="9936"/>
                </a:cubicBezTo>
                <a:cubicBezTo>
                  <a:pt x="2362" y="9936"/>
                  <a:pt x="2362" y="9936"/>
                  <a:pt x="2362" y="9936"/>
                </a:cubicBezTo>
                <a:cubicBezTo>
                  <a:pt x="1687" y="9936"/>
                  <a:pt x="1350" y="9504"/>
                  <a:pt x="1350" y="8640"/>
                </a:cubicBezTo>
                <a:cubicBezTo>
                  <a:pt x="1350" y="6912"/>
                  <a:pt x="1350" y="6912"/>
                  <a:pt x="1350" y="6912"/>
                </a:cubicBezTo>
                <a:cubicBezTo>
                  <a:pt x="1350" y="6048"/>
                  <a:pt x="1687" y="5616"/>
                  <a:pt x="2362" y="5616"/>
                </a:cubicBezTo>
                <a:cubicBezTo>
                  <a:pt x="19238" y="5616"/>
                  <a:pt x="19238" y="5616"/>
                  <a:pt x="19238" y="5616"/>
                </a:cubicBezTo>
                <a:cubicBezTo>
                  <a:pt x="19575" y="5616"/>
                  <a:pt x="19913" y="6048"/>
                  <a:pt x="19913" y="6912"/>
                </a:cubicBezTo>
                <a:lnTo>
                  <a:pt x="19913" y="8640"/>
                </a:lnTo>
                <a:close/>
                <a:moveTo>
                  <a:pt x="16875" y="14688"/>
                </a:moveTo>
                <a:cubicBezTo>
                  <a:pt x="16875" y="15120"/>
                  <a:pt x="16538" y="15552"/>
                  <a:pt x="16200" y="15552"/>
                </a:cubicBezTo>
                <a:cubicBezTo>
                  <a:pt x="5400" y="15552"/>
                  <a:pt x="5400" y="15552"/>
                  <a:pt x="5400" y="15552"/>
                </a:cubicBezTo>
                <a:cubicBezTo>
                  <a:pt x="5063" y="15552"/>
                  <a:pt x="4388" y="15120"/>
                  <a:pt x="4388" y="14688"/>
                </a:cubicBezTo>
                <a:cubicBezTo>
                  <a:pt x="4388" y="12528"/>
                  <a:pt x="4388" y="12528"/>
                  <a:pt x="4388" y="12528"/>
                </a:cubicBezTo>
                <a:cubicBezTo>
                  <a:pt x="4388" y="12096"/>
                  <a:pt x="5063" y="11664"/>
                  <a:pt x="5400" y="11664"/>
                </a:cubicBezTo>
                <a:cubicBezTo>
                  <a:pt x="16200" y="11664"/>
                  <a:pt x="16200" y="11664"/>
                  <a:pt x="16200" y="11664"/>
                </a:cubicBezTo>
                <a:cubicBezTo>
                  <a:pt x="16538" y="11664"/>
                  <a:pt x="16875" y="12096"/>
                  <a:pt x="16875" y="12528"/>
                </a:cubicBezTo>
                <a:lnTo>
                  <a:pt x="16875" y="14688"/>
                </a:lnTo>
                <a:close/>
                <a:moveTo>
                  <a:pt x="15187" y="3024"/>
                </a:moveTo>
                <a:cubicBezTo>
                  <a:pt x="15187" y="3456"/>
                  <a:pt x="14850" y="3888"/>
                  <a:pt x="14513" y="3888"/>
                </a:cubicBezTo>
                <a:cubicBezTo>
                  <a:pt x="6750" y="3888"/>
                  <a:pt x="6750" y="3888"/>
                  <a:pt x="6750" y="3888"/>
                </a:cubicBezTo>
                <a:cubicBezTo>
                  <a:pt x="6413" y="3888"/>
                  <a:pt x="6075" y="3456"/>
                  <a:pt x="6075" y="3024"/>
                </a:cubicBezTo>
                <a:cubicBezTo>
                  <a:pt x="6075" y="864"/>
                  <a:pt x="6075" y="864"/>
                  <a:pt x="6075" y="864"/>
                </a:cubicBezTo>
                <a:cubicBezTo>
                  <a:pt x="6075" y="432"/>
                  <a:pt x="6413" y="0"/>
                  <a:pt x="6750" y="0"/>
                </a:cubicBezTo>
                <a:cubicBezTo>
                  <a:pt x="14513" y="0"/>
                  <a:pt x="14513" y="0"/>
                  <a:pt x="14513" y="0"/>
                </a:cubicBezTo>
                <a:cubicBezTo>
                  <a:pt x="14850" y="0"/>
                  <a:pt x="15187" y="432"/>
                  <a:pt x="15187" y="864"/>
                </a:cubicBezTo>
                <a:lnTo>
                  <a:pt x="15187" y="3024"/>
                </a:lnTo>
                <a:close/>
              </a:path>
            </a:pathLst>
          </a:custGeom>
          <a:solidFill>
            <a:srgbClr val="0B0962"/>
          </a:solidFill>
          <a:ln w="12700">
            <a:miter lim="400000"/>
          </a:ln>
        </p:spPr>
        <p:txBody>
          <a:bodyPr lIns="0" tIns="0" rIns="0" bIns="0"/>
          <a:lstStyle/>
          <a:p>
            <a:pPr defTabSz="457200">
              <a:defRPr>
                <a:latin typeface="Roboto condensed"/>
                <a:ea typeface="Roboto condensed"/>
                <a:cs typeface="Roboto condensed"/>
                <a:sym typeface="Roboto condensed"/>
              </a:defRPr>
            </a:pPr>
            <a:endParaRPr kern="0" dirty="0">
              <a:solidFill>
                <a:schemeClr val="bg1"/>
              </a:solidFill>
              <a:uFill>
                <a:solidFill>
                  <a:srgbClr val="FFFFFF"/>
                </a:solidFill>
              </a:uFill>
              <a:ea typeface="阿里巴巴普惠体 R" panose="00020600040101010101" charset="-122"/>
              <a:cs typeface="阿里巴巴普惠体 R" panose="00020600040101010101" charset="-122"/>
            </a:endParaRPr>
          </a:p>
        </p:txBody>
      </p:sp>
      <p:sp>
        <p:nvSpPr>
          <p:cNvPr id="79" name="Shape 4205"/>
          <p:cNvSpPr/>
          <p:nvPr/>
        </p:nvSpPr>
        <p:spPr>
          <a:xfrm>
            <a:off x="7765232" y="2094418"/>
            <a:ext cx="416173" cy="368948"/>
          </a:xfrm>
          <a:custGeom>
            <a:avLst/>
            <a:gdLst/>
            <a:ahLst/>
            <a:cxnLst>
              <a:cxn ang="0">
                <a:pos x="wd2" y="hd2"/>
              </a:cxn>
              <a:cxn ang="5400000">
                <a:pos x="wd2" y="hd2"/>
              </a:cxn>
              <a:cxn ang="10800000">
                <a:pos x="wd2" y="hd2"/>
              </a:cxn>
              <a:cxn ang="16200000">
                <a:pos x="wd2" y="hd2"/>
              </a:cxn>
            </a:cxnLst>
            <a:rect l="0" t="0" r="r" b="b"/>
            <a:pathLst>
              <a:path w="21600" h="21600" extrusionOk="0">
                <a:moveTo>
                  <a:pt x="2326" y="3352"/>
                </a:moveTo>
                <a:cubicBezTo>
                  <a:pt x="2326" y="21228"/>
                  <a:pt x="2326" y="21228"/>
                  <a:pt x="2326" y="21228"/>
                </a:cubicBezTo>
                <a:cubicBezTo>
                  <a:pt x="2326" y="21228"/>
                  <a:pt x="2326" y="21600"/>
                  <a:pt x="1994" y="21600"/>
                </a:cubicBezTo>
                <a:cubicBezTo>
                  <a:pt x="1329" y="21600"/>
                  <a:pt x="1329" y="21600"/>
                  <a:pt x="1329" y="21600"/>
                </a:cubicBezTo>
                <a:cubicBezTo>
                  <a:pt x="997" y="21600"/>
                  <a:pt x="665" y="21228"/>
                  <a:pt x="665" y="21228"/>
                </a:cubicBezTo>
                <a:cubicBezTo>
                  <a:pt x="665" y="3352"/>
                  <a:pt x="665" y="3352"/>
                  <a:pt x="665" y="3352"/>
                </a:cubicBezTo>
                <a:cubicBezTo>
                  <a:pt x="332" y="2979"/>
                  <a:pt x="0" y="2234"/>
                  <a:pt x="0" y="1490"/>
                </a:cubicBezTo>
                <a:cubicBezTo>
                  <a:pt x="0" y="745"/>
                  <a:pt x="665" y="0"/>
                  <a:pt x="1662" y="0"/>
                </a:cubicBezTo>
                <a:cubicBezTo>
                  <a:pt x="2326" y="0"/>
                  <a:pt x="3323" y="745"/>
                  <a:pt x="3323" y="1490"/>
                </a:cubicBezTo>
                <a:cubicBezTo>
                  <a:pt x="3323" y="2234"/>
                  <a:pt x="2991" y="2979"/>
                  <a:pt x="2326" y="3352"/>
                </a:cubicBezTo>
                <a:close/>
                <a:moveTo>
                  <a:pt x="21600" y="13407"/>
                </a:moveTo>
                <a:cubicBezTo>
                  <a:pt x="21600" y="13779"/>
                  <a:pt x="21600" y="14152"/>
                  <a:pt x="20935" y="14152"/>
                </a:cubicBezTo>
                <a:cubicBezTo>
                  <a:pt x="19606" y="15269"/>
                  <a:pt x="17945" y="16014"/>
                  <a:pt x="16283" y="16014"/>
                </a:cubicBezTo>
                <a:cubicBezTo>
                  <a:pt x="14289" y="16014"/>
                  <a:pt x="12960" y="13779"/>
                  <a:pt x="10302" y="13779"/>
                </a:cubicBezTo>
                <a:cubicBezTo>
                  <a:pt x="8308" y="13779"/>
                  <a:pt x="6314" y="14897"/>
                  <a:pt x="4320" y="16014"/>
                </a:cubicBezTo>
                <a:cubicBezTo>
                  <a:pt x="4320" y="16014"/>
                  <a:pt x="3988" y="16014"/>
                  <a:pt x="3988" y="16014"/>
                </a:cubicBezTo>
                <a:cubicBezTo>
                  <a:pt x="3655" y="16014"/>
                  <a:pt x="3323" y="15641"/>
                  <a:pt x="3323" y="15269"/>
                </a:cubicBezTo>
                <a:cubicBezTo>
                  <a:pt x="3323" y="4841"/>
                  <a:pt x="3323" y="4841"/>
                  <a:pt x="3323" y="4841"/>
                </a:cubicBezTo>
                <a:cubicBezTo>
                  <a:pt x="3323" y="4469"/>
                  <a:pt x="3323" y="4097"/>
                  <a:pt x="3655" y="4097"/>
                </a:cubicBezTo>
                <a:cubicBezTo>
                  <a:pt x="3988" y="3724"/>
                  <a:pt x="4320" y="3352"/>
                  <a:pt x="4652" y="3352"/>
                </a:cubicBezTo>
                <a:cubicBezTo>
                  <a:pt x="6314" y="2607"/>
                  <a:pt x="7975" y="1490"/>
                  <a:pt x="9969" y="1490"/>
                </a:cubicBezTo>
                <a:cubicBezTo>
                  <a:pt x="11963" y="1490"/>
                  <a:pt x="13292" y="2234"/>
                  <a:pt x="15286" y="3352"/>
                </a:cubicBezTo>
                <a:cubicBezTo>
                  <a:pt x="15618" y="3352"/>
                  <a:pt x="15951" y="3724"/>
                  <a:pt x="16283" y="3724"/>
                </a:cubicBezTo>
                <a:cubicBezTo>
                  <a:pt x="18277" y="3724"/>
                  <a:pt x="20271" y="1490"/>
                  <a:pt x="20935" y="1490"/>
                </a:cubicBezTo>
                <a:cubicBezTo>
                  <a:pt x="21268" y="1490"/>
                  <a:pt x="21600" y="2234"/>
                  <a:pt x="21600" y="2607"/>
                </a:cubicBezTo>
                <a:lnTo>
                  <a:pt x="21600" y="13407"/>
                </a:lnTo>
                <a:close/>
              </a:path>
            </a:pathLst>
          </a:custGeom>
          <a:solidFill>
            <a:srgbClr val="0B0962"/>
          </a:solidFill>
          <a:ln w="12700">
            <a:miter lim="400000"/>
          </a:ln>
        </p:spPr>
        <p:txBody>
          <a:bodyPr lIns="0" tIns="0" rIns="0" bIns="0"/>
          <a:lstStyle/>
          <a:p>
            <a:pPr defTabSz="457200">
              <a:defRPr>
                <a:latin typeface="Roboto condensed"/>
                <a:ea typeface="Roboto condensed"/>
                <a:cs typeface="Roboto condensed"/>
                <a:sym typeface="Roboto condensed"/>
              </a:defRPr>
            </a:pPr>
            <a:endParaRPr kern="0" dirty="0">
              <a:solidFill>
                <a:schemeClr val="bg1"/>
              </a:solidFill>
              <a:uFill>
                <a:solidFill>
                  <a:srgbClr val="FFFFFF"/>
                </a:solidFill>
              </a:uFill>
              <a:ea typeface="阿里巴巴普惠体 R" panose="00020600040101010101" charset="-122"/>
              <a:cs typeface="阿里巴巴普惠体 R" panose="00020600040101010101" charset="-122"/>
            </a:endParaRPr>
          </a:p>
        </p:txBody>
      </p:sp>
      <p:sp>
        <p:nvSpPr>
          <p:cNvPr id="80" name="Shape 4206"/>
          <p:cNvSpPr/>
          <p:nvPr/>
        </p:nvSpPr>
        <p:spPr>
          <a:xfrm>
            <a:off x="8144273" y="3576361"/>
            <a:ext cx="471022" cy="478159"/>
          </a:xfrm>
          <a:custGeom>
            <a:avLst/>
            <a:gdLst/>
            <a:ahLst/>
            <a:cxnLst>
              <a:cxn ang="0">
                <a:pos x="wd2" y="hd2"/>
              </a:cxn>
              <a:cxn ang="5400000">
                <a:pos x="wd2" y="hd2"/>
              </a:cxn>
              <a:cxn ang="10800000">
                <a:pos x="wd2" y="hd2"/>
              </a:cxn>
              <a:cxn ang="16200000">
                <a:pos x="wd2" y="hd2"/>
              </a:cxn>
            </a:cxnLst>
            <a:rect l="0" t="0" r="r" b="b"/>
            <a:pathLst>
              <a:path w="21600" h="21600" extrusionOk="0">
                <a:moveTo>
                  <a:pt x="21600" y="17071"/>
                </a:moveTo>
                <a:cubicBezTo>
                  <a:pt x="21600" y="19510"/>
                  <a:pt x="19830" y="21600"/>
                  <a:pt x="17351" y="21600"/>
                </a:cubicBezTo>
                <a:cubicBezTo>
                  <a:pt x="14518" y="21600"/>
                  <a:pt x="12748" y="19510"/>
                  <a:pt x="12748" y="17071"/>
                </a:cubicBezTo>
                <a:cubicBezTo>
                  <a:pt x="12748" y="17071"/>
                  <a:pt x="12748" y="16723"/>
                  <a:pt x="12748" y="16723"/>
                </a:cubicBezTo>
                <a:cubicBezTo>
                  <a:pt x="7436" y="14284"/>
                  <a:pt x="7436" y="14284"/>
                  <a:pt x="7436" y="14284"/>
                </a:cubicBezTo>
                <a:cubicBezTo>
                  <a:pt x="6728" y="14981"/>
                  <a:pt x="5666" y="15329"/>
                  <a:pt x="4603" y="15329"/>
                </a:cubicBezTo>
                <a:cubicBezTo>
                  <a:pt x="2125" y="15329"/>
                  <a:pt x="0" y="13239"/>
                  <a:pt x="0" y="10800"/>
                </a:cubicBezTo>
                <a:cubicBezTo>
                  <a:pt x="0" y="8361"/>
                  <a:pt x="2125" y="6271"/>
                  <a:pt x="4603" y="6271"/>
                </a:cubicBezTo>
                <a:cubicBezTo>
                  <a:pt x="5666" y="6271"/>
                  <a:pt x="6728" y="6968"/>
                  <a:pt x="7436" y="7665"/>
                </a:cubicBezTo>
                <a:cubicBezTo>
                  <a:pt x="12748" y="5226"/>
                  <a:pt x="12748" y="5226"/>
                  <a:pt x="12748" y="5226"/>
                </a:cubicBezTo>
                <a:cubicBezTo>
                  <a:pt x="12748" y="4877"/>
                  <a:pt x="12748" y="4877"/>
                  <a:pt x="12748" y="4529"/>
                </a:cubicBezTo>
                <a:cubicBezTo>
                  <a:pt x="12748" y="2090"/>
                  <a:pt x="14518" y="0"/>
                  <a:pt x="17351" y="0"/>
                </a:cubicBezTo>
                <a:cubicBezTo>
                  <a:pt x="19830" y="0"/>
                  <a:pt x="21600" y="2090"/>
                  <a:pt x="21600" y="4529"/>
                </a:cubicBezTo>
                <a:cubicBezTo>
                  <a:pt x="21600" y="6968"/>
                  <a:pt x="19830" y="9058"/>
                  <a:pt x="17351" y="9058"/>
                </a:cubicBezTo>
                <a:cubicBezTo>
                  <a:pt x="15934" y="9058"/>
                  <a:pt x="14872" y="8710"/>
                  <a:pt x="14164" y="8013"/>
                </a:cubicBezTo>
                <a:cubicBezTo>
                  <a:pt x="8852" y="10452"/>
                  <a:pt x="8852" y="10452"/>
                  <a:pt x="8852" y="10452"/>
                </a:cubicBezTo>
                <a:cubicBezTo>
                  <a:pt x="8852" y="10452"/>
                  <a:pt x="8852" y="10800"/>
                  <a:pt x="8852" y="10800"/>
                </a:cubicBezTo>
                <a:cubicBezTo>
                  <a:pt x="8852" y="11148"/>
                  <a:pt x="8852" y="11148"/>
                  <a:pt x="8852" y="11497"/>
                </a:cubicBezTo>
                <a:cubicBezTo>
                  <a:pt x="14164" y="13935"/>
                  <a:pt x="14164" y="13935"/>
                  <a:pt x="14164" y="13935"/>
                </a:cubicBezTo>
                <a:cubicBezTo>
                  <a:pt x="14872" y="13239"/>
                  <a:pt x="15934" y="12542"/>
                  <a:pt x="17351" y="12542"/>
                </a:cubicBezTo>
                <a:cubicBezTo>
                  <a:pt x="19830" y="12542"/>
                  <a:pt x="21600" y="14632"/>
                  <a:pt x="21600" y="17071"/>
                </a:cubicBezTo>
                <a:close/>
              </a:path>
            </a:pathLst>
          </a:custGeom>
          <a:solidFill>
            <a:srgbClr val="0B0962"/>
          </a:solidFill>
          <a:ln w="12700">
            <a:miter lim="400000"/>
          </a:ln>
        </p:spPr>
        <p:txBody>
          <a:bodyPr lIns="0" tIns="0" rIns="0" bIns="0"/>
          <a:lstStyle/>
          <a:p>
            <a:pPr defTabSz="457200">
              <a:defRPr>
                <a:latin typeface="Roboto condensed"/>
                <a:ea typeface="Roboto condensed"/>
                <a:cs typeface="Roboto condensed"/>
                <a:sym typeface="Roboto condensed"/>
              </a:defRPr>
            </a:pPr>
            <a:endParaRPr kern="0" dirty="0">
              <a:solidFill>
                <a:schemeClr val="bg1"/>
              </a:solidFill>
              <a:uFill>
                <a:solidFill>
                  <a:srgbClr val="FFFFFF"/>
                </a:solidFill>
              </a:uFill>
              <a:ea typeface="阿里巴巴普惠体 R" panose="00020600040101010101" charset="-122"/>
              <a:cs typeface="阿里巴巴普惠体 R" panose="00020600040101010101" charset="-122"/>
            </a:endParaRPr>
          </a:p>
        </p:txBody>
      </p:sp>
      <p:sp>
        <p:nvSpPr>
          <p:cNvPr id="81" name="Shape 4207"/>
          <p:cNvSpPr/>
          <p:nvPr/>
        </p:nvSpPr>
        <p:spPr>
          <a:xfrm>
            <a:off x="7689573" y="5074618"/>
            <a:ext cx="539011" cy="53901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3"/>
                  <a:pt x="16763" y="21600"/>
                  <a:pt x="10800" y="21600"/>
                </a:cubicBezTo>
                <a:cubicBezTo>
                  <a:pt x="4837" y="21600"/>
                  <a:pt x="0" y="16763"/>
                  <a:pt x="0" y="10800"/>
                </a:cubicBezTo>
                <a:cubicBezTo>
                  <a:pt x="0" y="4837"/>
                  <a:pt x="4837" y="0"/>
                  <a:pt x="10800" y="0"/>
                </a:cubicBezTo>
                <a:cubicBezTo>
                  <a:pt x="16763" y="0"/>
                  <a:pt x="21600" y="4837"/>
                  <a:pt x="21600" y="10800"/>
                </a:cubicBezTo>
                <a:close/>
                <a:moveTo>
                  <a:pt x="14344" y="7594"/>
                </a:moveTo>
                <a:cubicBezTo>
                  <a:pt x="14400" y="7594"/>
                  <a:pt x="14456" y="7312"/>
                  <a:pt x="14513" y="7256"/>
                </a:cubicBezTo>
                <a:cubicBezTo>
                  <a:pt x="14625" y="7144"/>
                  <a:pt x="14737" y="7087"/>
                  <a:pt x="14850" y="7031"/>
                </a:cubicBezTo>
                <a:cubicBezTo>
                  <a:pt x="15075" y="6975"/>
                  <a:pt x="15300" y="6919"/>
                  <a:pt x="15581" y="6863"/>
                </a:cubicBezTo>
                <a:cubicBezTo>
                  <a:pt x="15806" y="6806"/>
                  <a:pt x="16087" y="6806"/>
                  <a:pt x="16256" y="7031"/>
                </a:cubicBezTo>
                <a:cubicBezTo>
                  <a:pt x="16256" y="6975"/>
                  <a:pt x="16594" y="6694"/>
                  <a:pt x="16594" y="6694"/>
                </a:cubicBezTo>
                <a:cubicBezTo>
                  <a:pt x="16763" y="6637"/>
                  <a:pt x="16931" y="6637"/>
                  <a:pt x="17044" y="6525"/>
                </a:cubicBezTo>
                <a:cubicBezTo>
                  <a:pt x="17044" y="6469"/>
                  <a:pt x="17044" y="6187"/>
                  <a:pt x="17044" y="6187"/>
                </a:cubicBezTo>
                <a:cubicBezTo>
                  <a:pt x="16819" y="6244"/>
                  <a:pt x="16763" y="6019"/>
                  <a:pt x="16706" y="5794"/>
                </a:cubicBezTo>
                <a:cubicBezTo>
                  <a:pt x="16706" y="5850"/>
                  <a:pt x="16706" y="5850"/>
                  <a:pt x="16650" y="5906"/>
                </a:cubicBezTo>
                <a:cubicBezTo>
                  <a:pt x="16650" y="5737"/>
                  <a:pt x="16369" y="5850"/>
                  <a:pt x="16313" y="5850"/>
                </a:cubicBezTo>
                <a:cubicBezTo>
                  <a:pt x="15975" y="5737"/>
                  <a:pt x="16031" y="5512"/>
                  <a:pt x="15919" y="5287"/>
                </a:cubicBezTo>
                <a:cubicBezTo>
                  <a:pt x="15862" y="5175"/>
                  <a:pt x="15694" y="5119"/>
                  <a:pt x="15638" y="5006"/>
                </a:cubicBezTo>
                <a:cubicBezTo>
                  <a:pt x="15581" y="4894"/>
                  <a:pt x="15581" y="4725"/>
                  <a:pt x="15412" y="4725"/>
                </a:cubicBezTo>
                <a:cubicBezTo>
                  <a:pt x="15356" y="4725"/>
                  <a:pt x="15188" y="5006"/>
                  <a:pt x="15188" y="5006"/>
                </a:cubicBezTo>
                <a:cubicBezTo>
                  <a:pt x="15019" y="4950"/>
                  <a:pt x="14962" y="5006"/>
                  <a:pt x="14906" y="5062"/>
                </a:cubicBezTo>
                <a:cubicBezTo>
                  <a:pt x="14794" y="5119"/>
                  <a:pt x="14737" y="5119"/>
                  <a:pt x="14625" y="5175"/>
                </a:cubicBezTo>
                <a:cubicBezTo>
                  <a:pt x="14906" y="5062"/>
                  <a:pt x="14513" y="4950"/>
                  <a:pt x="14400" y="4950"/>
                </a:cubicBezTo>
                <a:cubicBezTo>
                  <a:pt x="14625" y="4894"/>
                  <a:pt x="14513" y="4669"/>
                  <a:pt x="14400" y="4612"/>
                </a:cubicBezTo>
                <a:cubicBezTo>
                  <a:pt x="14400" y="4612"/>
                  <a:pt x="14456" y="4612"/>
                  <a:pt x="14456" y="4612"/>
                </a:cubicBezTo>
                <a:cubicBezTo>
                  <a:pt x="14456" y="4444"/>
                  <a:pt x="14063" y="4331"/>
                  <a:pt x="13894" y="4275"/>
                </a:cubicBezTo>
                <a:cubicBezTo>
                  <a:pt x="13781" y="4162"/>
                  <a:pt x="13106" y="4050"/>
                  <a:pt x="12994" y="4106"/>
                </a:cubicBezTo>
                <a:cubicBezTo>
                  <a:pt x="12825" y="4219"/>
                  <a:pt x="12994" y="4500"/>
                  <a:pt x="12994" y="4669"/>
                </a:cubicBezTo>
                <a:cubicBezTo>
                  <a:pt x="13050" y="4837"/>
                  <a:pt x="12825" y="4837"/>
                  <a:pt x="12825" y="5006"/>
                </a:cubicBezTo>
                <a:cubicBezTo>
                  <a:pt x="12825" y="5231"/>
                  <a:pt x="13275" y="5175"/>
                  <a:pt x="13162" y="5512"/>
                </a:cubicBezTo>
                <a:cubicBezTo>
                  <a:pt x="13106" y="5737"/>
                  <a:pt x="12825" y="5737"/>
                  <a:pt x="12712" y="5906"/>
                </a:cubicBezTo>
                <a:cubicBezTo>
                  <a:pt x="12600" y="6075"/>
                  <a:pt x="12769" y="6300"/>
                  <a:pt x="12881" y="6412"/>
                </a:cubicBezTo>
                <a:cubicBezTo>
                  <a:pt x="12994" y="6469"/>
                  <a:pt x="12656" y="6637"/>
                  <a:pt x="12600" y="6637"/>
                </a:cubicBezTo>
                <a:cubicBezTo>
                  <a:pt x="12375" y="6750"/>
                  <a:pt x="12206" y="6412"/>
                  <a:pt x="12150" y="6187"/>
                </a:cubicBezTo>
                <a:cubicBezTo>
                  <a:pt x="12094" y="6075"/>
                  <a:pt x="12094" y="5850"/>
                  <a:pt x="11925" y="5794"/>
                </a:cubicBezTo>
                <a:cubicBezTo>
                  <a:pt x="11812" y="5737"/>
                  <a:pt x="11588" y="5737"/>
                  <a:pt x="11531" y="5794"/>
                </a:cubicBezTo>
                <a:cubicBezTo>
                  <a:pt x="11419" y="5569"/>
                  <a:pt x="11137" y="5512"/>
                  <a:pt x="10912" y="5456"/>
                </a:cubicBezTo>
                <a:cubicBezTo>
                  <a:pt x="10631" y="5344"/>
                  <a:pt x="10406" y="5344"/>
                  <a:pt x="10125" y="5400"/>
                </a:cubicBezTo>
                <a:cubicBezTo>
                  <a:pt x="10181" y="5344"/>
                  <a:pt x="10069" y="4950"/>
                  <a:pt x="9844" y="5006"/>
                </a:cubicBezTo>
                <a:cubicBezTo>
                  <a:pt x="9900" y="4837"/>
                  <a:pt x="9900" y="4725"/>
                  <a:pt x="9900" y="4556"/>
                </a:cubicBezTo>
                <a:cubicBezTo>
                  <a:pt x="9956" y="4444"/>
                  <a:pt x="10012" y="4331"/>
                  <a:pt x="10069" y="4219"/>
                </a:cubicBezTo>
                <a:cubicBezTo>
                  <a:pt x="10125" y="4162"/>
                  <a:pt x="10406" y="3881"/>
                  <a:pt x="10294" y="3825"/>
                </a:cubicBezTo>
                <a:cubicBezTo>
                  <a:pt x="10575" y="3881"/>
                  <a:pt x="10856" y="3881"/>
                  <a:pt x="11025" y="3712"/>
                </a:cubicBezTo>
                <a:cubicBezTo>
                  <a:pt x="11137" y="3544"/>
                  <a:pt x="11194" y="3375"/>
                  <a:pt x="11362" y="3206"/>
                </a:cubicBezTo>
                <a:cubicBezTo>
                  <a:pt x="11531" y="2981"/>
                  <a:pt x="11756" y="3262"/>
                  <a:pt x="11925" y="3262"/>
                </a:cubicBezTo>
                <a:cubicBezTo>
                  <a:pt x="12206" y="3319"/>
                  <a:pt x="12206" y="2981"/>
                  <a:pt x="12037" y="2869"/>
                </a:cubicBezTo>
                <a:cubicBezTo>
                  <a:pt x="12263" y="2869"/>
                  <a:pt x="12094" y="2531"/>
                  <a:pt x="11981" y="2475"/>
                </a:cubicBezTo>
                <a:cubicBezTo>
                  <a:pt x="11869" y="2419"/>
                  <a:pt x="11362" y="2587"/>
                  <a:pt x="11644" y="2644"/>
                </a:cubicBezTo>
                <a:cubicBezTo>
                  <a:pt x="11588" y="2644"/>
                  <a:pt x="11250" y="3319"/>
                  <a:pt x="11025" y="2981"/>
                </a:cubicBezTo>
                <a:cubicBezTo>
                  <a:pt x="10969" y="2925"/>
                  <a:pt x="10969" y="2644"/>
                  <a:pt x="10856" y="2587"/>
                </a:cubicBezTo>
                <a:cubicBezTo>
                  <a:pt x="10687" y="2587"/>
                  <a:pt x="10631" y="2756"/>
                  <a:pt x="10575" y="2812"/>
                </a:cubicBezTo>
                <a:cubicBezTo>
                  <a:pt x="10687" y="2644"/>
                  <a:pt x="10181" y="2531"/>
                  <a:pt x="10125" y="2475"/>
                </a:cubicBezTo>
                <a:cubicBezTo>
                  <a:pt x="10294" y="2362"/>
                  <a:pt x="10125" y="2194"/>
                  <a:pt x="10012" y="2137"/>
                </a:cubicBezTo>
                <a:cubicBezTo>
                  <a:pt x="9900" y="2025"/>
                  <a:pt x="9506" y="1969"/>
                  <a:pt x="9450" y="2081"/>
                </a:cubicBezTo>
                <a:cubicBezTo>
                  <a:pt x="9169" y="2419"/>
                  <a:pt x="9731" y="2475"/>
                  <a:pt x="9844" y="2531"/>
                </a:cubicBezTo>
                <a:cubicBezTo>
                  <a:pt x="9900" y="2587"/>
                  <a:pt x="10069" y="2700"/>
                  <a:pt x="9956" y="2756"/>
                </a:cubicBezTo>
                <a:cubicBezTo>
                  <a:pt x="9900" y="2812"/>
                  <a:pt x="9619" y="2869"/>
                  <a:pt x="9619" y="2925"/>
                </a:cubicBezTo>
                <a:cubicBezTo>
                  <a:pt x="9506" y="3037"/>
                  <a:pt x="9675" y="3206"/>
                  <a:pt x="9562" y="3319"/>
                </a:cubicBezTo>
                <a:cubicBezTo>
                  <a:pt x="9450" y="3206"/>
                  <a:pt x="9450" y="2981"/>
                  <a:pt x="9338" y="2812"/>
                </a:cubicBezTo>
                <a:cubicBezTo>
                  <a:pt x="9450" y="2981"/>
                  <a:pt x="8831" y="2925"/>
                  <a:pt x="8831" y="2925"/>
                </a:cubicBezTo>
                <a:cubicBezTo>
                  <a:pt x="8662" y="2925"/>
                  <a:pt x="8325" y="3037"/>
                  <a:pt x="8156" y="2812"/>
                </a:cubicBezTo>
                <a:cubicBezTo>
                  <a:pt x="8100" y="2756"/>
                  <a:pt x="8100" y="2475"/>
                  <a:pt x="8212" y="2531"/>
                </a:cubicBezTo>
                <a:cubicBezTo>
                  <a:pt x="8100" y="2419"/>
                  <a:pt x="7988" y="2306"/>
                  <a:pt x="7931" y="2250"/>
                </a:cubicBezTo>
                <a:cubicBezTo>
                  <a:pt x="7425" y="2419"/>
                  <a:pt x="7031" y="2644"/>
                  <a:pt x="6581" y="2869"/>
                </a:cubicBezTo>
                <a:cubicBezTo>
                  <a:pt x="6637" y="2869"/>
                  <a:pt x="6694" y="2869"/>
                  <a:pt x="6750" y="2812"/>
                </a:cubicBezTo>
                <a:cubicBezTo>
                  <a:pt x="6863" y="2812"/>
                  <a:pt x="6975" y="2700"/>
                  <a:pt x="7087" y="2644"/>
                </a:cubicBezTo>
                <a:cubicBezTo>
                  <a:pt x="7200" y="2587"/>
                  <a:pt x="7537" y="2419"/>
                  <a:pt x="7650" y="2587"/>
                </a:cubicBezTo>
                <a:cubicBezTo>
                  <a:pt x="7706" y="2531"/>
                  <a:pt x="7706" y="2531"/>
                  <a:pt x="7762" y="2475"/>
                </a:cubicBezTo>
                <a:cubicBezTo>
                  <a:pt x="7819" y="2587"/>
                  <a:pt x="7931" y="2700"/>
                  <a:pt x="8044" y="2869"/>
                </a:cubicBezTo>
                <a:cubicBezTo>
                  <a:pt x="7931" y="2812"/>
                  <a:pt x="7706" y="2812"/>
                  <a:pt x="7594" y="2812"/>
                </a:cubicBezTo>
                <a:cubicBezTo>
                  <a:pt x="7481" y="2869"/>
                  <a:pt x="7312" y="2869"/>
                  <a:pt x="7312" y="2981"/>
                </a:cubicBezTo>
                <a:cubicBezTo>
                  <a:pt x="7312" y="3094"/>
                  <a:pt x="7369" y="3206"/>
                  <a:pt x="7369" y="3262"/>
                </a:cubicBezTo>
                <a:cubicBezTo>
                  <a:pt x="7200" y="3150"/>
                  <a:pt x="7031" y="2925"/>
                  <a:pt x="6806" y="2869"/>
                </a:cubicBezTo>
                <a:cubicBezTo>
                  <a:pt x="6694" y="2869"/>
                  <a:pt x="6581" y="2869"/>
                  <a:pt x="6469" y="2925"/>
                </a:cubicBezTo>
                <a:cubicBezTo>
                  <a:pt x="5119" y="3656"/>
                  <a:pt x="3994" y="4725"/>
                  <a:pt x="3150" y="6019"/>
                </a:cubicBezTo>
                <a:cubicBezTo>
                  <a:pt x="3206" y="6075"/>
                  <a:pt x="3262" y="6131"/>
                  <a:pt x="3319" y="6131"/>
                </a:cubicBezTo>
                <a:cubicBezTo>
                  <a:pt x="3487" y="6187"/>
                  <a:pt x="3319" y="6581"/>
                  <a:pt x="3600" y="6356"/>
                </a:cubicBezTo>
                <a:cubicBezTo>
                  <a:pt x="3712" y="6469"/>
                  <a:pt x="3712" y="6525"/>
                  <a:pt x="3656" y="6637"/>
                </a:cubicBezTo>
                <a:cubicBezTo>
                  <a:pt x="3656" y="6637"/>
                  <a:pt x="4219" y="6975"/>
                  <a:pt x="4275" y="7031"/>
                </a:cubicBezTo>
                <a:cubicBezTo>
                  <a:pt x="4387" y="7087"/>
                  <a:pt x="4500" y="7200"/>
                  <a:pt x="4556" y="7312"/>
                </a:cubicBezTo>
                <a:cubicBezTo>
                  <a:pt x="4612" y="7425"/>
                  <a:pt x="4500" y="7537"/>
                  <a:pt x="4444" y="7594"/>
                </a:cubicBezTo>
                <a:cubicBezTo>
                  <a:pt x="4387" y="7537"/>
                  <a:pt x="4219" y="7312"/>
                  <a:pt x="4162" y="7369"/>
                </a:cubicBezTo>
                <a:cubicBezTo>
                  <a:pt x="4106" y="7481"/>
                  <a:pt x="4162" y="7819"/>
                  <a:pt x="4331" y="7819"/>
                </a:cubicBezTo>
                <a:cubicBezTo>
                  <a:pt x="4106" y="7819"/>
                  <a:pt x="4219" y="8719"/>
                  <a:pt x="4162" y="8887"/>
                </a:cubicBezTo>
                <a:cubicBezTo>
                  <a:pt x="4162" y="8887"/>
                  <a:pt x="4162" y="8887"/>
                  <a:pt x="4162" y="8887"/>
                </a:cubicBezTo>
                <a:cubicBezTo>
                  <a:pt x="4106" y="9056"/>
                  <a:pt x="4275" y="9731"/>
                  <a:pt x="4556" y="9675"/>
                </a:cubicBezTo>
                <a:cubicBezTo>
                  <a:pt x="4387" y="9675"/>
                  <a:pt x="4894" y="10350"/>
                  <a:pt x="4950" y="10406"/>
                </a:cubicBezTo>
                <a:cubicBezTo>
                  <a:pt x="5119" y="10519"/>
                  <a:pt x="5344" y="10575"/>
                  <a:pt x="5456" y="10800"/>
                </a:cubicBezTo>
                <a:cubicBezTo>
                  <a:pt x="5625" y="10969"/>
                  <a:pt x="5625" y="11306"/>
                  <a:pt x="5794" y="11419"/>
                </a:cubicBezTo>
                <a:cubicBezTo>
                  <a:pt x="5737" y="11588"/>
                  <a:pt x="6075" y="11812"/>
                  <a:pt x="6075" y="12037"/>
                </a:cubicBezTo>
                <a:cubicBezTo>
                  <a:pt x="6075" y="12037"/>
                  <a:pt x="6019" y="12037"/>
                  <a:pt x="6019" y="12094"/>
                </a:cubicBezTo>
                <a:cubicBezTo>
                  <a:pt x="6075" y="12263"/>
                  <a:pt x="6356" y="12263"/>
                  <a:pt x="6469" y="12431"/>
                </a:cubicBezTo>
                <a:cubicBezTo>
                  <a:pt x="6525" y="12544"/>
                  <a:pt x="6469" y="12825"/>
                  <a:pt x="6637" y="12769"/>
                </a:cubicBezTo>
                <a:cubicBezTo>
                  <a:pt x="6637" y="12487"/>
                  <a:pt x="6469" y="12150"/>
                  <a:pt x="6300" y="11925"/>
                </a:cubicBezTo>
                <a:cubicBezTo>
                  <a:pt x="6187" y="11756"/>
                  <a:pt x="6131" y="11644"/>
                  <a:pt x="6075" y="11475"/>
                </a:cubicBezTo>
                <a:cubicBezTo>
                  <a:pt x="5962" y="11362"/>
                  <a:pt x="5962" y="11194"/>
                  <a:pt x="5906" y="11081"/>
                </a:cubicBezTo>
                <a:cubicBezTo>
                  <a:pt x="5962" y="11081"/>
                  <a:pt x="6300" y="11194"/>
                  <a:pt x="6244" y="11250"/>
                </a:cubicBezTo>
                <a:cubicBezTo>
                  <a:pt x="6131" y="11531"/>
                  <a:pt x="6694" y="12037"/>
                  <a:pt x="6863" y="12206"/>
                </a:cubicBezTo>
                <a:cubicBezTo>
                  <a:pt x="6919" y="12263"/>
                  <a:pt x="7200" y="12656"/>
                  <a:pt x="7031" y="12656"/>
                </a:cubicBezTo>
                <a:cubicBezTo>
                  <a:pt x="7256" y="12656"/>
                  <a:pt x="7481" y="12938"/>
                  <a:pt x="7594" y="13106"/>
                </a:cubicBezTo>
                <a:cubicBezTo>
                  <a:pt x="7706" y="13275"/>
                  <a:pt x="7650" y="13556"/>
                  <a:pt x="7762" y="13781"/>
                </a:cubicBezTo>
                <a:cubicBezTo>
                  <a:pt x="7819" y="14063"/>
                  <a:pt x="8212" y="14175"/>
                  <a:pt x="8437" y="14344"/>
                </a:cubicBezTo>
                <a:cubicBezTo>
                  <a:pt x="8662" y="14400"/>
                  <a:pt x="8831" y="14569"/>
                  <a:pt x="9000" y="14625"/>
                </a:cubicBezTo>
                <a:cubicBezTo>
                  <a:pt x="9338" y="14737"/>
                  <a:pt x="9394" y="14625"/>
                  <a:pt x="9619" y="14625"/>
                </a:cubicBezTo>
                <a:cubicBezTo>
                  <a:pt x="10012" y="14569"/>
                  <a:pt x="10069" y="14962"/>
                  <a:pt x="10350" y="15131"/>
                </a:cubicBezTo>
                <a:cubicBezTo>
                  <a:pt x="10519" y="15188"/>
                  <a:pt x="10912" y="15356"/>
                  <a:pt x="11137" y="15244"/>
                </a:cubicBezTo>
                <a:cubicBezTo>
                  <a:pt x="11025" y="15300"/>
                  <a:pt x="11419" y="15862"/>
                  <a:pt x="11475" y="15919"/>
                </a:cubicBezTo>
                <a:cubicBezTo>
                  <a:pt x="11588" y="16087"/>
                  <a:pt x="11812" y="16144"/>
                  <a:pt x="11981" y="16313"/>
                </a:cubicBezTo>
                <a:cubicBezTo>
                  <a:pt x="11981" y="16313"/>
                  <a:pt x="12037" y="16256"/>
                  <a:pt x="12037" y="16200"/>
                </a:cubicBezTo>
                <a:cubicBezTo>
                  <a:pt x="11981" y="16369"/>
                  <a:pt x="12263" y="16650"/>
                  <a:pt x="12431" y="16650"/>
                </a:cubicBezTo>
                <a:cubicBezTo>
                  <a:pt x="12544" y="16594"/>
                  <a:pt x="12600" y="16313"/>
                  <a:pt x="12600" y="16200"/>
                </a:cubicBezTo>
                <a:cubicBezTo>
                  <a:pt x="12319" y="16313"/>
                  <a:pt x="12094" y="16200"/>
                  <a:pt x="11925" y="15919"/>
                </a:cubicBezTo>
                <a:cubicBezTo>
                  <a:pt x="11869" y="15862"/>
                  <a:pt x="11644" y="15469"/>
                  <a:pt x="11869" y="15469"/>
                </a:cubicBezTo>
                <a:cubicBezTo>
                  <a:pt x="12150" y="15469"/>
                  <a:pt x="11925" y="15244"/>
                  <a:pt x="11925" y="15075"/>
                </a:cubicBezTo>
                <a:cubicBezTo>
                  <a:pt x="11869" y="14850"/>
                  <a:pt x="11700" y="14737"/>
                  <a:pt x="11588" y="14569"/>
                </a:cubicBezTo>
                <a:cubicBezTo>
                  <a:pt x="11531" y="14737"/>
                  <a:pt x="11250" y="14681"/>
                  <a:pt x="11137" y="14569"/>
                </a:cubicBezTo>
                <a:cubicBezTo>
                  <a:pt x="11137" y="14569"/>
                  <a:pt x="11081" y="14681"/>
                  <a:pt x="11081" y="14737"/>
                </a:cubicBezTo>
                <a:cubicBezTo>
                  <a:pt x="11025" y="14737"/>
                  <a:pt x="10969" y="14737"/>
                  <a:pt x="10912" y="14681"/>
                </a:cubicBezTo>
                <a:cubicBezTo>
                  <a:pt x="10912" y="14513"/>
                  <a:pt x="10912" y="14344"/>
                  <a:pt x="10969" y="14119"/>
                </a:cubicBezTo>
                <a:cubicBezTo>
                  <a:pt x="11025" y="13894"/>
                  <a:pt x="11531" y="13388"/>
                  <a:pt x="10912" y="13444"/>
                </a:cubicBezTo>
                <a:cubicBezTo>
                  <a:pt x="10687" y="13444"/>
                  <a:pt x="10575" y="13500"/>
                  <a:pt x="10519" y="13725"/>
                </a:cubicBezTo>
                <a:cubicBezTo>
                  <a:pt x="10463" y="13894"/>
                  <a:pt x="10463" y="14006"/>
                  <a:pt x="10294" y="14119"/>
                </a:cubicBezTo>
                <a:cubicBezTo>
                  <a:pt x="10181" y="14175"/>
                  <a:pt x="9731" y="14119"/>
                  <a:pt x="9619" y="14063"/>
                </a:cubicBezTo>
                <a:cubicBezTo>
                  <a:pt x="9338" y="13894"/>
                  <a:pt x="9169" y="13444"/>
                  <a:pt x="9169" y="13162"/>
                </a:cubicBezTo>
                <a:cubicBezTo>
                  <a:pt x="9169" y="12769"/>
                  <a:pt x="9338" y="12431"/>
                  <a:pt x="9169" y="12094"/>
                </a:cubicBezTo>
                <a:cubicBezTo>
                  <a:pt x="9225" y="11981"/>
                  <a:pt x="9338" y="11869"/>
                  <a:pt x="9450" y="11812"/>
                </a:cubicBezTo>
                <a:cubicBezTo>
                  <a:pt x="9506" y="11756"/>
                  <a:pt x="9619" y="11812"/>
                  <a:pt x="9675" y="11644"/>
                </a:cubicBezTo>
                <a:cubicBezTo>
                  <a:pt x="9619" y="11644"/>
                  <a:pt x="9562" y="11588"/>
                  <a:pt x="9562" y="11588"/>
                </a:cubicBezTo>
                <a:cubicBezTo>
                  <a:pt x="9731" y="11700"/>
                  <a:pt x="10125" y="11419"/>
                  <a:pt x="10350" y="11588"/>
                </a:cubicBezTo>
                <a:cubicBezTo>
                  <a:pt x="10463" y="11644"/>
                  <a:pt x="10575" y="11700"/>
                  <a:pt x="10631" y="11531"/>
                </a:cubicBezTo>
                <a:cubicBezTo>
                  <a:pt x="10631" y="11531"/>
                  <a:pt x="10519" y="11362"/>
                  <a:pt x="10575" y="11250"/>
                </a:cubicBezTo>
                <a:cubicBezTo>
                  <a:pt x="10631" y="11475"/>
                  <a:pt x="10800" y="11531"/>
                  <a:pt x="11025" y="11362"/>
                </a:cubicBezTo>
                <a:cubicBezTo>
                  <a:pt x="11081" y="11419"/>
                  <a:pt x="11306" y="11419"/>
                  <a:pt x="11475" y="11475"/>
                </a:cubicBezTo>
                <a:cubicBezTo>
                  <a:pt x="11644" y="11588"/>
                  <a:pt x="11644" y="11756"/>
                  <a:pt x="11869" y="11531"/>
                </a:cubicBezTo>
                <a:cubicBezTo>
                  <a:pt x="11981" y="11700"/>
                  <a:pt x="11981" y="11700"/>
                  <a:pt x="12037" y="11869"/>
                </a:cubicBezTo>
                <a:cubicBezTo>
                  <a:pt x="12037" y="12037"/>
                  <a:pt x="12150" y="12431"/>
                  <a:pt x="12263" y="12487"/>
                </a:cubicBezTo>
                <a:cubicBezTo>
                  <a:pt x="12600" y="12656"/>
                  <a:pt x="12487" y="12206"/>
                  <a:pt x="12487" y="12037"/>
                </a:cubicBezTo>
                <a:cubicBezTo>
                  <a:pt x="12487" y="11981"/>
                  <a:pt x="12487" y="11531"/>
                  <a:pt x="12431" y="11531"/>
                </a:cubicBezTo>
                <a:cubicBezTo>
                  <a:pt x="11981" y="11419"/>
                  <a:pt x="12150" y="11081"/>
                  <a:pt x="12431" y="10856"/>
                </a:cubicBezTo>
                <a:cubicBezTo>
                  <a:pt x="12487" y="10800"/>
                  <a:pt x="12769" y="10687"/>
                  <a:pt x="12938" y="10575"/>
                </a:cubicBezTo>
                <a:cubicBezTo>
                  <a:pt x="13050" y="10463"/>
                  <a:pt x="13219" y="10294"/>
                  <a:pt x="13162" y="10069"/>
                </a:cubicBezTo>
                <a:cubicBezTo>
                  <a:pt x="13219" y="10069"/>
                  <a:pt x="13275" y="10012"/>
                  <a:pt x="13275" y="9956"/>
                </a:cubicBezTo>
                <a:cubicBezTo>
                  <a:pt x="13275" y="9956"/>
                  <a:pt x="13106" y="9787"/>
                  <a:pt x="13050" y="9844"/>
                </a:cubicBezTo>
                <a:cubicBezTo>
                  <a:pt x="13162" y="9787"/>
                  <a:pt x="13162" y="9675"/>
                  <a:pt x="13106" y="9619"/>
                </a:cubicBezTo>
                <a:cubicBezTo>
                  <a:pt x="13219" y="9506"/>
                  <a:pt x="13162" y="9338"/>
                  <a:pt x="13275" y="9281"/>
                </a:cubicBezTo>
                <a:cubicBezTo>
                  <a:pt x="13444" y="9506"/>
                  <a:pt x="13781" y="9281"/>
                  <a:pt x="13612" y="9113"/>
                </a:cubicBezTo>
                <a:cubicBezTo>
                  <a:pt x="13725" y="8887"/>
                  <a:pt x="14063" y="9000"/>
                  <a:pt x="14175" y="8831"/>
                </a:cubicBezTo>
                <a:cubicBezTo>
                  <a:pt x="14344" y="8887"/>
                  <a:pt x="14231" y="8606"/>
                  <a:pt x="14344" y="8437"/>
                </a:cubicBezTo>
                <a:cubicBezTo>
                  <a:pt x="14400" y="8325"/>
                  <a:pt x="14569" y="8325"/>
                  <a:pt x="14737" y="8269"/>
                </a:cubicBezTo>
                <a:cubicBezTo>
                  <a:pt x="14737" y="8269"/>
                  <a:pt x="15075" y="8044"/>
                  <a:pt x="14962" y="8044"/>
                </a:cubicBezTo>
                <a:cubicBezTo>
                  <a:pt x="15188" y="8100"/>
                  <a:pt x="15694" y="7819"/>
                  <a:pt x="15300" y="7594"/>
                </a:cubicBezTo>
                <a:cubicBezTo>
                  <a:pt x="15356" y="7481"/>
                  <a:pt x="15188" y="7425"/>
                  <a:pt x="15075" y="7425"/>
                </a:cubicBezTo>
                <a:cubicBezTo>
                  <a:pt x="15131" y="7369"/>
                  <a:pt x="15300" y="7425"/>
                  <a:pt x="15356" y="7369"/>
                </a:cubicBezTo>
                <a:cubicBezTo>
                  <a:pt x="15525" y="7256"/>
                  <a:pt x="15412" y="7200"/>
                  <a:pt x="15244" y="7144"/>
                </a:cubicBezTo>
                <a:cubicBezTo>
                  <a:pt x="15075" y="7087"/>
                  <a:pt x="14794" y="7200"/>
                  <a:pt x="14681" y="7312"/>
                </a:cubicBezTo>
                <a:cubicBezTo>
                  <a:pt x="14569" y="7425"/>
                  <a:pt x="14456" y="7537"/>
                  <a:pt x="14344" y="7594"/>
                </a:cubicBezTo>
                <a:close/>
                <a:moveTo>
                  <a:pt x="17325" y="16987"/>
                </a:moveTo>
                <a:cubicBezTo>
                  <a:pt x="17212" y="16931"/>
                  <a:pt x="17044" y="16931"/>
                  <a:pt x="16931" y="16875"/>
                </a:cubicBezTo>
                <a:cubicBezTo>
                  <a:pt x="16819" y="16875"/>
                  <a:pt x="16763" y="16819"/>
                  <a:pt x="16594" y="16763"/>
                </a:cubicBezTo>
                <a:cubicBezTo>
                  <a:pt x="16650" y="16481"/>
                  <a:pt x="16313" y="16425"/>
                  <a:pt x="16144" y="16256"/>
                </a:cubicBezTo>
                <a:cubicBezTo>
                  <a:pt x="15975" y="16144"/>
                  <a:pt x="15862" y="15975"/>
                  <a:pt x="15581" y="16031"/>
                </a:cubicBezTo>
                <a:cubicBezTo>
                  <a:pt x="15525" y="16031"/>
                  <a:pt x="15244" y="16144"/>
                  <a:pt x="15300" y="16200"/>
                </a:cubicBezTo>
                <a:cubicBezTo>
                  <a:pt x="15131" y="16031"/>
                  <a:pt x="15075" y="15975"/>
                  <a:pt x="14794" y="15862"/>
                </a:cubicBezTo>
                <a:cubicBezTo>
                  <a:pt x="14569" y="15806"/>
                  <a:pt x="14456" y="15525"/>
                  <a:pt x="14231" y="15806"/>
                </a:cubicBezTo>
                <a:cubicBezTo>
                  <a:pt x="14119" y="15919"/>
                  <a:pt x="14175" y="16087"/>
                  <a:pt x="14119" y="16200"/>
                </a:cubicBezTo>
                <a:cubicBezTo>
                  <a:pt x="13894" y="16031"/>
                  <a:pt x="14287" y="15862"/>
                  <a:pt x="14119" y="15694"/>
                </a:cubicBezTo>
                <a:cubicBezTo>
                  <a:pt x="13950" y="15469"/>
                  <a:pt x="13669" y="15806"/>
                  <a:pt x="13500" y="15862"/>
                </a:cubicBezTo>
                <a:cubicBezTo>
                  <a:pt x="13444" y="15975"/>
                  <a:pt x="13331" y="15975"/>
                  <a:pt x="13275" y="16087"/>
                </a:cubicBezTo>
                <a:cubicBezTo>
                  <a:pt x="13219" y="16144"/>
                  <a:pt x="13162" y="16313"/>
                  <a:pt x="13106" y="16369"/>
                </a:cubicBezTo>
                <a:cubicBezTo>
                  <a:pt x="13106" y="16256"/>
                  <a:pt x="12825" y="16313"/>
                  <a:pt x="12825" y="16200"/>
                </a:cubicBezTo>
                <a:cubicBezTo>
                  <a:pt x="12881" y="16537"/>
                  <a:pt x="12881" y="16931"/>
                  <a:pt x="12938" y="17269"/>
                </a:cubicBezTo>
                <a:cubicBezTo>
                  <a:pt x="12994" y="17438"/>
                  <a:pt x="12938" y="17775"/>
                  <a:pt x="12769" y="17944"/>
                </a:cubicBezTo>
                <a:cubicBezTo>
                  <a:pt x="12600" y="18056"/>
                  <a:pt x="12431" y="18225"/>
                  <a:pt x="12375" y="18506"/>
                </a:cubicBezTo>
                <a:cubicBezTo>
                  <a:pt x="12375" y="18675"/>
                  <a:pt x="12375" y="18787"/>
                  <a:pt x="12544" y="18844"/>
                </a:cubicBezTo>
                <a:cubicBezTo>
                  <a:pt x="12544" y="19069"/>
                  <a:pt x="12319" y="19237"/>
                  <a:pt x="12319" y="19462"/>
                </a:cubicBezTo>
                <a:cubicBezTo>
                  <a:pt x="12319" y="19462"/>
                  <a:pt x="12375" y="19575"/>
                  <a:pt x="12375" y="19688"/>
                </a:cubicBezTo>
                <a:cubicBezTo>
                  <a:pt x="14287" y="19350"/>
                  <a:pt x="16031" y="18394"/>
                  <a:pt x="17325" y="16987"/>
                </a:cubicBezTo>
                <a:close/>
              </a:path>
            </a:pathLst>
          </a:custGeom>
          <a:solidFill>
            <a:srgbClr val="0B0962"/>
          </a:solidFill>
          <a:ln w="12700">
            <a:miter lim="400000"/>
          </a:ln>
        </p:spPr>
        <p:txBody>
          <a:bodyPr lIns="0" tIns="0" rIns="0" bIns="0"/>
          <a:lstStyle/>
          <a:p>
            <a:pPr defTabSz="457200">
              <a:defRPr>
                <a:latin typeface="Roboto condensed"/>
                <a:ea typeface="Roboto condensed"/>
                <a:cs typeface="Roboto condensed"/>
                <a:sym typeface="Roboto condensed"/>
              </a:defRPr>
            </a:pPr>
            <a:endParaRPr kern="0" dirty="0">
              <a:solidFill>
                <a:schemeClr val="bg1"/>
              </a:solidFill>
              <a:uFill>
                <a:solidFill>
                  <a:srgbClr val="FFFFFF"/>
                </a:solidFill>
              </a:uFill>
              <a:ea typeface="阿里巴巴普惠体 R" panose="00020600040101010101" charset="-122"/>
              <a:cs typeface="阿里巴巴普惠体 R" panose="00020600040101010101" charset="-122"/>
            </a:endParaRPr>
          </a:p>
        </p:txBody>
      </p:sp>
      <p:sp>
        <p:nvSpPr>
          <p:cNvPr id="51" name="Shape 4177"/>
          <p:cNvSpPr/>
          <p:nvPr/>
        </p:nvSpPr>
        <p:spPr>
          <a:xfrm>
            <a:off x="5151755" y="2858770"/>
            <a:ext cx="1887855" cy="18878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chemeClr val="accent6"/>
          </a:solidFill>
          <a:ln w="25400">
            <a:noFill/>
            <a:round/>
          </a:ln>
        </p:spPr>
        <p:txBody>
          <a:bodyPr lIns="0" tIns="0" rIns="0" bIns="0" anchor="ctr"/>
          <a:lstStyle/>
          <a:p>
            <a:pPr marL="0" marR="0" lvl="0" indent="0" algn="ctr" defTabSz="666750" eaLnBrk="1" fontAlgn="auto" latinLnBrk="0" hangingPunct="1">
              <a:lnSpc>
                <a:spcPct val="90000"/>
              </a:lnSpc>
              <a:spcBef>
                <a:spcPts val="700"/>
              </a:spcBef>
              <a:spcAft>
                <a:spcPts val="0"/>
              </a:spcAft>
              <a:buClrTx/>
              <a:buSzTx/>
              <a:buFontTx/>
              <a:buNone/>
              <a:defRPr sz="3600">
                <a:solidFill>
                  <a:srgbClr val="FFFFFF"/>
                </a:solidFill>
                <a:uFill>
                  <a:solidFill>
                    <a:srgbClr val="FFFFFF"/>
                  </a:solidFill>
                </a:uFill>
                <a:latin typeface="Roboto condensed"/>
                <a:ea typeface="Roboto condensed"/>
                <a:cs typeface="Roboto condensed"/>
                <a:sym typeface="Roboto condensed"/>
              </a:defRPr>
            </a:pPr>
            <a:endParaRPr kumimoji="0" sz="3600" b="0" i="0" u="none" strike="noStrike" kern="0" cap="none" spc="0" normalizeH="0" baseline="0" noProof="0" dirty="0">
              <a:ln>
                <a:noFill/>
              </a:ln>
              <a:solidFill>
                <a:schemeClr val="bg1"/>
              </a:solidFill>
              <a:effectLst/>
              <a:uLnTx/>
              <a:uFill>
                <a:solidFill>
                  <a:srgbClr val="FFFFFF"/>
                </a:solidFill>
              </a:uFill>
              <a:ea typeface="阿里巴巴普惠体 R" panose="00020600040101010101" charset="-122"/>
              <a:cs typeface="阿里巴巴普惠体 R" panose="00020600040101010101" charset="-122"/>
            </a:endParaRPr>
          </a:p>
        </p:txBody>
      </p:sp>
      <p:sp>
        <p:nvSpPr>
          <p:cNvPr id="85" name="矩形 84"/>
          <p:cNvSpPr/>
          <p:nvPr/>
        </p:nvSpPr>
        <p:spPr>
          <a:xfrm>
            <a:off x="769160" y="1698245"/>
            <a:ext cx="2795821"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86" name="矩形 85"/>
          <p:cNvSpPr/>
          <p:nvPr/>
        </p:nvSpPr>
        <p:spPr>
          <a:xfrm>
            <a:off x="769160" y="3190515"/>
            <a:ext cx="2365022"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87" name="矩形 86"/>
          <p:cNvSpPr/>
          <p:nvPr/>
        </p:nvSpPr>
        <p:spPr>
          <a:xfrm>
            <a:off x="769160" y="4785647"/>
            <a:ext cx="2763599"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88" name="矩形 87"/>
          <p:cNvSpPr/>
          <p:nvPr/>
        </p:nvSpPr>
        <p:spPr>
          <a:xfrm>
            <a:off x="9057274" y="1824628"/>
            <a:ext cx="2795821"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89" name="矩形 88"/>
          <p:cNvSpPr/>
          <p:nvPr/>
        </p:nvSpPr>
        <p:spPr>
          <a:xfrm>
            <a:off x="9057274" y="3316898"/>
            <a:ext cx="2365022"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123" name="矩形 122"/>
          <p:cNvSpPr/>
          <p:nvPr/>
        </p:nvSpPr>
        <p:spPr>
          <a:xfrm>
            <a:off x="9057274" y="4912030"/>
            <a:ext cx="2763599" cy="941796"/>
          </a:xfrm>
          <a:prstGeom prst="rect">
            <a:avLst/>
          </a:prstGeom>
        </p:spPr>
        <p:txBody>
          <a:bodyPr wrap="square">
            <a:spAutoFit/>
          </a:bodyPr>
          <a:lstStyle/>
          <a:p>
            <a:pPr lvl="0">
              <a:lnSpc>
                <a:spcPct val="120000"/>
              </a:lnSpc>
            </a:pPr>
            <a:r>
              <a:rPr lang="zh-CN" altLang="en-US" b="1" dirty="0">
                <a:solidFill>
                  <a:schemeClr val="bg1"/>
                </a:solidFill>
                <a:ea typeface="阿里巴巴普惠体 R" panose="00020600040101010101" charset="-122"/>
                <a:cs typeface="阿里巴巴普惠体 R" panose="00020600040101010101" charset="-122"/>
              </a:rPr>
              <a:t>单击添加职位认识</a:t>
            </a:r>
            <a:endParaRPr lang="en-US" altLang="zh-CN" b="1" dirty="0">
              <a:solidFill>
                <a:schemeClr val="bg1"/>
              </a:solidFill>
              <a:ea typeface="阿里巴巴普惠体 R" panose="00020600040101010101" charset="-122"/>
              <a:cs typeface="阿里巴巴普惠体 R" panose="00020600040101010101" charset="-122"/>
            </a:endParaRPr>
          </a:p>
          <a:p>
            <a:pPr lvl="0">
              <a:lnSpc>
                <a:spcPct val="120000"/>
              </a:lnSpc>
            </a:pPr>
            <a:r>
              <a:rPr lang="zh-CN" altLang="en-US" sz="1400" dirty="0">
                <a:solidFill>
                  <a:schemeClr val="bg1"/>
                </a:solidFill>
                <a:ea typeface="阿里巴巴普惠体 R" panose="00020600040101010101" charset="-122"/>
                <a:cs typeface="阿里巴巴普惠体 R" panose="00020600040101010101" charset="-122"/>
              </a:rPr>
              <a:t>单击此处添加合适的描述合适描述单击此处</a:t>
            </a:r>
            <a:endParaRPr lang="zh-CN" altLang="en-US" sz="1400" dirty="0">
              <a:solidFill>
                <a:schemeClr val="bg1"/>
              </a:solidFill>
              <a:ea typeface="阿里巴巴普惠体 R" panose="00020600040101010101" charset="-122"/>
              <a:cs typeface="阿里巴巴普惠体 R" panose="00020600040101010101" charset="-122"/>
            </a:endParaRPr>
          </a:p>
        </p:txBody>
      </p:sp>
      <p:pic>
        <p:nvPicPr>
          <p:cNvPr id="5" name="图片 4"/>
          <p:cNvPicPr>
            <a:picLocks noChangeAspect="1"/>
          </p:cNvPicPr>
          <p:nvPr/>
        </p:nvPicPr>
        <p:blipFill>
          <a:blip r:embed="rId1"/>
          <a:srcRect l="16590" t="2919" r="21369" b="649"/>
          <a:stretch>
            <a:fillRect/>
          </a:stretch>
        </p:blipFill>
        <p:spPr>
          <a:xfrm>
            <a:off x="5151755" y="2853690"/>
            <a:ext cx="1887855" cy="1887855"/>
          </a:xfrm>
          <a:custGeom>
            <a:avLst/>
            <a:gdLst/>
            <a:ahLst/>
            <a:cxnLst>
              <a:cxn ang="3">
                <a:pos x="hc" y="t"/>
              </a:cxn>
              <a:cxn ang="cd2">
                <a:pos x="l" y="vc"/>
              </a:cxn>
              <a:cxn ang="cd4">
                <a:pos x="hc" y="b"/>
              </a:cxn>
              <a:cxn ang="0">
                <a:pos x="r" y="vc"/>
              </a:cxn>
            </a:cxnLst>
            <a:rect l="l" t="t" r="r" b="b"/>
            <a:pathLst>
              <a:path w="2973" h="2973">
                <a:moveTo>
                  <a:pt x="1487" y="0"/>
                </a:moveTo>
                <a:cubicBezTo>
                  <a:pt x="1881" y="0"/>
                  <a:pt x="2259" y="157"/>
                  <a:pt x="2538" y="435"/>
                </a:cubicBezTo>
                <a:cubicBezTo>
                  <a:pt x="2816" y="714"/>
                  <a:pt x="2973" y="1092"/>
                  <a:pt x="2973" y="1487"/>
                </a:cubicBezTo>
                <a:cubicBezTo>
                  <a:pt x="2973" y="1881"/>
                  <a:pt x="2816" y="2259"/>
                  <a:pt x="2538" y="2538"/>
                </a:cubicBezTo>
                <a:cubicBezTo>
                  <a:pt x="2259" y="2816"/>
                  <a:pt x="1881" y="2973"/>
                  <a:pt x="1487" y="2973"/>
                </a:cubicBezTo>
                <a:cubicBezTo>
                  <a:pt x="1092" y="2973"/>
                  <a:pt x="714" y="2816"/>
                  <a:pt x="435" y="2538"/>
                </a:cubicBezTo>
                <a:cubicBezTo>
                  <a:pt x="157" y="2259"/>
                  <a:pt x="0" y="1881"/>
                  <a:pt x="0" y="1487"/>
                </a:cubicBezTo>
                <a:cubicBezTo>
                  <a:pt x="0" y="1092"/>
                  <a:pt x="157" y="714"/>
                  <a:pt x="435" y="435"/>
                </a:cubicBezTo>
                <a:cubicBezTo>
                  <a:pt x="714" y="157"/>
                  <a:pt x="1092" y="0"/>
                  <a:pt x="1487" y="0"/>
                </a:cubicBezTo>
                <a:close/>
              </a:path>
            </a:pathLst>
          </a:custGeom>
          <a:ln w="15875">
            <a:solidFill>
              <a:srgbClr val="FFFFFF"/>
            </a:solid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50"/>
                                        <p:tgtEl>
                                          <p:spTgt spid="5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250"/>
                                        <p:tgtEl>
                                          <p:spTgt spid="5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50"/>
                                        <p:tgtEl>
                                          <p:spTgt spid="5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250"/>
                                        <p:tgtEl>
                                          <p:spTgt spid="4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250"/>
                                        <p:tgtEl>
                                          <p:spTgt spid="50"/>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Effect transition="in" filter="fade">
                                      <p:cBhvr>
                                        <p:cTn id="48" dur="500"/>
                                        <p:tgtEl>
                                          <p:spTgt spid="7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childTnLst>
                          </p:cTn>
                        </p:par>
                        <p:par>
                          <p:cTn id="59" fill="hold">
                            <p:stCondLst>
                              <p:cond delay="3500"/>
                            </p:stCondLst>
                            <p:childTnLst>
                              <p:par>
                                <p:cTn id="60" presetID="2" presetClass="entr" presetSubtype="8" decel="100000" fill="hold" grpId="0" nodeType="after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500" fill="hold"/>
                                        <p:tgtEl>
                                          <p:spTgt spid="85"/>
                                        </p:tgtEl>
                                        <p:attrNameLst>
                                          <p:attrName>ppt_x</p:attrName>
                                        </p:attrNameLst>
                                      </p:cBhvr>
                                      <p:tavLst>
                                        <p:tav tm="0">
                                          <p:val>
                                            <p:strVal val="0-#ppt_w/2"/>
                                          </p:val>
                                        </p:tav>
                                        <p:tav tm="100000">
                                          <p:val>
                                            <p:strVal val="#ppt_x"/>
                                          </p:val>
                                        </p:tav>
                                      </p:tavLst>
                                    </p:anim>
                                    <p:anim calcmode="lin" valueType="num">
                                      <p:cBhvr additive="base">
                                        <p:cTn id="63" dur="500" fill="hold"/>
                                        <p:tgtEl>
                                          <p:spTgt spid="85"/>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2" presetClass="entr" presetSubtype="8" decel="100000"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additive="base">
                                        <p:cTn id="67" dur="500" fill="hold"/>
                                        <p:tgtEl>
                                          <p:spTgt spid="86"/>
                                        </p:tgtEl>
                                        <p:attrNameLst>
                                          <p:attrName>ppt_x</p:attrName>
                                        </p:attrNameLst>
                                      </p:cBhvr>
                                      <p:tavLst>
                                        <p:tav tm="0">
                                          <p:val>
                                            <p:strVal val="0-#ppt_w/2"/>
                                          </p:val>
                                        </p:tav>
                                        <p:tav tm="100000">
                                          <p:val>
                                            <p:strVal val="#ppt_x"/>
                                          </p:val>
                                        </p:tav>
                                      </p:tavLst>
                                    </p:anim>
                                    <p:anim calcmode="lin" valueType="num">
                                      <p:cBhvr additive="base">
                                        <p:cTn id="68" dur="500" fill="hold"/>
                                        <p:tgtEl>
                                          <p:spTgt spid="86"/>
                                        </p:tgtEl>
                                        <p:attrNameLst>
                                          <p:attrName>ppt_y</p:attrName>
                                        </p:attrNameLst>
                                      </p:cBhvr>
                                      <p:tavLst>
                                        <p:tav tm="0">
                                          <p:val>
                                            <p:strVal val="#ppt_y"/>
                                          </p:val>
                                        </p:tav>
                                        <p:tav tm="100000">
                                          <p:val>
                                            <p:strVal val="#ppt_y"/>
                                          </p:val>
                                        </p:tav>
                                      </p:tavLst>
                                    </p:anim>
                                  </p:childTnLst>
                                </p:cTn>
                              </p:par>
                            </p:childTnLst>
                          </p:cTn>
                        </p:par>
                        <p:par>
                          <p:cTn id="69" fill="hold">
                            <p:stCondLst>
                              <p:cond delay="4500"/>
                            </p:stCondLst>
                            <p:childTnLst>
                              <p:par>
                                <p:cTn id="70" presetID="2" presetClass="entr" presetSubtype="8" decel="10000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 calcmode="lin" valueType="num">
                                      <p:cBhvr additive="base">
                                        <p:cTn id="72" dur="500" fill="hold"/>
                                        <p:tgtEl>
                                          <p:spTgt spid="87"/>
                                        </p:tgtEl>
                                        <p:attrNameLst>
                                          <p:attrName>ppt_x</p:attrName>
                                        </p:attrNameLst>
                                      </p:cBhvr>
                                      <p:tavLst>
                                        <p:tav tm="0">
                                          <p:val>
                                            <p:strVal val="0-#ppt_w/2"/>
                                          </p:val>
                                        </p:tav>
                                        <p:tav tm="100000">
                                          <p:val>
                                            <p:strVal val="#ppt_x"/>
                                          </p:val>
                                        </p:tav>
                                      </p:tavLst>
                                    </p:anim>
                                    <p:anim calcmode="lin" valueType="num">
                                      <p:cBhvr additive="base">
                                        <p:cTn id="73" dur="500" fill="hold"/>
                                        <p:tgtEl>
                                          <p:spTgt spid="87"/>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2" presetClass="entr" presetSubtype="8" decel="100000" fill="hold" grpId="0" nodeType="afterEffect">
                                  <p:stCondLst>
                                    <p:cond delay="0"/>
                                  </p:stCondLst>
                                  <p:childTnLst>
                                    <p:set>
                                      <p:cBhvr>
                                        <p:cTn id="76" dur="1" fill="hold">
                                          <p:stCondLst>
                                            <p:cond delay="0"/>
                                          </p:stCondLst>
                                        </p:cTn>
                                        <p:tgtEl>
                                          <p:spTgt spid="88"/>
                                        </p:tgtEl>
                                        <p:attrNameLst>
                                          <p:attrName>style.visibility</p:attrName>
                                        </p:attrNameLst>
                                      </p:cBhvr>
                                      <p:to>
                                        <p:strVal val="visible"/>
                                      </p:to>
                                    </p:set>
                                    <p:anim calcmode="lin" valueType="num">
                                      <p:cBhvr additive="base">
                                        <p:cTn id="77" dur="500" fill="hold"/>
                                        <p:tgtEl>
                                          <p:spTgt spid="88"/>
                                        </p:tgtEl>
                                        <p:attrNameLst>
                                          <p:attrName>ppt_x</p:attrName>
                                        </p:attrNameLst>
                                      </p:cBhvr>
                                      <p:tavLst>
                                        <p:tav tm="0">
                                          <p:val>
                                            <p:strVal val="0-#ppt_w/2"/>
                                          </p:val>
                                        </p:tav>
                                        <p:tav tm="100000">
                                          <p:val>
                                            <p:strVal val="#ppt_x"/>
                                          </p:val>
                                        </p:tav>
                                      </p:tavLst>
                                    </p:anim>
                                    <p:anim calcmode="lin" valueType="num">
                                      <p:cBhvr additive="base">
                                        <p:cTn id="78" dur="500" fill="hold"/>
                                        <p:tgtEl>
                                          <p:spTgt spid="88"/>
                                        </p:tgtEl>
                                        <p:attrNameLst>
                                          <p:attrName>ppt_y</p:attrName>
                                        </p:attrNameLst>
                                      </p:cBhvr>
                                      <p:tavLst>
                                        <p:tav tm="0">
                                          <p:val>
                                            <p:strVal val="#ppt_y"/>
                                          </p:val>
                                        </p:tav>
                                        <p:tav tm="100000">
                                          <p:val>
                                            <p:strVal val="#ppt_y"/>
                                          </p:val>
                                        </p:tav>
                                      </p:tavLst>
                                    </p:anim>
                                  </p:childTnLst>
                                </p:cTn>
                              </p:par>
                            </p:childTnLst>
                          </p:cTn>
                        </p:par>
                        <p:par>
                          <p:cTn id="79" fill="hold">
                            <p:stCondLst>
                              <p:cond delay="5500"/>
                            </p:stCondLst>
                            <p:childTnLst>
                              <p:par>
                                <p:cTn id="80" presetID="2" presetClass="entr" presetSubtype="8" decel="100000"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6000"/>
                            </p:stCondLst>
                            <p:childTnLst>
                              <p:par>
                                <p:cTn id="85" presetID="2" presetClass="entr" presetSubtype="8" decel="100000" fill="hold" grpId="0" nodeType="afterEffect">
                                  <p:stCondLst>
                                    <p:cond delay="0"/>
                                  </p:stCondLst>
                                  <p:childTnLst>
                                    <p:set>
                                      <p:cBhvr>
                                        <p:cTn id="86" dur="1" fill="hold">
                                          <p:stCondLst>
                                            <p:cond delay="0"/>
                                          </p:stCondLst>
                                        </p:cTn>
                                        <p:tgtEl>
                                          <p:spTgt spid="123"/>
                                        </p:tgtEl>
                                        <p:attrNameLst>
                                          <p:attrName>style.visibility</p:attrName>
                                        </p:attrNameLst>
                                      </p:cBhvr>
                                      <p:to>
                                        <p:strVal val="visible"/>
                                      </p:to>
                                    </p:set>
                                    <p:anim calcmode="lin" valueType="num">
                                      <p:cBhvr additive="base">
                                        <p:cTn id="87" dur="500" fill="hold"/>
                                        <p:tgtEl>
                                          <p:spTgt spid="123"/>
                                        </p:tgtEl>
                                        <p:attrNameLst>
                                          <p:attrName>ppt_x</p:attrName>
                                        </p:attrNameLst>
                                      </p:cBhvr>
                                      <p:tavLst>
                                        <p:tav tm="0">
                                          <p:val>
                                            <p:strVal val="0-#ppt_w/2"/>
                                          </p:val>
                                        </p:tav>
                                        <p:tav tm="100000">
                                          <p:val>
                                            <p:strVal val="#ppt_x"/>
                                          </p:val>
                                        </p:tav>
                                      </p:tavLst>
                                    </p:anim>
                                    <p:anim calcmode="lin" valueType="num">
                                      <p:cBhvr additive="base">
                                        <p:cTn id="88"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bldLvl="0" animBg="1"/>
      <p:bldP spid="50" grpId="0" bldLvl="0" animBg="1"/>
      <p:bldP spid="55" grpId="0" bldLvl="0" animBg="1"/>
      <p:bldP spid="56" grpId="0" bldLvl="0" animBg="1"/>
      <p:bldP spid="57" grpId="0" bldLvl="0" animBg="1"/>
      <p:bldP spid="76" grpId="0" bldLvl="0" animBg="1"/>
      <p:bldP spid="77" grpId="0" bldLvl="0" animBg="1"/>
      <p:bldP spid="78" grpId="0" bldLvl="0" animBg="1"/>
      <p:bldP spid="79" grpId="0" bldLvl="0" animBg="1"/>
      <p:bldP spid="80" grpId="0" bldLvl="0" animBg="1"/>
      <p:bldP spid="81" grpId="0" bldLvl="0" animBg="1"/>
      <p:bldP spid="85" grpId="0"/>
      <p:bldP spid="86" grpId="0"/>
      <p:bldP spid="87" grpId="0"/>
      <p:bldP spid="88" grpId="0"/>
      <p:bldP spid="89" grpId="0"/>
      <p:bldP spid="1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51056" y="1483933"/>
            <a:ext cx="2397593" cy="4236958"/>
            <a:chOff x="1061" y="2244"/>
            <a:chExt cx="3776" cy="6672"/>
          </a:xfrm>
        </p:grpSpPr>
        <p:grpSp>
          <p:nvGrpSpPr>
            <p:cNvPr id="10" name="组合 9"/>
            <p:cNvGrpSpPr/>
            <p:nvPr/>
          </p:nvGrpSpPr>
          <p:grpSpPr>
            <a:xfrm>
              <a:off x="1061" y="2244"/>
              <a:ext cx="3776" cy="6672"/>
              <a:chOff x="673586" y="1424879"/>
              <a:chExt cx="2397593" cy="4236958"/>
            </a:xfrm>
          </p:grpSpPr>
          <p:sp>
            <p:nvSpPr>
              <p:cNvPr id="38" name="Shape 8458"/>
              <p:cNvSpPr/>
              <p:nvPr/>
            </p:nvSpPr>
            <p:spPr>
              <a:xfrm>
                <a:off x="673586" y="1479645"/>
                <a:ext cx="2338140" cy="4182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84" y="0"/>
                    </a:lnTo>
                    <a:lnTo>
                      <a:pt x="21600" y="5656"/>
                    </a:lnTo>
                    <a:lnTo>
                      <a:pt x="21600" y="21600"/>
                    </a:lnTo>
                    <a:lnTo>
                      <a:pt x="0" y="21600"/>
                    </a:lnTo>
                    <a:close/>
                  </a:path>
                </a:pathLst>
              </a:custGeom>
              <a:solidFill>
                <a:srgbClr val="FFFFFF"/>
              </a:solidFill>
              <a:ln w="3175" cap="flat">
                <a:solidFill>
                  <a:srgbClr val="BFBFBF"/>
                </a:solidFill>
                <a:prstDash val="solid"/>
                <a:round/>
              </a:ln>
              <a:effectLst/>
            </p:spPr>
            <p:txBody>
              <a:bodyPr wrap="square" lIns="0" tIns="0" rIns="0" bIns="0" numCol="1"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effectLst/>
                  <a:uLnTx/>
                  <a:uFill>
                    <a:solidFill>
                      <a:srgbClr val="FFFFFF"/>
                    </a:solidFill>
                  </a:uFill>
                  <a:ea typeface="阿里巴巴普惠体 R" panose="00020600040101010101" charset="-122"/>
                  <a:cs typeface="阿里巴巴普惠体 R" panose="00020600040101010101" charset="-122"/>
                </a:endParaRPr>
              </a:p>
            </p:txBody>
          </p:sp>
          <p:sp>
            <p:nvSpPr>
              <p:cNvPr id="41" name="Shape 8461"/>
              <p:cNvSpPr/>
              <p:nvPr/>
            </p:nvSpPr>
            <p:spPr>
              <a:xfrm rot="10800000">
                <a:off x="1911109" y="1424879"/>
                <a:ext cx="1160070" cy="11600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noFill/>
                <a:miter lim="400000"/>
              </a:ln>
              <a:effectLst/>
            </p:spPr>
            <p:txBody>
              <a:bodyPr wrap="square" lIns="0" tIns="0" rIns="0" bIns="0" numCol="1"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effectLst/>
                  <a:uLnTx/>
                  <a:uFill>
                    <a:solidFill>
                      <a:srgbClr val="FFFFFF"/>
                    </a:solidFill>
                  </a:uFill>
                  <a:ea typeface="阿里巴巴普惠体 R" panose="00020600040101010101" charset="-122"/>
                  <a:cs typeface="阿里巴巴普惠体 R" panose="00020600040101010101" charset="-122"/>
                </a:endParaRPr>
              </a:p>
            </p:txBody>
          </p:sp>
        </p:grpSp>
        <p:grpSp>
          <p:nvGrpSpPr>
            <p:cNvPr id="18" name="组合 17"/>
            <p:cNvGrpSpPr/>
            <p:nvPr/>
          </p:nvGrpSpPr>
          <p:grpSpPr>
            <a:xfrm>
              <a:off x="1202" y="3313"/>
              <a:ext cx="3498" cy="3856"/>
              <a:chOff x="763236" y="2103779"/>
              <a:chExt cx="2221230" cy="2448648"/>
            </a:xfrm>
          </p:grpSpPr>
          <p:sp>
            <p:nvSpPr>
              <p:cNvPr id="11" name="矩形 10"/>
              <p:cNvSpPr/>
              <p:nvPr/>
            </p:nvSpPr>
            <p:spPr>
              <a:xfrm>
                <a:off x="763236" y="2103779"/>
                <a:ext cx="2221230" cy="755650"/>
              </a:xfrm>
              <a:prstGeom prst="rect">
                <a:avLst/>
              </a:prstGeom>
            </p:spPr>
            <p:txBody>
              <a:bodyPr wrap="none">
                <a:spAutoFit/>
              </a:bodyPr>
              <a:lstStyle/>
              <a:p>
                <a:pPr>
                  <a:lnSpc>
                    <a:spcPct val="120000"/>
                  </a:lnSpc>
                </a:pPr>
                <a:r>
                  <a:rPr lang="zh-CN" altLang="en-US" sz="2000" b="1" dirty="0">
                    <a:ea typeface="阿里巴巴普惠体 R" panose="00020600040101010101" charset="-122"/>
                    <a:cs typeface="阿里巴巴普惠体 R" panose="00020600040101010101" charset="-122"/>
                  </a:rPr>
                  <a:t>我的计划</a:t>
                </a:r>
                <a:endParaRPr lang="zh-CN" altLang="en-US" sz="2000" b="1" dirty="0">
                  <a:ea typeface="阿里巴巴普惠体 R" panose="00020600040101010101" charset="-122"/>
                  <a:cs typeface="阿里巴巴普惠体 R" panose="00020600040101010101" charset="-122"/>
                </a:endParaRPr>
              </a:p>
              <a:p>
                <a:pPr>
                  <a:lnSpc>
                    <a:spcPct val="120000"/>
                  </a:lnSpc>
                </a:pPr>
                <a:r>
                  <a:rPr lang="zh-CN" altLang="en-US" sz="1600" b="1" dirty="0">
                    <a:ea typeface="阿里巴巴普惠体 R" panose="00020600040101010101" charset="-122"/>
                    <a:cs typeface="阿里巴巴普惠体 R" panose="00020600040101010101" charset="-122"/>
                  </a:rPr>
                  <a:t>单击此处添加竞聘优势</a:t>
                </a:r>
                <a:endParaRPr lang="zh-CN" altLang="en-US" sz="1050" b="1" dirty="0">
                  <a:ea typeface="阿里巴巴普惠体 R" panose="00020600040101010101" charset="-122"/>
                  <a:cs typeface="阿里巴巴普惠体 R" panose="00020600040101010101" charset="-122"/>
                </a:endParaRPr>
              </a:p>
            </p:txBody>
          </p:sp>
          <p:cxnSp>
            <p:nvCxnSpPr>
              <p:cNvPr id="14" name="直接连接符 13"/>
              <p:cNvCxnSpPr/>
              <p:nvPr/>
            </p:nvCxnSpPr>
            <p:spPr>
              <a:xfrm>
                <a:off x="828431" y="2876062"/>
                <a:ext cx="20534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82284" y="2930829"/>
                <a:ext cx="2145693" cy="1621598"/>
              </a:xfrm>
              <a:prstGeom prst="rect">
                <a:avLst/>
              </a:prstGeom>
            </p:spPr>
            <p:txBody>
              <a:bodyPr wrap="square">
                <a:spAutoFit/>
              </a:bodyPr>
              <a:lstStyle/>
              <a:p>
                <a:pPr lvl="0">
                  <a:lnSpc>
                    <a:spcPct val="120000"/>
                  </a:lnSpc>
                </a:pPr>
                <a:r>
                  <a:rPr lang="zh-CN" altLang="en-US" sz="1400" dirty="0">
                    <a:ea typeface="阿里巴巴普惠体 R" panose="00020600040101010101" charset="-122"/>
                    <a:cs typeface="阿里巴巴普惠体 R" panose="00020600040101010101" charset="-122"/>
                  </a:rPr>
                  <a:t>单击此处添加竞聘优势的描述单击此处添加竞聘优势的描述单击此处添加竞聘优势的描述单击此处添加竞聘优势的描述单击此处添加竞聘优势的描述</a:t>
                </a:r>
                <a:endParaRPr lang="zh-CN" altLang="en-US" sz="1400" dirty="0">
                  <a:ea typeface="阿里巴巴普惠体 R" panose="00020600040101010101" charset="-122"/>
                  <a:cs typeface="阿里巴巴普惠体 R" panose="00020600040101010101" charset="-122"/>
                </a:endParaRPr>
              </a:p>
            </p:txBody>
          </p:sp>
        </p:grpSp>
        <p:sp>
          <p:nvSpPr>
            <p:cNvPr id="2" name="文本框 1"/>
            <p:cNvSpPr txBox="1"/>
            <p:nvPr/>
          </p:nvSpPr>
          <p:spPr>
            <a:xfrm>
              <a:off x="3799" y="2330"/>
              <a:ext cx="944" cy="822"/>
            </a:xfrm>
            <a:prstGeom prst="rect">
              <a:avLst/>
            </a:prstGeom>
            <a:noFill/>
          </p:spPr>
          <p:txBody>
            <a:bodyPr wrap="none" rtlCol="0">
              <a:spAutoFit/>
            </a:bodyPr>
            <a:lstStyle/>
            <a:p>
              <a:r>
                <a:rPr lang="en-US" altLang="zh-CN" sz="2800">
                  <a:latin typeface="阿里巴巴普惠体 M" panose="00020600040101010101" charset="-122"/>
                  <a:ea typeface="阿里巴巴普惠体 M" panose="00020600040101010101" charset="-122"/>
                </a:rPr>
                <a:t>01</a:t>
              </a:r>
              <a:endParaRPr lang="en-US" altLang="zh-CN" sz="2800">
                <a:latin typeface="阿里巴巴普惠体 M" panose="00020600040101010101" charset="-122"/>
                <a:ea typeface="阿里巴巴普惠体 M" panose="00020600040101010101" charset="-122"/>
              </a:endParaRPr>
            </a:p>
          </p:txBody>
        </p:sp>
      </p:grpSp>
      <p:grpSp>
        <p:nvGrpSpPr>
          <p:cNvPr id="4" name="组合 3"/>
          <p:cNvGrpSpPr/>
          <p:nvPr/>
        </p:nvGrpSpPr>
        <p:grpSpPr>
          <a:xfrm>
            <a:off x="3526790" y="1483995"/>
            <a:ext cx="2397760" cy="4236720"/>
            <a:chOff x="1061" y="2244"/>
            <a:chExt cx="3776" cy="6672"/>
          </a:xfrm>
        </p:grpSpPr>
        <p:grpSp>
          <p:nvGrpSpPr>
            <p:cNvPr id="5" name="组合 4"/>
            <p:cNvGrpSpPr/>
            <p:nvPr/>
          </p:nvGrpSpPr>
          <p:grpSpPr>
            <a:xfrm>
              <a:off x="1061" y="2244"/>
              <a:ext cx="3776" cy="6672"/>
              <a:chOff x="673586" y="1424879"/>
              <a:chExt cx="2397593" cy="4236958"/>
            </a:xfrm>
          </p:grpSpPr>
          <p:sp>
            <p:nvSpPr>
              <p:cNvPr id="9" name="Shape 8458"/>
              <p:cNvSpPr/>
              <p:nvPr/>
            </p:nvSpPr>
            <p:spPr>
              <a:xfrm>
                <a:off x="673586" y="1479645"/>
                <a:ext cx="2338140" cy="4182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84" y="0"/>
                    </a:lnTo>
                    <a:lnTo>
                      <a:pt x="21600" y="5656"/>
                    </a:lnTo>
                    <a:lnTo>
                      <a:pt x="21600" y="21600"/>
                    </a:lnTo>
                    <a:lnTo>
                      <a:pt x="0" y="21600"/>
                    </a:lnTo>
                    <a:close/>
                  </a:path>
                </a:pathLst>
              </a:custGeom>
              <a:solidFill>
                <a:srgbClr val="FFFFFF"/>
              </a:solidFill>
              <a:ln w="3175" cap="flat">
                <a:solidFill>
                  <a:srgbClr val="BFBFBF"/>
                </a:solidFill>
                <a:prstDash val="solid"/>
                <a:round/>
              </a:ln>
              <a:effectLst/>
            </p:spPr>
            <p:txBody>
              <a:bodyPr wrap="square" lIns="0" tIns="0" rIns="0" bIns="0" numCol="1"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effectLst/>
                  <a:uLnTx/>
                  <a:uFill>
                    <a:solidFill>
                      <a:srgbClr val="FFFFFF"/>
                    </a:solidFill>
                  </a:uFill>
                  <a:ea typeface="阿里巴巴普惠体 R" panose="00020600040101010101" charset="-122"/>
                  <a:cs typeface="阿里巴巴普惠体 R" panose="00020600040101010101" charset="-122"/>
                </a:endParaRPr>
              </a:p>
            </p:txBody>
          </p:sp>
          <p:sp>
            <p:nvSpPr>
              <p:cNvPr id="12" name="Shape 8461"/>
              <p:cNvSpPr/>
              <p:nvPr/>
            </p:nvSpPr>
            <p:spPr>
              <a:xfrm rot="10800000">
                <a:off x="1911109" y="1424879"/>
                <a:ext cx="1160070" cy="11600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noFill/>
                <a:miter lim="400000"/>
              </a:ln>
              <a:effectLst/>
            </p:spPr>
            <p:txBody>
              <a:bodyPr wrap="square" lIns="0" tIns="0" rIns="0" bIns="0" numCol="1"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effectLst/>
                  <a:uLnTx/>
                  <a:uFill>
                    <a:solidFill>
                      <a:srgbClr val="FFFFFF"/>
                    </a:solidFill>
                  </a:uFill>
                  <a:ea typeface="阿里巴巴普惠体 R" panose="00020600040101010101" charset="-122"/>
                  <a:cs typeface="阿里巴巴普惠体 R" panose="00020600040101010101" charset="-122"/>
                </a:endParaRPr>
              </a:p>
            </p:txBody>
          </p:sp>
        </p:grpSp>
        <p:grpSp>
          <p:nvGrpSpPr>
            <p:cNvPr id="13" name="组合 12"/>
            <p:cNvGrpSpPr/>
            <p:nvPr/>
          </p:nvGrpSpPr>
          <p:grpSpPr>
            <a:xfrm>
              <a:off x="1202" y="3313"/>
              <a:ext cx="3498" cy="3856"/>
              <a:chOff x="763236" y="2103779"/>
              <a:chExt cx="2221230" cy="2448648"/>
            </a:xfrm>
          </p:grpSpPr>
          <p:sp>
            <p:nvSpPr>
              <p:cNvPr id="15" name="矩形 14"/>
              <p:cNvSpPr/>
              <p:nvPr/>
            </p:nvSpPr>
            <p:spPr>
              <a:xfrm>
                <a:off x="763236" y="2103779"/>
                <a:ext cx="2221230" cy="755677"/>
              </a:xfrm>
              <a:prstGeom prst="rect">
                <a:avLst/>
              </a:prstGeom>
            </p:spPr>
            <p:txBody>
              <a:bodyPr wrap="none">
                <a:spAutoFit/>
              </a:bodyPr>
              <a:lstStyle/>
              <a:p>
                <a:pPr algn="l">
                  <a:lnSpc>
                    <a:spcPct val="120000"/>
                  </a:lnSpc>
                </a:pPr>
                <a:r>
                  <a:rPr lang="zh-CN" altLang="en-US" sz="2000" b="1" dirty="0">
                    <a:ea typeface="阿里巴巴普惠体 R" panose="00020600040101010101" charset="-122"/>
                    <a:cs typeface="阿里巴巴普惠体 R" panose="00020600040101010101" charset="-122"/>
                  </a:rPr>
                  <a:t>我的</a:t>
                </a:r>
                <a:r>
                  <a:rPr lang="zh-CN" altLang="en-US" sz="2000" b="1" dirty="0">
                    <a:ea typeface="阿里巴巴普惠体 R" panose="00020600040101010101" charset="-122"/>
                    <a:cs typeface="阿里巴巴普惠体 R" panose="00020600040101010101" charset="-122"/>
                    <a:sym typeface="+mn-ea"/>
                  </a:rPr>
                  <a:t>计划</a:t>
                </a:r>
                <a:endParaRPr lang="zh-CN" altLang="en-US" sz="2000" b="1" dirty="0">
                  <a:ea typeface="阿里巴巴普惠体 R" panose="00020600040101010101" charset="-122"/>
                  <a:cs typeface="阿里巴巴普惠体 R" panose="00020600040101010101" charset="-122"/>
                </a:endParaRPr>
              </a:p>
              <a:p>
                <a:pPr algn="l">
                  <a:lnSpc>
                    <a:spcPct val="120000"/>
                  </a:lnSpc>
                </a:pPr>
                <a:r>
                  <a:rPr lang="zh-CN" altLang="en-US" sz="1600" b="1" dirty="0">
                    <a:ea typeface="阿里巴巴普惠体 R" panose="00020600040101010101" charset="-122"/>
                    <a:cs typeface="阿里巴巴普惠体 R" panose="00020600040101010101" charset="-122"/>
                  </a:rPr>
                  <a:t>单击此处添加竞聘优势</a:t>
                </a:r>
                <a:endParaRPr lang="zh-CN" altLang="en-US" sz="1050" b="1" dirty="0">
                  <a:ea typeface="阿里巴巴普惠体 R" panose="00020600040101010101" charset="-122"/>
                  <a:cs typeface="阿里巴巴普惠体 R" panose="00020600040101010101" charset="-122"/>
                </a:endParaRPr>
              </a:p>
            </p:txBody>
          </p:sp>
          <p:cxnSp>
            <p:nvCxnSpPr>
              <p:cNvPr id="16" name="直接连接符 15"/>
              <p:cNvCxnSpPr/>
              <p:nvPr/>
            </p:nvCxnSpPr>
            <p:spPr>
              <a:xfrm>
                <a:off x="828431" y="2876062"/>
                <a:ext cx="20534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82284" y="2930829"/>
                <a:ext cx="2145693" cy="1621598"/>
              </a:xfrm>
              <a:prstGeom prst="rect">
                <a:avLst/>
              </a:prstGeom>
            </p:spPr>
            <p:txBody>
              <a:bodyPr wrap="square">
                <a:spAutoFit/>
              </a:bodyPr>
              <a:lstStyle/>
              <a:p>
                <a:pPr lvl="0">
                  <a:lnSpc>
                    <a:spcPct val="120000"/>
                  </a:lnSpc>
                </a:pPr>
                <a:r>
                  <a:rPr lang="zh-CN" altLang="en-US" sz="1400" dirty="0">
                    <a:ea typeface="阿里巴巴普惠体 R" panose="00020600040101010101" charset="-122"/>
                    <a:cs typeface="阿里巴巴普惠体 R" panose="00020600040101010101" charset="-122"/>
                  </a:rPr>
                  <a:t>单击此处添加竞聘优势的描述单击此处添加竞聘优势的描述单击此处添加竞聘优势的描述单击此处添加竞聘优势的描述单击此处添加竞聘优势的描述</a:t>
                </a:r>
                <a:endParaRPr lang="zh-CN" altLang="en-US" sz="1400" dirty="0">
                  <a:ea typeface="阿里巴巴普惠体 R" panose="00020600040101010101" charset="-122"/>
                  <a:cs typeface="阿里巴巴普惠体 R" panose="00020600040101010101" charset="-122"/>
                </a:endParaRPr>
              </a:p>
            </p:txBody>
          </p:sp>
        </p:grpSp>
        <p:sp>
          <p:nvSpPr>
            <p:cNvPr id="20" name="文本框 19"/>
            <p:cNvSpPr txBox="1"/>
            <p:nvPr/>
          </p:nvSpPr>
          <p:spPr>
            <a:xfrm>
              <a:off x="3799" y="2330"/>
              <a:ext cx="944" cy="822"/>
            </a:xfrm>
            <a:prstGeom prst="rect">
              <a:avLst/>
            </a:prstGeom>
            <a:noFill/>
          </p:spPr>
          <p:txBody>
            <a:bodyPr wrap="none" rtlCol="0">
              <a:spAutoFit/>
            </a:bodyPr>
            <a:lstStyle/>
            <a:p>
              <a:r>
                <a:rPr lang="en-US" altLang="zh-CN" sz="2800">
                  <a:latin typeface="阿里巴巴普惠体 M" panose="00020600040101010101" charset="-122"/>
                  <a:ea typeface="阿里巴巴普惠体 M" panose="00020600040101010101" charset="-122"/>
                </a:rPr>
                <a:t>02</a:t>
              </a:r>
              <a:endParaRPr lang="en-US" altLang="zh-CN" sz="2800">
                <a:latin typeface="阿里巴巴普惠体 M" panose="00020600040101010101" charset="-122"/>
                <a:ea typeface="阿里巴巴普惠体 M" panose="00020600040101010101" charset="-122"/>
              </a:endParaRPr>
            </a:p>
          </p:txBody>
        </p:sp>
      </p:grpSp>
      <p:grpSp>
        <p:nvGrpSpPr>
          <p:cNvPr id="21" name="组合 20"/>
          <p:cNvGrpSpPr/>
          <p:nvPr/>
        </p:nvGrpSpPr>
        <p:grpSpPr>
          <a:xfrm>
            <a:off x="6302375" y="1483995"/>
            <a:ext cx="2397760" cy="4236720"/>
            <a:chOff x="1061" y="2244"/>
            <a:chExt cx="3776" cy="6672"/>
          </a:xfrm>
        </p:grpSpPr>
        <p:grpSp>
          <p:nvGrpSpPr>
            <p:cNvPr id="22" name="组合 21"/>
            <p:cNvGrpSpPr/>
            <p:nvPr/>
          </p:nvGrpSpPr>
          <p:grpSpPr>
            <a:xfrm>
              <a:off x="1061" y="2244"/>
              <a:ext cx="3776" cy="6672"/>
              <a:chOff x="673586" y="1424879"/>
              <a:chExt cx="2397593" cy="4236958"/>
            </a:xfrm>
          </p:grpSpPr>
          <p:sp>
            <p:nvSpPr>
              <p:cNvPr id="23" name="Shape 8458"/>
              <p:cNvSpPr/>
              <p:nvPr/>
            </p:nvSpPr>
            <p:spPr>
              <a:xfrm>
                <a:off x="673586" y="1479645"/>
                <a:ext cx="2338140" cy="4182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84" y="0"/>
                    </a:lnTo>
                    <a:lnTo>
                      <a:pt x="21600" y="5656"/>
                    </a:lnTo>
                    <a:lnTo>
                      <a:pt x="21600" y="21600"/>
                    </a:lnTo>
                    <a:lnTo>
                      <a:pt x="0" y="21600"/>
                    </a:lnTo>
                    <a:close/>
                  </a:path>
                </a:pathLst>
              </a:custGeom>
              <a:solidFill>
                <a:srgbClr val="FFFFFF"/>
              </a:solidFill>
              <a:ln w="3175" cap="flat">
                <a:solidFill>
                  <a:srgbClr val="BFBFBF"/>
                </a:solidFill>
                <a:prstDash val="solid"/>
                <a:round/>
              </a:ln>
              <a:effectLst/>
            </p:spPr>
            <p:txBody>
              <a:bodyPr wrap="square" lIns="0" tIns="0" rIns="0" bIns="0" numCol="1"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effectLst/>
                  <a:uLnTx/>
                  <a:uFill>
                    <a:solidFill>
                      <a:srgbClr val="FFFFFF"/>
                    </a:solidFill>
                  </a:uFill>
                  <a:ea typeface="阿里巴巴普惠体 R" panose="00020600040101010101" charset="-122"/>
                  <a:cs typeface="阿里巴巴普惠体 R" panose="00020600040101010101" charset="-122"/>
                </a:endParaRPr>
              </a:p>
            </p:txBody>
          </p:sp>
          <p:sp>
            <p:nvSpPr>
              <p:cNvPr id="24" name="Shape 8461"/>
              <p:cNvSpPr/>
              <p:nvPr/>
            </p:nvSpPr>
            <p:spPr>
              <a:xfrm rot="10800000">
                <a:off x="1911109" y="1424879"/>
                <a:ext cx="1160070" cy="11600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noFill/>
                <a:miter lim="400000"/>
              </a:ln>
              <a:effectLst/>
            </p:spPr>
            <p:txBody>
              <a:bodyPr wrap="square" lIns="0" tIns="0" rIns="0" bIns="0" numCol="1"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effectLst/>
                  <a:uLnTx/>
                  <a:uFill>
                    <a:solidFill>
                      <a:srgbClr val="FFFFFF"/>
                    </a:solidFill>
                  </a:uFill>
                  <a:ea typeface="阿里巴巴普惠体 R" panose="00020600040101010101" charset="-122"/>
                  <a:cs typeface="阿里巴巴普惠体 R" panose="00020600040101010101" charset="-122"/>
                </a:endParaRPr>
              </a:p>
            </p:txBody>
          </p:sp>
        </p:grpSp>
        <p:grpSp>
          <p:nvGrpSpPr>
            <p:cNvPr id="25" name="组合 24"/>
            <p:cNvGrpSpPr/>
            <p:nvPr/>
          </p:nvGrpSpPr>
          <p:grpSpPr>
            <a:xfrm>
              <a:off x="1202" y="3313"/>
              <a:ext cx="3498" cy="3856"/>
              <a:chOff x="763236" y="2103779"/>
              <a:chExt cx="2221230" cy="2448648"/>
            </a:xfrm>
          </p:grpSpPr>
          <p:sp>
            <p:nvSpPr>
              <p:cNvPr id="26" name="矩形 25"/>
              <p:cNvSpPr/>
              <p:nvPr/>
            </p:nvSpPr>
            <p:spPr>
              <a:xfrm>
                <a:off x="763236" y="2103779"/>
                <a:ext cx="2221230" cy="755677"/>
              </a:xfrm>
              <a:prstGeom prst="rect">
                <a:avLst/>
              </a:prstGeom>
            </p:spPr>
            <p:txBody>
              <a:bodyPr wrap="none">
                <a:spAutoFit/>
              </a:bodyPr>
              <a:lstStyle/>
              <a:p>
                <a:pPr algn="l">
                  <a:lnSpc>
                    <a:spcPct val="120000"/>
                  </a:lnSpc>
                </a:pPr>
                <a:r>
                  <a:rPr lang="zh-CN" altLang="en-US" sz="2000" b="1" dirty="0">
                    <a:ea typeface="阿里巴巴普惠体 R" panose="00020600040101010101" charset="-122"/>
                    <a:cs typeface="阿里巴巴普惠体 R" panose="00020600040101010101" charset="-122"/>
                  </a:rPr>
                  <a:t>我的</a:t>
                </a:r>
                <a:r>
                  <a:rPr lang="zh-CN" altLang="en-US" sz="2000" b="1" dirty="0">
                    <a:ea typeface="阿里巴巴普惠体 R" panose="00020600040101010101" charset="-122"/>
                    <a:cs typeface="阿里巴巴普惠体 R" panose="00020600040101010101" charset="-122"/>
                    <a:sym typeface="+mn-ea"/>
                  </a:rPr>
                  <a:t>计划</a:t>
                </a:r>
                <a:endParaRPr lang="zh-CN" altLang="en-US" sz="2000" b="1" dirty="0">
                  <a:ea typeface="阿里巴巴普惠体 R" panose="00020600040101010101" charset="-122"/>
                  <a:cs typeface="阿里巴巴普惠体 R" panose="00020600040101010101" charset="-122"/>
                </a:endParaRPr>
              </a:p>
              <a:p>
                <a:pPr algn="l">
                  <a:lnSpc>
                    <a:spcPct val="120000"/>
                  </a:lnSpc>
                </a:pPr>
                <a:r>
                  <a:rPr lang="zh-CN" altLang="en-US" sz="1600" b="1" dirty="0">
                    <a:ea typeface="阿里巴巴普惠体 R" panose="00020600040101010101" charset="-122"/>
                    <a:cs typeface="阿里巴巴普惠体 R" panose="00020600040101010101" charset="-122"/>
                  </a:rPr>
                  <a:t>单击此处添加竞聘优势</a:t>
                </a:r>
                <a:endParaRPr lang="zh-CN" altLang="en-US" sz="1050" b="1" dirty="0">
                  <a:ea typeface="阿里巴巴普惠体 R" panose="00020600040101010101" charset="-122"/>
                  <a:cs typeface="阿里巴巴普惠体 R" panose="00020600040101010101" charset="-122"/>
                </a:endParaRPr>
              </a:p>
            </p:txBody>
          </p:sp>
          <p:cxnSp>
            <p:nvCxnSpPr>
              <p:cNvPr id="27" name="直接连接符 26"/>
              <p:cNvCxnSpPr/>
              <p:nvPr/>
            </p:nvCxnSpPr>
            <p:spPr>
              <a:xfrm>
                <a:off x="828431" y="2876062"/>
                <a:ext cx="20534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82284" y="2930829"/>
                <a:ext cx="2145693" cy="1621598"/>
              </a:xfrm>
              <a:prstGeom prst="rect">
                <a:avLst/>
              </a:prstGeom>
            </p:spPr>
            <p:txBody>
              <a:bodyPr wrap="square">
                <a:spAutoFit/>
              </a:bodyPr>
              <a:lstStyle/>
              <a:p>
                <a:pPr lvl="0">
                  <a:lnSpc>
                    <a:spcPct val="120000"/>
                  </a:lnSpc>
                </a:pPr>
                <a:r>
                  <a:rPr lang="zh-CN" altLang="en-US" sz="1400" dirty="0">
                    <a:ea typeface="阿里巴巴普惠体 R" panose="00020600040101010101" charset="-122"/>
                    <a:cs typeface="阿里巴巴普惠体 R" panose="00020600040101010101" charset="-122"/>
                  </a:rPr>
                  <a:t>单击此处添加竞聘优势的描述单击此处添加竞聘优势的描述单击此处添加竞聘优势的描述单击此处添加竞聘优势的描述单击此处添加竞聘优势的描述</a:t>
                </a:r>
                <a:endParaRPr lang="zh-CN" altLang="en-US" sz="1400" dirty="0">
                  <a:ea typeface="阿里巴巴普惠体 R" panose="00020600040101010101" charset="-122"/>
                  <a:cs typeface="阿里巴巴普惠体 R" panose="00020600040101010101" charset="-122"/>
                </a:endParaRPr>
              </a:p>
            </p:txBody>
          </p:sp>
        </p:grpSp>
        <p:sp>
          <p:nvSpPr>
            <p:cNvPr id="29" name="文本框 28"/>
            <p:cNvSpPr txBox="1"/>
            <p:nvPr/>
          </p:nvSpPr>
          <p:spPr>
            <a:xfrm>
              <a:off x="3799" y="2330"/>
              <a:ext cx="944" cy="822"/>
            </a:xfrm>
            <a:prstGeom prst="rect">
              <a:avLst/>
            </a:prstGeom>
            <a:noFill/>
          </p:spPr>
          <p:txBody>
            <a:bodyPr wrap="none" rtlCol="0">
              <a:spAutoFit/>
            </a:bodyPr>
            <a:lstStyle/>
            <a:p>
              <a:r>
                <a:rPr lang="en-US" altLang="zh-CN" sz="2800">
                  <a:latin typeface="阿里巴巴普惠体 M" panose="00020600040101010101" charset="-122"/>
                  <a:ea typeface="阿里巴巴普惠体 M" panose="00020600040101010101" charset="-122"/>
                </a:rPr>
                <a:t>03</a:t>
              </a:r>
              <a:endParaRPr lang="en-US" altLang="zh-CN" sz="2800">
                <a:latin typeface="阿里巴巴普惠体 M" panose="00020600040101010101" charset="-122"/>
                <a:ea typeface="阿里巴巴普惠体 M" panose="00020600040101010101" charset="-122"/>
              </a:endParaRPr>
            </a:p>
          </p:txBody>
        </p:sp>
      </p:grpSp>
      <p:grpSp>
        <p:nvGrpSpPr>
          <p:cNvPr id="30" name="组合 29"/>
          <p:cNvGrpSpPr/>
          <p:nvPr/>
        </p:nvGrpSpPr>
        <p:grpSpPr>
          <a:xfrm>
            <a:off x="9077960" y="1483995"/>
            <a:ext cx="2397760" cy="4236720"/>
            <a:chOff x="1061" y="2244"/>
            <a:chExt cx="3776" cy="6672"/>
          </a:xfrm>
        </p:grpSpPr>
        <p:grpSp>
          <p:nvGrpSpPr>
            <p:cNvPr id="31" name="组合 30"/>
            <p:cNvGrpSpPr/>
            <p:nvPr/>
          </p:nvGrpSpPr>
          <p:grpSpPr>
            <a:xfrm>
              <a:off x="1061" y="2244"/>
              <a:ext cx="3776" cy="6672"/>
              <a:chOff x="673586" y="1424879"/>
              <a:chExt cx="2397593" cy="4236958"/>
            </a:xfrm>
          </p:grpSpPr>
          <p:sp>
            <p:nvSpPr>
              <p:cNvPr id="32" name="Shape 8458"/>
              <p:cNvSpPr/>
              <p:nvPr/>
            </p:nvSpPr>
            <p:spPr>
              <a:xfrm>
                <a:off x="673586" y="1479645"/>
                <a:ext cx="2338140" cy="4182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84" y="0"/>
                    </a:lnTo>
                    <a:lnTo>
                      <a:pt x="21600" y="5656"/>
                    </a:lnTo>
                    <a:lnTo>
                      <a:pt x="21600" y="21600"/>
                    </a:lnTo>
                    <a:lnTo>
                      <a:pt x="0" y="21600"/>
                    </a:lnTo>
                    <a:close/>
                  </a:path>
                </a:pathLst>
              </a:custGeom>
              <a:solidFill>
                <a:srgbClr val="FFFFFF"/>
              </a:solidFill>
              <a:ln w="3175" cap="flat">
                <a:solidFill>
                  <a:srgbClr val="BFBFBF"/>
                </a:solidFill>
                <a:prstDash val="solid"/>
                <a:round/>
              </a:ln>
              <a:effectLst/>
            </p:spPr>
            <p:txBody>
              <a:bodyPr wrap="square" lIns="0" tIns="0" rIns="0" bIns="0" numCol="1"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effectLst/>
                  <a:uLnTx/>
                  <a:uFill>
                    <a:solidFill>
                      <a:srgbClr val="FFFFFF"/>
                    </a:solidFill>
                  </a:uFill>
                  <a:ea typeface="阿里巴巴普惠体 R" panose="00020600040101010101" charset="-122"/>
                  <a:cs typeface="阿里巴巴普惠体 R" panose="00020600040101010101" charset="-122"/>
                </a:endParaRPr>
              </a:p>
            </p:txBody>
          </p:sp>
          <p:sp>
            <p:nvSpPr>
              <p:cNvPr id="33" name="Shape 8461"/>
              <p:cNvSpPr/>
              <p:nvPr/>
            </p:nvSpPr>
            <p:spPr>
              <a:xfrm rot="10800000">
                <a:off x="1911109" y="1424879"/>
                <a:ext cx="1160070" cy="11600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noFill/>
                <a:miter lim="400000"/>
              </a:ln>
              <a:effectLst/>
            </p:spPr>
            <p:txBody>
              <a:bodyPr wrap="square" lIns="0" tIns="0" rIns="0" bIns="0" numCol="1"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effectLst/>
                  <a:uLnTx/>
                  <a:uFill>
                    <a:solidFill>
                      <a:srgbClr val="FFFFFF"/>
                    </a:solidFill>
                  </a:uFill>
                  <a:ea typeface="阿里巴巴普惠体 R" panose="00020600040101010101" charset="-122"/>
                  <a:cs typeface="阿里巴巴普惠体 R" panose="00020600040101010101" charset="-122"/>
                </a:endParaRPr>
              </a:p>
            </p:txBody>
          </p:sp>
        </p:grpSp>
        <p:grpSp>
          <p:nvGrpSpPr>
            <p:cNvPr id="34" name="组合 33"/>
            <p:cNvGrpSpPr/>
            <p:nvPr/>
          </p:nvGrpSpPr>
          <p:grpSpPr>
            <a:xfrm>
              <a:off x="1202" y="3313"/>
              <a:ext cx="3498" cy="3856"/>
              <a:chOff x="763236" y="2103779"/>
              <a:chExt cx="2221230" cy="2448648"/>
            </a:xfrm>
          </p:grpSpPr>
          <p:sp>
            <p:nvSpPr>
              <p:cNvPr id="35" name="矩形 34"/>
              <p:cNvSpPr/>
              <p:nvPr/>
            </p:nvSpPr>
            <p:spPr>
              <a:xfrm>
                <a:off x="763236" y="2103779"/>
                <a:ext cx="2221230" cy="755677"/>
              </a:xfrm>
              <a:prstGeom prst="rect">
                <a:avLst/>
              </a:prstGeom>
            </p:spPr>
            <p:txBody>
              <a:bodyPr wrap="none">
                <a:spAutoFit/>
              </a:bodyPr>
              <a:lstStyle/>
              <a:p>
                <a:pPr algn="l">
                  <a:lnSpc>
                    <a:spcPct val="120000"/>
                  </a:lnSpc>
                </a:pPr>
                <a:r>
                  <a:rPr lang="zh-CN" altLang="en-US" sz="2000" b="1" dirty="0">
                    <a:ea typeface="阿里巴巴普惠体 R" panose="00020600040101010101" charset="-122"/>
                    <a:cs typeface="阿里巴巴普惠体 R" panose="00020600040101010101" charset="-122"/>
                  </a:rPr>
                  <a:t>我的</a:t>
                </a:r>
                <a:r>
                  <a:rPr lang="zh-CN" altLang="en-US" sz="2000" b="1" dirty="0">
                    <a:ea typeface="阿里巴巴普惠体 R" panose="00020600040101010101" charset="-122"/>
                    <a:cs typeface="阿里巴巴普惠体 R" panose="00020600040101010101" charset="-122"/>
                    <a:sym typeface="+mn-ea"/>
                  </a:rPr>
                  <a:t>计划</a:t>
                </a:r>
                <a:endParaRPr lang="zh-CN" altLang="en-US" sz="2000" b="1" dirty="0">
                  <a:ea typeface="阿里巴巴普惠体 R" panose="00020600040101010101" charset="-122"/>
                  <a:cs typeface="阿里巴巴普惠体 R" panose="00020600040101010101" charset="-122"/>
                </a:endParaRPr>
              </a:p>
              <a:p>
                <a:pPr algn="l">
                  <a:lnSpc>
                    <a:spcPct val="120000"/>
                  </a:lnSpc>
                </a:pPr>
                <a:r>
                  <a:rPr lang="zh-CN" altLang="en-US" sz="1600" b="1" dirty="0">
                    <a:ea typeface="阿里巴巴普惠体 R" panose="00020600040101010101" charset="-122"/>
                    <a:cs typeface="阿里巴巴普惠体 R" panose="00020600040101010101" charset="-122"/>
                  </a:rPr>
                  <a:t>单击此处添加竞聘优势</a:t>
                </a:r>
                <a:endParaRPr lang="zh-CN" altLang="en-US" sz="1050" b="1" dirty="0">
                  <a:ea typeface="阿里巴巴普惠体 R" panose="00020600040101010101" charset="-122"/>
                  <a:cs typeface="阿里巴巴普惠体 R" panose="00020600040101010101" charset="-122"/>
                </a:endParaRPr>
              </a:p>
            </p:txBody>
          </p:sp>
          <p:cxnSp>
            <p:nvCxnSpPr>
              <p:cNvPr id="36" name="直接连接符 35"/>
              <p:cNvCxnSpPr/>
              <p:nvPr/>
            </p:nvCxnSpPr>
            <p:spPr>
              <a:xfrm>
                <a:off x="828431" y="2876062"/>
                <a:ext cx="20534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82284" y="2930829"/>
                <a:ext cx="2145693" cy="1621598"/>
              </a:xfrm>
              <a:prstGeom prst="rect">
                <a:avLst/>
              </a:prstGeom>
            </p:spPr>
            <p:txBody>
              <a:bodyPr wrap="square">
                <a:spAutoFit/>
              </a:bodyPr>
              <a:lstStyle/>
              <a:p>
                <a:pPr lvl="0">
                  <a:lnSpc>
                    <a:spcPct val="120000"/>
                  </a:lnSpc>
                </a:pPr>
                <a:r>
                  <a:rPr lang="zh-CN" altLang="en-US" sz="1400" dirty="0">
                    <a:ea typeface="阿里巴巴普惠体 R" panose="00020600040101010101" charset="-122"/>
                    <a:cs typeface="阿里巴巴普惠体 R" panose="00020600040101010101" charset="-122"/>
                  </a:rPr>
                  <a:t>单击此处添加竞聘优势的描述单击此处添加竞聘优势的描述单击此处添加竞聘优势的描述单击此处添加竞聘优势的描述单击此处添加竞聘优势的描述</a:t>
                </a:r>
                <a:endParaRPr lang="zh-CN" altLang="en-US" sz="1400" dirty="0">
                  <a:ea typeface="阿里巴巴普惠体 R" panose="00020600040101010101" charset="-122"/>
                  <a:cs typeface="阿里巴巴普惠体 R" panose="00020600040101010101" charset="-122"/>
                </a:endParaRPr>
              </a:p>
            </p:txBody>
          </p:sp>
        </p:grpSp>
        <p:sp>
          <p:nvSpPr>
            <p:cNvPr id="39" name="文本框 38"/>
            <p:cNvSpPr txBox="1"/>
            <p:nvPr/>
          </p:nvSpPr>
          <p:spPr>
            <a:xfrm>
              <a:off x="3799" y="2330"/>
              <a:ext cx="944" cy="822"/>
            </a:xfrm>
            <a:prstGeom prst="rect">
              <a:avLst/>
            </a:prstGeom>
            <a:noFill/>
          </p:spPr>
          <p:txBody>
            <a:bodyPr wrap="none" rtlCol="0">
              <a:spAutoFit/>
            </a:bodyPr>
            <a:lstStyle/>
            <a:p>
              <a:r>
                <a:rPr lang="en-US" altLang="zh-CN" sz="2800">
                  <a:latin typeface="阿里巴巴普惠体 M" panose="00020600040101010101" charset="-122"/>
                  <a:ea typeface="阿里巴巴普惠体 M" panose="00020600040101010101" charset="-122"/>
                </a:rPr>
                <a:t>04</a:t>
              </a:r>
              <a:endParaRPr lang="en-US" altLang="zh-CN" sz="2800">
                <a:latin typeface="阿里巴巴普惠体 M" panose="00020600040101010101" charset="-122"/>
                <a:ea typeface="阿里巴巴普惠体 M" panose="00020600040101010101" charset="-122"/>
              </a:endParaRP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9" name="TextBox 28"/>
          <p:cNvSpPr txBox="1"/>
          <p:nvPr/>
        </p:nvSpPr>
        <p:spPr>
          <a:xfrm>
            <a:off x="1998663" y="2590800"/>
            <a:ext cx="8195945" cy="1106805"/>
          </a:xfrm>
          <a:prstGeom prst="rect">
            <a:avLst/>
          </a:prstGeom>
          <a:noFill/>
        </p:spPr>
        <p:txBody>
          <a:bodyPr wrap="square" rtlCol="0">
            <a:spAutoFit/>
          </a:bodyPr>
          <a:lstStyle/>
          <a:p>
            <a:pPr algn="ctr"/>
            <a:r>
              <a:rPr lang="zh-CN" altLang="en-US" sz="6600" b="1" dirty="0">
                <a:solidFill>
                  <a:schemeClr val="bg1"/>
                </a:solidFill>
                <a:latin typeface="阿里巴巴普惠体 M" panose="00020600040101010101" charset="-122"/>
                <a:ea typeface="阿里巴巴普惠体 M" panose="00020600040101010101" charset="-122"/>
              </a:rPr>
              <a:t>感谢您的观看</a:t>
            </a:r>
            <a:endParaRPr lang="zh-CN" altLang="en-US" sz="6600" b="1" dirty="0">
              <a:solidFill>
                <a:schemeClr val="bg1"/>
              </a:solidFill>
              <a:latin typeface="阿里巴巴普惠体 M" panose="00020600040101010101" charset="-122"/>
              <a:ea typeface="阿里巴巴普惠体 M" panose="00020600040101010101" charset="-122"/>
            </a:endParaRPr>
          </a:p>
        </p:txBody>
      </p:sp>
      <p:sp>
        <p:nvSpPr>
          <p:cNvPr id="28" name="标题 4"/>
          <p:cNvSpPr txBox="1"/>
          <p:nvPr/>
        </p:nvSpPr>
        <p:spPr>
          <a:xfrm>
            <a:off x="2605438" y="3622908"/>
            <a:ext cx="698239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altLang="zh-CN" sz="2400" b="1" dirty="0">
                <a:solidFill>
                  <a:schemeClr val="bg1"/>
                </a:solidFill>
                <a:latin typeface="阿里巴巴普惠体 R" panose="00020600040101010101" charset="-122"/>
                <a:ea typeface="阿里巴巴普惠体 R" panose="00020600040101010101" charset="-122"/>
              </a:rPr>
              <a:t>COLLEGE STUDENTS' CAREER  PLANNING</a:t>
            </a:r>
            <a:endParaRPr lang="en-US" altLang="zh-CN" sz="2400" b="1" dirty="0">
              <a:solidFill>
                <a:schemeClr val="bg1"/>
              </a:solidFill>
              <a:latin typeface="阿里巴巴普惠体 R" panose="00020600040101010101" charset="-122"/>
              <a:ea typeface="阿里巴巴普惠体 R" panose="00020600040101010101" charset="-122"/>
            </a:endParaRPr>
          </a:p>
        </p:txBody>
      </p:sp>
      <p:sp>
        <p:nvSpPr>
          <p:cNvPr id="35" name="标题 4"/>
          <p:cNvSpPr txBox="1"/>
          <p:nvPr/>
        </p:nvSpPr>
        <p:spPr>
          <a:xfrm>
            <a:off x="4413529" y="4158704"/>
            <a:ext cx="3366213"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800" b="1" dirty="0">
                <a:solidFill>
                  <a:schemeClr val="bg1"/>
                </a:solidFill>
                <a:latin typeface="阿里巴巴普惠体 L" panose="00020600040101010101" charset="-122"/>
                <a:ea typeface="阿里巴巴普惠体 L" panose="00020600040101010101" charset="-122"/>
              </a:rPr>
              <a:t>这里输入学校院系专业信息</a:t>
            </a:r>
            <a:endParaRPr lang="zh-CN" altLang="en-US" sz="1800" b="1" dirty="0">
              <a:solidFill>
                <a:schemeClr val="bg1"/>
              </a:solidFill>
              <a:latin typeface="阿里巴巴普惠体 L" panose="00020600040101010101" charset="-122"/>
              <a:ea typeface="阿里巴巴普惠体 L" panose="00020600040101010101" charset="-122"/>
            </a:endParaRPr>
          </a:p>
        </p:txBody>
      </p:sp>
      <p:sp>
        <p:nvSpPr>
          <p:cNvPr id="6" name="文本框 5"/>
          <p:cNvSpPr txBox="1"/>
          <p:nvPr/>
        </p:nvSpPr>
        <p:spPr>
          <a:xfrm>
            <a:off x="5024756" y="1624330"/>
            <a:ext cx="1859280" cy="1106805"/>
          </a:xfrm>
          <a:prstGeom prst="rect">
            <a:avLst/>
          </a:prstGeom>
          <a:noFill/>
        </p:spPr>
        <p:txBody>
          <a:bodyPr wrap="none" rtlCol="0">
            <a:spAutoFit/>
          </a:bodyPr>
          <a:lstStyle/>
          <a:p>
            <a:r>
              <a:rPr lang="en-US" altLang="zh-CN" sz="6600">
                <a:solidFill>
                  <a:schemeClr val="bg1"/>
                </a:solidFill>
                <a:latin typeface="阿里巴巴普惠体 M" panose="00020600040101010101" charset="-122"/>
                <a:ea typeface="阿里巴巴普惠体 M" panose="00020600040101010101" charset="-122"/>
              </a:rPr>
              <a:t>202X</a:t>
            </a:r>
            <a:endParaRPr lang="en-US" altLang="zh-CN" sz="6600">
              <a:solidFill>
                <a:schemeClr val="bg1"/>
              </a:solidFill>
              <a:latin typeface="阿里巴巴普惠体 M" panose="00020600040101010101" charset="-122"/>
              <a:ea typeface="阿里巴巴普惠体 M" panose="00020600040101010101" charset="-122"/>
            </a:endParaRPr>
          </a:p>
        </p:txBody>
      </p:sp>
      <p:sp>
        <p:nvSpPr>
          <p:cNvPr id="7" name="标题 4"/>
          <p:cNvSpPr txBox="1"/>
          <p:nvPr/>
        </p:nvSpPr>
        <p:spPr>
          <a:xfrm>
            <a:off x="4413529" y="4471124"/>
            <a:ext cx="3366213"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800" b="1" dirty="0">
                <a:solidFill>
                  <a:schemeClr val="bg1"/>
                </a:solidFill>
                <a:latin typeface="阿里巴巴普惠体 L" panose="00020600040101010101" charset="-122"/>
                <a:ea typeface="阿里巴巴普惠体 L" panose="00020600040101010101" charset="-122"/>
              </a:rPr>
              <a:t>汇报人：</a:t>
            </a:r>
            <a:r>
              <a:rPr lang="en-US" altLang="zh-CN" sz="1800" b="1" dirty="0">
                <a:solidFill>
                  <a:schemeClr val="bg1"/>
                </a:solidFill>
                <a:latin typeface="阿里巴巴普惠体 L" panose="00020600040101010101" charset="-122"/>
                <a:ea typeface="阿里巴巴普惠体 L" panose="00020600040101010101" charset="-122"/>
              </a:rPr>
              <a:t>PPT</a:t>
            </a:r>
            <a:r>
              <a:rPr lang="zh-CN" altLang="en-US" sz="1800" b="1" dirty="0">
                <a:solidFill>
                  <a:schemeClr val="bg1"/>
                </a:solidFill>
                <a:latin typeface="阿里巴巴普惠体 L" panose="00020600040101010101" charset="-122"/>
                <a:ea typeface="阿里巴巴普惠体 L" panose="00020600040101010101" charset="-122"/>
              </a:rPr>
              <a:t>营</a:t>
            </a:r>
            <a:endParaRPr lang="zh-CN" altLang="en-US" sz="1800" b="1" dirty="0">
              <a:solidFill>
                <a:schemeClr val="bg1"/>
              </a:solidFill>
              <a:latin typeface="阿里巴巴普惠体 L" panose="00020600040101010101" charset="-122"/>
              <a:ea typeface="阿里巴巴普惠体 L"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P spid="3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椭圆 10"/>
          <p:cNvSpPr/>
          <p:nvPr/>
        </p:nvSpPr>
        <p:spPr>
          <a:xfrm>
            <a:off x="9278762" y="797702"/>
            <a:ext cx="2088232" cy="2088232"/>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2" name="图片 1"/>
          <p:cNvPicPr>
            <a:picLocks noChangeAspect="1"/>
          </p:cNvPicPr>
          <p:nvPr/>
        </p:nvPicPr>
        <p:blipFill>
          <a:blip r:embed="rId2"/>
          <a:srcRect l="11136" t="4080" r="11164" b="4080"/>
          <a:stretch>
            <a:fillRect/>
          </a:stretch>
        </p:blipFill>
        <p:spPr>
          <a:xfrm>
            <a:off x="9436735" y="955675"/>
            <a:ext cx="1772285" cy="1772285"/>
          </a:xfrm>
          <a:custGeom>
            <a:avLst/>
            <a:gdLst/>
            <a:ahLst/>
            <a:cxnLst>
              <a:cxn ang="3">
                <a:pos x="hc" y="t"/>
              </a:cxn>
              <a:cxn ang="cd2">
                <a:pos x="l" y="vc"/>
              </a:cxn>
              <a:cxn ang="cd4">
                <a:pos x="hc" y="b"/>
              </a:cxn>
              <a:cxn ang="0">
                <a:pos x="r" y="vc"/>
              </a:cxn>
            </a:cxnLst>
            <a:rect l="l" t="t" r="r" b="b"/>
            <a:pathLst>
              <a:path w="2791" h="2791">
                <a:moveTo>
                  <a:pt x="1396" y="0"/>
                </a:moveTo>
                <a:cubicBezTo>
                  <a:pt x="2166" y="0"/>
                  <a:pt x="2791" y="625"/>
                  <a:pt x="2791" y="1396"/>
                </a:cubicBezTo>
                <a:cubicBezTo>
                  <a:pt x="2791" y="2166"/>
                  <a:pt x="2166" y="2791"/>
                  <a:pt x="1396" y="2791"/>
                </a:cubicBezTo>
                <a:cubicBezTo>
                  <a:pt x="625" y="2791"/>
                  <a:pt x="0" y="2166"/>
                  <a:pt x="0" y="1396"/>
                </a:cubicBezTo>
                <a:cubicBezTo>
                  <a:pt x="0" y="625"/>
                  <a:pt x="625" y="0"/>
                  <a:pt x="1396" y="0"/>
                </a:cubicBezTo>
                <a:close/>
              </a:path>
            </a:pathLst>
          </a:custGeom>
          <a:ln w="12700">
            <a:solidFill>
              <a:srgbClr val="FFFFFF"/>
            </a:solidFill>
          </a:ln>
        </p:spPr>
      </p:pic>
      <p:grpSp>
        <p:nvGrpSpPr>
          <p:cNvPr id="14" name="组合 13"/>
          <p:cNvGrpSpPr/>
          <p:nvPr/>
        </p:nvGrpSpPr>
        <p:grpSpPr>
          <a:xfrm>
            <a:off x="5136135" y="2131459"/>
            <a:ext cx="491871" cy="353871"/>
            <a:chOff x="3820635" y="3071676"/>
            <a:chExt cx="541058" cy="389258"/>
          </a:xfrm>
          <a:solidFill>
            <a:schemeClr val="bg1"/>
          </a:solidFill>
        </p:grpSpPr>
        <p:sp>
          <p:nvSpPr>
            <p:cNvPr id="15"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16"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17"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18"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19"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20"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21"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22"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grpSp>
      <p:sp>
        <p:nvSpPr>
          <p:cNvPr id="23" name="TextBox 22"/>
          <p:cNvSpPr txBox="1"/>
          <p:nvPr/>
        </p:nvSpPr>
        <p:spPr>
          <a:xfrm>
            <a:off x="5640191" y="2133446"/>
            <a:ext cx="1440180" cy="368300"/>
          </a:xfrm>
          <a:prstGeom prst="rect">
            <a:avLst/>
          </a:prstGeom>
          <a:noFill/>
        </p:spPr>
        <p:txBody>
          <a:bodyPr wrap="none" rtlCol="0">
            <a:spAutoFit/>
          </a:bodyPr>
          <a:lstStyle/>
          <a:p>
            <a:pPr algn="l"/>
            <a:r>
              <a:rPr lang="zh-CN" altLang="en-US" dirty="0">
                <a:solidFill>
                  <a:schemeClr val="bg1"/>
                </a:solidFill>
                <a:latin typeface="阿里巴巴普惠体 R" panose="00020600040101010101" charset="-122"/>
                <a:ea typeface="阿里巴巴普惠体 R" panose="00020600040101010101" charset="-122"/>
                <a:sym typeface="Arial" panose="020B0604020202020204" pitchFamily="34" charset="0"/>
              </a:rPr>
              <a:t>姓名：</a:t>
            </a:r>
            <a:r>
              <a:rPr lang="en-US" altLang="zh-CN" dirty="0">
                <a:solidFill>
                  <a:schemeClr val="bg1"/>
                </a:solidFill>
                <a:latin typeface="阿里巴巴普惠体 R" panose="00020600040101010101" charset="-122"/>
                <a:ea typeface="阿里巴巴普惠体 R" panose="00020600040101010101" charset="-122"/>
                <a:sym typeface="Arial" panose="020B0604020202020204" pitchFamily="34" charset="0"/>
              </a:rPr>
              <a:t>PPT</a:t>
            </a:r>
            <a:r>
              <a:rPr lang="zh-CN" altLang="en-US" dirty="0">
                <a:solidFill>
                  <a:schemeClr val="bg1"/>
                </a:solidFill>
                <a:latin typeface="阿里巴巴普惠体 R" panose="00020600040101010101" charset="-122"/>
                <a:ea typeface="阿里巴巴普惠体 R" panose="00020600040101010101" charset="-122"/>
                <a:sym typeface="Arial" panose="020B0604020202020204" pitchFamily="34" charset="0"/>
              </a:rPr>
              <a:t>营</a:t>
            </a:r>
            <a:endParaRPr lang="zh-CN" altLang="en-US" dirty="0">
              <a:solidFill>
                <a:schemeClr val="bg1"/>
              </a:solidFill>
              <a:latin typeface="阿里巴巴普惠体 R" panose="00020600040101010101" charset="-122"/>
              <a:ea typeface="阿里巴巴普惠体 R" panose="00020600040101010101" charset="-122"/>
              <a:sym typeface="Arial" panose="020B0604020202020204" pitchFamily="34" charset="0"/>
            </a:endParaRPr>
          </a:p>
        </p:txBody>
      </p:sp>
      <p:grpSp>
        <p:nvGrpSpPr>
          <p:cNvPr id="24" name="组合 23"/>
          <p:cNvGrpSpPr/>
          <p:nvPr/>
        </p:nvGrpSpPr>
        <p:grpSpPr>
          <a:xfrm>
            <a:off x="5134372" y="2624854"/>
            <a:ext cx="398904" cy="343302"/>
            <a:chOff x="6911327" y="5595428"/>
            <a:chExt cx="622731" cy="535931"/>
          </a:xfrm>
          <a:solidFill>
            <a:schemeClr val="bg1"/>
          </a:solidFill>
        </p:grpSpPr>
        <p:sp>
          <p:nvSpPr>
            <p:cNvPr id="25" name="Freeform 220"/>
            <p:cNvSpPr/>
            <p:nvPr/>
          </p:nvSpPr>
          <p:spPr bwMode="auto">
            <a:xfrm>
              <a:off x="7243964" y="5595428"/>
              <a:ext cx="224709" cy="247836"/>
            </a:xfrm>
            <a:custGeom>
              <a:avLst/>
              <a:gdLst>
                <a:gd name="T0" fmla="*/ 46 w 333"/>
                <a:gd name="T1" fmla="*/ 243 h 367"/>
                <a:gd name="T2" fmla="*/ 170 w 333"/>
                <a:gd name="T3" fmla="*/ 367 h 367"/>
                <a:gd name="T4" fmla="*/ 289 w 333"/>
                <a:gd name="T5" fmla="*/ 243 h 367"/>
                <a:gd name="T6" fmla="*/ 326 w 333"/>
                <a:gd name="T7" fmla="*/ 202 h 367"/>
                <a:gd name="T8" fmla="*/ 307 w 333"/>
                <a:gd name="T9" fmla="*/ 142 h 367"/>
                <a:gd name="T10" fmla="*/ 167 w 333"/>
                <a:gd name="T11" fmla="*/ 0 h 367"/>
                <a:gd name="T12" fmla="*/ 27 w 333"/>
                <a:gd name="T13" fmla="*/ 142 h 367"/>
                <a:gd name="T14" fmla="*/ 7 w 333"/>
                <a:gd name="T15" fmla="*/ 202 h 367"/>
                <a:gd name="T16" fmla="*/ 46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6" y="243"/>
                  </a:moveTo>
                  <a:cubicBezTo>
                    <a:pt x="71" y="307"/>
                    <a:pt x="118" y="367"/>
                    <a:pt x="170" y="367"/>
                  </a:cubicBezTo>
                  <a:cubicBezTo>
                    <a:pt x="222" y="367"/>
                    <a:pt x="266" y="307"/>
                    <a:pt x="289"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26" name="Freeform 221"/>
            <p:cNvSpPr/>
            <p:nvPr/>
          </p:nvSpPr>
          <p:spPr bwMode="auto">
            <a:xfrm>
              <a:off x="6976712" y="5595428"/>
              <a:ext cx="224709" cy="247836"/>
            </a:xfrm>
            <a:custGeom>
              <a:avLst/>
              <a:gdLst>
                <a:gd name="T0" fmla="*/ 46 w 333"/>
                <a:gd name="T1" fmla="*/ 243 h 367"/>
                <a:gd name="T2" fmla="*/ 170 w 333"/>
                <a:gd name="T3" fmla="*/ 367 h 367"/>
                <a:gd name="T4" fmla="*/ 290 w 333"/>
                <a:gd name="T5" fmla="*/ 243 h 367"/>
                <a:gd name="T6" fmla="*/ 326 w 333"/>
                <a:gd name="T7" fmla="*/ 202 h 367"/>
                <a:gd name="T8" fmla="*/ 307 w 333"/>
                <a:gd name="T9" fmla="*/ 142 h 367"/>
                <a:gd name="T10" fmla="*/ 167 w 333"/>
                <a:gd name="T11" fmla="*/ 0 h 367"/>
                <a:gd name="T12" fmla="*/ 27 w 333"/>
                <a:gd name="T13" fmla="*/ 142 h 367"/>
                <a:gd name="T14" fmla="*/ 7 w 333"/>
                <a:gd name="T15" fmla="*/ 202 h 367"/>
                <a:gd name="T16" fmla="*/ 46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6" y="243"/>
                  </a:moveTo>
                  <a:cubicBezTo>
                    <a:pt x="71" y="307"/>
                    <a:pt x="118" y="367"/>
                    <a:pt x="170" y="367"/>
                  </a:cubicBezTo>
                  <a:cubicBezTo>
                    <a:pt x="223" y="367"/>
                    <a:pt x="267" y="307"/>
                    <a:pt x="290"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27" name="Freeform 222"/>
            <p:cNvSpPr/>
            <p:nvPr/>
          </p:nvSpPr>
          <p:spPr bwMode="auto">
            <a:xfrm>
              <a:off x="7239110" y="5831557"/>
              <a:ext cx="294948" cy="299802"/>
            </a:xfrm>
            <a:custGeom>
              <a:avLst/>
              <a:gdLst>
                <a:gd name="T0" fmla="*/ 435 w 437"/>
                <a:gd name="T1" fmla="*/ 125 h 444"/>
                <a:gd name="T2" fmla="*/ 317 w 437"/>
                <a:gd name="T3" fmla="*/ 0 h 444"/>
                <a:gd name="T4" fmla="*/ 204 w 437"/>
                <a:gd name="T5" fmla="*/ 191 h 444"/>
                <a:gd name="T6" fmla="*/ 190 w 437"/>
                <a:gd name="T7" fmla="*/ 105 h 444"/>
                <a:gd name="T8" fmla="*/ 206 w 437"/>
                <a:gd name="T9" fmla="*/ 77 h 444"/>
                <a:gd name="T10" fmla="*/ 173 w 437"/>
                <a:gd name="T11" fmla="*/ 45 h 444"/>
                <a:gd name="T12" fmla="*/ 141 w 437"/>
                <a:gd name="T13" fmla="*/ 77 h 444"/>
                <a:gd name="T14" fmla="*/ 156 w 437"/>
                <a:gd name="T15" fmla="*/ 105 h 444"/>
                <a:gd name="T16" fmla="*/ 142 w 437"/>
                <a:gd name="T17" fmla="*/ 189 h 444"/>
                <a:gd name="T18" fmla="*/ 30 w 437"/>
                <a:gd name="T19" fmla="*/ 0 h 444"/>
                <a:gd name="T20" fmla="*/ 0 w 437"/>
                <a:gd name="T21" fmla="*/ 15 h 444"/>
                <a:gd name="T22" fmla="*/ 67 w 437"/>
                <a:gd name="T23" fmla="*/ 120 h 444"/>
                <a:gd name="T24" fmla="*/ 67 w 437"/>
                <a:gd name="T25" fmla="*/ 123 h 444"/>
                <a:gd name="T26" fmla="*/ 69 w 437"/>
                <a:gd name="T27" fmla="*/ 430 h 444"/>
                <a:gd name="T28" fmla="*/ 174 w 437"/>
                <a:gd name="T29" fmla="*/ 444 h 444"/>
                <a:gd name="T30" fmla="*/ 436 w 437"/>
                <a:gd name="T31" fmla="*/ 402 h 444"/>
                <a:gd name="T32" fmla="*/ 437 w 437"/>
                <a:gd name="T33" fmla="*/ 402 h 444"/>
                <a:gd name="T34" fmla="*/ 437 w 437"/>
                <a:gd name="T35" fmla="*/ 125 h 444"/>
                <a:gd name="T36" fmla="*/ 435 w 437"/>
                <a:gd name="T37" fmla="*/ 12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44">
                  <a:moveTo>
                    <a:pt x="435" y="125"/>
                  </a:moveTo>
                  <a:cubicBezTo>
                    <a:pt x="425" y="73"/>
                    <a:pt x="381" y="28"/>
                    <a:pt x="317" y="0"/>
                  </a:cubicBezTo>
                  <a:cubicBezTo>
                    <a:pt x="204" y="191"/>
                    <a:pt x="204" y="191"/>
                    <a:pt x="204" y="191"/>
                  </a:cubicBezTo>
                  <a:cubicBezTo>
                    <a:pt x="190" y="105"/>
                    <a:pt x="190" y="105"/>
                    <a:pt x="190" y="105"/>
                  </a:cubicBezTo>
                  <a:cubicBezTo>
                    <a:pt x="199" y="100"/>
                    <a:pt x="206" y="89"/>
                    <a:pt x="206" y="77"/>
                  </a:cubicBezTo>
                  <a:cubicBezTo>
                    <a:pt x="206" y="60"/>
                    <a:pt x="191" y="45"/>
                    <a:pt x="173" y="45"/>
                  </a:cubicBezTo>
                  <a:cubicBezTo>
                    <a:pt x="155" y="45"/>
                    <a:pt x="141" y="60"/>
                    <a:pt x="141" y="77"/>
                  </a:cubicBezTo>
                  <a:cubicBezTo>
                    <a:pt x="141" y="89"/>
                    <a:pt x="147" y="100"/>
                    <a:pt x="156" y="105"/>
                  </a:cubicBezTo>
                  <a:cubicBezTo>
                    <a:pt x="142" y="189"/>
                    <a:pt x="142" y="189"/>
                    <a:pt x="142" y="189"/>
                  </a:cubicBezTo>
                  <a:cubicBezTo>
                    <a:pt x="30" y="0"/>
                    <a:pt x="30" y="0"/>
                    <a:pt x="30" y="0"/>
                  </a:cubicBezTo>
                  <a:cubicBezTo>
                    <a:pt x="20" y="5"/>
                    <a:pt x="10" y="10"/>
                    <a:pt x="0" y="15"/>
                  </a:cubicBezTo>
                  <a:cubicBezTo>
                    <a:pt x="36" y="45"/>
                    <a:pt x="59" y="81"/>
                    <a:pt x="67" y="120"/>
                  </a:cubicBezTo>
                  <a:cubicBezTo>
                    <a:pt x="67" y="123"/>
                    <a:pt x="67" y="123"/>
                    <a:pt x="67" y="123"/>
                  </a:cubicBezTo>
                  <a:cubicBezTo>
                    <a:pt x="69" y="430"/>
                    <a:pt x="69" y="430"/>
                    <a:pt x="69" y="430"/>
                  </a:cubicBezTo>
                  <a:cubicBezTo>
                    <a:pt x="69" y="430"/>
                    <a:pt x="125" y="444"/>
                    <a:pt x="174" y="444"/>
                  </a:cubicBezTo>
                  <a:cubicBezTo>
                    <a:pt x="311" y="444"/>
                    <a:pt x="424" y="426"/>
                    <a:pt x="436" y="402"/>
                  </a:cubicBezTo>
                  <a:cubicBezTo>
                    <a:pt x="437" y="402"/>
                    <a:pt x="437" y="402"/>
                    <a:pt x="437" y="402"/>
                  </a:cubicBezTo>
                  <a:cubicBezTo>
                    <a:pt x="437" y="125"/>
                    <a:pt x="437" y="125"/>
                    <a:pt x="437" y="125"/>
                  </a:cubicBezTo>
                  <a:lnTo>
                    <a:pt x="435"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28" name="Freeform 223"/>
            <p:cNvSpPr/>
            <p:nvPr/>
          </p:nvSpPr>
          <p:spPr bwMode="auto">
            <a:xfrm>
              <a:off x="6911327" y="5831557"/>
              <a:ext cx="355480" cy="299802"/>
            </a:xfrm>
            <a:custGeom>
              <a:avLst/>
              <a:gdLst>
                <a:gd name="T0" fmla="*/ 407 w 527"/>
                <a:gd name="T1" fmla="*/ 0 h 444"/>
                <a:gd name="T2" fmla="*/ 294 w 527"/>
                <a:gd name="T3" fmla="*/ 191 h 444"/>
                <a:gd name="T4" fmla="*/ 280 w 527"/>
                <a:gd name="T5" fmla="*/ 105 h 444"/>
                <a:gd name="T6" fmla="*/ 296 w 527"/>
                <a:gd name="T7" fmla="*/ 77 h 444"/>
                <a:gd name="T8" fmla="*/ 263 w 527"/>
                <a:gd name="T9" fmla="*/ 45 h 444"/>
                <a:gd name="T10" fmla="*/ 231 w 527"/>
                <a:gd name="T11" fmla="*/ 77 h 444"/>
                <a:gd name="T12" fmla="*/ 246 w 527"/>
                <a:gd name="T13" fmla="*/ 105 h 444"/>
                <a:gd name="T14" fmla="*/ 233 w 527"/>
                <a:gd name="T15" fmla="*/ 189 h 444"/>
                <a:gd name="T16" fmla="*/ 120 w 527"/>
                <a:gd name="T17" fmla="*/ 0 h 444"/>
                <a:gd name="T18" fmla="*/ 2 w 527"/>
                <a:gd name="T19" fmla="*/ 125 h 444"/>
                <a:gd name="T20" fmla="*/ 0 w 527"/>
                <a:gd name="T21" fmla="*/ 125 h 444"/>
                <a:gd name="T22" fmla="*/ 0 w 527"/>
                <a:gd name="T23" fmla="*/ 402 h 444"/>
                <a:gd name="T24" fmla="*/ 2 w 527"/>
                <a:gd name="T25" fmla="*/ 402 h 444"/>
                <a:gd name="T26" fmla="*/ 264 w 527"/>
                <a:gd name="T27" fmla="*/ 444 h 444"/>
                <a:gd name="T28" fmla="*/ 526 w 527"/>
                <a:gd name="T29" fmla="*/ 402 h 444"/>
                <a:gd name="T30" fmla="*/ 527 w 527"/>
                <a:gd name="T31" fmla="*/ 402 h 444"/>
                <a:gd name="T32" fmla="*/ 525 w 527"/>
                <a:gd name="T33" fmla="*/ 125 h 444"/>
                <a:gd name="T34" fmla="*/ 407 w 527"/>
                <a:gd name="T3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444">
                  <a:moveTo>
                    <a:pt x="407" y="0"/>
                  </a:moveTo>
                  <a:cubicBezTo>
                    <a:pt x="294" y="191"/>
                    <a:pt x="294" y="191"/>
                    <a:pt x="294" y="191"/>
                  </a:cubicBezTo>
                  <a:cubicBezTo>
                    <a:pt x="280" y="105"/>
                    <a:pt x="280" y="105"/>
                    <a:pt x="280" y="105"/>
                  </a:cubicBezTo>
                  <a:cubicBezTo>
                    <a:pt x="290" y="100"/>
                    <a:pt x="296" y="89"/>
                    <a:pt x="296" y="77"/>
                  </a:cubicBezTo>
                  <a:cubicBezTo>
                    <a:pt x="296" y="60"/>
                    <a:pt x="281" y="45"/>
                    <a:pt x="263" y="45"/>
                  </a:cubicBezTo>
                  <a:cubicBezTo>
                    <a:pt x="245" y="45"/>
                    <a:pt x="231" y="60"/>
                    <a:pt x="231" y="77"/>
                  </a:cubicBezTo>
                  <a:cubicBezTo>
                    <a:pt x="231" y="89"/>
                    <a:pt x="237" y="100"/>
                    <a:pt x="246" y="105"/>
                  </a:cubicBezTo>
                  <a:cubicBezTo>
                    <a:pt x="233" y="189"/>
                    <a:pt x="233" y="189"/>
                    <a:pt x="233" y="189"/>
                  </a:cubicBezTo>
                  <a:cubicBezTo>
                    <a:pt x="120" y="0"/>
                    <a:pt x="120" y="0"/>
                    <a:pt x="120" y="0"/>
                  </a:cubicBezTo>
                  <a:cubicBezTo>
                    <a:pt x="57" y="28"/>
                    <a:pt x="12" y="73"/>
                    <a:pt x="2" y="125"/>
                  </a:cubicBezTo>
                  <a:cubicBezTo>
                    <a:pt x="0" y="125"/>
                    <a:pt x="0" y="125"/>
                    <a:pt x="0" y="125"/>
                  </a:cubicBezTo>
                  <a:cubicBezTo>
                    <a:pt x="0" y="402"/>
                    <a:pt x="0" y="402"/>
                    <a:pt x="0" y="402"/>
                  </a:cubicBezTo>
                  <a:cubicBezTo>
                    <a:pt x="2" y="402"/>
                    <a:pt x="2" y="402"/>
                    <a:pt x="2" y="402"/>
                  </a:cubicBezTo>
                  <a:cubicBezTo>
                    <a:pt x="14" y="426"/>
                    <a:pt x="127" y="444"/>
                    <a:pt x="264" y="444"/>
                  </a:cubicBezTo>
                  <a:cubicBezTo>
                    <a:pt x="401" y="444"/>
                    <a:pt x="514" y="426"/>
                    <a:pt x="526" y="402"/>
                  </a:cubicBezTo>
                  <a:cubicBezTo>
                    <a:pt x="527" y="402"/>
                    <a:pt x="527" y="402"/>
                    <a:pt x="527" y="402"/>
                  </a:cubicBezTo>
                  <a:cubicBezTo>
                    <a:pt x="525" y="125"/>
                    <a:pt x="525" y="125"/>
                    <a:pt x="525" y="125"/>
                  </a:cubicBezTo>
                  <a:cubicBezTo>
                    <a:pt x="516" y="73"/>
                    <a:pt x="471" y="28"/>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grpSp>
      <p:sp>
        <p:nvSpPr>
          <p:cNvPr id="29" name="TextBox 28"/>
          <p:cNvSpPr txBox="1"/>
          <p:nvPr/>
        </p:nvSpPr>
        <p:spPr>
          <a:xfrm>
            <a:off x="5640191" y="2646794"/>
            <a:ext cx="1107996" cy="369332"/>
          </a:xfrm>
          <a:prstGeom prst="rect">
            <a:avLst/>
          </a:prstGeom>
          <a:noFill/>
        </p:spPr>
        <p:txBody>
          <a:bodyPr wrap="none" rtlCol="0">
            <a:spAutoFit/>
          </a:bodyPr>
          <a:lstStyle/>
          <a:p>
            <a:r>
              <a:rPr lang="zh-CN" altLang="en-US" dirty="0">
                <a:solidFill>
                  <a:schemeClr val="bg1"/>
                </a:solidFill>
                <a:latin typeface="阿里巴巴普惠体 R" panose="00020600040101010101" charset="-122"/>
                <a:ea typeface="阿里巴巴普惠体 R" panose="00020600040101010101" charset="-122"/>
                <a:sym typeface="Arial" panose="020B0604020202020204" pitchFamily="34" charset="0"/>
              </a:rPr>
              <a:t>性别：女</a:t>
            </a:r>
            <a:endParaRPr lang="zh-CN" altLang="en-US" sz="1400" baseline="-3000" dirty="0">
              <a:solidFill>
                <a:schemeClr val="bg1"/>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30" name="Freeform 120"/>
          <p:cNvSpPr>
            <a:spLocks noEditPoints="1"/>
          </p:cNvSpPr>
          <p:nvPr/>
        </p:nvSpPr>
        <p:spPr bwMode="auto">
          <a:xfrm>
            <a:off x="5150143" y="3128306"/>
            <a:ext cx="381309" cy="383416"/>
          </a:xfrm>
          <a:custGeom>
            <a:avLst/>
            <a:gdLst>
              <a:gd name="T0" fmla="*/ 20 w 200"/>
              <a:gd name="T1" fmla="*/ 200 h 200"/>
              <a:gd name="T2" fmla="*/ 0 w 200"/>
              <a:gd name="T3" fmla="*/ 88 h 200"/>
              <a:gd name="T4" fmla="*/ 12 w 200"/>
              <a:gd name="T5" fmla="*/ 168 h 200"/>
              <a:gd name="T6" fmla="*/ 164 w 200"/>
              <a:gd name="T7" fmla="*/ 188 h 200"/>
              <a:gd name="T8" fmla="*/ 187 w 200"/>
              <a:gd name="T9" fmla="*/ 88 h 200"/>
              <a:gd name="T10" fmla="*/ 200 w 200"/>
              <a:gd name="T11" fmla="*/ 180 h 200"/>
              <a:gd name="T12" fmla="*/ 155 w 200"/>
              <a:gd name="T13" fmla="*/ 137 h 200"/>
              <a:gd name="T14" fmla="*/ 154 w 200"/>
              <a:gd name="T15" fmla="*/ 155 h 200"/>
              <a:gd name="T16" fmla="*/ 131 w 200"/>
              <a:gd name="T17" fmla="*/ 165 h 200"/>
              <a:gd name="T18" fmla="*/ 110 w 200"/>
              <a:gd name="T19" fmla="*/ 157 h 200"/>
              <a:gd name="T20" fmla="*/ 122 w 200"/>
              <a:gd name="T21" fmla="*/ 145 h 200"/>
              <a:gd name="T22" fmla="*/ 131 w 200"/>
              <a:gd name="T23" fmla="*/ 155 h 200"/>
              <a:gd name="T24" fmla="*/ 139 w 200"/>
              <a:gd name="T25" fmla="*/ 145 h 200"/>
              <a:gd name="T26" fmla="*/ 131 w 200"/>
              <a:gd name="T27" fmla="*/ 136 h 200"/>
              <a:gd name="T28" fmla="*/ 126 w 200"/>
              <a:gd name="T29" fmla="*/ 125 h 200"/>
              <a:gd name="T30" fmla="*/ 134 w 200"/>
              <a:gd name="T31" fmla="*/ 123 h 200"/>
              <a:gd name="T32" fmla="*/ 134 w 200"/>
              <a:gd name="T33" fmla="*/ 113 h 200"/>
              <a:gd name="T34" fmla="*/ 125 w 200"/>
              <a:gd name="T35" fmla="*/ 113 h 200"/>
              <a:gd name="T36" fmla="*/ 106 w 200"/>
              <a:gd name="T37" fmla="*/ 117 h 200"/>
              <a:gd name="T38" fmla="*/ 130 w 200"/>
              <a:gd name="T39" fmla="*/ 100 h 200"/>
              <a:gd name="T40" fmla="*/ 153 w 200"/>
              <a:gd name="T41" fmla="*/ 116 h 200"/>
              <a:gd name="T42" fmla="*/ 144 w 200"/>
              <a:gd name="T43" fmla="*/ 130 h 200"/>
              <a:gd name="T44" fmla="*/ 155 w 200"/>
              <a:gd name="T45" fmla="*/ 137 h 200"/>
              <a:gd name="T46" fmla="*/ 43 w 200"/>
              <a:gd name="T47" fmla="*/ 164 h 200"/>
              <a:gd name="T48" fmla="*/ 66 w 200"/>
              <a:gd name="T49" fmla="*/ 134 h 200"/>
              <a:gd name="T50" fmla="*/ 78 w 200"/>
              <a:gd name="T51" fmla="*/ 119 h 200"/>
              <a:gd name="T52" fmla="*/ 70 w 200"/>
              <a:gd name="T53" fmla="*/ 112 h 200"/>
              <a:gd name="T54" fmla="*/ 62 w 200"/>
              <a:gd name="T55" fmla="*/ 120 h 200"/>
              <a:gd name="T56" fmla="*/ 48 w 200"/>
              <a:gd name="T57" fmla="*/ 109 h 200"/>
              <a:gd name="T58" fmla="*/ 70 w 200"/>
              <a:gd name="T59" fmla="*/ 100 h 200"/>
              <a:gd name="T60" fmla="*/ 92 w 200"/>
              <a:gd name="T61" fmla="*/ 109 h 200"/>
              <a:gd name="T62" fmla="*/ 92 w 200"/>
              <a:gd name="T63" fmla="*/ 130 h 200"/>
              <a:gd name="T64" fmla="*/ 72 w 200"/>
              <a:gd name="T65" fmla="*/ 146 h 200"/>
              <a:gd name="T66" fmla="*/ 95 w 200"/>
              <a:gd name="T67" fmla="*/ 150 h 200"/>
              <a:gd name="T68" fmla="*/ 0 w 200"/>
              <a:gd name="T69" fmla="*/ 36 h 200"/>
              <a:gd name="T70" fmla="*/ 28 w 200"/>
              <a:gd name="T71" fmla="*/ 16 h 200"/>
              <a:gd name="T72" fmla="*/ 44 w 200"/>
              <a:gd name="T73" fmla="*/ 72 h 200"/>
              <a:gd name="T74" fmla="*/ 60 w 200"/>
              <a:gd name="T75" fmla="*/ 16 h 200"/>
              <a:gd name="T76" fmla="*/ 140 w 200"/>
              <a:gd name="T77" fmla="*/ 56 h 200"/>
              <a:gd name="T78" fmla="*/ 172 w 200"/>
              <a:gd name="T79" fmla="*/ 56 h 200"/>
              <a:gd name="T80" fmla="*/ 180 w 200"/>
              <a:gd name="T81" fmla="*/ 16 h 200"/>
              <a:gd name="T82" fmla="*/ 200 w 200"/>
              <a:gd name="T83" fmla="*/ 80 h 200"/>
              <a:gd name="T84" fmla="*/ 0 w 200"/>
              <a:gd name="T85" fmla="*/ 36 h 200"/>
              <a:gd name="T86" fmla="*/ 144 w 200"/>
              <a:gd name="T87" fmla="*/ 52 h 200"/>
              <a:gd name="T88" fmla="*/ 156 w 200"/>
              <a:gd name="T89" fmla="*/ 0 h 200"/>
              <a:gd name="T90" fmla="*/ 168 w 200"/>
              <a:gd name="T91" fmla="*/ 52 h 200"/>
              <a:gd name="T92" fmla="*/ 44 w 200"/>
              <a:gd name="T93" fmla="*/ 64 h 200"/>
              <a:gd name="T94" fmla="*/ 32 w 200"/>
              <a:gd name="T95" fmla="*/ 12 h 200"/>
              <a:gd name="T96" fmla="*/ 56 w 200"/>
              <a:gd name="T97" fmla="*/ 12 h 200"/>
              <a:gd name="T98" fmla="*/ 44 w 200"/>
              <a:gd name="T99" fmla="*/ 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31" name="TextBox 30"/>
          <p:cNvSpPr txBox="1"/>
          <p:nvPr/>
        </p:nvSpPr>
        <p:spPr>
          <a:xfrm>
            <a:off x="5640191" y="3142389"/>
            <a:ext cx="2973891" cy="369332"/>
          </a:xfrm>
          <a:prstGeom prst="rect">
            <a:avLst/>
          </a:prstGeom>
          <a:noFill/>
        </p:spPr>
        <p:txBody>
          <a:bodyPr wrap="none" rtlCol="0">
            <a:spAutoFit/>
          </a:bodyPr>
          <a:lstStyle/>
          <a:p>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出生年月：</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1994</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年</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2</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月</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23</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日</a:t>
            </a:r>
            <a:endParaRPr lang="zh-CN" altLang="en-US" sz="1400" baseline="-3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32" name="Freeform 7"/>
          <p:cNvSpPr>
            <a:spLocks noEditPoints="1"/>
          </p:cNvSpPr>
          <p:nvPr/>
        </p:nvSpPr>
        <p:spPr bwMode="auto">
          <a:xfrm>
            <a:off x="5165734" y="3654906"/>
            <a:ext cx="353844" cy="42692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33" name="TextBox 32"/>
          <p:cNvSpPr txBox="1"/>
          <p:nvPr/>
        </p:nvSpPr>
        <p:spPr>
          <a:xfrm>
            <a:off x="5640191" y="3654906"/>
            <a:ext cx="2954655" cy="369332"/>
          </a:xfrm>
          <a:prstGeom prst="rect">
            <a:avLst/>
          </a:prstGeom>
          <a:noFill/>
        </p:spPr>
        <p:txBody>
          <a:bodyPr wrap="none" rtlCol="0">
            <a:spAutoFit/>
          </a:bodyPr>
          <a:lstStyle/>
          <a:p>
            <a:r>
              <a:rPr lang="zh-CN" altLang="en-US" dirty="0">
                <a:solidFill>
                  <a:schemeClr val="bg1"/>
                </a:solidFill>
                <a:latin typeface="阿里巴巴普惠体 R" panose="00020600040101010101" charset="-122"/>
                <a:ea typeface="阿里巴巴普惠体 R" panose="00020600040101010101" charset="-122"/>
                <a:sym typeface="Arial" panose="020B0604020202020204" pitchFamily="34" charset="0"/>
              </a:rPr>
              <a:t>毕业学校：北京大学中文系</a:t>
            </a:r>
            <a:endParaRPr lang="zh-CN" altLang="en-US" sz="1400" baseline="-3000" dirty="0">
              <a:solidFill>
                <a:schemeClr val="bg1"/>
              </a:solidFill>
              <a:latin typeface="阿里巴巴普惠体 R" panose="00020600040101010101" charset="-122"/>
              <a:ea typeface="阿里巴巴普惠体 R" panose="00020600040101010101" charset="-122"/>
              <a:sym typeface="Arial" panose="020B0604020202020204" pitchFamily="34" charset="0"/>
            </a:endParaRPr>
          </a:p>
        </p:txBody>
      </p:sp>
      <p:grpSp>
        <p:nvGrpSpPr>
          <p:cNvPr id="34" name="组合 33"/>
          <p:cNvGrpSpPr/>
          <p:nvPr/>
        </p:nvGrpSpPr>
        <p:grpSpPr>
          <a:xfrm>
            <a:off x="5153545" y="4177505"/>
            <a:ext cx="486942" cy="392314"/>
            <a:chOff x="2702739" y="3017462"/>
            <a:chExt cx="535636" cy="431545"/>
          </a:xfrm>
          <a:solidFill>
            <a:schemeClr val="bg1"/>
          </a:solidFill>
        </p:grpSpPr>
        <p:sp>
          <p:nvSpPr>
            <p:cNvPr id="35"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36"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37"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38"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39"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grpSp>
      <p:sp>
        <p:nvSpPr>
          <p:cNvPr id="40" name="TextBox 39"/>
          <p:cNvSpPr txBox="1"/>
          <p:nvPr/>
        </p:nvSpPr>
        <p:spPr>
          <a:xfrm>
            <a:off x="5640191" y="4158962"/>
            <a:ext cx="2723823" cy="369332"/>
          </a:xfrm>
          <a:prstGeom prst="rect">
            <a:avLst/>
          </a:prstGeom>
          <a:noFill/>
        </p:spPr>
        <p:txBody>
          <a:bodyPr wrap="none" rtlCol="0">
            <a:spAutoFit/>
          </a:bodyPr>
          <a:lstStyle/>
          <a:p>
            <a:r>
              <a:rPr lang="zh-CN" altLang="en-US" dirty="0">
                <a:solidFill>
                  <a:schemeClr val="bg1"/>
                </a:solidFill>
                <a:latin typeface="阿里巴巴普惠体 R" panose="00020600040101010101" charset="-122"/>
                <a:ea typeface="阿里巴巴普惠体 R" panose="00020600040101010101" charset="-122"/>
                <a:sym typeface="Arial" panose="020B0604020202020204" pitchFamily="34" charset="0"/>
              </a:rPr>
              <a:t>专业：文化知识产权专业</a:t>
            </a:r>
            <a:endParaRPr lang="zh-CN" altLang="en-US" sz="1400" baseline="-3000" dirty="0">
              <a:solidFill>
                <a:schemeClr val="bg1"/>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41" name="Freeform 11"/>
          <p:cNvSpPr>
            <a:spLocks noEditPoints="1"/>
          </p:cNvSpPr>
          <p:nvPr/>
        </p:nvSpPr>
        <p:spPr bwMode="auto">
          <a:xfrm>
            <a:off x="5160010" y="4672310"/>
            <a:ext cx="407737" cy="268980"/>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42" name="TextBox 41"/>
          <p:cNvSpPr txBox="1"/>
          <p:nvPr/>
        </p:nvSpPr>
        <p:spPr>
          <a:xfrm>
            <a:off x="5640191" y="4663018"/>
            <a:ext cx="3238387" cy="369332"/>
          </a:xfrm>
          <a:prstGeom prst="rect">
            <a:avLst/>
          </a:prstGeom>
          <a:noFill/>
        </p:spPr>
        <p:txBody>
          <a:bodyPr wrap="none" rtlCol="0">
            <a:spAutoFit/>
          </a:bodyPr>
          <a:lstStyle/>
          <a:p>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住址：</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上海市</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XX</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区</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XX</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路</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X</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家园</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43" name="组合 42"/>
          <p:cNvGrpSpPr/>
          <p:nvPr/>
        </p:nvGrpSpPr>
        <p:grpSpPr>
          <a:xfrm>
            <a:off x="5196342" y="5090770"/>
            <a:ext cx="353482" cy="286825"/>
            <a:chOff x="5123288" y="3841750"/>
            <a:chExt cx="277813" cy="225425"/>
          </a:xfrm>
          <a:solidFill>
            <a:schemeClr val="bg1"/>
          </a:solidFill>
        </p:grpSpPr>
        <p:sp>
          <p:nvSpPr>
            <p:cNvPr id="44" name="Freeform 316"/>
            <p:cNvSpPr/>
            <p:nvPr/>
          </p:nvSpPr>
          <p:spPr bwMode="auto">
            <a:xfrm>
              <a:off x="5123288" y="3841750"/>
              <a:ext cx="277813" cy="107950"/>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45" name="Freeform 317"/>
            <p:cNvSpPr>
              <a:spLocks noEditPoints="1"/>
            </p:cNvSpPr>
            <p:nvPr/>
          </p:nvSpPr>
          <p:spPr bwMode="auto">
            <a:xfrm>
              <a:off x="5135988" y="3898900"/>
              <a:ext cx="249238" cy="168275"/>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grpSp>
      <p:sp>
        <p:nvSpPr>
          <p:cNvPr id="46" name="TextBox 45"/>
          <p:cNvSpPr txBox="1"/>
          <p:nvPr/>
        </p:nvSpPr>
        <p:spPr>
          <a:xfrm>
            <a:off x="5640191" y="5095066"/>
            <a:ext cx="2358338" cy="369332"/>
          </a:xfrm>
          <a:prstGeom prst="rect">
            <a:avLst/>
          </a:prstGeom>
          <a:noFill/>
        </p:spPr>
        <p:txBody>
          <a:bodyPr wrap="none" rtlCol="0">
            <a:spAutoFit/>
          </a:bodyPr>
          <a:lstStyle/>
          <a:p>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电话：</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13912345678</a:t>
            </a:r>
            <a:endPar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7" name="Freeform 9"/>
          <p:cNvSpPr>
            <a:spLocks noEditPoints="1"/>
          </p:cNvSpPr>
          <p:nvPr/>
        </p:nvSpPr>
        <p:spPr bwMode="auto">
          <a:xfrm>
            <a:off x="5186570" y="5493295"/>
            <a:ext cx="354616" cy="354616"/>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64 w 288"/>
              <a:gd name="T11" fmla="*/ 82 h 288"/>
              <a:gd name="T12" fmla="*/ 224 w 288"/>
              <a:gd name="T13" fmla="*/ 82 h 288"/>
              <a:gd name="T14" fmla="*/ 227 w 288"/>
              <a:gd name="T15" fmla="*/ 83 h 288"/>
              <a:gd name="T16" fmla="*/ 168 w 288"/>
              <a:gd name="T17" fmla="*/ 134 h 288"/>
              <a:gd name="T18" fmla="*/ 160 w 288"/>
              <a:gd name="T19" fmla="*/ 140 h 288"/>
              <a:gd name="T20" fmla="*/ 144 w 288"/>
              <a:gd name="T21" fmla="*/ 153 h 288"/>
              <a:gd name="T22" fmla="*/ 129 w 288"/>
              <a:gd name="T23" fmla="*/ 140 h 288"/>
              <a:gd name="T24" fmla="*/ 121 w 288"/>
              <a:gd name="T25" fmla="*/ 134 h 288"/>
              <a:gd name="T26" fmla="*/ 61 w 288"/>
              <a:gd name="T27" fmla="*/ 83 h 288"/>
              <a:gd name="T28" fmla="*/ 64 w 288"/>
              <a:gd name="T29" fmla="*/ 82 h 288"/>
              <a:gd name="T30" fmla="*/ 54 w 288"/>
              <a:gd name="T31" fmla="*/ 194 h 288"/>
              <a:gd name="T32" fmla="*/ 54 w 288"/>
              <a:gd name="T33" fmla="*/ 93 h 288"/>
              <a:gd name="T34" fmla="*/ 54 w 288"/>
              <a:gd name="T35" fmla="*/ 90 h 288"/>
              <a:gd name="T36" fmla="*/ 113 w 288"/>
              <a:gd name="T37" fmla="*/ 141 h 288"/>
              <a:gd name="T38" fmla="*/ 54 w 288"/>
              <a:gd name="T39" fmla="*/ 197 h 288"/>
              <a:gd name="T40" fmla="*/ 54 w 288"/>
              <a:gd name="T41" fmla="*/ 194 h 288"/>
              <a:gd name="T42" fmla="*/ 224 w 288"/>
              <a:gd name="T43" fmla="*/ 205 h 288"/>
              <a:gd name="T44" fmla="*/ 64 w 288"/>
              <a:gd name="T45" fmla="*/ 205 h 288"/>
              <a:gd name="T46" fmla="*/ 61 w 288"/>
              <a:gd name="T47" fmla="*/ 204 h 288"/>
              <a:gd name="T48" fmla="*/ 121 w 288"/>
              <a:gd name="T49" fmla="*/ 147 h 288"/>
              <a:gd name="T50" fmla="*/ 144 w 288"/>
              <a:gd name="T51" fmla="*/ 166 h 288"/>
              <a:gd name="T52" fmla="*/ 167 w 288"/>
              <a:gd name="T53" fmla="*/ 147 h 288"/>
              <a:gd name="T54" fmla="*/ 227 w 288"/>
              <a:gd name="T55" fmla="*/ 204 h 288"/>
              <a:gd name="T56" fmla="*/ 224 w 288"/>
              <a:gd name="T57" fmla="*/ 205 h 288"/>
              <a:gd name="T58" fmla="*/ 235 w 288"/>
              <a:gd name="T59" fmla="*/ 194 h 288"/>
              <a:gd name="T60" fmla="*/ 234 w 288"/>
              <a:gd name="T61" fmla="*/ 197 h 288"/>
              <a:gd name="T62" fmla="*/ 175 w 288"/>
              <a:gd name="T63" fmla="*/ 141 h 288"/>
              <a:gd name="T64" fmla="*/ 234 w 288"/>
              <a:gd name="T65" fmla="*/ 90 h 288"/>
              <a:gd name="T66" fmla="*/ 235 w 288"/>
              <a:gd name="T67" fmla="*/ 93 h 288"/>
              <a:gd name="T68" fmla="*/ 235 w 288"/>
              <a:gd name="T69" fmla="*/ 19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阿里巴巴普惠体 R" panose="00020600040101010101" charset="-122"/>
              <a:ea typeface="阿里巴巴普惠体 R" panose="00020600040101010101" charset="-122"/>
            </a:endParaRPr>
          </a:p>
        </p:txBody>
      </p:sp>
      <p:sp>
        <p:nvSpPr>
          <p:cNvPr id="48" name="TextBox 47"/>
          <p:cNvSpPr txBox="1"/>
          <p:nvPr/>
        </p:nvSpPr>
        <p:spPr>
          <a:xfrm>
            <a:off x="5640191" y="5527114"/>
            <a:ext cx="3267241" cy="369332"/>
          </a:xfrm>
          <a:prstGeom prst="rect">
            <a:avLst/>
          </a:prstGeom>
          <a:noFill/>
        </p:spPr>
        <p:txBody>
          <a:bodyPr wrap="none" rtlCol="0">
            <a:spAutoFit/>
          </a:bodyPr>
          <a:lstStyle/>
          <a:p>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邮箱：</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139123456@163.com</a:t>
            </a:r>
            <a:endPar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文本框 5"/>
          <p:cNvSpPr txBox="1"/>
          <p:nvPr/>
        </p:nvSpPr>
        <p:spPr>
          <a:xfrm>
            <a:off x="5033010" y="1007110"/>
            <a:ext cx="2214880" cy="706755"/>
          </a:xfrm>
          <a:prstGeom prst="rect">
            <a:avLst/>
          </a:prstGeom>
          <a:noFill/>
        </p:spPr>
        <p:txBody>
          <a:bodyPr wrap="none" rtlCol="0">
            <a:spAutoFit/>
          </a:bodyPr>
          <a:lstStyle/>
          <a:p>
            <a:r>
              <a:rPr lang="zh-CN" altLang="en-US" sz="4000">
                <a:solidFill>
                  <a:schemeClr val="bg1"/>
                </a:solidFill>
                <a:latin typeface="阿里巴巴普惠体 M" panose="00020600040101010101" charset="-122"/>
                <a:ea typeface="阿里巴巴普惠体 M" panose="00020600040101010101" charset="-122"/>
              </a:rPr>
              <a:t>个人简历</a:t>
            </a:r>
            <a:endParaRPr lang="zh-CN" altLang="en-US" sz="4000">
              <a:solidFill>
                <a:schemeClr val="bg1"/>
              </a:solidFill>
              <a:latin typeface="阿里巴巴普惠体 M" panose="00020600040101010101" charset="-122"/>
              <a:ea typeface="阿里巴巴普惠体 M"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2" presetClass="entr" presetSubtype="1" decel="10000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500"/>
                            </p:stCondLst>
                            <p:childTnLst>
                              <p:par>
                                <p:cTn id="28" presetID="2" presetClass="entr" presetSubtype="1" decel="10000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1000" fill="hold"/>
                                        <p:tgtEl>
                                          <p:spTgt spid="29"/>
                                        </p:tgtEl>
                                        <p:attrNameLst>
                                          <p:attrName>ppt_x</p:attrName>
                                        </p:attrNameLst>
                                      </p:cBhvr>
                                      <p:tavLst>
                                        <p:tav tm="0">
                                          <p:val>
                                            <p:strVal val="#ppt_x"/>
                                          </p:val>
                                        </p:tav>
                                        <p:tav tm="100000">
                                          <p:val>
                                            <p:strVal val="#ppt_x"/>
                                          </p:val>
                                        </p:tav>
                                      </p:tavLst>
                                    </p:anim>
                                    <p:anim calcmode="lin" valueType="num">
                                      <p:cBhvr additive="base">
                                        <p:cTn id="31" dur="1000" fill="hold"/>
                                        <p:tgtEl>
                                          <p:spTgt spid="29"/>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4000"/>
                            </p:stCondLst>
                            <p:childTnLst>
                              <p:par>
                                <p:cTn id="39" presetID="2" presetClass="entr" presetSubtype="1" decel="10000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1000" fill="hold"/>
                                        <p:tgtEl>
                                          <p:spTgt spid="31"/>
                                        </p:tgtEl>
                                        <p:attrNameLst>
                                          <p:attrName>ppt_x</p:attrName>
                                        </p:attrNameLst>
                                      </p:cBhvr>
                                      <p:tavLst>
                                        <p:tav tm="0">
                                          <p:val>
                                            <p:strVal val="#ppt_x"/>
                                          </p:val>
                                        </p:tav>
                                        <p:tav tm="100000">
                                          <p:val>
                                            <p:strVal val="#ppt_x"/>
                                          </p:val>
                                        </p:tav>
                                      </p:tavLst>
                                    </p:anim>
                                    <p:anim calcmode="lin" valueType="num">
                                      <p:cBhvr additive="base">
                                        <p:cTn id="42" dur="1000" fill="hold"/>
                                        <p:tgtEl>
                                          <p:spTgt spid="31"/>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1000" fill="hold"/>
                                        <p:tgtEl>
                                          <p:spTgt spid="33"/>
                                        </p:tgtEl>
                                        <p:attrNameLst>
                                          <p:attrName>ppt_x</p:attrName>
                                        </p:attrNameLst>
                                      </p:cBhvr>
                                      <p:tavLst>
                                        <p:tav tm="0">
                                          <p:val>
                                            <p:strVal val="#ppt_x"/>
                                          </p:val>
                                        </p:tav>
                                        <p:tav tm="100000">
                                          <p:val>
                                            <p:strVal val="#ppt_x"/>
                                          </p:val>
                                        </p:tav>
                                      </p:tavLst>
                                    </p:anim>
                                    <p:anim calcmode="lin" valueType="num">
                                      <p:cBhvr additive="base">
                                        <p:cTn id="53" dur="1000" fill="hold"/>
                                        <p:tgtEl>
                                          <p:spTgt spid="33"/>
                                        </p:tgtEl>
                                        <p:attrNameLst>
                                          <p:attrName>ppt_y</p:attrName>
                                        </p:attrNameLst>
                                      </p:cBhvr>
                                      <p:tavLst>
                                        <p:tav tm="0">
                                          <p:val>
                                            <p:strVal val="0-#ppt_h/2"/>
                                          </p:val>
                                        </p:tav>
                                        <p:tav tm="100000">
                                          <p:val>
                                            <p:strVal val="#ppt_y"/>
                                          </p:val>
                                        </p:tav>
                                      </p:tavLst>
                                    </p:anim>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7000"/>
                            </p:stCondLst>
                            <p:childTnLst>
                              <p:par>
                                <p:cTn id="61" presetID="2" presetClass="entr" presetSubtype="1" decel="10000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1000" fill="hold"/>
                                        <p:tgtEl>
                                          <p:spTgt spid="40"/>
                                        </p:tgtEl>
                                        <p:attrNameLst>
                                          <p:attrName>ppt_x</p:attrName>
                                        </p:attrNameLst>
                                      </p:cBhvr>
                                      <p:tavLst>
                                        <p:tav tm="0">
                                          <p:val>
                                            <p:strVal val="#ppt_x"/>
                                          </p:val>
                                        </p:tav>
                                        <p:tav tm="100000">
                                          <p:val>
                                            <p:strVal val="#ppt_x"/>
                                          </p:val>
                                        </p:tav>
                                      </p:tavLst>
                                    </p:anim>
                                    <p:anim calcmode="lin" valueType="num">
                                      <p:cBhvr additive="base">
                                        <p:cTn id="64" dur="10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8000"/>
                            </p:stCondLst>
                            <p:childTnLst>
                              <p:par>
                                <p:cTn id="66" presetID="5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par>
                          <p:cTn id="71" fill="hold">
                            <p:stCondLst>
                              <p:cond delay="8500"/>
                            </p:stCondLst>
                            <p:childTnLst>
                              <p:par>
                                <p:cTn id="72" presetID="2" presetClass="entr" presetSubtype="1" decel="10000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1000" fill="hold"/>
                                        <p:tgtEl>
                                          <p:spTgt spid="42"/>
                                        </p:tgtEl>
                                        <p:attrNameLst>
                                          <p:attrName>ppt_x</p:attrName>
                                        </p:attrNameLst>
                                      </p:cBhvr>
                                      <p:tavLst>
                                        <p:tav tm="0">
                                          <p:val>
                                            <p:strVal val="#ppt_x"/>
                                          </p:val>
                                        </p:tav>
                                        <p:tav tm="100000">
                                          <p:val>
                                            <p:strVal val="#ppt_x"/>
                                          </p:val>
                                        </p:tav>
                                      </p:tavLst>
                                    </p:anim>
                                    <p:anim calcmode="lin" valueType="num">
                                      <p:cBhvr additive="base">
                                        <p:cTn id="75" dur="1000" fill="hold"/>
                                        <p:tgtEl>
                                          <p:spTgt spid="42"/>
                                        </p:tgtEl>
                                        <p:attrNameLst>
                                          <p:attrName>ppt_y</p:attrName>
                                        </p:attrNameLst>
                                      </p:cBhvr>
                                      <p:tavLst>
                                        <p:tav tm="0">
                                          <p:val>
                                            <p:strVal val="0-#ppt_h/2"/>
                                          </p:val>
                                        </p:tav>
                                        <p:tav tm="100000">
                                          <p:val>
                                            <p:strVal val="#ppt_y"/>
                                          </p:val>
                                        </p:tav>
                                      </p:tavLst>
                                    </p:anim>
                                  </p:childTnLst>
                                </p:cTn>
                              </p:par>
                            </p:childTnLst>
                          </p:cTn>
                        </p:par>
                        <p:par>
                          <p:cTn id="76" fill="hold">
                            <p:stCondLst>
                              <p:cond delay="9500"/>
                            </p:stCondLst>
                            <p:childTnLst>
                              <p:par>
                                <p:cTn id="77" presetID="53" presetClass="entr" presetSubtype="16"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childTnLst>
                          </p:cTn>
                        </p:par>
                        <p:par>
                          <p:cTn id="82" fill="hold">
                            <p:stCondLst>
                              <p:cond delay="10000"/>
                            </p:stCondLst>
                            <p:childTnLst>
                              <p:par>
                                <p:cTn id="83" presetID="2" presetClass="entr" presetSubtype="1" decel="10000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1000" fill="hold"/>
                                        <p:tgtEl>
                                          <p:spTgt spid="46"/>
                                        </p:tgtEl>
                                        <p:attrNameLst>
                                          <p:attrName>ppt_x</p:attrName>
                                        </p:attrNameLst>
                                      </p:cBhvr>
                                      <p:tavLst>
                                        <p:tav tm="0">
                                          <p:val>
                                            <p:strVal val="#ppt_x"/>
                                          </p:val>
                                        </p:tav>
                                        <p:tav tm="100000">
                                          <p:val>
                                            <p:strVal val="#ppt_x"/>
                                          </p:val>
                                        </p:tav>
                                      </p:tavLst>
                                    </p:anim>
                                    <p:anim calcmode="lin" valueType="num">
                                      <p:cBhvr additive="base">
                                        <p:cTn id="86" dur="1000" fill="hold"/>
                                        <p:tgtEl>
                                          <p:spTgt spid="46"/>
                                        </p:tgtEl>
                                        <p:attrNameLst>
                                          <p:attrName>ppt_y</p:attrName>
                                        </p:attrNameLst>
                                      </p:cBhvr>
                                      <p:tavLst>
                                        <p:tav tm="0">
                                          <p:val>
                                            <p:strVal val="0-#ppt_h/2"/>
                                          </p:val>
                                        </p:tav>
                                        <p:tav tm="100000">
                                          <p:val>
                                            <p:strVal val="#ppt_y"/>
                                          </p:val>
                                        </p:tav>
                                      </p:tavLst>
                                    </p:anim>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500"/>
                            </p:stCondLst>
                            <p:childTnLst>
                              <p:par>
                                <p:cTn id="94" presetID="2" presetClass="entr" presetSubtype="1" decel="100000" fill="hold" grpId="0"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additive="base">
                                        <p:cTn id="96" dur="1000" fill="hold"/>
                                        <p:tgtEl>
                                          <p:spTgt spid="48"/>
                                        </p:tgtEl>
                                        <p:attrNameLst>
                                          <p:attrName>ppt_x</p:attrName>
                                        </p:attrNameLst>
                                      </p:cBhvr>
                                      <p:tavLst>
                                        <p:tav tm="0">
                                          <p:val>
                                            <p:strVal val="#ppt_x"/>
                                          </p:val>
                                        </p:tav>
                                        <p:tav tm="100000">
                                          <p:val>
                                            <p:strVal val="#ppt_x"/>
                                          </p:val>
                                        </p:tav>
                                      </p:tavLst>
                                    </p:anim>
                                    <p:anim calcmode="lin" valueType="num">
                                      <p:cBhvr additive="base">
                                        <p:cTn id="97" dur="10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3" grpId="0"/>
      <p:bldP spid="29" grpId="0"/>
      <p:bldP spid="30" grpId="0" bldLvl="0" animBg="1"/>
      <p:bldP spid="31" grpId="0"/>
      <p:bldP spid="32" grpId="0" bldLvl="0" animBg="1"/>
      <p:bldP spid="33" grpId="0"/>
      <p:bldP spid="40" grpId="0"/>
      <p:bldP spid="41" grpId="0" bldLvl="0" animBg="1"/>
      <p:bldP spid="42" grpId="0"/>
      <p:bldP spid="46" grpId="0"/>
      <p:bldP spid="47" grpId="0" bldLvl="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617460" y="1009015"/>
            <a:ext cx="3623945" cy="993140"/>
            <a:chOff x="11218" y="2402"/>
            <a:chExt cx="5707" cy="1564"/>
          </a:xfrm>
        </p:grpSpPr>
        <p:sp>
          <p:nvSpPr>
            <p:cNvPr id="4" name="矩形 14"/>
            <p:cNvSpPr>
              <a:spLocks noChangeArrowheads="1"/>
            </p:cNvSpPr>
            <p:nvPr/>
          </p:nvSpPr>
          <p:spPr bwMode="auto">
            <a:xfrm>
              <a:off x="12894" y="2423"/>
              <a:ext cx="2848"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认识自我</a:t>
              </a:r>
              <a:endPar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文本框 7"/>
            <p:cNvSpPr txBox="1"/>
            <p:nvPr/>
          </p:nvSpPr>
          <p:spPr>
            <a:xfrm>
              <a:off x="12939" y="3300"/>
              <a:ext cx="3986" cy="53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分析自身原因</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矩形 21"/>
            <p:cNvSpPr>
              <a:spLocks noChangeArrowheads="1"/>
            </p:cNvSpPr>
            <p:nvPr/>
          </p:nvSpPr>
          <p:spPr bwMode="auto">
            <a:xfrm>
              <a:off x="11218" y="2402"/>
              <a:ext cx="1676" cy="1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5865" dirty="0">
                  <a:solidFill>
                    <a:schemeClr val="bg1"/>
                  </a:solidFill>
                  <a:latin typeface="阿里巴巴普惠体 M" panose="00020600040101010101" charset="-122"/>
                  <a:ea typeface="阿里巴巴普惠体 M" panose="00020600040101010101" charset="-122"/>
                  <a:cs typeface="阿里巴巴普惠体 R" panose="00020600040101010101" charset="-122"/>
                </a:rPr>
                <a:t>01</a:t>
              </a:r>
              <a:endParaRPr lang="en-US" altLang="zh-CN" sz="5865" dirty="0">
                <a:solidFill>
                  <a:schemeClr val="bg1"/>
                </a:solidFill>
                <a:latin typeface="阿里巴巴普惠体 M" panose="00020600040101010101" charset="-122"/>
                <a:ea typeface="阿里巴巴普惠体 M" panose="00020600040101010101" charset="-122"/>
                <a:cs typeface="阿里巴巴普惠体 R" panose="00020600040101010101" charset="-122"/>
              </a:endParaRPr>
            </a:p>
          </p:txBody>
        </p:sp>
      </p:grpSp>
      <p:grpSp>
        <p:nvGrpSpPr>
          <p:cNvPr id="3" name="组合 2"/>
          <p:cNvGrpSpPr/>
          <p:nvPr/>
        </p:nvGrpSpPr>
        <p:grpSpPr>
          <a:xfrm>
            <a:off x="7617460" y="2311400"/>
            <a:ext cx="3623945" cy="993775"/>
            <a:chOff x="11218" y="2402"/>
            <a:chExt cx="5707" cy="1565"/>
          </a:xfrm>
        </p:grpSpPr>
        <p:sp>
          <p:nvSpPr>
            <p:cNvPr id="5" name="矩形 14"/>
            <p:cNvSpPr>
              <a:spLocks noChangeArrowheads="1"/>
            </p:cNvSpPr>
            <p:nvPr/>
          </p:nvSpPr>
          <p:spPr bwMode="auto">
            <a:xfrm>
              <a:off x="12894" y="2423"/>
              <a:ext cx="2848"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环境分析</a:t>
              </a:r>
              <a:endPar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文本框 5"/>
            <p:cNvSpPr txBox="1"/>
            <p:nvPr/>
          </p:nvSpPr>
          <p:spPr>
            <a:xfrm>
              <a:off x="12939" y="3300"/>
              <a:ext cx="3986" cy="53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外在环境因素</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 name="矩形 6"/>
            <p:cNvSpPr>
              <a:spLocks noChangeArrowheads="1"/>
            </p:cNvSpPr>
            <p:nvPr/>
          </p:nvSpPr>
          <p:spPr bwMode="auto">
            <a:xfrm>
              <a:off x="11218" y="2402"/>
              <a:ext cx="1676" cy="1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5865" dirty="0">
                  <a:solidFill>
                    <a:schemeClr val="bg1"/>
                  </a:solidFill>
                  <a:latin typeface="阿里巴巴普惠体 M" panose="00020600040101010101" charset="-122"/>
                  <a:ea typeface="阿里巴巴普惠体 M" panose="00020600040101010101" charset="-122"/>
                  <a:cs typeface="阿里巴巴普惠体 R" panose="00020600040101010101" charset="-122"/>
                </a:rPr>
                <a:t>02</a:t>
              </a:r>
              <a:endParaRPr lang="en-US" altLang="zh-CN" sz="5865" dirty="0">
                <a:solidFill>
                  <a:schemeClr val="bg1"/>
                </a:solidFill>
                <a:latin typeface="阿里巴巴普惠体 M" panose="00020600040101010101" charset="-122"/>
                <a:ea typeface="阿里巴巴普惠体 M" panose="00020600040101010101" charset="-122"/>
                <a:cs typeface="阿里巴巴普惠体 R" panose="00020600040101010101" charset="-122"/>
              </a:endParaRPr>
            </a:p>
          </p:txBody>
        </p:sp>
      </p:grpSp>
      <p:grpSp>
        <p:nvGrpSpPr>
          <p:cNvPr id="9" name="组合 8"/>
          <p:cNvGrpSpPr/>
          <p:nvPr/>
        </p:nvGrpSpPr>
        <p:grpSpPr>
          <a:xfrm>
            <a:off x="7617460" y="3613785"/>
            <a:ext cx="3623945" cy="993775"/>
            <a:chOff x="11218" y="2402"/>
            <a:chExt cx="5707" cy="1565"/>
          </a:xfrm>
        </p:grpSpPr>
        <p:sp>
          <p:nvSpPr>
            <p:cNvPr id="10" name="矩形 14"/>
            <p:cNvSpPr>
              <a:spLocks noChangeArrowheads="1"/>
            </p:cNvSpPr>
            <p:nvPr/>
          </p:nvSpPr>
          <p:spPr bwMode="auto">
            <a:xfrm>
              <a:off x="12894" y="2423"/>
              <a:ext cx="2848"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职业定位</a:t>
              </a:r>
              <a:endPar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1" name="文本框 10"/>
            <p:cNvSpPr txBox="1"/>
            <p:nvPr/>
          </p:nvSpPr>
          <p:spPr>
            <a:xfrm>
              <a:off x="12939" y="3300"/>
              <a:ext cx="3986" cy="53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内外因素的定位</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矩形 11"/>
            <p:cNvSpPr>
              <a:spLocks noChangeArrowheads="1"/>
            </p:cNvSpPr>
            <p:nvPr/>
          </p:nvSpPr>
          <p:spPr bwMode="auto">
            <a:xfrm>
              <a:off x="11218" y="2402"/>
              <a:ext cx="1676" cy="1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5865" dirty="0">
                  <a:solidFill>
                    <a:schemeClr val="bg1"/>
                  </a:solidFill>
                  <a:latin typeface="阿里巴巴普惠体 M" panose="00020600040101010101" charset="-122"/>
                  <a:ea typeface="阿里巴巴普惠体 M" panose="00020600040101010101" charset="-122"/>
                  <a:cs typeface="阿里巴巴普惠体 R" panose="00020600040101010101" charset="-122"/>
                </a:rPr>
                <a:t>03</a:t>
              </a:r>
              <a:endParaRPr lang="en-US" altLang="zh-CN" sz="5865" dirty="0">
                <a:solidFill>
                  <a:schemeClr val="bg1"/>
                </a:solidFill>
                <a:latin typeface="阿里巴巴普惠体 M" panose="00020600040101010101" charset="-122"/>
                <a:ea typeface="阿里巴巴普惠体 M" panose="00020600040101010101" charset="-122"/>
                <a:cs typeface="阿里巴巴普惠体 R" panose="00020600040101010101" charset="-122"/>
              </a:endParaRPr>
            </a:p>
          </p:txBody>
        </p:sp>
      </p:grpSp>
      <p:grpSp>
        <p:nvGrpSpPr>
          <p:cNvPr id="13" name="组合 12"/>
          <p:cNvGrpSpPr/>
          <p:nvPr/>
        </p:nvGrpSpPr>
        <p:grpSpPr>
          <a:xfrm>
            <a:off x="7617460" y="4916170"/>
            <a:ext cx="3623945" cy="993775"/>
            <a:chOff x="11218" y="2402"/>
            <a:chExt cx="5707" cy="1565"/>
          </a:xfrm>
        </p:grpSpPr>
        <p:sp>
          <p:nvSpPr>
            <p:cNvPr id="14" name="矩形 14"/>
            <p:cNvSpPr>
              <a:spLocks noChangeArrowheads="1"/>
            </p:cNvSpPr>
            <p:nvPr/>
          </p:nvSpPr>
          <p:spPr bwMode="auto">
            <a:xfrm>
              <a:off x="12894" y="2423"/>
              <a:ext cx="2848"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执行计划</a:t>
              </a:r>
              <a:endPar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5" name="文本框 14"/>
            <p:cNvSpPr txBox="1"/>
            <p:nvPr/>
          </p:nvSpPr>
          <p:spPr>
            <a:xfrm>
              <a:off x="12939" y="3300"/>
              <a:ext cx="3986" cy="53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如何执行计划</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矩形 15"/>
            <p:cNvSpPr>
              <a:spLocks noChangeArrowheads="1"/>
            </p:cNvSpPr>
            <p:nvPr/>
          </p:nvSpPr>
          <p:spPr bwMode="auto">
            <a:xfrm>
              <a:off x="11218" y="2402"/>
              <a:ext cx="1676" cy="1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5865" dirty="0">
                  <a:solidFill>
                    <a:schemeClr val="bg1"/>
                  </a:solidFill>
                  <a:latin typeface="阿里巴巴普惠体 M" panose="00020600040101010101" charset="-122"/>
                  <a:ea typeface="阿里巴巴普惠体 M" panose="00020600040101010101" charset="-122"/>
                  <a:cs typeface="阿里巴巴普惠体 R" panose="00020600040101010101" charset="-122"/>
                </a:rPr>
                <a:t>04</a:t>
              </a:r>
              <a:endParaRPr lang="en-US" altLang="zh-CN" sz="5865" dirty="0">
                <a:solidFill>
                  <a:schemeClr val="bg1"/>
                </a:solidFill>
                <a:latin typeface="阿里巴巴普惠体 M" panose="00020600040101010101" charset="-122"/>
                <a:ea typeface="阿里巴巴普惠体 M" panose="00020600040101010101" charset="-122"/>
                <a:cs typeface="阿里巴巴普惠体 R" panose="00020600040101010101" charset="-122"/>
              </a:endParaRPr>
            </a:p>
          </p:txBody>
        </p:sp>
      </p:grpSp>
      <p:sp>
        <p:nvSpPr>
          <p:cNvPr id="26" name="矩形 4"/>
          <p:cNvSpPr>
            <a:spLocks noChangeArrowheads="1"/>
          </p:cNvSpPr>
          <p:nvPr/>
        </p:nvSpPr>
        <p:spPr bwMode="auto">
          <a:xfrm>
            <a:off x="6005830" y="2275205"/>
            <a:ext cx="128651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7200" b="1" dirty="0">
                <a:solidFill>
                  <a:schemeClr val="bg1"/>
                </a:solidFill>
                <a:ea typeface="阿里巴巴普惠体 R" panose="00020600040101010101" charset="-122"/>
                <a:cs typeface="阿里巴巴普惠体 R" panose="00020600040101010101" charset="-122"/>
              </a:rPr>
              <a:t>目 录</a:t>
            </a:r>
            <a:endParaRPr lang="zh-CN" altLang="en-US" sz="7200" b="1" dirty="0">
              <a:solidFill>
                <a:schemeClr val="bg1"/>
              </a:solidFill>
              <a:ea typeface="阿里巴巴普惠体 R" panose="00020600040101010101" charset="-122"/>
              <a:cs typeface="阿里巴巴普惠体 R" panose="00020600040101010101" charset="-122"/>
            </a:endParaRPr>
          </a:p>
        </p:txBody>
      </p:sp>
      <p:sp>
        <p:nvSpPr>
          <p:cNvPr id="27" name="矩形 4"/>
          <p:cNvSpPr>
            <a:spLocks noChangeArrowheads="1"/>
          </p:cNvSpPr>
          <p:nvPr/>
        </p:nvSpPr>
        <p:spPr bwMode="auto">
          <a:xfrm>
            <a:off x="4563745" y="2807970"/>
            <a:ext cx="178054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3735" dirty="0">
                <a:solidFill>
                  <a:schemeClr val="bg1"/>
                </a:solidFill>
                <a:ea typeface="阿里巴巴普惠体 R" panose="00020600040101010101" charset="-122"/>
                <a:cs typeface="阿里巴巴普惠体 R" panose="00020600040101010101" charset="-122"/>
              </a:rPr>
              <a:t>CONTENTS</a:t>
            </a:r>
            <a:endParaRPr lang="zh-CN" altLang="en-US" sz="3735" dirty="0">
              <a:solidFill>
                <a:schemeClr val="bg1"/>
              </a:solidFill>
              <a:ea typeface="阿里巴巴普惠体 R" panose="00020600040101010101" charset="-122"/>
              <a:cs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矩形 14"/>
          <p:cNvSpPr>
            <a:spLocks noChangeArrowheads="1"/>
          </p:cNvSpPr>
          <p:nvPr/>
        </p:nvSpPr>
        <p:spPr bwMode="auto">
          <a:xfrm>
            <a:off x="7076040" y="2519940"/>
            <a:ext cx="38404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algn="ctr" fontAlgn="base">
              <a:spcBef>
                <a:spcPct val="0"/>
              </a:spcBef>
              <a:spcAft>
                <a:spcPct val="0"/>
              </a:spcAft>
            </a:pPr>
            <a:r>
              <a:rPr lang="zh-CN" altLang="en-US" sz="7200" dirty="0">
                <a:solidFill>
                  <a:schemeClr val="bg1"/>
                </a:solidFill>
                <a:latin typeface="阿里巴巴普惠体 M" panose="00020600040101010101" charset="-122"/>
                <a:ea typeface="阿里巴巴普惠体 M" panose="00020600040101010101" charset="-122"/>
                <a:cs typeface="阿里巴巴普惠体 R" panose="00020600040101010101" charset="-122"/>
              </a:rPr>
              <a:t>认识自我</a:t>
            </a:r>
            <a:endParaRPr lang="zh-CN" altLang="en-US" sz="7200" dirty="0">
              <a:solidFill>
                <a:schemeClr val="bg1"/>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5" name="文本框 4"/>
          <p:cNvSpPr txBox="1"/>
          <p:nvPr/>
        </p:nvSpPr>
        <p:spPr>
          <a:xfrm>
            <a:off x="7087031" y="3653700"/>
            <a:ext cx="3945379" cy="666115"/>
          </a:xfrm>
          <a:prstGeom prst="rect">
            <a:avLst/>
          </a:prstGeom>
          <a:noFill/>
        </p:spPr>
        <p:txBody>
          <a:bodyPr wrap="square" rtlCol="0">
            <a:spAutoFit/>
          </a:bodyPr>
          <a:lstStyle/>
          <a:p>
            <a:pPr algn="ctr"/>
            <a:r>
              <a:rPr lang="zh-CN" altLang="en-US" sz="373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分析自身原因</a:t>
            </a:r>
            <a:endParaRPr lang="zh-CN" altLang="en-US" sz="3735"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 name="组合 2"/>
          <p:cNvGrpSpPr/>
          <p:nvPr/>
        </p:nvGrpSpPr>
        <p:grpSpPr>
          <a:xfrm>
            <a:off x="4944745" y="2538095"/>
            <a:ext cx="1781810" cy="1781810"/>
            <a:chOff x="7477" y="4255"/>
            <a:chExt cx="2806" cy="2806"/>
          </a:xfrm>
        </p:grpSpPr>
        <p:sp>
          <p:nvSpPr>
            <p:cNvPr id="2" name="圆角矩形 1"/>
            <p:cNvSpPr/>
            <p:nvPr/>
          </p:nvSpPr>
          <p:spPr>
            <a:xfrm>
              <a:off x="7477" y="4255"/>
              <a:ext cx="2806" cy="2806"/>
            </a:xfrm>
            <a:prstGeom prst="round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0" name="文本框 9"/>
            <p:cNvSpPr txBox="1"/>
            <p:nvPr/>
          </p:nvSpPr>
          <p:spPr>
            <a:xfrm>
              <a:off x="7681" y="4423"/>
              <a:ext cx="2538" cy="2470"/>
            </a:xfrm>
            <a:prstGeom prst="rect">
              <a:avLst/>
            </a:prstGeom>
            <a:noFill/>
          </p:spPr>
          <p:txBody>
            <a:bodyPr wrap="none" rtlCol="0">
              <a:spAutoFit/>
            </a:bodyPr>
            <a:lstStyle/>
            <a:p>
              <a:pPr algn="ctr"/>
              <a:r>
                <a:rPr lang="en-US" altLang="zh-CN" sz="9600" b="1" dirty="0">
                  <a:solidFill>
                    <a:schemeClr val="bg1"/>
                  </a:solidFill>
                  <a:effectLst/>
                  <a:latin typeface="阿里巴巴普惠体 M" panose="00020600040101010101" charset="-122"/>
                  <a:ea typeface="阿里巴巴普惠体 M" panose="00020600040101010101" charset="-122"/>
                  <a:cs typeface="阿里巴巴普惠体 R" panose="00020600040101010101" charset="-122"/>
                </a:rPr>
                <a:t>01</a:t>
              </a:r>
              <a:endParaRPr lang="en-US" altLang="zh-CN" sz="9600" b="1" dirty="0">
                <a:solidFill>
                  <a:schemeClr val="bg1"/>
                </a:solidFill>
                <a:effectLst/>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grpSp>
        <p:nvGrpSpPr>
          <p:cNvPr id="83" name="组合 44"/>
          <p:cNvGrpSpPr/>
          <p:nvPr/>
        </p:nvGrpSpPr>
        <p:grpSpPr bwMode="auto">
          <a:xfrm>
            <a:off x="3744987" y="1201258"/>
            <a:ext cx="4721077" cy="4724493"/>
            <a:chOff x="0" y="0"/>
            <a:chExt cx="4392474" cy="4393594"/>
          </a:xfrm>
          <a:solidFill>
            <a:srgbClr val="FFFFFF">
              <a:alpha val="36000"/>
            </a:srgbClr>
          </a:solidFill>
        </p:grpSpPr>
        <p:grpSp>
          <p:nvGrpSpPr>
            <p:cNvPr id="88" name="组合 30"/>
            <p:cNvGrpSpPr/>
            <p:nvPr/>
          </p:nvGrpSpPr>
          <p:grpSpPr bwMode="auto">
            <a:xfrm>
              <a:off x="0" y="0"/>
              <a:ext cx="4392474" cy="4393594"/>
              <a:chOff x="0" y="0"/>
              <a:chExt cx="4392474" cy="4393594"/>
            </a:xfrm>
            <a:grpFill/>
          </p:grpSpPr>
          <p:sp>
            <p:nvSpPr>
              <p:cNvPr id="90"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2135" dirty="0">
                  <a:ea typeface="阿里巴巴普惠体 R" panose="00020600040101010101" charset="-122"/>
                  <a:cs typeface="阿里巴巴普惠体 R" panose="00020600040101010101" charset="-122"/>
                </a:endParaRPr>
              </a:p>
            </p:txBody>
          </p:sp>
          <p:sp>
            <p:nvSpPr>
              <p:cNvPr id="91"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2135" dirty="0">
                  <a:ea typeface="阿里巴巴普惠体 R" panose="00020600040101010101" charset="-122"/>
                  <a:cs typeface="阿里巴巴普惠体 R" panose="00020600040101010101" charset="-122"/>
                </a:endParaRPr>
              </a:p>
            </p:txBody>
          </p:sp>
          <p:sp>
            <p:nvSpPr>
              <p:cNvPr id="92"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2135" dirty="0">
                  <a:ea typeface="阿里巴巴普惠体 R" panose="00020600040101010101" charset="-122"/>
                  <a:cs typeface="阿里巴巴普惠体 R" panose="00020600040101010101" charset="-122"/>
                </a:endParaRPr>
              </a:p>
            </p:txBody>
          </p:sp>
          <p:sp>
            <p:nvSpPr>
              <p:cNvPr id="93"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2135" dirty="0">
                  <a:ea typeface="阿里巴巴普惠体 R" panose="00020600040101010101" charset="-122"/>
                  <a:cs typeface="阿里巴巴普惠体 R" panose="00020600040101010101" charset="-122"/>
                </a:endParaRPr>
              </a:p>
            </p:txBody>
          </p:sp>
          <p:sp>
            <p:nvSpPr>
              <p:cNvPr id="94"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2135" dirty="0">
                  <a:ea typeface="阿里巴巴普惠体 R" panose="00020600040101010101" charset="-122"/>
                  <a:cs typeface="阿里巴巴普惠体 R" panose="00020600040101010101" charset="-122"/>
                </a:endParaRPr>
              </a:p>
            </p:txBody>
          </p:sp>
          <p:sp>
            <p:nvSpPr>
              <p:cNvPr id="95"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2135" dirty="0">
                  <a:ea typeface="阿里巴巴普惠体 R" panose="00020600040101010101" charset="-122"/>
                  <a:cs typeface="阿里巴巴普惠体 R" panose="00020600040101010101" charset="-122"/>
                </a:endParaRPr>
              </a:p>
            </p:txBody>
          </p:sp>
          <p:sp>
            <p:nvSpPr>
              <p:cNvPr id="96"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2135" dirty="0">
                  <a:ea typeface="阿里巴巴普惠体 R" panose="00020600040101010101" charset="-122"/>
                  <a:cs typeface="阿里巴巴普惠体 R" panose="00020600040101010101" charset="-122"/>
                </a:endParaRPr>
              </a:p>
            </p:txBody>
          </p:sp>
        </p:grpSp>
        <p:sp>
          <p:nvSpPr>
            <p:cNvPr id="89"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2135" dirty="0">
                <a:ea typeface="阿里巴巴普惠体 R" panose="00020600040101010101" charset="-122"/>
                <a:cs typeface="阿里巴巴普惠体 R" panose="00020600040101010101" charset="-122"/>
              </a:endParaRPr>
            </a:p>
          </p:txBody>
        </p:sp>
      </p:grpSp>
      <p:sp>
        <p:nvSpPr>
          <p:cNvPr id="84" name="文本框 62"/>
          <p:cNvSpPr txBox="1">
            <a:spLocks noChangeArrowheads="1"/>
          </p:cNvSpPr>
          <p:nvPr/>
        </p:nvSpPr>
        <p:spPr bwMode="auto">
          <a:xfrm>
            <a:off x="5029010" y="2193879"/>
            <a:ext cx="639919" cy="6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3200" dirty="0">
                <a:solidFill>
                  <a:schemeClr val="bg1"/>
                </a:solidFill>
                <a:ea typeface="阿里巴巴普惠体 R" panose="00020600040101010101" charset="-122"/>
                <a:cs typeface="阿里巴巴普惠体 R" panose="00020600040101010101" charset="-122"/>
              </a:rPr>
              <a:t>01</a:t>
            </a:r>
            <a:endParaRPr lang="en-US" altLang="zh-CN" sz="3200" dirty="0">
              <a:solidFill>
                <a:schemeClr val="bg1"/>
              </a:solidFill>
              <a:ea typeface="阿里巴巴普惠体 R" panose="00020600040101010101" charset="-122"/>
              <a:cs typeface="阿里巴巴普惠体 R" panose="00020600040101010101" charset="-122"/>
            </a:endParaRPr>
          </a:p>
        </p:txBody>
      </p:sp>
      <p:sp>
        <p:nvSpPr>
          <p:cNvPr id="85" name="文本框 63"/>
          <p:cNvSpPr txBox="1">
            <a:spLocks noChangeArrowheads="1"/>
          </p:cNvSpPr>
          <p:nvPr/>
        </p:nvSpPr>
        <p:spPr bwMode="auto">
          <a:xfrm>
            <a:off x="4755177" y="4061441"/>
            <a:ext cx="639919" cy="6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3200" dirty="0">
                <a:solidFill>
                  <a:schemeClr val="bg1"/>
                </a:solidFill>
                <a:ea typeface="阿里巴巴普惠体 R" panose="00020600040101010101" charset="-122"/>
                <a:cs typeface="阿里巴巴普惠体 R" panose="00020600040101010101" charset="-122"/>
              </a:rPr>
              <a:t>04</a:t>
            </a:r>
            <a:endParaRPr lang="en-US" altLang="zh-CN" sz="3200" dirty="0">
              <a:solidFill>
                <a:schemeClr val="bg1"/>
              </a:solidFill>
              <a:ea typeface="阿里巴巴普惠体 R" panose="00020600040101010101" charset="-122"/>
              <a:cs typeface="阿里巴巴普惠体 R" panose="00020600040101010101" charset="-122"/>
            </a:endParaRPr>
          </a:p>
        </p:txBody>
      </p:sp>
      <p:sp>
        <p:nvSpPr>
          <p:cNvPr id="86" name="文本框 64"/>
          <p:cNvSpPr txBox="1">
            <a:spLocks noChangeArrowheads="1"/>
          </p:cNvSpPr>
          <p:nvPr/>
        </p:nvSpPr>
        <p:spPr bwMode="auto">
          <a:xfrm>
            <a:off x="6539366" y="4313965"/>
            <a:ext cx="639919" cy="6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3200" dirty="0">
                <a:solidFill>
                  <a:schemeClr val="bg1"/>
                </a:solidFill>
                <a:ea typeface="阿里巴巴普惠体 R" panose="00020600040101010101" charset="-122"/>
                <a:cs typeface="阿里巴巴普惠体 R" panose="00020600040101010101" charset="-122"/>
              </a:rPr>
              <a:t>03</a:t>
            </a:r>
            <a:endParaRPr lang="en-US" altLang="zh-CN" sz="3200" dirty="0">
              <a:solidFill>
                <a:schemeClr val="bg1"/>
              </a:solidFill>
              <a:ea typeface="阿里巴巴普惠体 R" panose="00020600040101010101" charset="-122"/>
              <a:cs typeface="阿里巴巴普惠体 R" panose="00020600040101010101" charset="-122"/>
            </a:endParaRPr>
          </a:p>
        </p:txBody>
      </p:sp>
      <p:sp>
        <p:nvSpPr>
          <p:cNvPr id="87" name="文本框 65"/>
          <p:cNvSpPr txBox="1">
            <a:spLocks noChangeArrowheads="1"/>
          </p:cNvSpPr>
          <p:nvPr/>
        </p:nvSpPr>
        <p:spPr bwMode="auto">
          <a:xfrm>
            <a:off x="6876295" y="2505190"/>
            <a:ext cx="639919" cy="6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3200" dirty="0">
                <a:solidFill>
                  <a:schemeClr val="bg1"/>
                </a:solidFill>
                <a:ea typeface="阿里巴巴普惠体 R" panose="00020600040101010101" charset="-122"/>
                <a:cs typeface="阿里巴巴普惠体 R" panose="00020600040101010101" charset="-122"/>
              </a:rPr>
              <a:t>02</a:t>
            </a:r>
            <a:endParaRPr lang="en-US" altLang="zh-CN" sz="3200" dirty="0">
              <a:solidFill>
                <a:schemeClr val="bg1"/>
              </a:solidFill>
              <a:ea typeface="阿里巴巴普惠体 R" panose="00020600040101010101" charset="-122"/>
              <a:cs typeface="阿里巴巴普惠体 R" panose="00020600040101010101" charset="-122"/>
            </a:endParaRPr>
          </a:p>
        </p:txBody>
      </p:sp>
      <p:sp>
        <p:nvSpPr>
          <p:cNvPr id="98" name="矩形 9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978196" y="1869756"/>
            <a:ext cx="1270000" cy="420370"/>
          </a:xfrm>
          <a:prstGeom prst="rect">
            <a:avLst/>
          </a:prstGeom>
        </p:spPr>
        <p:txBody>
          <a:bodyPr wrap="none">
            <a:spAutoFit/>
          </a:bodyPr>
          <a:lstStyle/>
          <a:p>
            <a:r>
              <a:rPr lang="zh-CN" altLang="en-US" sz="2135" dirty="0">
                <a:solidFill>
                  <a:schemeClr val="bg1"/>
                </a:solidFill>
                <a:ea typeface="阿里巴巴普惠体 R" panose="00020600040101010101" charset="-122"/>
                <a:cs typeface="阿里巴巴普惠体 R" panose="00020600040101010101" charset="-122"/>
              </a:rPr>
              <a:t>渴望成功</a:t>
            </a:r>
            <a:endParaRPr lang="zh-CN" altLang="en-US" sz="2135" dirty="0">
              <a:solidFill>
                <a:schemeClr val="bg1"/>
              </a:solidFill>
              <a:ea typeface="阿里巴巴普惠体 R" panose="00020600040101010101" charset="-122"/>
              <a:cs typeface="阿里巴巴普惠体 R" panose="00020600040101010101" charset="-122"/>
            </a:endParaRPr>
          </a:p>
        </p:txBody>
      </p:sp>
      <p:cxnSp>
        <p:nvCxnSpPr>
          <p:cNvPr id="99" name="直接连接符 98"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8111147" y="2380541"/>
            <a:ext cx="434657" cy="0"/>
          </a:xfrm>
          <a:prstGeom prst="line">
            <a:avLst/>
          </a:prstGeom>
          <a:noFill/>
          <a:ln w="19050" cap="flat" cmpd="sng" algn="ctr">
            <a:solidFill>
              <a:srgbClr val="FFFFFF"/>
            </a:solidFill>
            <a:prstDash val="solid"/>
            <a:miter lim="800000"/>
          </a:ln>
          <a:effectLst/>
        </p:spPr>
      </p:cxnSp>
      <p:sp>
        <p:nvSpPr>
          <p:cNvPr id="101" name="矩形 100"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969278" y="4262796"/>
            <a:ext cx="1270000" cy="420370"/>
          </a:xfrm>
          <a:prstGeom prst="rect">
            <a:avLst/>
          </a:prstGeom>
        </p:spPr>
        <p:txBody>
          <a:bodyPr wrap="none">
            <a:spAutoFit/>
          </a:bodyPr>
          <a:lstStyle/>
          <a:p>
            <a:r>
              <a:rPr lang="zh-CN" altLang="en-US" sz="2135" dirty="0">
                <a:solidFill>
                  <a:schemeClr val="bg1"/>
                </a:solidFill>
                <a:ea typeface="阿里巴巴普惠体 R" panose="00020600040101010101" charset="-122"/>
                <a:cs typeface="阿里巴巴普惠体 R" panose="00020600040101010101" charset="-122"/>
              </a:rPr>
              <a:t>乐观积极</a:t>
            </a:r>
            <a:endParaRPr lang="zh-CN" altLang="en-US" sz="2135" dirty="0">
              <a:solidFill>
                <a:schemeClr val="bg1"/>
              </a:solidFill>
              <a:ea typeface="阿里巴巴普惠体 R" panose="00020600040101010101" charset="-122"/>
              <a:cs typeface="阿里巴巴普惠体 R" panose="00020600040101010101" charset="-122"/>
            </a:endParaRPr>
          </a:p>
        </p:txBody>
      </p:sp>
      <p:cxnSp>
        <p:nvCxnSpPr>
          <p:cNvPr id="102" name="直接连接符 10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8102230" y="4773581"/>
            <a:ext cx="434657" cy="0"/>
          </a:xfrm>
          <a:prstGeom prst="line">
            <a:avLst/>
          </a:prstGeom>
          <a:noFill/>
          <a:ln w="19050" cap="flat" cmpd="sng" algn="ctr">
            <a:solidFill>
              <a:srgbClr val="FFFFFF"/>
            </a:solidFill>
            <a:prstDash val="solid"/>
            <a:miter lim="800000"/>
          </a:ln>
          <a:effectLst/>
        </p:spPr>
      </p:cxnSp>
      <p:sp>
        <p:nvSpPr>
          <p:cNvPr id="104" name="矩形 10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2961472" y="4280996"/>
            <a:ext cx="1270000" cy="420370"/>
          </a:xfrm>
          <a:prstGeom prst="rect">
            <a:avLst/>
          </a:prstGeom>
        </p:spPr>
        <p:txBody>
          <a:bodyPr wrap="none">
            <a:spAutoFit/>
          </a:bodyPr>
          <a:lstStyle/>
          <a:p>
            <a:pPr algn="r"/>
            <a:r>
              <a:rPr lang="zh-CN" altLang="en-US" sz="2135" dirty="0">
                <a:solidFill>
                  <a:schemeClr val="bg1"/>
                </a:solidFill>
                <a:ea typeface="阿里巴巴普惠体 R" panose="00020600040101010101" charset="-122"/>
                <a:cs typeface="阿里巴巴普惠体 R" panose="00020600040101010101" charset="-122"/>
              </a:rPr>
              <a:t>心态良好</a:t>
            </a:r>
            <a:endParaRPr lang="zh-CN" altLang="en-US" sz="2135" dirty="0">
              <a:solidFill>
                <a:schemeClr val="bg1"/>
              </a:solidFill>
              <a:ea typeface="阿里巴巴普惠体 R" panose="00020600040101010101" charset="-122"/>
              <a:cs typeface="阿里巴巴普惠体 R" panose="00020600040101010101" charset="-122"/>
            </a:endParaRPr>
          </a:p>
        </p:txBody>
      </p:sp>
      <p:cxnSp>
        <p:nvCxnSpPr>
          <p:cNvPr id="105" name="直接连接符 104"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3685909" y="4798068"/>
            <a:ext cx="434657" cy="0"/>
          </a:xfrm>
          <a:prstGeom prst="line">
            <a:avLst/>
          </a:prstGeom>
          <a:noFill/>
          <a:ln w="19050" cap="flat" cmpd="sng" algn="ctr">
            <a:solidFill>
              <a:srgbClr val="FFFFFF"/>
            </a:solidFill>
            <a:prstDash val="solid"/>
            <a:miter lim="800000"/>
          </a:ln>
          <a:effectLst/>
        </p:spPr>
      </p:cxnSp>
      <p:sp>
        <p:nvSpPr>
          <p:cNvPr id="110" name="矩形 109"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2961472" y="1869756"/>
            <a:ext cx="1270000" cy="420370"/>
          </a:xfrm>
          <a:prstGeom prst="rect">
            <a:avLst/>
          </a:prstGeom>
        </p:spPr>
        <p:txBody>
          <a:bodyPr wrap="none">
            <a:spAutoFit/>
          </a:bodyPr>
          <a:lstStyle/>
          <a:p>
            <a:pPr algn="r"/>
            <a:r>
              <a:rPr lang="zh-CN" altLang="en-US" sz="2135" dirty="0">
                <a:solidFill>
                  <a:schemeClr val="bg1"/>
                </a:solidFill>
                <a:ea typeface="阿里巴巴普惠体 R" panose="00020600040101010101" charset="-122"/>
                <a:cs typeface="阿里巴巴普惠体 R" panose="00020600040101010101" charset="-122"/>
              </a:rPr>
              <a:t>客观务实</a:t>
            </a:r>
            <a:endParaRPr lang="zh-CN" altLang="en-US" sz="2135" dirty="0">
              <a:solidFill>
                <a:schemeClr val="bg1"/>
              </a:solidFill>
              <a:ea typeface="阿里巴巴普惠体 R" panose="00020600040101010101" charset="-122"/>
              <a:cs typeface="阿里巴巴普惠体 R" panose="00020600040101010101" charset="-122"/>
            </a:endParaRPr>
          </a:p>
        </p:txBody>
      </p:sp>
      <p:cxnSp>
        <p:nvCxnSpPr>
          <p:cNvPr id="111" name="直接连接符 110"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3685909" y="2386828"/>
            <a:ext cx="434657" cy="0"/>
          </a:xfrm>
          <a:prstGeom prst="line">
            <a:avLst/>
          </a:prstGeom>
          <a:noFill/>
          <a:ln w="19050" cap="flat" cmpd="sng" algn="ctr">
            <a:solidFill>
              <a:srgbClr val="FFFFFF"/>
            </a:solidFill>
            <a:prstDash val="solid"/>
            <a:miter lim="800000"/>
          </a:ln>
          <a:effectLst/>
        </p:spPr>
      </p:cxnSp>
      <p:sp>
        <p:nvSpPr>
          <p:cNvPr id="33" name="文本框 32"/>
          <p:cNvSpPr txBox="1"/>
          <p:nvPr/>
        </p:nvSpPr>
        <p:spPr>
          <a:xfrm>
            <a:off x="8009336" y="4827747"/>
            <a:ext cx="3896723" cy="738664"/>
          </a:xfrm>
          <a:prstGeom prst="rect">
            <a:avLst/>
          </a:prstGeom>
          <a:noFill/>
        </p:spPr>
        <p:txBody>
          <a:bodyPr wrap="square" rtlCol="0">
            <a:spAutoFit/>
          </a:bodyPr>
          <a:lstStyle/>
          <a:p>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34" name="文本框 33"/>
          <p:cNvSpPr txBox="1"/>
          <p:nvPr/>
        </p:nvSpPr>
        <p:spPr>
          <a:xfrm>
            <a:off x="8003115" y="2395562"/>
            <a:ext cx="3896723" cy="738664"/>
          </a:xfrm>
          <a:prstGeom prst="rect">
            <a:avLst/>
          </a:prstGeom>
          <a:noFill/>
        </p:spPr>
        <p:txBody>
          <a:bodyPr wrap="square" rtlCol="0">
            <a:spAutoFit/>
          </a:bodyPr>
          <a:lstStyle/>
          <a:p>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35" name="文本框 34"/>
          <p:cNvSpPr txBox="1"/>
          <p:nvPr/>
        </p:nvSpPr>
        <p:spPr>
          <a:xfrm>
            <a:off x="355120" y="2417331"/>
            <a:ext cx="3896723" cy="738664"/>
          </a:xfrm>
          <a:prstGeom prst="rect">
            <a:avLst/>
          </a:prstGeom>
          <a:noFill/>
        </p:spPr>
        <p:txBody>
          <a:bodyPr wrap="square" rtlCol="0">
            <a:spAutoFit/>
          </a:bodyPr>
          <a:lstStyle/>
          <a:p>
            <a:pPr algn="r"/>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36" name="文本框 35"/>
          <p:cNvSpPr txBox="1"/>
          <p:nvPr/>
        </p:nvSpPr>
        <p:spPr>
          <a:xfrm>
            <a:off x="339570" y="4809083"/>
            <a:ext cx="3896723" cy="738664"/>
          </a:xfrm>
          <a:prstGeom prst="rect">
            <a:avLst/>
          </a:prstGeom>
          <a:noFill/>
        </p:spPr>
        <p:txBody>
          <a:bodyPr wrap="square" rtlCol="0">
            <a:spAutoFit/>
          </a:bodyPr>
          <a:lstStyle/>
          <a:p>
            <a:pPr algn="r"/>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randombar(horizontal)">
                                      <p:cBhvr>
                                        <p:cTn id="7" dur="500"/>
                                        <p:tgtEl>
                                          <p:spTgt spid="8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randombar(horizontal)">
                                      <p:cBhvr>
                                        <p:cTn id="10" dur="500"/>
                                        <p:tgtEl>
                                          <p:spTgt spid="8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randombar(horizontal)">
                                      <p:cBhvr>
                                        <p:cTn id="13" dur="500"/>
                                        <p:tgtEl>
                                          <p:spTgt spid="8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randombar(horizontal)">
                                      <p:cBhvr>
                                        <p:cTn id="16" dur="500"/>
                                        <p:tgtEl>
                                          <p:spTgt spid="8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randombar(horizontal)">
                                      <p:cBhvr>
                                        <p:cTn id="19" dur="500"/>
                                        <p:tgtEl>
                                          <p:spTgt spid="98"/>
                                        </p:tgtEl>
                                      </p:cBhvr>
                                    </p:animEffect>
                                  </p:childTnLst>
                                </p:cTn>
                              </p:par>
                              <p:par>
                                <p:cTn id="20" presetID="14" presetClass="entr" presetSubtype="1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randombar(horizontal)">
                                      <p:cBhvr>
                                        <p:cTn id="22" dur="500"/>
                                        <p:tgtEl>
                                          <p:spTgt spid="9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randombar(horizontal)">
                                      <p:cBhvr>
                                        <p:cTn id="25" dur="500"/>
                                        <p:tgtEl>
                                          <p:spTgt spid="101"/>
                                        </p:tgtEl>
                                      </p:cBhvr>
                                    </p:animEffect>
                                  </p:childTnLst>
                                </p:cTn>
                              </p:par>
                              <p:par>
                                <p:cTn id="26" presetID="14" presetClass="entr" presetSubtype="10"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randombar(horizontal)">
                                      <p:cBhvr>
                                        <p:cTn id="28" dur="500"/>
                                        <p:tgtEl>
                                          <p:spTgt spid="10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randombar(horizontal)">
                                      <p:cBhvr>
                                        <p:cTn id="31" dur="500"/>
                                        <p:tgtEl>
                                          <p:spTgt spid="104"/>
                                        </p:tgtEl>
                                      </p:cBhvr>
                                    </p:animEffect>
                                  </p:childTnLst>
                                </p:cTn>
                              </p:par>
                              <p:par>
                                <p:cTn id="32" presetID="14" presetClass="entr" presetSubtype="10" fill="hold" nodeType="with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randombar(horizontal)">
                                      <p:cBhvr>
                                        <p:cTn id="34" dur="500"/>
                                        <p:tgtEl>
                                          <p:spTgt spid="10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randombar(horizontal)">
                                      <p:cBhvr>
                                        <p:cTn id="37" dur="500"/>
                                        <p:tgtEl>
                                          <p:spTgt spid="110"/>
                                        </p:tgtEl>
                                      </p:cBhvr>
                                    </p:animEffect>
                                  </p:childTnLst>
                                </p:cTn>
                              </p:par>
                              <p:par>
                                <p:cTn id="38" presetID="14" presetClass="entr" presetSubtype="10" fill="hold" nodeType="with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randombar(horizontal)">
                                      <p:cBhvr>
                                        <p:cTn id="40" dur="500"/>
                                        <p:tgtEl>
                                          <p:spTgt spid="11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right)">
                                      <p:cBhvr>
                                        <p:cTn id="52" dur="500"/>
                                        <p:tgtEl>
                                          <p:spTgt spid="36"/>
                                        </p:tgtEl>
                                      </p:cBhvr>
                                    </p:animEffect>
                                  </p:childTnLst>
                                </p:cTn>
                              </p:par>
                              <p:par>
                                <p:cTn id="53" presetID="14" presetClass="entr" presetSubtype="1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randombar(horizontal)">
                                      <p:cBhvr>
                                        <p:cTn id="5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98" grpId="0"/>
      <p:bldP spid="101" grpId="0"/>
      <p:bldP spid="104" grpId="0"/>
      <p:bldP spid="110"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3" name="图片 1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6016" y="1314024"/>
            <a:ext cx="3852531" cy="2571351"/>
          </a:xfrm>
          <a:prstGeom prst="rect">
            <a:avLst/>
          </a:prstGeom>
        </p:spPr>
      </p:pic>
      <p:pic>
        <p:nvPicPr>
          <p:cNvPr id="114" name="图片 1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546" y="3885375"/>
            <a:ext cx="3852531" cy="2571351"/>
          </a:xfrm>
          <a:prstGeom prst="rect">
            <a:avLst/>
          </a:prstGeom>
        </p:spPr>
      </p:pic>
      <p:pic>
        <p:nvPicPr>
          <p:cNvPr id="116" name="图片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341" y="1314023"/>
            <a:ext cx="3857267" cy="2571351"/>
          </a:xfrm>
          <a:prstGeom prst="rect">
            <a:avLst/>
          </a:prstGeom>
        </p:spPr>
      </p:pic>
      <p:sp>
        <p:nvSpPr>
          <p:cNvPr id="117" name="矩形 116"/>
          <p:cNvSpPr/>
          <p:nvPr/>
        </p:nvSpPr>
        <p:spPr>
          <a:xfrm>
            <a:off x="4168546" y="1314023"/>
            <a:ext cx="3854400" cy="2571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阿里巴巴普惠体 R" panose="00020600040101010101" charset="-122"/>
              <a:cs typeface="阿里巴巴普惠体 R" panose="00020600040101010101" charset="-122"/>
            </a:endParaRPr>
          </a:p>
        </p:txBody>
      </p:sp>
      <p:sp>
        <p:nvSpPr>
          <p:cNvPr id="118" name="矩形 117"/>
          <p:cNvSpPr/>
          <p:nvPr/>
        </p:nvSpPr>
        <p:spPr>
          <a:xfrm>
            <a:off x="8016341" y="3885374"/>
            <a:ext cx="3854400" cy="2571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阿里巴巴普惠体 R" panose="00020600040101010101" charset="-122"/>
              <a:cs typeface="阿里巴巴普惠体 R" panose="00020600040101010101" charset="-122"/>
            </a:endParaRPr>
          </a:p>
        </p:txBody>
      </p:sp>
      <p:sp>
        <p:nvSpPr>
          <p:cNvPr id="119" name="矩形 118"/>
          <p:cNvSpPr/>
          <p:nvPr/>
        </p:nvSpPr>
        <p:spPr>
          <a:xfrm>
            <a:off x="308476" y="3885374"/>
            <a:ext cx="3854400" cy="2571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阿里巴巴普惠体 R" panose="00020600040101010101" charset="-122"/>
              <a:cs typeface="阿里巴巴普惠体 R" panose="00020600040101010101" charset="-122"/>
            </a:endParaRPr>
          </a:p>
        </p:txBody>
      </p:sp>
      <p:sp>
        <p:nvSpPr>
          <p:cNvPr id="122" name="矩形 12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5455077" y="1917898"/>
            <a:ext cx="1270000" cy="420370"/>
          </a:xfrm>
          <a:prstGeom prst="rect">
            <a:avLst/>
          </a:prstGeom>
        </p:spPr>
        <p:txBody>
          <a:bodyPr wrap="none">
            <a:spAutoFit/>
          </a:bodyPr>
          <a:lstStyle/>
          <a:p>
            <a:pPr algn="ctr"/>
            <a:r>
              <a:rPr lang="zh-CN" altLang="en-US" sz="2135" dirty="0">
                <a:ea typeface="阿里巴巴普惠体 R" panose="00020600040101010101" charset="-122"/>
                <a:cs typeface="阿里巴巴普惠体 R" panose="00020600040101010101" charset="-122"/>
              </a:rPr>
              <a:t>自我认识</a:t>
            </a:r>
            <a:endParaRPr lang="zh-CN" altLang="en-US" sz="2135" dirty="0">
              <a:ea typeface="阿里巴巴普惠体 R" panose="00020600040101010101" charset="-122"/>
              <a:cs typeface="阿里巴巴普惠体 R" panose="00020600040101010101" charset="-122"/>
            </a:endParaRPr>
          </a:p>
        </p:txBody>
      </p:sp>
      <p:cxnSp>
        <p:nvCxnSpPr>
          <p:cNvPr id="123" name="直接连接符 122"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5872749" y="2434970"/>
            <a:ext cx="434657" cy="0"/>
          </a:xfrm>
          <a:prstGeom prst="line">
            <a:avLst/>
          </a:prstGeom>
          <a:noFill/>
          <a:ln w="19050" cap="flat" cmpd="sng" algn="ctr">
            <a:solidFill>
              <a:srgbClr val="0B0962"/>
            </a:solidFill>
            <a:prstDash val="solid"/>
            <a:miter lim="800000"/>
          </a:ln>
          <a:effectLst/>
        </p:spPr>
      </p:cxnSp>
      <p:sp>
        <p:nvSpPr>
          <p:cNvPr id="125" name="矩形 124"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612645" y="4366209"/>
            <a:ext cx="1270000" cy="420370"/>
          </a:xfrm>
          <a:prstGeom prst="rect">
            <a:avLst/>
          </a:prstGeom>
        </p:spPr>
        <p:txBody>
          <a:bodyPr wrap="none">
            <a:spAutoFit/>
          </a:bodyPr>
          <a:lstStyle/>
          <a:p>
            <a:pPr algn="ctr"/>
            <a:r>
              <a:rPr lang="zh-CN" altLang="en-US" sz="2135" dirty="0">
                <a:ea typeface="阿里巴巴普惠体 R" panose="00020600040101010101" charset="-122"/>
                <a:cs typeface="阿里巴巴普惠体 R" panose="00020600040101010101" charset="-122"/>
                <a:sym typeface="+mn-ea"/>
              </a:rPr>
              <a:t>自我</a:t>
            </a:r>
            <a:r>
              <a:rPr lang="zh-CN" altLang="en-US" sz="2135" dirty="0">
                <a:ea typeface="阿里巴巴普惠体 R" panose="00020600040101010101" charset="-122"/>
                <a:cs typeface="阿里巴巴普惠体 R" panose="00020600040101010101" charset="-122"/>
              </a:rPr>
              <a:t>认识</a:t>
            </a:r>
            <a:endParaRPr lang="zh-CN" altLang="en-US" sz="2135" dirty="0">
              <a:ea typeface="阿里巴巴普惠体 R" panose="00020600040101010101" charset="-122"/>
              <a:cs typeface="阿里巴巴普惠体 R" panose="00020600040101010101" charset="-122"/>
            </a:endParaRPr>
          </a:p>
        </p:txBody>
      </p:sp>
      <p:cxnSp>
        <p:nvCxnSpPr>
          <p:cNvPr id="126" name="直接连接符 125"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2030317" y="4883281"/>
            <a:ext cx="434657" cy="0"/>
          </a:xfrm>
          <a:prstGeom prst="line">
            <a:avLst/>
          </a:prstGeom>
          <a:noFill/>
          <a:ln w="19050" cap="flat" cmpd="sng" algn="ctr">
            <a:solidFill>
              <a:srgbClr val="0B0962"/>
            </a:solidFill>
            <a:prstDash val="solid"/>
            <a:miter lim="800000"/>
          </a:ln>
          <a:effectLst/>
        </p:spPr>
      </p:cxnSp>
      <p:sp>
        <p:nvSpPr>
          <p:cNvPr id="129" name="矩形 128"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9284595" y="4359960"/>
            <a:ext cx="1270000" cy="420370"/>
          </a:xfrm>
          <a:prstGeom prst="rect">
            <a:avLst/>
          </a:prstGeom>
        </p:spPr>
        <p:txBody>
          <a:bodyPr wrap="none">
            <a:spAutoFit/>
          </a:bodyPr>
          <a:lstStyle/>
          <a:p>
            <a:pPr algn="ctr"/>
            <a:r>
              <a:rPr lang="zh-CN" altLang="en-US" sz="2135" dirty="0">
                <a:ea typeface="阿里巴巴普惠体 R" panose="00020600040101010101" charset="-122"/>
                <a:cs typeface="阿里巴巴普惠体 R" panose="00020600040101010101" charset="-122"/>
                <a:sym typeface="+mn-ea"/>
              </a:rPr>
              <a:t>自我</a:t>
            </a:r>
            <a:r>
              <a:rPr lang="zh-CN" altLang="en-US" sz="2135" dirty="0">
                <a:ea typeface="阿里巴巴普惠体 R" panose="00020600040101010101" charset="-122"/>
                <a:cs typeface="阿里巴巴普惠体 R" panose="00020600040101010101" charset="-122"/>
              </a:rPr>
              <a:t>认识</a:t>
            </a:r>
            <a:endParaRPr lang="zh-CN" altLang="en-US" sz="2135" dirty="0">
              <a:ea typeface="阿里巴巴普惠体 R" panose="00020600040101010101" charset="-122"/>
              <a:cs typeface="阿里巴巴普惠体 R" panose="00020600040101010101" charset="-122"/>
            </a:endParaRPr>
          </a:p>
        </p:txBody>
      </p:sp>
      <p:cxnSp>
        <p:nvCxnSpPr>
          <p:cNvPr id="130" name="直接连接符 129"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9702267" y="4877032"/>
            <a:ext cx="434657" cy="0"/>
          </a:xfrm>
          <a:prstGeom prst="line">
            <a:avLst/>
          </a:prstGeom>
          <a:noFill/>
          <a:ln w="19050" cap="flat" cmpd="sng" algn="ctr">
            <a:solidFill>
              <a:srgbClr val="0B0962"/>
            </a:solidFill>
            <a:prstDash val="solid"/>
            <a:miter lim="800000"/>
          </a:ln>
          <a:effectLst/>
        </p:spPr>
      </p:cxnSp>
      <p:sp>
        <p:nvSpPr>
          <p:cNvPr id="22" name="文本框 21"/>
          <p:cNvSpPr txBox="1"/>
          <p:nvPr/>
        </p:nvSpPr>
        <p:spPr>
          <a:xfrm>
            <a:off x="8301227" y="5041191"/>
            <a:ext cx="3275044" cy="954107"/>
          </a:xfrm>
          <a:prstGeom prst="rect">
            <a:avLst/>
          </a:prstGeom>
          <a:noFill/>
        </p:spPr>
        <p:txBody>
          <a:bodyPr wrap="square" rtlCol="0">
            <a:spAutoFit/>
          </a:bodyPr>
          <a:lstStyle/>
          <a:p>
            <a:pPr algn="ctr"/>
            <a:r>
              <a:rPr lang="zh-CN" altLang="en-US" sz="1400" dirty="0">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ea typeface="阿里巴巴普惠体 R" panose="00020600040101010101" charset="-122"/>
              <a:cs typeface="阿里巴巴普惠体 R" panose="00020600040101010101" charset="-122"/>
            </a:endParaRPr>
          </a:p>
        </p:txBody>
      </p:sp>
      <p:sp>
        <p:nvSpPr>
          <p:cNvPr id="23" name="文本框 22"/>
          <p:cNvSpPr txBox="1"/>
          <p:nvPr/>
        </p:nvSpPr>
        <p:spPr>
          <a:xfrm>
            <a:off x="4460125" y="2609006"/>
            <a:ext cx="3275044" cy="954107"/>
          </a:xfrm>
          <a:prstGeom prst="rect">
            <a:avLst/>
          </a:prstGeom>
          <a:noFill/>
        </p:spPr>
        <p:txBody>
          <a:bodyPr wrap="square" rtlCol="0">
            <a:spAutoFit/>
          </a:bodyPr>
          <a:lstStyle/>
          <a:p>
            <a:pPr algn="ctr"/>
            <a:r>
              <a:rPr lang="zh-CN" altLang="en-US" sz="1400" dirty="0">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ea typeface="阿里巴巴普惠体 R" panose="00020600040101010101" charset="-122"/>
              <a:cs typeface="阿里巴巴普惠体 R" panose="00020600040101010101" charset="-122"/>
            </a:endParaRPr>
          </a:p>
        </p:txBody>
      </p:sp>
      <p:sp>
        <p:nvSpPr>
          <p:cNvPr id="24" name="文本框 23"/>
          <p:cNvSpPr txBox="1"/>
          <p:nvPr/>
        </p:nvSpPr>
        <p:spPr>
          <a:xfrm>
            <a:off x="581700" y="5038074"/>
            <a:ext cx="3275044" cy="954107"/>
          </a:xfrm>
          <a:prstGeom prst="rect">
            <a:avLst/>
          </a:prstGeom>
          <a:noFill/>
        </p:spPr>
        <p:txBody>
          <a:bodyPr wrap="square" rtlCol="0">
            <a:spAutoFit/>
          </a:bodyPr>
          <a:lstStyle/>
          <a:p>
            <a:pPr algn="ctr"/>
            <a:r>
              <a:rPr lang="zh-CN" altLang="en-US" sz="1400" dirty="0">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ea typeface="阿里巴巴普惠体 R" panose="00020600040101010101" charset="-122"/>
              <a:cs typeface="阿里巴巴普惠体 R" panose="0002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heel(1)">
                                      <p:cBhvr>
                                        <p:cTn id="7" dur="2000"/>
                                        <p:tgtEl>
                                          <p:spTgt spid="11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wheel(1)">
                                      <p:cBhvr>
                                        <p:cTn id="11" dur="2000"/>
                                        <p:tgtEl>
                                          <p:spTgt spid="116"/>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heel(1)">
                                      <p:cBhvr>
                                        <p:cTn id="15" dur="2000"/>
                                        <p:tgtEl>
                                          <p:spTgt spid="117"/>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wheel(1)">
                                      <p:cBhvr>
                                        <p:cTn id="19" dur="2000"/>
                                        <p:tgtEl>
                                          <p:spTgt spid="122"/>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wheel(1)">
                                      <p:cBhvr>
                                        <p:cTn id="23" dur="2000"/>
                                        <p:tgtEl>
                                          <p:spTgt spid="123"/>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wheel(1)">
                                      <p:cBhvr>
                                        <p:cTn id="27" dur="2000"/>
                                        <p:tgtEl>
                                          <p:spTgt spid="125"/>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wheel(1)">
                                      <p:cBhvr>
                                        <p:cTn id="31" dur="2000"/>
                                        <p:tgtEl>
                                          <p:spTgt spid="126"/>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wheel(1)">
                                      <p:cBhvr>
                                        <p:cTn id="35" dur="2000"/>
                                        <p:tgtEl>
                                          <p:spTgt spid="129"/>
                                        </p:tgtEl>
                                      </p:cBhvr>
                                    </p:animEffect>
                                  </p:childTnLst>
                                </p:cTn>
                              </p:par>
                            </p:childTnLst>
                          </p:cTn>
                        </p:par>
                        <p:par>
                          <p:cTn id="36" fill="hold">
                            <p:stCondLst>
                              <p:cond delay="16000"/>
                            </p:stCondLst>
                            <p:childTnLst>
                              <p:par>
                                <p:cTn id="37" presetID="21" presetClass="entr" presetSubtype="1" fill="hold"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heel(1)">
                                      <p:cBhvr>
                                        <p:cTn id="39" dur="2000"/>
                                        <p:tgtEl>
                                          <p:spTgt spid="130"/>
                                        </p:tgtEl>
                                      </p:cBhvr>
                                    </p:animEffect>
                                  </p:childTnLst>
                                </p:cTn>
                              </p:par>
                            </p:childTnLst>
                          </p:cTn>
                        </p:par>
                        <p:par>
                          <p:cTn id="40" fill="hold">
                            <p:stCondLst>
                              <p:cond delay="18000"/>
                            </p:stCondLst>
                            <p:childTnLst>
                              <p:par>
                                <p:cTn id="41" presetID="21" presetClass="entr" presetSubtype="1"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heel(1)">
                                      <p:cBhvr>
                                        <p:cTn id="43" dur="2000"/>
                                        <p:tgtEl>
                                          <p:spTgt spid="118"/>
                                        </p:tgtEl>
                                      </p:cBhvr>
                                    </p:animEffect>
                                  </p:childTnLst>
                                </p:cTn>
                              </p:par>
                            </p:childTnLst>
                          </p:cTn>
                        </p:par>
                        <p:par>
                          <p:cTn id="44" fill="hold">
                            <p:stCondLst>
                              <p:cond delay="20000"/>
                            </p:stCondLst>
                            <p:childTnLst>
                              <p:par>
                                <p:cTn id="45" presetID="21" presetClass="entr" presetSubtype="1" fill="hold" nodeType="after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heel(1)">
                                      <p:cBhvr>
                                        <p:cTn id="47" dur="2000"/>
                                        <p:tgtEl>
                                          <p:spTgt spid="114"/>
                                        </p:tgtEl>
                                      </p:cBhvr>
                                    </p:animEffect>
                                  </p:childTnLst>
                                </p:cTn>
                              </p:par>
                            </p:childTnLst>
                          </p:cTn>
                        </p:par>
                        <p:par>
                          <p:cTn id="48" fill="hold">
                            <p:stCondLst>
                              <p:cond delay="22000"/>
                            </p:stCondLst>
                            <p:childTnLst>
                              <p:par>
                                <p:cTn id="49" presetID="21" presetClass="entr" presetSubtype="1"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wheel(1)">
                                      <p:cBhvr>
                                        <p:cTn id="51" dur="2000"/>
                                        <p:tgtEl>
                                          <p:spTgt spid="11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500"/>
                                        <p:tgtEl>
                                          <p:spTgt spid="2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ldLvl="0" animBg="1"/>
      <p:bldP spid="118" grpId="0" bldLvl="0" animBg="1"/>
      <p:bldP spid="119" grpId="0" bldLvl="0" animBg="1"/>
      <p:bldP spid="122" grpId="0"/>
      <p:bldP spid="125" grpId="0"/>
      <p:bldP spid="129"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51223" t="46020" r="8022" b="20790"/>
          <a:stretch>
            <a:fillRect/>
          </a:stretch>
        </p:blipFill>
        <p:spPr>
          <a:xfrm>
            <a:off x="6135370" y="3449955"/>
            <a:ext cx="1322705" cy="1670685"/>
          </a:xfrm>
          <a:custGeom>
            <a:avLst/>
            <a:gdLst/>
            <a:ahLst/>
            <a:cxnLst>
              <a:cxn ang="3">
                <a:pos x="hc" y="t"/>
              </a:cxn>
              <a:cxn ang="cd2">
                <a:pos x="l" y="vc"/>
              </a:cxn>
              <a:cxn ang="cd4">
                <a:pos x="hc" y="b"/>
              </a:cxn>
              <a:cxn ang="0">
                <a:pos x="r" y="vc"/>
              </a:cxn>
            </a:cxnLst>
            <a:rect l="l" t="t" r="r" b="b"/>
            <a:pathLst>
              <a:path w="2083" h="2631">
                <a:moveTo>
                  <a:pt x="0" y="0"/>
                </a:moveTo>
                <a:cubicBezTo>
                  <a:pt x="2083" y="0"/>
                  <a:pt x="2083" y="0"/>
                  <a:pt x="2083" y="0"/>
                </a:cubicBezTo>
                <a:cubicBezTo>
                  <a:pt x="1717" y="1291"/>
                  <a:pt x="1022" y="2168"/>
                  <a:pt x="0" y="2631"/>
                </a:cubicBezTo>
                <a:lnTo>
                  <a:pt x="0" y="0"/>
                </a:lnTo>
                <a:close/>
              </a:path>
            </a:pathLst>
          </a:custGeom>
          <a:ln w="15875">
            <a:solidFill>
              <a:srgbClr val="FFFFFF"/>
            </a:solidFill>
          </a:ln>
        </p:spPr>
      </p:pic>
      <p:pic>
        <p:nvPicPr>
          <p:cNvPr id="4" name="图片 3"/>
          <p:cNvPicPr>
            <a:picLocks noChangeAspect="1"/>
          </p:cNvPicPr>
          <p:nvPr/>
        </p:nvPicPr>
        <p:blipFill>
          <a:blip r:embed="rId1"/>
          <a:srcRect l="6574" t="46020" r="51810" b="20941"/>
          <a:stretch>
            <a:fillRect/>
          </a:stretch>
        </p:blipFill>
        <p:spPr>
          <a:xfrm>
            <a:off x="4686300" y="3449955"/>
            <a:ext cx="1350645" cy="1663065"/>
          </a:xfrm>
          <a:custGeom>
            <a:avLst/>
            <a:gdLst/>
            <a:ahLst/>
            <a:cxnLst>
              <a:cxn ang="3">
                <a:pos x="hc" y="t"/>
              </a:cxn>
              <a:cxn ang="cd2">
                <a:pos x="l" y="vc"/>
              </a:cxn>
              <a:cxn ang="cd4">
                <a:pos x="hc" y="b"/>
              </a:cxn>
              <a:cxn ang="0">
                <a:pos x="r" y="vc"/>
              </a:cxn>
            </a:cxnLst>
            <a:rect l="l" t="t" r="r" b="b"/>
            <a:pathLst>
              <a:path w="2127" h="2619">
                <a:moveTo>
                  <a:pt x="0" y="0"/>
                </a:moveTo>
                <a:lnTo>
                  <a:pt x="2127" y="0"/>
                </a:lnTo>
                <a:cubicBezTo>
                  <a:pt x="2127" y="2619"/>
                  <a:pt x="2127" y="2619"/>
                  <a:pt x="2127" y="2619"/>
                </a:cubicBezTo>
                <a:cubicBezTo>
                  <a:pt x="1039" y="1993"/>
                  <a:pt x="327" y="1117"/>
                  <a:pt x="0" y="0"/>
                </a:cubicBezTo>
                <a:close/>
              </a:path>
            </a:pathLst>
          </a:custGeom>
          <a:ln w="15875">
            <a:solidFill>
              <a:srgbClr val="FFFFFF"/>
            </a:solidFill>
          </a:ln>
        </p:spPr>
      </p:pic>
      <p:pic>
        <p:nvPicPr>
          <p:cNvPr id="5" name="图片 4"/>
          <p:cNvPicPr>
            <a:picLocks noChangeAspect="1"/>
          </p:cNvPicPr>
          <p:nvPr/>
        </p:nvPicPr>
        <p:blipFill>
          <a:blip r:embed="rId1"/>
          <a:srcRect l="2131" t="7140" r="51810" b="56036"/>
          <a:stretch>
            <a:fillRect/>
          </a:stretch>
        </p:blipFill>
        <p:spPr>
          <a:xfrm>
            <a:off x="4542100" y="1492885"/>
            <a:ext cx="1494845" cy="1853565"/>
          </a:xfrm>
          <a:custGeom>
            <a:avLst/>
            <a:gdLst/>
            <a:ahLst/>
            <a:cxnLst>
              <a:cxn ang="3">
                <a:pos x="hc" y="t"/>
              </a:cxn>
              <a:cxn ang="cd2">
                <a:pos x="l" y="vc"/>
              </a:cxn>
              <a:cxn ang="cd4">
                <a:pos x="hc" y="b"/>
              </a:cxn>
              <a:cxn ang="0">
                <a:pos x="r" y="vc"/>
              </a:cxn>
            </a:cxnLst>
            <a:rect l="l" t="t" r="r" b="b"/>
            <a:pathLst>
              <a:path w="2354" h="2919">
                <a:moveTo>
                  <a:pt x="2354" y="0"/>
                </a:moveTo>
                <a:cubicBezTo>
                  <a:pt x="2354" y="2919"/>
                  <a:pt x="2354" y="2919"/>
                  <a:pt x="2354" y="2919"/>
                </a:cubicBezTo>
                <a:cubicBezTo>
                  <a:pt x="181" y="2919"/>
                  <a:pt x="181" y="2919"/>
                  <a:pt x="181" y="2919"/>
                </a:cubicBezTo>
                <a:cubicBezTo>
                  <a:pt x="27" y="2360"/>
                  <a:pt x="-21" y="1734"/>
                  <a:pt x="8" y="1060"/>
                </a:cubicBezTo>
                <a:cubicBezTo>
                  <a:pt x="969" y="857"/>
                  <a:pt x="1748" y="501"/>
                  <a:pt x="2354" y="0"/>
                </a:cubicBezTo>
                <a:close/>
              </a:path>
            </a:pathLst>
          </a:custGeom>
          <a:ln w="15875">
            <a:solidFill>
              <a:srgbClr val="FFFFFF"/>
            </a:solidFill>
          </a:ln>
        </p:spPr>
      </p:pic>
      <p:pic>
        <p:nvPicPr>
          <p:cNvPr id="9" name="图片 8"/>
          <p:cNvPicPr>
            <a:picLocks noChangeAspect="1"/>
          </p:cNvPicPr>
          <p:nvPr/>
        </p:nvPicPr>
        <p:blipFill>
          <a:blip r:embed="rId1"/>
          <a:srcRect l="51223" t="7039" r="2387" b="56036"/>
          <a:stretch>
            <a:fillRect/>
          </a:stretch>
        </p:blipFill>
        <p:spPr>
          <a:xfrm>
            <a:off x="6135370" y="1487805"/>
            <a:ext cx="1505585" cy="1858645"/>
          </a:xfrm>
          <a:custGeom>
            <a:avLst/>
            <a:gdLst/>
            <a:ahLst/>
            <a:cxnLst>
              <a:cxn ang="3">
                <a:pos x="hc" y="t"/>
              </a:cxn>
              <a:cxn ang="cd2">
                <a:pos x="l" y="vc"/>
              </a:cxn>
              <a:cxn ang="cd4">
                <a:pos x="hc" y="b"/>
              </a:cxn>
              <a:cxn ang="0">
                <a:pos x="r" y="vc"/>
              </a:cxn>
            </a:cxnLst>
            <a:rect l="l" t="t" r="r" b="b"/>
            <a:pathLst>
              <a:path w="2371" h="2927">
                <a:moveTo>
                  <a:pt x="0" y="0"/>
                </a:moveTo>
                <a:cubicBezTo>
                  <a:pt x="733" y="539"/>
                  <a:pt x="1523" y="895"/>
                  <a:pt x="2371" y="1069"/>
                </a:cubicBezTo>
                <a:cubicBezTo>
                  <a:pt x="2342" y="1762"/>
                  <a:pt x="2265" y="2378"/>
                  <a:pt x="2120" y="2927"/>
                </a:cubicBezTo>
                <a:cubicBezTo>
                  <a:pt x="0" y="2927"/>
                  <a:pt x="0" y="2927"/>
                  <a:pt x="0" y="2927"/>
                </a:cubicBezTo>
                <a:cubicBezTo>
                  <a:pt x="0" y="0"/>
                  <a:pt x="0" y="0"/>
                  <a:pt x="0" y="0"/>
                </a:cubicBezTo>
                <a:close/>
              </a:path>
            </a:pathLst>
          </a:custGeom>
          <a:ln w="15875">
            <a:solidFill>
              <a:srgbClr val="FFFFFF"/>
            </a:solidFill>
          </a:ln>
        </p:spPr>
      </p:pic>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矩形 5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2655694" y="1997906"/>
            <a:ext cx="1270000" cy="420370"/>
          </a:xfrm>
          <a:prstGeom prst="rect">
            <a:avLst/>
          </a:prstGeom>
        </p:spPr>
        <p:txBody>
          <a:bodyPr wrap="none">
            <a:spAutoFit/>
          </a:bodyPr>
          <a:lstStyle/>
          <a:p>
            <a:pPr algn="r"/>
            <a:r>
              <a:rPr lang="zh-CN" altLang="en-US" sz="2135" dirty="0">
                <a:solidFill>
                  <a:schemeClr val="bg1"/>
                </a:solidFill>
                <a:ea typeface="阿里巴巴普惠体 R" panose="00020600040101010101" charset="-122"/>
                <a:cs typeface="阿里巴巴普惠体 R" panose="00020600040101010101" charset="-122"/>
              </a:rPr>
              <a:t>我的优势</a:t>
            </a:r>
            <a:endParaRPr lang="zh-CN" altLang="en-US" sz="2135" dirty="0">
              <a:solidFill>
                <a:schemeClr val="bg1"/>
              </a:solidFill>
              <a:ea typeface="阿里巴巴普惠体 R" panose="00020600040101010101" charset="-122"/>
              <a:cs typeface="阿里巴巴普惠体 R" panose="00020600040101010101" charset="-122"/>
            </a:endParaRPr>
          </a:p>
        </p:txBody>
      </p:sp>
      <p:cxnSp>
        <p:nvCxnSpPr>
          <p:cNvPr id="55" name="直接连接符 54"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3296154" y="2514978"/>
            <a:ext cx="434657" cy="0"/>
          </a:xfrm>
          <a:prstGeom prst="line">
            <a:avLst/>
          </a:prstGeom>
          <a:noFill/>
          <a:ln w="19050" cap="flat" cmpd="sng" algn="ctr">
            <a:solidFill>
              <a:srgbClr val="FFFFFF"/>
            </a:solidFill>
            <a:prstDash val="solid"/>
            <a:miter lim="800000"/>
          </a:ln>
          <a:effectLst/>
        </p:spPr>
      </p:cxnSp>
      <p:sp>
        <p:nvSpPr>
          <p:cNvPr id="57" name="矩形 56"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3323507" y="3847431"/>
            <a:ext cx="1270000" cy="420370"/>
          </a:xfrm>
          <a:prstGeom prst="rect">
            <a:avLst/>
          </a:prstGeom>
        </p:spPr>
        <p:txBody>
          <a:bodyPr wrap="none">
            <a:spAutoFit/>
          </a:bodyPr>
          <a:lstStyle/>
          <a:p>
            <a:pPr algn="r"/>
            <a:r>
              <a:rPr lang="zh-CN" altLang="en-US" sz="2135" dirty="0">
                <a:solidFill>
                  <a:schemeClr val="bg1"/>
                </a:solidFill>
                <a:ea typeface="阿里巴巴普惠体 R" panose="00020600040101010101" charset="-122"/>
                <a:cs typeface="阿里巴巴普惠体 R" panose="00020600040101010101" charset="-122"/>
                <a:sym typeface="+mn-ea"/>
              </a:rPr>
              <a:t>我的</a:t>
            </a:r>
            <a:r>
              <a:rPr lang="zh-CN" altLang="en-US" sz="2135" dirty="0">
                <a:solidFill>
                  <a:schemeClr val="bg1"/>
                </a:solidFill>
                <a:ea typeface="阿里巴巴普惠体 R" panose="00020600040101010101" charset="-122"/>
                <a:cs typeface="阿里巴巴普惠体 R" panose="00020600040101010101" charset="-122"/>
              </a:rPr>
              <a:t>优势</a:t>
            </a:r>
            <a:endParaRPr lang="zh-CN" altLang="en-US" sz="2135" dirty="0">
              <a:solidFill>
                <a:schemeClr val="bg1"/>
              </a:solidFill>
              <a:ea typeface="阿里巴巴普惠体 R" panose="00020600040101010101" charset="-122"/>
              <a:cs typeface="阿里巴巴普惠体 R" panose="00020600040101010101" charset="-122"/>
            </a:endParaRPr>
          </a:p>
        </p:txBody>
      </p:sp>
      <p:cxnSp>
        <p:nvCxnSpPr>
          <p:cNvPr id="58" name="直接连接符 5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3926502" y="4605803"/>
            <a:ext cx="434657" cy="0"/>
          </a:xfrm>
          <a:prstGeom prst="line">
            <a:avLst/>
          </a:prstGeom>
          <a:noFill/>
          <a:ln w="19050" cap="flat" cmpd="sng" algn="ctr">
            <a:solidFill>
              <a:srgbClr val="FFFFFF"/>
            </a:solidFill>
            <a:prstDash val="solid"/>
            <a:miter lim="800000"/>
          </a:ln>
          <a:effectLst/>
        </p:spPr>
      </p:cxnSp>
      <p:sp>
        <p:nvSpPr>
          <p:cNvPr id="60" name="矩形 59"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8105486" y="2016470"/>
            <a:ext cx="1270000" cy="420370"/>
          </a:xfrm>
          <a:prstGeom prst="rect">
            <a:avLst/>
          </a:prstGeom>
        </p:spPr>
        <p:txBody>
          <a:bodyPr wrap="none">
            <a:spAutoFit/>
          </a:bodyPr>
          <a:lstStyle/>
          <a:p>
            <a:pPr algn="l"/>
            <a:r>
              <a:rPr lang="zh-CN" altLang="en-US" sz="2135" dirty="0">
                <a:solidFill>
                  <a:schemeClr val="bg1"/>
                </a:solidFill>
                <a:ea typeface="阿里巴巴普惠体 R" panose="00020600040101010101" charset="-122"/>
                <a:cs typeface="阿里巴巴普惠体 R" panose="00020600040101010101" charset="-122"/>
                <a:sym typeface="+mn-ea"/>
              </a:rPr>
              <a:t>我的</a:t>
            </a:r>
            <a:r>
              <a:rPr lang="zh-CN" altLang="en-US" sz="2135" dirty="0">
                <a:solidFill>
                  <a:schemeClr val="bg1"/>
                </a:solidFill>
                <a:ea typeface="阿里巴巴普惠体 R" panose="00020600040101010101" charset="-122"/>
                <a:cs typeface="阿里巴巴普惠体 R" panose="00020600040101010101" charset="-122"/>
              </a:rPr>
              <a:t>优势</a:t>
            </a:r>
            <a:endParaRPr lang="zh-CN" altLang="en-US" sz="2135" dirty="0">
              <a:solidFill>
                <a:schemeClr val="bg1"/>
              </a:solidFill>
              <a:ea typeface="阿里巴巴普惠体 R" panose="00020600040101010101" charset="-122"/>
              <a:cs typeface="阿里巴巴普惠体 R" panose="00020600040101010101" charset="-122"/>
            </a:endParaRPr>
          </a:p>
        </p:txBody>
      </p:sp>
      <p:cxnSp>
        <p:nvCxnSpPr>
          <p:cNvPr id="61" name="直接连接符 60"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8238438" y="2527255"/>
            <a:ext cx="434657" cy="0"/>
          </a:xfrm>
          <a:prstGeom prst="line">
            <a:avLst/>
          </a:prstGeom>
          <a:noFill/>
          <a:ln w="19050" cap="flat" cmpd="sng" algn="ctr">
            <a:solidFill>
              <a:srgbClr val="FFFFFF"/>
            </a:solidFill>
            <a:prstDash val="solid"/>
            <a:miter lim="800000"/>
          </a:ln>
          <a:effectLst/>
        </p:spPr>
      </p:cxnSp>
      <p:sp>
        <p:nvSpPr>
          <p:cNvPr id="63" name="矩形 62"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640729" y="3838943"/>
            <a:ext cx="1270000" cy="420370"/>
          </a:xfrm>
          <a:prstGeom prst="rect">
            <a:avLst/>
          </a:prstGeom>
        </p:spPr>
        <p:txBody>
          <a:bodyPr wrap="none">
            <a:spAutoFit/>
          </a:bodyPr>
          <a:lstStyle/>
          <a:p>
            <a:pPr algn="l"/>
            <a:r>
              <a:rPr lang="zh-CN" altLang="en-US" sz="2135" dirty="0">
                <a:solidFill>
                  <a:schemeClr val="bg1"/>
                </a:solidFill>
                <a:ea typeface="阿里巴巴普惠体 R" panose="00020600040101010101" charset="-122"/>
                <a:cs typeface="阿里巴巴普惠体 R" panose="00020600040101010101" charset="-122"/>
                <a:sym typeface="+mn-ea"/>
              </a:rPr>
              <a:t>我的</a:t>
            </a:r>
            <a:r>
              <a:rPr lang="zh-CN" altLang="en-US" sz="2135" dirty="0">
                <a:solidFill>
                  <a:schemeClr val="bg1"/>
                </a:solidFill>
                <a:ea typeface="阿里巴巴普惠体 R" panose="00020600040101010101" charset="-122"/>
                <a:cs typeface="阿里巴巴普惠体 R" panose="00020600040101010101" charset="-122"/>
              </a:rPr>
              <a:t>优势</a:t>
            </a:r>
            <a:endParaRPr lang="zh-CN" altLang="en-US" sz="2135" dirty="0">
              <a:solidFill>
                <a:schemeClr val="bg1"/>
              </a:solidFill>
              <a:ea typeface="阿里巴巴普惠体 R" panose="00020600040101010101" charset="-122"/>
              <a:cs typeface="阿里巴巴普惠体 R" panose="00020600040101010101" charset="-122"/>
            </a:endParaRPr>
          </a:p>
        </p:txBody>
      </p:sp>
      <p:cxnSp>
        <p:nvCxnSpPr>
          <p:cNvPr id="64" name="直接连接符 6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7773680" y="4349729"/>
            <a:ext cx="434657" cy="0"/>
          </a:xfrm>
          <a:prstGeom prst="line">
            <a:avLst/>
          </a:prstGeom>
          <a:noFill/>
          <a:ln w="19050" cap="flat" cmpd="sng" algn="ctr">
            <a:solidFill>
              <a:srgbClr val="FFFFFF"/>
            </a:solidFill>
            <a:prstDash val="solid"/>
            <a:miter lim="800000"/>
          </a:ln>
          <a:effectLst/>
        </p:spPr>
      </p:cxnSp>
      <p:sp>
        <p:nvSpPr>
          <p:cNvPr id="72" name="文本框 71"/>
          <p:cNvSpPr txBox="1"/>
          <p:nvPr/>
        </p:nvSpPr>
        <p:spPr>
          <a:xfrm>
            <a:off x="419100" y="2589557"/>
            <a:ext cx="3514530" cy="738664"/>
          </a:xfrm>
          <a:prstGeom prst="rect">
            <a:avLst/>
          </a:prstGeom>
          <a:noFill/>
        </p:spPr>
        <p:txBody>
          <a:bodyPr wrap="square" rtlCol="0">
            <a:spAutoFit/>
          </a:bodyPr>
          <a:lstStyle/>
          <a:p>
            <a:pPr algn="r"/>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73" name="文本框 72"/>
          <p:cNvSpPr txBox="1"/>
          <p:nvPr/>
        </p:nvSpPr>
        <p:spPr>
          <a:xfrm>
            <a:off x="1103352" y="4458788"/>
            <a:ext cx="3514530" cy="738664"/>
          </a:xfrm>
          <a:prstGeom prst="rect">
            <a:avLst/>
          </a:prstGeom>
          <a:noFill/>
        </p:spPr>
        <p:txBody>
          <a:bodyPr wrap="square" rtlCol="0">
            <a:spAutoFit/>
          </a:bodyPr>
          <a:lstStyle/>
          <a:p>
            <a:pPr algn="r"/>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74" name="文本框 73"/>
          <p:cNvSpPr txBox="1"/>
          <p:nvPr/>
        </p:nvSpPr>
        <p:spPr>
          <a:xfrm>
            <a:off x="7637887" y="4433905"/>
            <a:ext cx="3514530" cy="738664"/>
          </a:xfrm>
          <a:prstGeom prst="rect">
            <a:avLst/>
          </a:prstGeom>
          <a:noFill/>
        </p:spPr>
        <p:txBody>
          <a:bodyPr wrap="square" rtlCol="0">
            <a:spAutoFit/>
          </a:bodyPr>
          <a:lstStyle/>
          <a:p>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solidFill>
                <a:schemeClr val="bg1"/>
              </a:solidFill>
              <a:ea typeface="阿里巴巴普惠体 R" panose="00020600040101010101" charset="-122"/>
              <a:cs typeface="阿里巴巴普惠体 R" panose="00020600040101010101" charset="-122"/>
            </a:endParaRPr>
          </a:p>
        </p:txBody>
      </p:sp>
      <p:sp>
        <p:nvSpPr>
          <p:cNvPr id="75" name="文本框 74"/>
          <p:cNvSpPr txBox="1"/>
          <p:nvPr/>
        </p:nvSpPr>
        <p:spPr>
          <a:xfrm>
            <a:off x="8135522" y="2608212"/>
            <a:ext cx="3514530" cy="738664"/>
          </a:xfrm>
          <a:prstGeom prst="rect">
            <a:avLst/>
          </a:prstGeom>
          <a:noFill/>
        </p:spPr>
        <p:txBody>
          <a:bodyPr wrap="square" rtlCol="0">
            <a:spAutoFit/>
          </a:bodyPr>
          <a:lstStyle/>
          <a:p>
            <a:r>
              <a:rPr lang="zh-CN" altLang="en-US" sz="1400" dirty="0">
                <a:solidFill>
                  <a:schemeClr val="bg1"/>
                </a:solidFill>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单击此处添加对职位的描述，描述单击此处添加对单击此处添加对职位的描述单击此处添加对职位的描述，描述单击此处添加对</a:t>
            </a:r>
            <a:endParaRPr lang="zh-CN" altLang="en-US" sz="1400" dirty="0">
              <a:solidFill>
                <a:schemeClr val="bg1"/>
              </a:solidFill>
              <a:ea typeface="阿里巴巴普惠体 R" panose="00020600040101010101" charset="-122"/>
              <a:cs typeface="阿里巴巴普惠体 R" panose="00020600040101010101" charset="-122"/>
            </a:endParaRPr>
          </a:p>
        </p:txBody>
      </p:sp>
      <p:cxnSp>
        <p:nvCxnSpPr>
          <p:cNvPr id="10" name="直接连接符 9"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CxnSpPr/>
          <p:nvPr/>
        </p:nvCxnSpPr>
        <p:spPr>
          <a:xfrm>
            <a:off x="4042279" y="4349493"/>
            <a:ext cx="434657" cy="0"/>
          </a:xfrm>
          <a:prstGeom prst="line">
            <a:avLst/>
          </a:prstGeom>
          <a:noFill/>
          <a:ln w="19050" cap="flat" cmpd="sng" algn="ctr">
            <a:solidFill>
              <a:srgbClr val="FFFFFF"/>
            </a:solidFill>
            <a:prstDash val="solid"/>
            <a:miter lim="800000"/>
          </a:ln>
          <a:effectLst/>
        </p:spPr>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par>
                                <p:cTn id="8" presetID="14" presetClass="entr" presetSubtype="1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randombar(horizontal)">
                                      <p:cBhvr>
                                        <p:cTn id="13" dur="500"/>
                                        <p:tgtEl>
                                          <p:spTgt spid="57"/>
                                        </p:tgtEl>
                                      </p:cBhvr>
                                    </p:animEffect>
                                  </p:childTnLst>
                                </p:cTn>
                              </p:par>
                              <p:par>
                                <p:cTn id="14" presetID="14" presetClass="entr" presetSubtype="1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randombar(horizontal)">
                                      <p:cBhvr>
                                        <p:cTn id="16" dur="500"/>
                                        <p:tgtEl>
                                          <p:spTgt spid="5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randombar(horizontal)">
                                      <p:cBhvr>
                                        <p:cTn id="19" dur="500"/>
                                        <p:tgtEl>
                                          <p:spTgt spid="60"/>
                                        </p:tgtEl>
                                      </p:cBhvr>
                                    </p:animEffect>
                                  </p:childTnLst>
                                </p:cTn>
                              </p:par>
                              <p:par>
                                <p:cTn id="20" presetID="14" presetClass="entr" presetSubtype="1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randombar(horizontal)">
                                      <p:cBhvr>
                                        <p:cTn id="22" dur="500"/>
                                        <p:tgtEl>
                                          <p:spTgt spid="6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randombar(horizontal)">
                                      <p:cBhvr>
                                        <p:cTn id="25" dur="500"/>
                                        <p:tgtEl>
                                          <p:spTgt spid="63"/>
                                        </p:tgtEl>
                                      </p:cBhvr>
                                    </p:animEffect>
                                  </p:childTnLst>
                                </p:cTn>
                              </p:par>
                              <p:par>
                                <p:cTn id="26" presetID="14" presetClass="entr" presetSubtype="1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randombar(horizontal)">
                                      <p:cBhvr>
                                        <p:cTn id="28" dur="500"/>
                                        <p:tgtEl>
                                          <p:spTgt spid="6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right)">
                                      <p:cBhvr>
                                        <p:cTn id="31" dur="500"/>
                                        <p:tgtEl>
                                          <p:spTgt spid="7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right)">
                                      <p:cBhvr>
                                        <p:cTn id="34" dur="500"/>
                                        <p:tgtEl>
                                          <p:spTgt spid="73"/>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right)">
                                      <p:cBhvr>
                                        <p:cTn id="37" dur="500"/>
                                        <p:tgtEl>
                                          <p:spTgt spid="74"/>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right)">
                                      <p:cBhvr>
                                        <p:cTn id="40" dur="500"/>
                                        <p:tgtEl>
                                          <p:spTgt spid="75"/>
                                        </p:tgtEl>
                                      </p:cBhvr>
                                    </p:animEffect>
                                  </p:childTnLst>
                                </p:cTn>
                              </p:par>
                              <p:par>
                                <p:cTn id="41" presetID="14" presetClass="entr" presetSubtype="1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0" grpId="0"/>
      <p:bldP spid="63"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矩形 14"/>
          <p:cNvSpPr>
            <a:spLocks noChangeArrowheads="1"/>
          </p:cNvSpPr>
          <p:nvPr/>
        </p:nvSpPr>
        <p:spPr bwMode="auto">
          <a:xfrm>
            <a:off x="7076040" y="2519940"/>
            <a:ext cx="38404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algn="ctr" fontAlgn="base">
              <a:spcBef>
                <a:spcPct val="0"/>
              </a:spcBef>
              <a:spcAft>
                <a:spcPct val="0"/>
              </a:spcAft>
            </a:pPr>
            <a:r>
              <a:rPr lang="zh-CN" altLang="en-US" sz="7200" dirty="0">
                <a:solidFill>
                  <a:schemeClr val="bg1"/>
                </a:solidFill>
                <a:latin typeface="阿里巴巴普惠体 M" panose="00020600040101010101" charset="-122"/>
                <a:ea typeface="阿里巴巴普惠体 M" panose="00020600040101010101" charset="-122"/>
                <a:cs typeface="阿里巴巴普惠体 R" panose="00020600040101010101" charset="-122"/>
              </a:rPr>
              <a:t>环境分析</a:t>
            </a:r>
            <a:endParaRPr lang="zh-CN" altLang="en-US" sz="7200" dirty="0">
              <a:solidFill>
                <a:schemeClr val="bg1"/>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5" name="文本框 4"/>
          <p:cNvSpPr txBox="1"/>
          <p:nvPr/>
        </p:nvSpPr>
        <p:spPr>
          <a:xfrm>
            <a:off x="7087031" y="3653700"/>
            <a:ext cx="3945379" cy="666115"/>
          </a:xfrm>
          <a:prstGeom prst="rect">
            <a:avLst/>
          </a:prstGeom>
          <a:noFill/>
        </p:spPr>
        <p:txBody>
          <a:bodyPr wrap="square" rtlCol="0">
            <a:spAutoFit/>
          </a:bodyPr>
          <a:lstStyle/>
          <a:p>
            <a:pPr algn="ctr"/>
            <a:r>
              <a:rPr lang="zh-CN" altLang="en-US" sz="373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外在环境因素</a:t>
            </a:r>
            <a:endParaRPr lang="zh-CN" altLang="en-US" sz="3735"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 name="组合 2"/>
          <p:cNvGrpSpPr/>
          <p:nvPr/>
        </p:nvGrpSpPr>
        <p:grpSpPr>
          <a:xfrm>
            <a:off x="4944745" y="2538095"/>
            <a:ext cx="1781810" cy="1781810"/>
            <a:chOff x="7477" y="4255"/>
            <a:chExt cx="2806" cy="2806"/>
          </a:xfrm>
        </p:grpSpPr>
        <p:sp>
          <p:nvSpPr>
            <p:cNvPr id="2" name="圆角矩形 1"/>
            <p:cNvSpPr/>
            <p:nvPr/>
          </p:nvSpPr>
          <p:spPr>
            <a:xfrm>
              <a:off x="7477" y="4255"/>
              <a:ext cx="2806" cy="2806"/>
            </a:xfrm>
            <a:prstGeom prst="round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0" name="文本框 9"/>
            <p:cNvSpPr txBox="1"/>
            <p:nvPr/>
          </p:nvSpPr>
          <p:spPr>
            <a:xfrm>
              <a:off x="7681" y="4423"/>
              <a:ext cx="2538" cy="2470"/>
            </a:xfrm>
            <a:prstGeom prst="rect">
              <a:avLst/>
            </a:prstGeom>
            <a:noFill/>
          </p:spPr>
          <p:txBody>
            <a:bodyPr wrap="none" rtlCol="0">
              <a:spAutoFit/>
            </a:bodyPr>
            <a:lstStyle/>
            <a:p>
              <a:pPr algn="ctr"/>
              <a:r>
                <a:rPr lang="en-US" altLang="zh-CN" sz="9600" b="1" dirty="0">
                  <a:solidFill>
                    <a:schemeClr val="bg1"/>
                  </a:solidFill>
                  <a:effectLst/>
                  <a:latin typeface="阿里巴巴普惠体 M" panose="00020600040101010101" charset="-122"/>
                  <a:ea typeface="阿里巴巴普惠体 M" panose="00020600040101010101" charset="-122"/>
                  <a:cs typeface="阿里巴巴普惠体 R" panose="00020600040101010101" charset="-122"/>
                </a:rPr>
                <a:t>02</a:t>
              </a:r>
              <a:endParaRPr lang="en-US" altLang="zh-CN" sz="9600" b="1" dirty="0">
                <a:solidFill>
                  <a:schemeClr val="bg1"/>
                </a:solidFill>
                <a:effectLst/>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0962"/>
        </a:solid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1"/>
          <a:srcRect l="6010" t="4544" r="17172" b="686"/>
          <a:stretch>
            <a:fillRect/>
          </a:stretch>
        </p:blipFill>
        <p:spPr>
          <a:xfrm>
            <a:off x="589280" y="1282065"/>
            <a:ext cx="4829175" cy="4476750"/>
          </a:xfrm>
          <a:custGeom>
            <a:avLst/>
            <a:gdLst/>
            <a:ahLst/>
            <a:cxnLst>
              <a:cxn ang="3">
                <a:pos x="hc" y="t"/>
              </a:cxn>
              <a:cxn ang="cd2">
                <a:pos x="l" y="vc"/>
              </a:cxn>
              <a:cxn ang="cd4">
                <a:pos x="hc" y="b"/>
              </a:cxn>
              <a:cxn ang="0">
                <a:pos x="r" y="vc"/>
              </a:cxn>
            </a:cxnLst>
            <a:rect l="l" t="t" r="r" b="b"/>
            <a:pathLst>
              <a:path w="7605" h="7050">
                <a:moveTo>
                  <a:pt x="1175" y="0"/>
                </a:moveTo>
                <a:lnTo>
                  <a:pt x="6430" y="0"/>
                </a:lnTo>
                <a:cubicBezTo>
                  <a:pt x="7079" y="0"/>
                  <a:pt x="7605" y="526"/>
                  <a:pt x="7605" y="1175"/>
                </a:cubicBezTo>
                <a:lnTo>
                  <a:pt x="7605" y="5875"/>
                </a:lnTo>
                <a:cubicBezTo>
                  <a:pt x="7605" y="6524"/>
                  <a:pt x="7079" y="7050"/>
                  <a:pt x="6430" y="7050"/>
                </a:cubicBezTo>
                <a:lnTo>
                  <a:pt x="1175" y="7050"/>
                </a:lnTo>
                <a:cubicBezTo>
                  <a:pt x="526" y="7050"/>
                  <a:pt x="0" y="6524"/>
                  <a:pt x="0" y="5875"/>
                </a:cubicBezTo>
                <a:lnTo>
                  <a:pt x="0" y="1175"/>
                </a:lnTo>
                <a:cubicBezTo>
                  <a:pt x="0" y="526"/>
                  <a:pt x="526" y="0"/>
                  <a:pt x="1175" y="0"/>
                </a:cubicBezTo>
                <a:close/>
              </a:path>
            </a:pathLst>
          </a:custGeom>
          <a:ln w="15875">
            <a:solidFill>
              <a:srgbClr val="FFFFFF"/>
            </a:solidFill>
          </a:ln>
        </p:spPr>
      </p:pic>
      <p:sp>
        <p:nvSpPr>
          <p:cNvPr id="6" name="文本框 5"/>
          <p:cNvSpPr txBox="1"/>
          <p:nvPr/>
        </p:nvSpPr>
        <p:spPr>
          <a:xfrm>
            <a:off x="4861560" y="185420"/>
            <a:ext cx="2468880" cy="398780"/>
          </a:xfrm>
          <a:prstGeom prst="rect">
            <a:avLst/>
          </a:prstGeom>
          <a:noFill/>
        </p:spPr>
        <p:txBody>
          <a:bodyPr wrap="none" rtlCol="0">
            <a:spAutoFit/>
          </a:bodyPr>
          <a:lstStyle/>
          <a:p>
            <a:r>
              <a:rPr lang="zh-CN" altLang="en-US" sz="2000">
                <a:solidFill>
                  <a:schemeClr val="bg1"/>
                </a:solidFill>
                <a:latin typeface="阿里巴巴普惠体 R" panose="00020600040101010101" charset="-122"/>
                <a:ea typeface="阿里巴巴普惠体 R" panose="00020600040101010101" charset="-122"/>
              </a:rPr>
              <a:t>点击输入您的小标题</a:t>
            </a:r>
            <a:endParaRPr lang="zh-CN" altLang="en-US" sz="2000">
              <a:solidFill>
                <a:schemeClr val="bg1"/>
              </a:solidFill>
              <a:latin typeface="阿里巴巴普惠体 R" panose="00020600040101010101" charset="-122"/>
              <a:ea typeface="阿里巴巴普惠体 R" panose="00020600040101010101" charset="-122"/>
            </a:endParaRPr>
          </a:p>
        </p:txBody>
      </p:sp>
      <p:cxnSp>
        <p:nvCxnSpPr>
          <p:cNvPr id="7" name="直接连接符 6"/>
          <p:cNvCxnSpPr/>
          <p:nvPr/>
        </p:nvCxnSpPr>
        <p:spPr>
          <a:xfrm>
            <a:off x="7448550"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1455" y="384810"/>
            <a:ext cx="453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6918959" y="1052457"/>
            <a:ext cx="3642903" cy="1529300"/>
            <a:chOff x="10769" y="2405"/>
            <a:chExt cx="5737" cy="2408"/>
          </a:xfrm>
        </p:grpSpPr>
        <p:sp>
          <p:nvSpPr>
            <p:cNvPr id="3" name="任意多边形 2"/>
            <p:cNvSpPr/>
            <p:nvPr/>
          </p:nvSpPr>
          <p:spPr>
            <a:xfrm>
              <a:off x="10769" y="2405"/>
              <a:ext cx="5737" cy="2408"/>
            </a:xfrm>
            <a:custGeom>
              <a:avLst/>
              <a:gdLst>
                <a:gd name="connsiteX0" fmla="*/ 0 w 2007616"/>
                <a:gd name="connsiteY0" fmla="*/ 130048 h 1300480"/>
                <a:gd name="connsiteX1" fmla="*/ 130048 w 2007616"/>
                <a:gd name="connsiteY1" fmla="*/ 0 h 1300480"/>
                <a:gd name="connsiteX2" fmla="*/ 1877568 w 2007616"/>
                <a:gd name="connsiteY2" fmla="*/ 0 h 1300480"/>
                <a:gd name="connsiteX3" fmla="*/ 2007616 w 2007616"/>
                <a:gd name="connsiteY3" fmla="*/ 130048 h 1300480"/>
                <a:gd name="connsiteX4" fmla="*/ 2007616 w 2007616"/>
                <a:gd name="connsiteY4" fmla="*/ 1170432 h 1300480"/>
                <a:gd name="connsiteX5" fmla="*/ 1877568 w 2007616"/>
                <a:gd name="connsiteY5" fmla="*/ 1300480 h 1300480"/>
                <a:gd name="connsiteX6" fmla="*/ 130048 w 2007616"/>
                <a:gd name="connsiteY6" fmla="*/ 1300480 h 1300480"/>
                <a:gd name="connsiteX7" fmla="*/ 0 w 2007616"/>
                <a:gd name="connsiteY7" fmla="*/ 1170432 h 1300480"/>
                <a:gd name="connsiteX8" fmla="*/ 0 w 2007616"/>
                <a:gd name="connsiteY8" fmla="*/ 130048 h 130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616" h="1300480">
                  <a:moveTo>
                    <a:pt x="0" y="130048"/>
                  </a:moveTo>
                  <a:cubicBezTo>
                    <a:pt x="0" y="58224"/>
                    <a:pt x="58224" y="0"/>
                    <a:pt x="130048" y="0"/>
                  </a:cubicBezTo>
                  <a:lnTo>
                    <a:pt x="1877568" y="0"/>
                  </a:lnTo>
                  <a:cubicBezTo>
                    <a:pt x="1949392" y="0"/>
                    <a:pt x="2007616" y="58224"/>
                    <a:pt x="2007616" y="130048"/>
                  </a:cubicBezTo>
                  <a:lnTo>
                    <a:pt x="2007616" y="1170432"/>
                  </a:lnTo>
                  <a:cubicBezTo>
                    <a:pt x="2007616" y="1242256"/>
                    <a:pt x="1949392" y="1300480"/>
                    <a:pt x="1877568" y="1300480"/>
                  </a:cubicBezTo>
                  <a:lnTo>
                    <a:pt x="130048" y="1300480"/>
                  </a:lnTo>
                  <a:cubicBezTo>
                    <a:pt x="58224" y="1300480"/>
                    <a:pt x="0" y="1242256"/>
                    <a:pt x="0" y="1170432"/>
                  </a:cubicBezTo>
                  <a:lnTo>
                    <a:pt x="0" y="130048"/>
                  </a:lnTo>
                  <a:close/>
                </a:path>
              </a:pathLst>
            </a:custGeom>
            <a:ln w="127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8775" tIns="205729" rIns="205731" bIns="639223" numCol="1" spcCol="1270" anchor="t" anchorCtr="0">
              <a:noAutofit/>
            </a:bodyPr>
            <a:lstStyle/>
            <a:p>
              <a:pPr marL="304800" lvl="1" indent="-304800" defTabSz="1541145">
                <a:lnSpc>
                  <a:spcPct val="90000"/>
                </a:lnSpc>
                <a:spcBef>
                  <a:spcPct val="0"/>
                </a:spcBef>
                <a:spcAft>
                  <a:spcPct val="15000"/>
                </a:spcAft>
                <a:buChar char="•"/>
              </a:pPr>
              <a:endParaRPr lang="zh-CN" altLang="en-US" sz="3465" dirty="0">
                <a:solidFill>
                  <a:schemeClr val="tx1"/>
                </a:solidFill>
                <a:ea typeface="阿里巴巴普惠体 R" panose="00020600040101010101" charset="-122"/>
                <a:cs typeface="阿里巴巴普惠体 R" panose="00020600040101010101" charset="-122"/>
              </a:endParaRPr>
            </a:p>
          </p:txBody>
        </p:sp>
        <p:cxnSp>
          <p:nvCxnSpPr>
            <p:cNvPr id="79" name="直接连接符 78"/>
            <p:cNvCxnSpPr/>
            <p:nvPr/>
          </p:nvCxnSpPr>
          <p:spPr>
            <a:xfrm>
              <a:off x="12386" y="3332"/>
              <a:ext cx="6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1394" y="2617"/>
              <a:ext cx="2688" cy="628"/>
            </a:xfrm>
            <a:prstGeom prst="rect">
              <a:avLst/>
            </a:prstGeom>
          </p:spPr>
          <p:txBody>
            <a:bodyPr wrap="none">
              <a:spAutoFit/>
            </a:bodyPr>
            <a:lstStyle/>
            <a:p>
              <a:pPr lvl="0"/>
              <a:r>
                <a:rPr lang="zh-CN" altLang="en-US" sz="2000" dirty="0">
                  <a:ea typeface="阿里巴巴普惠体 R" panose="00020600040101010101" charset="-122"/>
                  <a:cs typeface="阿里巴巴普惠体 R" panose="00020600040101010101" charset="-122"/>
                </a:rPr>
                <a:t>添加您的标题</a:t>
              </a:r>
              <a:endParaRPr lang="zh-CN" altLang="en-US" sz="2000" dirty="0">
                <a:ea typeface="阿里巴巴普惠体 R" panose="00020600040101010101" charset="-122"/>
                <a:cs typeface="阿里巴巴普惠体 R" panose="00020600040101010101" charset="-122"/>
              </a:endParaRPr>
            </a:p>
          </p:txBody>
        </p:sp>
        <p:sp>
          <p:nvSpPr>
            <p:cNvPr id="42" name="文本框 41"/>
            <p:cNvSpPr txBox="1"/>
            <p:nvPr/>
          </p:nvSpPr>
          <p:spPr>
            <a:xfrm>
              <a:off x="12004" y="3466"/>
              <a:ext cx="4356" cy="945"/>
            </a:xfrm>
            <a:prstGeom prst="rect">
              <a:avLst/>
            </a:prstGeom>
            <a:noFill/>
          </p:spPr>
          <p:txBody>
            <a:bodyPr wrap="square" rtlCol="0">
              <a:spAutoFit/>
            </a:bodyPr>
            <a:lstStyle/>
            <a:p>
              <a:r>
                <a:rPr lang="zh-CN" altLang="en-US" sz="1100" dirty="0">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a:t>
              </a:r>
              <a:endParaRPr lang="zh-CN" altLang="en-US" sz="1100" dirty="0">
                <a:ea typeface="阿里巴巴普惠体 R" panose="00020600040101010101" charset="-122"/>
                <a:cs typeface="阿里巴巴普惠体 R" panose="00020600040101010101" charset="-122"/>
              </a:endParaRPr>
            </a:p>
          </p:txBody>
        </p:sp>
      </p:grpSp>
      <p:grpSp>
        <p:nvGrpSpPr>
          <p:cNvPr id="14" name="组合 13"/>
          <p:cNvGrpSpPr/>
          <p:nvPr/>
        </p:nvGrpSpPr>
        <p:grpSpPr>
          <a:xfrm>
            <a:off x="6918960" y="2931795"/>
            <a:ext cx="3642995" cy="1529080"/>
            <a:chOff x="10769" y="2405"/>
            <a:chExt cx="5737" cy="2408"/>
          </a:xfrm>
        </p:grpSpPr>
        <p:sp>
          <p:nvSpPr>
            <p:cNvPr id="16" name="任意多边形 15"/>
            <p:cNvSpPr/>
            <p:nvPr/>
          </p:nvSpPr>
          <p:spPr>
            <a:xfrm>
              <a:off x="10769" y="2405"/>
              <a:ext cx="5737" cy="2408"/>
            </a:xfrm>
            <a:custGeom>
              <a:avLst/>
              <a:gdLst>
                <a:gd name="connsiteX0" fmla="*/ 0 w 2007616"/>
                <a:gd name="connsiteY0" fmla="*/ 130048 h 1300480"/>
                <a:gd name="connsiteX1" fmla="*/ 130048 w 2007616"/>
                <a:gd name="connsiteY1" fmla="*/ 0 h 1300480"/>
                <a:gd name="connsiteX2" fmla="*/ 1877568 w 2007616"/>
                <a:gd name="connsiteY2" fmla="*/ 0 h 1300480"/>
                <a:gd name="connsiteX3" fmla="*/ 2007616 w 2007616"/>
                <a:gd name="connsiteY3" fmla="*/ 130048 h 1300480"/>
                <a:gd name="connsiteX4" fmla="*/ 2007616 w 2007616"/>
                <a:gd name="connsiteY4" fmla="*/ 1170432 h 1300480"/>
                <a:gd name="connsiteX5" fmla="*/ 1877568 w 2007616"/>
                <a:gd name="connsiteY5" fmla="*/ 1300480 h 1300480"/>
                <a:gd name="connsiteX6" fmla="*/ 130048 w 2007616"/>
                <a:gd name="connsiteY6" fmla="*/ 1300480 h 1300480"/>
                <a:gd name="connsiteX7" fmla="*/ 0 w 2007616"/>
                <a:gd name="connsiteY7" fmla="*/ 1170432 h 1300480"/>
                <a:gd name="connsiteX8" fmla="*/ 0 w 2007616"/>
                <a:gd name="connsiteY8" fmla="*/ 130048 h 130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616" h="1300480">
                  <a:moveTo>
                    <a:pt x="0" y="130048"/>
                  </a:moveTo>
                  <a:cubicBezTo>
                    <a:pt x="0" y="58224"/>
                    <a:pt x="58224" y="0"/>
                    <a:pt x="130048" y="0"/>
                  </a:cubicBezTo>
                  <a:lnTo>
                    <a:pt x="1877568" y="0"/>
                  </a:lnTo>
                  <a:cubicBezTo>
                    <a:pt x="1949392" y="0"/>
                    <a:pt x="2007616" y="58224"/>
                    <a:pt x="2007616" y="130048"/>
                  </a:cubicBezTo>
                  <a:lnTo>
                    <a:pt x="2007616" y="1170432"/>
                  </a:lnTo>
                  <a:cubicBezTo>
                    <a:pt x="2007616" y="1242256"/>
                    <a:pt x="1949392" y="1300480"/>
                    <a:pt x="1877568" y="1300480"/>
                  </a:cubicBezTo>
                  <a:lnTo>
                    <a:pt x="130048" y="1300480"/>
                  </a:lnTo>
                  <a:cubicBezTo>
                    <a:pt x="58224" y="1300480"/>
                    <a:pt x="0" y="1242256"/>
                    <a:pt x="0" y="1170432"/>
                  </a:cubicBezTo>
                  <a:lnTo>
                    <a:pt x="0" y="130048"/>
                  </a:lnTo>
                  <a:close/>
                </a:path>
              </a:pathLst>
            </a:custGeom>
            <a:ln w="127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8775" tIns="205729" rIns="205731" bIns="639223" numCol="1" spcCol="1270" anchor="t" anchorCtr="0">
              <a:noAutofit/>
            </a:bodyPr>
            <a:lstStyle/>
            <a:p>
              <a:pPr marL="304800" lvl="1" indent="-304800" defTabSz="1541145">
                <a:lnSpc>
                  <a:spcPct val="90000"/>
                </a:lnSpc>
                <a:spcBef>
                  <a:spcPct val="0"/>
                </a:spcBef>
                <a:spcAft>
                  <a:spcPct val="15000"/>
                </a:spcAft>
                <a:buChar char="•"/>
              </a:pPr>
              <a:endParaRPr lang="zh-CN" altLang="en-US" sz="3465" dirty="0">
                <a:solidFill>
                  <a:schemeClr val="tx1"/>
                </a:solidFill>
                <a:ea typeface="阿里巴巴普惠体 R" panose="00020600040101010101" charset="-122"/>
                <a:cs typeface="阿里巴巴普惠体 R" panose="00020600040101010101" charset="-122"/>
              </a:endParaRPr>
            </a:p>
          </p:txBody>
        </p:sp>
        <p:cxnSp>
          <p:nvCxnSpPr>
            <p:cNvPr id="17" name="直接连接符 16"/>
            <p:cNvCxnSpPr/>
            <p:nvPr/>
          </p:nvCxnSpPr>
          <p:spPr>
            <a:xfrm>
              <a:off x="12386" y="3332"/>
              <a:ext cx="6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394" y="2617"/>
              <a:ext cx="2688" cy="628"/>
            </a:xfrm>
            <a:prstGeom prst="rect">
              <a:avLst/>
            </a:prstGeom>
          </p:spPr>
          <p:txBody>
            <a:bodyPr wrap="none">
              <a:spAutoFit/>
            </a:bodyPr>
            <a:lstStyle/>
            <a:p>
              <a:pPr lvl="0" algn="l"/>
              <a:r>
                <a:rPr lang="zh-CN" altLang="en-US" sz="2000" dirty="0">
                  <a:ea typeface="阿里巴巴普惠体 R" panose="00020600040101010101" charset="-122"/>
                  <a:cs typeface="阿里巴巴普惠体 R" panose="00020600040101010101" charset="-122"/>
                  <a:sym typeface="+mn-ea"/>
                </a:rPr>
                <a:t>添加您的标题</a:t>
              </a:r>
              <a:endParaRPr lang="zh-CN" altLang="en-US" sz="2000" dirty="0">
                <a:ea typeface="阿里巴巴普惠体 R" panose="00020600040101010101" charset="-122"/>
                <a:cs typeface="阿里巴巴普惠体 R" panose="00020600040101010101" charset="-122"/>
              </a:endParaRPr>
            </a:p>
          </p:txBody>
        </p:sp>
        <p:sp>
          <p:nvSpPr>
            <p:cNvPr id="19" name="文本框 18"/>
            <p:cNvSpPr txBox="1"/>
            <p:nvPr/>
          </p:nvSpPr>
          <p:spPr>
            <a:xfrm>
              <a:off x="12004" y="3466"/>
              <a:ext cx="4356" cy="945"/>
            </a:xfrm>
            <a:prstGeom prst="rect">
              <a:avLst/>
            </a:prstGeom>
            <a:noFill/>
          </p:spPr>
          <p:txBody>
            <a:bodyPr wrap="square" rtlCol="0">
              <a:spAutoFit/>
            </a:bodyPr>
            <a:lstStyle/>
            <a:p>
              <a:r>
                <a:rPr lang="zh-CN" altLang="en-US" sz="1100" dirty="0">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a:t>
              </a:r>
              <a:endParaRPr lang="zh-CN" altLang="en-US" sz="1100" dirty="0">
                <a:ea typeface="阿里巴巴普惠体 R" panose="00020600040101010101" charset="-122"/>
                <a:cs typeface="阿里巴巴普惠体 R" panose="00020600040101010101" charset="-122"/>
              </a:endParaRPr>
            </a:p>
          </p:txBody>
        </p:sp>
      </p:grpSp>
      <p:grpSp>
        <p:nvGrpSpPr>
          <p:cNvPr id="20" name="组合 19"/>
          <p:cNvGrpSpPr/>
          <p:nvPr/>
        </p:nvGrpSpPr>
        <p:grpSpPr>
          <a:xfrm>
            <a:off x="6918960" y="4811395"/>
            <a:ext cx="3642995" cy="1529080"/>
            <a:chOff x="10769" y="2405"/>
            <a:chExt cx="5737" cy="2408"/>
          </a:xfrm>
        </p:grpSpPr>
        <p:sp>
          <p:nvSpPr>
            <p:cNvPr id="21" name="任意多边形 20"/>
            <p:cNvSpPr/>
            <p:nvPr/>
          </p:nvSpPr>
          <p:spPr>
            <a:xfrm>
              <a:off x="10769" y="2405"/>
              <a:ext cx="5737" cy="2408"/>
            </a:xfrm>
            <a:custGeom>
              <a:avLst/>
              <a:gdLst>
                <a:gd name="connsiteX0" fmla="*/ 0 w 2007616"/>
                <a:gd name="connsiteY0" fmla="*/ 130048 h 1300480"/>
                <a:gd name="connsiteX1" fmla="*/ 130048 w 2007616"/>
                <a:gd name="connsiteY1" fmla="*/ 0 h 1300480"/>
                <a:gd name="connsiteX2" fmla="*/ 1877568 w 2007616"/>
                <a:gd name="connsiteY2" fmla="*/ 0 h 1300480"/>
                <a:gd name="connsiteX3" fmla="*/ 2007616 w 2007616"/>
                <a:gd name="connsiteY3" fmla="*/ 130048 h 1300480"/>
                <a:gd name="connsiteX4" fmla="*/ 2007616 w 2007616"/>
                <a:gd name="connsiteY4" fmla="*/ 1170432 h 1300480"/>
                <a:gd name="connsiteX5" fmla="*/ 1877568 w 2007616"/>
                <a:gd name="connsiteY5" fmla="*/ 1300480 h 1300480"/>
                <a:gd name="connsiteX6" fmla="*/ 130048 w 2007616"/>
                <a:gd name="connsiteY6" fmla="*/ 1300480 h 1300480"/>
                <a:gd name="connsiteX7" fmla="*/ 0 w 2007616"/>
                <a:gd name="connsiteY7" fmla="*/ 1170432 h 1300480"/>
                <a:gd name="connsiteX8" fmla="*/ 0 w 2007616"/>
                <a:gd name="connsiteY8" fmla="*/ 130048 h 130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616" h="1300480">
                  <a:moveTo>
                    <a:pt x="0" y="130048"/>
                  </a:moveTo>
                  <a:cubicBezTo>
                    <a:pt x="0" y="58224"/>
                    <a:pt x="58224" y="0"/>
                    <a:pt x="130048" y="0"/>
                  </a:cubicBezTo>
                  <a:lnTo>
                    <a:pt x="1877568" y="0"/>
                  </a:lnTo>
                  <a:cubicBezTo>
                    <a:pt x="1949392" y="0"/>
                    <a:pt x="2007616" y="58224"/>
                    <a:pt x="2007616" y="130048"/>
                  </a:cubicBezTo>
                  <a:lnTo>
                    <a:pt x="2007616" y="1170432"/>
                  </a:lnTo>
                  <a:cubicBezTo>
                    <a:pt x="2007616" y="1242256"/>
                    <a:pt x="1949392" y="1300480"/>
                    <a:pt x="1877568" y="1300480"/>
                  </a:cubicBezTo>
                  <a:lnTo>
                    <a:pt x="130048" y="1300480"/>
                  </a:lnTo>
                  <a:cubicBezTo>
                    <a:pt x="58224" y="1300480"/>
                    <a:pt x="0" y="1242256"/>
                    <a:pt x="0" y="1170432"/>
                  </a:cubicBezTo>
                  <a:lnTo>
                    <a:pt x="0" y="130048"/>
                  </a:lnTo>
                  <a:close/>
                </a:path>
              </a:pathLst>
            </a:custGeom>
            <a:ln w="127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8775" tIns="205729" rIns="205731" bIns="639223" numCol="1" spcCol="1270" anchor="t" anchorCtr="0">
              <a:noAutofit/>
            </a:bodyPr>
            <a:lstStyle/>
            <a:p>
              <a:pPr marL="304800" lvl="1" indent="-304800" defTabSz="1541145">
                <a:lnSpc>
                  <a:spcPct val="90000"/>
                </a:lnSpc>
                <a:spcBef>
                  <a:spcPct val="0"/>
                </a:spcBef>
                <a:spcAft>
                  <a:spcPct val="15000"/>
                </a:spcAft>
                <a:buChar char="•"/>
              </a:pPr>
              <a:endParaRPr lang="zh-CN" altLang="en-US" sz="3465" dirty="0">
                <a:solidFill>
                  <a:schemeClr val="tx1"/>
                </a:solidFill>
                <a:ea typeface="阿里巴巴普惠体 R" panose="00020600040101010101" charset="-122"/>
                <a:cs typeface="阿里巴巴普惠体 R" panose="00020600040101010101" charset="-122"/>
              </a:endParaRPr>
            </a:p>
          </p:txBody>
        </p:sp>
        <p:cxnSp>
          <p:nvCxnSpPr>
            <p:cNvPr id="22" name="直接连接符 21"/>
            <p:cNvCxnSpPr/>
            <p:nvPr/>
          </p:nvCxnSpPr>
          <p:spPr>
            <a:xfrm>
              <a:off x="12386" y="3332"/>
              <a:ext cx="6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1394" y="2617"/>
              <a:ext cx="2688" cy="628"/>
            </a:xfrm>
            <a:prstGeom prst="rect">
              <a:avLst/>
            </a:prstGeom>
          </p:spPr>
          <p:txBody>
            <a:bodyPr wrap="none">
              <a:spAutoFit/>
            </a:bodyPr>
            <a:lstStyle/>
            <a:p>
              <a:pPr lvl="0" algn="l"/>
              <a:r>
                <a:rPr lang="zh-CN" altLang="en-US" sz="2000" dirty="0">
                  <a:ea typeface="阿里巴巴普惠体 R" panose="00020600040101010101" charset="-122"/>
                  <a:cs typeface="阿里巴巴普惠体 R" panose="00020600040101010101" charset="-122"/>
                  <a:sym typeface="+mn-ea"/>
                </a:rPr>
                <a:t>添加您的标题</a:t>
              </a:r>
              <a:endParaRPr lang="zh-CN" altLang="en-US" sz="2000" dirty="0">
                <a:ea typeface="阿里巴巴普惠体 R" panose="00020600040101010101" charset="-122"/>
                <a:cs typeface="阿里巴巴普惠体 R" panose="00020600040101010101" charset="-122"/>
              </a:endParaRPr>
            </a:p>
          </p:txBody>
        </p:sp>
        <p:sp>
          <p:nvSpPr>
            <p:cNvPr id="24" name="文本框 23"/>
            <p:cNvSpPr txBox="1"/>
            <p:nvPr/>
          </p:nvSpPr>
          <p:spPr>
            <a:xfrm>
              <a:off x="12004" y="3466"/>
              <a:ext cx="4356" cy="945"/>
            </a:xfrm>
            <a:prstGeom prst="rect">
              <a:avLst/>
            </a:prstGeom>
            <a:noFill/>
          </p:spPr>
          <p:txBody>
            <a:bodyPr wrap="square" rtlCol="0">
              <a:spAutoFit/>
            </a:bodyPr>
            <a:lstStyle/>
            <a:p>
              <a:r>
                <a:rPr lang="zh-CN" altLang="en-US" sz="1100" dirty="0">
                  <a:ea typeface="阿里巴巴普惠体 R" panose="00020600040101010101" charset="-122"/>
                  <a:cs typeface="阿里巴巴普惠体 R" panose="00020600040101010101" charset="-122"/>
                </a:rPr>
                <a:t>单击此处添加对职位的描述，描述单击此处添加对单击此处添加对职位的描述单击此处添加对职位的描述</a:t>
              </a:r>
              <a:endParaRPr lang="zh-CN" altLang="en-US" sz="1100" dirty="0">
                <a:ea typeface="阿里巴巴普惠体 R" panose="00020600040101010101" charset="-122"/>
                <a:cs typeface="阿里巴巴普惠体 R" panose="00020600040101010101" charset="-122"/>
              </a:endParaRPr>
            </a:p>
          </p:txBody>
        </p:sp>
      </p:grpSp>
      <p:cxnSp>
        <p:nvCxnSpPr>
          <p:cNvPr id="25" name="直接连接符 24"/>
          <p:cNvCxnSpPr/>
          <p:nvPr/>
        </p:nvCxnSpPr>
        <p:spPr>
          <a:xfrm>
            <a:off x="6229350" y="1052195"/>
            <a:ext cx="0" cy="53435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2639</Words>
  <Application>WPS 演示</Application>
  <PresentationFormat>宽屏</PresentationFormat>
  <Paragraphs>294</Paragraphs>
  <Slides>20</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阿里巴巴普惠体 M</vt:lpstr>
      <vt:lpstr>阿里巴巴普惠体 R</vt:lpstr>
      <vt:lpstr>阿里巴巴普惠体 L</vt:lpstr>
      <vt:lpstr>Calibri</vt:lpstr>
      <vt:lpstr>微软雅黑</vt:lpstr>
      <vt:lpstr>微软雅黑 Light</vt:lpstr>
      <vt:lpstr>Arial Unicode MS</vt:lpstr>
      <vt:lpstr>Helvetica</vt:lpstr>
      <vt:lpstr>Roboto condensed</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28</cp:revision>
  <dcterms:created xsi:type="dcterms:W3CDTF">2019-06-19T02:08:00Z</dcterms:created>
  <dcterms:modified xsi:type="dcterms:W3CDTF">2024-05-02T17:15:32Z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5C0AC2E15DFD47169928F6C31F6ED8AB_13</vt:lpwstr>
  </property>
</Properties>
</file>