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57" r:id="rId5"/>
    <p:sldId id="258" r:id="rId6"/>
    <p:sldId id="259" r:id="rId7"/>
    <p:sldId id="260" r:id="rId8"/>
    <p:sldId id="261" r:id="rId9"/>
    <p:sldId id="271" r:id="rId10"/>
    <p:sldId id="262" r:id="rId11"/>
    <p:sldId id="263" r:id="rId12"/>
    <p:sldId id="264" r:id="rId13"/>
    <p:sldId id="272" r:id="rId14"/>
    <p:sldId id="265" r:id="rId15"/>
    <p:sldId id="266" r:id="rId16"/>
    <p:sldId id="267" r:id="rId17"/>
    <p:sldId id="273" r:id="rId18"/>
    <p:sldId id="268" r:id="rId19"/>
    <p:sldId id="269" r:id="rId20"/>
    <p:sldId id="270" r:id="rId21"/>
    <p:sldId id="274" r:id="rId22"/>
    <p:sldId id="285"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46"/>
    <a:srgbClr val="FFFFFF"/>
    <a:srgbClr val="F3A300"/>
    <a:srgbClr val="138F6C"/>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155"/>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8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endParaRPr dirty="0">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71.xml"/><Relationship Id="rId2" Type="http://schemas.openxmlformats.org/officeDocument/2006/relationships/image" Target="../media/image8.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73.xml"/><Relationship Id="rId2" Type="http://schemas.openxmlformats.org/officeDocument/2006/relationships/image" Target="../media/image9.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tags" Target="../tags/tag75.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ags" Target="../tags/tag78.xml"/><Relationship Id="rId2" Type="http://schemas.openxmlformats.org/officeDocument/2006/relationships/image" Target="../media/image14.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tags" Target="../tags/tag70.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159717" y="2347595"/>
            <a:ext cx="9871710" cy="1014730"/>
          </a:xfrm>
          <a:prstGeom prst="rect">
            <a:avLst/>
          </a:prstGeom>
          <a:noFill/>
          <a:ln w="19050">
            <a:noFill/>
            <a:prstDash val="solid"/>
          </a:ln>
        </p:spPr>
        <p:txBody>
          <a:bodyPr wrap="square" rtlCol="0">
            <a:spAutoFit/>
          </a:bodyPr>
          <a:lstStyle/>
          <a:p>
            <a:pPr lvl="0" algn="ctr"/>
            <a:r>
              <a:rPr lang="en-US" altLang="zh-CN" sz="6000" b="1" dirty="0">
                <a:solidFill>
                  <a:srgbClr val="005B46"/>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sym typeface="+mn-ea"/>
              </a:rPr>
              <a:t>-</a:t>
            </a:r>
            <a:r>
              <a:rPr lang="zh-CN" altLang="en-US" sz="6000" b="1" dirty="0">
                <a:solidFill>
                  <a:srgbClr val="005B46"/>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sym typeface="+mn-ea"/>
              </a:rPr>
              <a:t>岗位竞聘报告</a:t>
            </a:r>
            <a:r>
              <a:rPr lang="en-US" altLang="zh-CN" sz="6000" b="1" dirty="0">
                <a:solidFill>
                  <a:srgbClr val="005B46"/>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sym typeface="+mn-ea"/>
              </a:rPr>
              <a:t>PPT</a:t>
            </a:r>
            <a:r>
              <a:rPr lang="zh-CN" altLang="en-US" sz="6000" b="1" dirty="0">
                <a:solidFill>
                  <a:srgbClr val="005B46"/>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sym typeface="+mn-ea"/>
              </a:rPr>
              <a:t>模板</a:t>
            </a:r>
            <a:r>
              <a:rPr lang="en-US" altLang="zh-CN" sz="6000" b="1" dirty="0">
                <a:solidFill>
                  <a:srgbClr val="005B46"/>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sym typeface="+mn-ea"/>
              </a:rPr>
              <a:t>-</a:t>
            </a:r>
            <a:endParaRPr lang="en-US" altLang="zh-CN" sz="6000" b="1" dirty="0">
              <a:solidFill>
                <a:srgbClr val="005B46"/>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sym typeface="+mn-ea"/>
            </a:endParaRPr>
          </a:p>
        </p:txBody>
      </p:sp>
      <p:sp>
        <p:nvSpPr>
          <p:cNvPr id="8" name="文本框 7"/>
          <p:cNvSpPr txBox="1"/>
          <p:nvPr/>
        </p:nvSpPr>
        <p:spPr>
          <a:xfrm>
            <a:off x="2322195" y="3255010"/>
            <a:ext cx="7594600" cy="521970"/>
          </a:xfrm>
          <a:prstGeom prst="rect">
            <a:avLst/>
          </a:prstGeom>
          <a:noFill/>
          <a:ln w="19050">
            <a:noFill/>
            <a:prstDash val="solid"/>
          </a:ln>
        </p:spPr>
        <p:txBody>
          <a:bodyPr wrap="square" rtlCol="0">
            <a:spAutoFit/>
          </a:bodyPr>
          <a:lstStyle/>
          <a:p>
            <a:pPr lvl="0" algn="dist"/>
            <a:r>
              <a:rPr sz="2800" dirty="0">
                <a:solidFill>
                  <a:srgbClr val="F3A300"/>
                </a:solidFill>
                <a:effectLst/>
                <a:latin typeface="Impact" panose="020B0806030902050204" pitchFamily="34" charset="0"/>
                <a:ea typeface="宋体" panose="02010600030101010101" pitchFamily="2" charset="-122"/>
                <a:sym typeface="+mn-ea"/>
              </a:rPr>
              <a:t>Post competition report PPT template</a:t>
            </a:r>
            <a:endParaRPr sz="2800" dirty="0">
              <a:solidFill>
                <a:srgbClr val="F3A300"/>
              </a:solidFill>
              <a:effectLst/>
              <a:latin typeface="Impact" panose="020B0806030902050204" pitchFamily="34" charset="0"/>
              <a:ea typeface="宋体" panose="02010600030101010101" pitchFamily="2" charset="-122"/>
              <a:sym typeface="+mn-ea"/>
            </a:endParaRPr>
          </a:p>
        </p:txBody>
      </p:sp>
      <p:grpSp>
        <p:nvGrpSpPr>
          <p:cNvPr id="11" name="组合 10"/>
          <p:cNvGrpSpPr/>
          <p:nvPr/>
        </p:nvGrpSpPr>
        <p:grpSpPr>
          <a:xfrm>
            <a:off x="2497935" y="3868694"/>
            <a:ext cx="7195273" cy="398780"/>
            <a:chOff x="3347" y="6320"/>
            <a:chExt cx="12328" cy="628"/>
          </a:xfrm>
        </p:grpSpPr>
        <p:sp>
          <p:nvSpPr>
            <p:cNvPr id="9" name="文本框 8"/>
            <p:cNvSpPr txBox="1"/>
            <p:nvPr/>
          </p:nvSpPr>
          <p:spPr>
            <a:xfrm>
              <a:off x="3347" y="6320"/>
              <a:ext cx="5588" cy="628"/>
            </a:xfrm>
            <a:prstGeom prst="rect">
              <a:avLst/>
            </a:prstGeom>
            <a:noFill/>
            <a:ln w="19050">
              <a:noFill/>
              <a:prstDash val="solid"/>
            </a:ln>
          </p:spPr>
          <p:txBody>
            <a:bodyPr wrap="square" rtlCol="0">
              <a:spAutoFit/>
            </a:bodyPr>
            <a:lstStyle/>
            <a:p>
              <a:pPr lvl="0" algn="ctr"/>
              <a:r>
                <a:rPr lang="zh-CN" sz="2000" dirty="0">
                  <a:solidFill>
                    <a:srgbClr val="F3A300"/>
                  </a:solidFill>
                  <a:effectLst/>
                  <a:latin typeface="阿里巴巴普惠体 M" panose="00020600040101010101" charset="-122"/>
                  <a:ea typeface="阿里巴巴普惠体 M" panose="00020600040101010101" charset="-122"/>
                  <a:sym typeface="+mn-ea"/>
                </a:rPr>
                <a:t>竟聘人：</a:t>
              </a:r>
              <a:r>
                <a:rPr lang="en-US" altLang="zh-CN" sz="2000" dirty="0">
                  <a:solidFill>
                    <a:srgbClr val="F3A300"/>
                  </a:solidFill>
                  <a:effectLst/>
                  <a:latin typeface="阿里巴巴普惠体 M" panose="00020600040101010101" charset="-122"/>
                  <a:ea typeface="阿里巴巴普惠体 M" panose="00020600040101010101" charset="-122"/>
                  <a:sym typeface="+mn-ea"/>
                </a:rPr>
                <a:t>PPT</a:t>
              </a:r>
              <a:r>
                <a:rPr lang="zh-CN" altLang="en-US" sz="2000" dirty="0">
                  <a:solidFill>
                    <a:srgbClr val="F3A300"/>
                  </a:solidFill>
                  <a:effectLst/>
                  <a:latin typeface="阿里巴巴普惠体 M" panose="00020600040101010101" charset="-122"/>
                  <a:ea typeface="阿里巴巴普惠体 M" panose="00020600040101010101" charset="-122"/>
                  <a:sym typeface="+mn-ea"/>
                </a:rPr>
                <a:t>营</a:t>
              </a:r>
              <a:endParaRPr lang="zh-CN" altLang="en-US" sz="2000" dirty="0">
                <a:solidFill>
                  <a:srgbClr val="F3A300"/>
                </a:solidFill>
                <a:effectLst/>
                <a:latin typeface="阿里巴巴普惠体 M" panose="00020600040101010101" charset="-122"/>
                <a:ea typeface="阿里巴巴普惠体 M" panose="00020600040101010101" charset="-122"/>
                <a:sym typeface="+mn-ea"/>
              </a:endParaRPr>
            </a:p>
          </p:txBody>
        </p:sp>
        <p:sp>
          <p:nvSpPr>
            <p:cNvPr id="10" name="文本框 9"/>
            <p:cNvSpPr txBox="1"/>
            <p:nvPr/>
          </p:nvSpPr>
          <p:spPr>
            <a:xfrm>
              <a:off x="8570" y="6320"/>
              <a:ext cx="7105" cy="628"/>
            </a:xfrm>
            <a:prstGeom prst="rect">
              <a:avLst/>
            </a:prstGeom>
            <a:noFill/>
            <a:ln w="19050">
              <a:noFill/>
              <a:prstDash val="solid"/>
            </a:ln>
          </p:spPr>
          <p:txBody>
            <a:bodyPr wrap="square" rtlCol="0">
              <a:spAutoFit/>
            </a:bodyPr>
            <a:lstStyle/>
            <a:p>
              <a:pPr lvl="0" algn="ctr"/>
              <a:r>
                <a:rPr lang="zh-CN" sz="2000" dirty="0">
                  <a:solidFill>
                    <a:srgbClr val="F3A300"/>
                  </a:solidFill>
                  <a:effectLst/>
                  <a:latin typeface="阿里巴巴普惠体 M" panose="00020600040101010101" charset="-122"/>
                  <a:ea typeface="阿里巴巴普惠体 M" panose="00020600040101010101" charset="-122"/>
                  <a:sym typeface="+mn-ea"/>
                </a:rPr>
                <a:t>时间</a:t>
              </a:r>
              <a:r>
                <a:rPr lang="zh-CN" sz="2000" dirty="0">
                  <a:solidFill>
                    <a:srgbClr val="F3A300"/>
                  </a:solidFill>
                  <a:effectLst/>
                  <a:latin typeface="Impact" panose="020B0806030902050204" pitchFamily="34" charset="0"/>
                  <a:ea typeface="宋体" panose="02010600030101010101" pitchFamily="2" charset="-122"/>
                  <a:sym typeface="+mn-ea"/>
                </a:rPr>
                <a:t>：</a:t>
              </a:r>
              <a:r>
                <a:rPr lang="en-US" altLang="zh-CN" sz="2000" dirty="0">
                  <a:solidFill>
                    <a:srgbClr val="F3A300"/>
                  </a:solidFill>
                  <a:effectLst/>
                  <a:latin typeface="阿里巴巴普惠体 R" panose="00020600040101010101" charset="-122"/>
                  <a:ea typeface="阿里巴巴普惠体 R" panose="00020600040101010101" charset="-122"/>
                  <a:sym typeface="+mn-ea"/>
                </a:rPr>
                <a:t>2020.00.00</a:t>
              </a:r>
              <a:endParaRPr lang="en-US" altLang="zh-CN" sz="2000" dirty="0">
                <a:solidFill>
                  <a:srgbClr val="F3A300"/>
                </a:solidFill>
                <a:effectLst/>
                <a:latin typeface="阿里巴巴普惠体 R" panose="00020600040101010101" charset="-122"/>
                <a:ea typeface="阿里巴巴普惠体 R" panose="00020600040101010101" charset="-122"/>
                <a:sym typeface="+mn-ea"/>
              </a:endParaRPr>
            </a:p>
          </p:txBody>
        </p:sp>
      </p:gr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5042" t="4086" r="5042" b="14312"/>
          <a:stretch>
            <a:fillRect/>
          </a:stretch>
        </p:blipFill>
        <p:spPr>
          <a:xfrm>
            <a:off x="992505" y="1831340"/>
            <a:ext cx="3057525" cy="4236085"/>
          </a:xfrm>
          <a:custGeom>
            <a:avLst/>
            <a:gdLst/>
            <a:ahLst/>
            <a:cxnLst>
              <a:cxn ang="3">
                <a:pos x="hc" y="t"/>
              </a:cxn>
              <a:cxn ang="cd2">
                <a:pos x="l" y="vc"/>
              </a:cxn>
              <a:cxn ang="cd4">
                <a:pos x="hc" y="b"/>
              </a:cxn>
              <a:cxn ang="0">
                <a:pos x="r" y="vc"/>
              </a:cxn>
            </a:cxnLst>
            <a:rect l="l" t="t" r="r" b="b"/>
            <a:pathLst>
              <a:path w="4815" h="6671">
                <a:moveTo>
                  <a:pt x="0" y="0"/>
                </a:moveTo>
                <a:lnTo>
                  <a:pt x="4815" y="0"/>
                </a:lnTo>
                <a:lnTo>
                  <a:pt x="4815" y="6671"/>
                </a:lnTo>
                <a:lnTo>
                  <a:pt x="0" y="6671"/>
                </a:lnTo>
                <a:lnTo>
                  <a:pt x="0" y="0"/>
                </a:lnTo>
                <a:close/>
              </a:path>
            </a:pathLst>
          </a:custGeom>
        </p:spPr>
      </p:pic>
      <p:sp>
        <p:nvSpPr>
          <p:cNvPr id="23" name="TextBox 22"/>
          <p:cNvSpPr txBox="1"/>
          <p:nvPr/>
        </p:nvSpPr>
        <p:spPr>
          <a:xfrm>
            <a:off x="415104" y="349267"/>
            <a:ext cx="2621280" cy="460375"/>
          </a:xfrm>
          <a:prstGeom prst="rect">
            <a:avLst/>
          </a:prstGeom>
          <a:noFill/>
        </p:spPr>
        <p:txBody>
          <a:bodyPr wrap="none" rtlCol="0">
            <a:spAutoFit/>
          </a:bodyPr>
          <a:lstStyle/>
          <a:p>
            <a:r>
              <a:rPr lang="zh-CN" altLang="en-US" sz="2400" dirty="0">
                <a:solidFill>
                  <a:srgbClr val="005B46"/>
                </a:solidFill>
                <a:latin typeface="阿里巴巴普惠体 M" panose="00020600040101010101" charset="-122"/>
                <a:ea typeface="阿里巴巴普惠体 M" panose="00020600040101010101" charset="-122"/>
              </a:rPr>
              <a:t>在此输入标题内容</a:t>
            </a:r>
            <a:endParaRPr lang="zh-CN" altLang="en-US" sz="2400" dirty="0">
              <a:solidFill>
                <a:srgbClr val="005B46"/>
              </a:solidFill>
              <a:latin typeface="阿里巴巴普惠体 M" panose="00020600040101010101" charset="-122"/>
              <a:ea typeface="阿里巴巴普惠体 M" panose="00020600040101010101" charset="-122"/>
            </a:endParaRPr>
          </a:p>
        </p:txBody>
      </p:sp>
      <p:grpSp>
        <p:nvGrpSpPr>
          <p:cNvPr id="5" name="组合 4"/>
          <p:cNvGrpSpPr/>
          <p:nvPr/>
        </p:nvGrpSpPr>
        <p:grpSpPr>
          <a:xfrm>
            <a:off x="4354195" y="1367790"/>
            <a:ext cx="7099935" cy="1199515"/>
            <a:chOff x="6778" y="2167"/>
            <a:chExt cx="11181" cy="1889"/>
          </a:xfrm>
        </p:grpSpPr>
        <p:sp>
          <p:nvSpPr>
            <p:cNvPr id="34" name="TextBox 33"/>
            <p:cNvSpPr txBox="1"/>
            <p:nvPr/>
          </p:nvSpPr>
          <p:spPr>
            <a:xfrm>
              <a:off x="6778" y="2167"/>
              <a:ext cx="2233" cy="725"/>
            </a:xfrm>
            <a:prstGeom prst="rect">
              <a:avLst/>
            </a:prstGeom>
            <a:noFill/>
          </p:spPr>
          <p:txBody>
            <a:bodyPr wrap="square" rtlCol="0">
              <a:spAutoFit/>
            </a:bodyPr>
            <a:lstStyle/>
            <a:p>
              <a:r>
                <a:rPr lang="zh-CN" altLang="en-US" sz="2400" dirty="0">
                  <a:solidFill>
                    <a:srgbClr val="005B46"/>
                  </a:solidFill>
                  <a:latin typeface="阿里巴巴普惠体 R" panose="00020600040101010101" charset="-122"/>
                  <a:ea typeface="阿里巴巴普惠体 R" panose="00020600040101010101" charset="-122"/>
                </a:rPr>
                <a:t>添加标题</a:t>
              </a:r>
              <a:endParaRPr lang="zh-CN" altLang="en-US" sz="2400" dirty="0">
                <a:solidFill>
                  <a:srgbClr val="005B46"/>
                </a:solidFill>
                <a:latin typeface="阿里巴巴普惠体 R" panose="00020600040101010101" charset="-122"/>
                <a:ea typeface="阿里巴巴普惠体 R" panose="00020600040101010101" charset="-122"/>
              </a:endParaRPr>
            </a:p>
          </p:txBody>
        </p:sp>
        <p:sp>
          <p:nvSpPr>
            <p:cNvPr id="35" name="TextBox 34"/>
            <p:cNvSpPr txBox="1"/>
            <p:nvPr/>
          </p:nvSpPr>
          <p:spPr>
            <a:xfrm>
              <a:off x="6778" y="3137"/>
              <a:ext cx="11181" cy="919"/>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单击此处添加文本，单击此处添加文本，单击此处添加文本，</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a:p>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单击此处添加文本，单击此处添加文本，单击此处添加文本。</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36" name="矩形 35"/>
            <p:cNvSpPr/>
            <p:nvPr/>
          </p:nvSpPr>
          <p:spPr>
            <a:xfrm>
              <a:off x="6779" y="2882"/>
              <a:ext cx="11021" cy="102"/>
            </a:xfrm>
            <a:prstGeom prst="rect">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6" name="组合 5"/>
          <p:cNvGrpSpPr/>
          <p:nvPr/>
        </p:nvGrpSpPr>
        <p:grpSpPr>
          <a:xfrm>
            <a:off x="4354195" y="2558415"/>
            <a:ext cx="7099935" cy="1199515"/>
            <a:chOff x="6778" y="2167"/>
            <a:chExt cx="11181" cy="1889"/>
          </a:xfrm>
        </p:grpSpPr>
        <p:sp>
          <p:nvSpPr>
            <p:cNvPr id="7" name="TextBox 33"/>
            <p:cNvSpPr txBox="1"/>
            <p:nvPr/>
          </p:nvSpPr>
          <p:spPr>
            <a:xfrm>
              <a:off x="6778" y="2167"/>
              <a:ext cx="2233" cy="725"/>
            </a:xfrm>
            <a:prstGeom prst="rect">
              <a:avLst/>
            </a:prstGeom>
            <a:noFill/>
          </p:spPr>
          <p:txBody>
            <a:bodyPr wrap="square" rtlCol="0">
              <a:spAutoFit/>
            </a:bodyPr>
            <a:lstStyle/>
            <a:p>
              <a:r>
                <a:rPr lang="zh-CN" altLang="en-US" sz="2400" dirty="0">
                  <a:solidFill>
                    <a:srgbClr val="005B46"/>
                  </a:solidFill>
                  <a:latin typeface="阿里巴巴普惠体 R" panose="00020600040101010101" charset="-122"/>
                  <a:ea typeface="阿里巴巴普惠体 R" panose="00020600040101010101" charset="-122"/>
                </a:rPr>
                <a:t>添加标题</a:t>
              </a:r>
              <a:endParaRPr lang="zh-CN" altLang="en-US" sz="2400" dirty="0">
                <a:solidFill>
                  <a:srgbClr val="005B46"/>
                </a:solidFill>
                <a:latin typeface="阿里巴巴普惠体 R" panose="00020600040101010101" charset="-122"/>
                <a:ea typeface="阿里巴巴普惠体 R" panose="00020600040101010101" charset="-122"/>
              </a:endParaRPr>
            </a:p>
          </p:txBody>
        </p:sp>
        <p:sp>
          <p:nvSpPr>
            <p:cNvPr id="8" name="TextBox 34"/>
            <p:cNvSpPr txBox="1"/>
            <p:nvPr/>
          </p:nvSpPr>
          <p:spPr>
            <a:xfrm>
              <a:off x="6778" y="3137"/>
              <a:ext cx="11181" cy="919"/>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单击此处添加文本，单击此处添加文本，单击此处添加文本，</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a:p>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单击此处添加文本，单击此处添加文本，单击此处添加文本。</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9" name="矩形 8"/>
            <p:cNvSpPr/>
            <p:nvPr/>
          </p:nvSpPr>
          <p:spPr>
            <a:xfrm>
              <a:off x="6779" y="2882"/>
              <a:ext cx="11021" cy="102"/>
            </a:xfrm>
            <a:prstGeom prst="rect">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10" name="组合 9"/>
          <p:cNvGrpSpPr/>
          <p:nvPr/>
        </p:nvGrpSpPr>
        <p:grpSpPr>
          <a:xfrm>
            <a:off x="4354195" y="3749040"/>
            <a:ext cx="7099935" cy="1199515"/>
            <a:chOff x="6778" y="2167"/>
            <a:chExt cx="11181" cy="1889"/>
          </a:xfrm>
        </p:grpSpPr>
        <p:sp>
          <p:nvSpPr>
            <p:cNvPr id="11" name="TextBox 33"/>
            <p:cNvSpPr txBox="1"/>
            <p:nvPr/>
          </p:nvSpPr>
          <p:spPr>
            <a:xfrm>
              <a:off x="6778" y="2167"/>
              <a:ext cx="2233" cy="725"/>
            </a:xfrm>
            <a:prstGeom prst="rect">
              <a:avLst/>
            </a:prstGeom>
            <a:noFill/>
          </p:spPr>
          <p:txBody>
            <a:bodyPr wrap="square" rtlCol="0">
              <a:spAutoFit/>
            </a:bodyPr>
            <a:lstStyle/>
            <a:p>
              <a:r>
                <a:rPr lang="zh-CN" altLang="en-US" sz="2400" dirty="0">
                  <a:solidFill>
                    <a:srgbClr val="005B46"/>
                  </a:solidFill>
                  <a:latin typeface="阿里巴巴普惠体 R" panose="00020600040101010101" charset="-122"/>
                  <a:ea typeface="阿里巴巴普惠体 R" panose="00020600040101010101" charset="-122"/>
                </a:rPr>
                <a:t>添加标题</a:t>
              </a:r>
              <a:endParaRPr lang="zh-CN" altLang="en-US" sz="2400" dirty="0">
                <a:solidFill>
                  <a:srgbClr val="005B46"/>
                </a:solidFill>
                <a:latin typeface="阿里巴巴普惠体 R" panose="00020600040101010101" charset="-122"/>
                <a:ea typeface="阿里巴巴普惠体 R" panose="00020600040101010101" charset="-122"/>
              </a:endParaRPr>
            </a:p>
          </p:txBody>
        </p:sp>
        <p:sp>
          <p:nvSpPr>
            <p:cNvPr id="12" name="TextBox 34"/>
            <p:cNvSpPr txBox="1"/>
            <p:nvPr/>
          </p:nvSpPr>
          <p:spPr>
            <a:xfrm>
              <a:off x="6778" y="3137"/>
              <a:ext cx="11181" cy="919"/>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单击此处添加文本，单击此处添加文本，单击此处添加文本，</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a:p>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单击此处添加文本，单击此处添加文本，单击此处添加文本。</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3" name="矩形 12"/>
            <p:cNvSpPr/>
            <p:nvPr/>
          </p:nvSpPr>
          <p:spPr>
            <a:xfrm>
              <a:off x="6779" y="2882"/>
              <a:ext cx="11021" cy="102"/>
            </a:xfrm>
            <a:prstGeom prst="rect">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14" name="组合 13"/>
          <p:cNvGrpSpPr/>
          <p:nvPr/>
        </p:nvGrpSpPr>
        <p:grpSpPr>
          <a:xfrm>
            <a:off x="4354195" y="4939665"/>
            <a:ext cx="7099935" cy="1199515"/>
            <a:chOff x="6778" y="2167"/>
            <a:chExt cx="11181" cy="1889"/>
          </a:xfrm>
        </p:grpSpPr>
        <p:sp>
          <p:nvSpPr>
            <p:cNvPr id="15" name="TextBox 33"/>
            <p:cNvSpPr txBox="1"/>
            <p:nvPr/>
          </p:nvSpPr>
          <p:spPr>
            <a:xfrm>
              <a:off x="6778" y="2167"/>
              <a:ext cx="2233" cy="725"/>
            </a:xfrm>
            <a:prstGeom prst="rect">
              <a:avLst/>
            </a:prstGeom>
            <a:noFill/>
          </p:spPr>
          <p:txBody>
            <a:bodyPr wrap="square" rtlCol="0">
              <a:spAutoFit/>
            </a:bodyPr>
            <a:lstStyle/>
            <a:p>
              <a:r>
                <a:rPr lang="zh-CN" altLang="en-US" sz="2400" dirty="0">
                  <a:solidFill>
                    <a:srgbClr val="005B46"/>
                  </a:solidFill>
                  <a:latin typeface="阿里巴巴普惠体 R" panose="00020600040101010101" charset="-122"/>
                  <a:ea typeface="阿里巴巴普惠体 R" panose="00020600040101010101" charset="-122"/>
                </a:rPr>
                <a:t>添加标题</a:t>
              </a:r>
              <a:endParaRPr lang="zh-CN" altLang="en-US" sz="2400" dirty="0">
                <a:solidFill>
                  <a:srgbClr val="005B46"/>
                </a:solidFill>
                <a:latin typeface="阿里巴巴普惠体 R" panose="00020600040101010101" charset="-122"/>
                <a:ea typeface="阿里巴巴普惠体 R" panose="00020600040101010101" charset="-122"/>
              </a:endParaRPr>
            </a:p>
          </p:txBody>
        </p:sp>
        <p:sp>
          <p:nvSpPr>
            <p:cNvPr id="16" name="TextBox 34"/>
            <p:cNvSpPr txBox="1"/>
            <p:nvPr/>
          </p:nvSpPr>
          <p:spPr>
            <a:xfrm>
              <a:off x="6778" y="3137"/>
              <a:ext cx="11181" cy="919"/>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单击此处添加文本，单击此处添加文本，单击此处添加文本，</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a:p>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单击此处添加文本，单击此处添加文本，单击此处添加文本。</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7" name="矩形 16"/>
            <p:cNvSpPr/>
            <p:nvPr/>
          </p:nvSpPr>
          <p:spPr>
            <a:xfrm>
              <a:off x="6779" y="2882"/>
              <a:ext cx="11021" cy="102"/>
            </a:xfrm>
            <a:prstGeom prst="rect">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阿里巴巴普惠体 R" panose="00020600040101010101" charset="-122"/>
                <a:ea typeface="阿里巴巴普惠体 R" panose="00020600040101010101" charset="-122"/>
              </a:endParaRPr>
            </a:p>
          </p:txBody>
        </p:sp>
      </p:gr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占位符 3"/>
          <p:cNvSpPr txBox="1"/>
          <p:nvPr/>
        </p:nvSpPr>
        <p:spPr>
          <a:xfrm>
            <a:off x="5366951" y="2578815"/>
            <a:ext cx="4187502" cy="432047"/>
          </a:xfrm>
          <a:prstGeom prst="rect">
            <a:avLst/>
          </a:prstGeom>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5B46"/>
                </a:solidFill>
                <a:latin typeface="阿里巴巴普惠体 M" panose="00020600040101010101" charset="-122"/>
                <a:ea typeface="阿里巴巴普惠体 M" panose="00020600040101010101" charset="-122"/>
              </a:rPr>
              <a:t>工作岗位理解</a:t>
            </a:r>
            <a:endParaRPr lang="zh-CN" altLang="en-US" sz="3200">
              <a:solidFill>
                <a:srgbClr val="005B46"/>
              </a:solidFill>
              <a:latin typeface="阿里巴巴普惠体 M" panose="00020600040101010101" charset="-122"/>
              <a:ea typeface="阿里巴巴普惠体 M" panose="00020600040101010101" charset="-122"/>
            </a:endParaRPr>
          </a:p>
        </p:txBody>
      </p:sp>
      <p:sp>
        <p:nvSpPr>
          <p:cNvPr id="9" name="矩形 8"/>
          <p:cNvSpPr/>
          <p:nvPr/>
        </p:nvSpPr>
        <p:spPr>
          <a:xfrm>
            <a:off x="5451644" y="3089136"/>
            <a:ext cx="4150196" cy="45719"/>
          </a:xfrm>
          <a:prstGeom prst="rect">
            <a:avLst/>
          </a:prstGeom>
          <a:solidFill>
            <a:srgbClr val="F3A300"/>
          </a:solidFill>
          <a:ln>
            <a:noFill/>
          </a:ln>
          <a:effectLst/>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pPr algn="ctr"/>
            <a:endParaRPr lang="en-US" dirty="0">
              <a:ea typeface="宋体" panose="02010600030101010101" pitchFamily="2" charset="-122"/>
            </a:endParaRPr>
          </a:p>
        </p:txBody>
      </p:sp>
      <p:sp>
        <p:nvSpPr>
          <p:cNvPr id="8" name="文本框 17"/>
          <p:cNvSpPr>
            <a:spLocks noChangeArrowheads="1"/>
          </p:cNvSpPr>
          <p:nvPr/>
        </p:nvSpPr>
        <p:spPr bwMode="auto">
          <a:xfrm>
            <a:off x="2563115" y="2512199"/>
            <a:ext cx="39036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7200" b="1" dirty="0">
                <a:solidFill>
                  <a:srgbClr val="005B46"/>
                </a:solidFill>
                <a:latin typeface="宋体" panose="02010600030101010101" pitchFamily="2" charset="-122"/>
                <a:ea typeface="宋体" panose="02010600030101010101" pitchFamily="2" charset="-122"/>
                <a:sym typeface="Impact" panose="020B0806030902050204" pitchFamily="34" charset="0"/>
              </a:rPr>
              <a:t>PART  03</a:t>
            </a:r>
            <a:endParaRPr lang="en-US" sz="7200" b="1" dirty="0">
              <a:solidFill>
                <a:srgbClr val="005B46"/>
              </a:solidFill>
              <a:latin typeface="宋体" panose="02010600030101010101" pitchFamily="2" charset="-122"/>
              <a:ea typeface="宋体" panose="02010600030101010101" pitchFamily="2" charset="-122"/>
              <a:sym typeface="Impact" panose="020B0806030902050204" pitchFamily="34" charset="0"/>
            </a:endParaRPr>
          </a:p>
        </p:txBody>
      </p:sp>
      <p:sp>
        <p:nvSpPr>
          <p:cNvPr id="57" name="矩形 56"/>
          <p:cNvSpPr/>
          <p:nvPr/>
        </p:nvSpPr>
        <p:spPr>
          <a:xfrm>
            <a:off x="5366873" y="3237605"/>
            <a:ext cx="2067560" cy="367030"/>
          </a:xfrm>
          <a:prstGeom prst="rect">
            <a:avLst/>
          </a:prstGeom>
        </p:spPr>
        <p:txBody>
          <a:bodyPr wrap="none" lIns="91431" tIns="45716" rIns="91431" bIns="45716">
            <a:spAutoFit/>
          </a:bodyPr>
          <a:lstStyle/>
          <a:p>
            <a:pPr marL="285750" indent="-285750">
              <a:spcBef>
                <a:spcPct val="0"/>
              </a:spcBef>
              <a:buFont typeface="Arial" panose="020B0604020202020204" pitchFamily="34" charset="0"/>
              <a:buChar char="•"/>
            </a:pP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点击输入小标题</a:t>
            </a:r>
            <a:endPar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sp>
        <p:nvSpPr>
          <p:cNvPr id="2" name="矩形 1"/>
          <p:cNvSpPr/>
          <p:nvPr/>
        </p:nvSpPr>
        <p:spPr>
          <a:xfrm>
            <a:off x="5366873" y="3635115"/>
            <a:ext cx="2067560" cy="367030"/>
          </a:xfrm>
          <a:prstGeom prst="rect">
            <a:avLst/>
          </a:prstGeom>
        </p:spPr>
        <p:txBody>
          <a:bodyPr wrap="none" lIns="91431" tIns="45716" rIns="91431" bIns="45716">
            <a:spAutoFit/>
          </a:bodyPr>
          <a:lstStyle/>
          <a:p>
            <a:pPr marL="285750" indent="-285750">
              <a:spcBef>
                <a:spcPct val="0"/>
              </a:spcBef>
              <a:buFont typeface="Arial" panose="020B0604020202020204" pitchFamily="34" charset="0"/>
              <a:buChar char="•"/>
            </a:pP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点击输入小标题</a:t>
            </a:r>
            <a:endPar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sp>
        <p:nvSpPr>
          <p:cNvPr id="3" name="矩形 2"/>
          <p:cNvSpPr/>
          <p:nvPr/>
        </p:nvSpPr>
        <p:spPr>
          <a:xfrm>
            <a:off x="5366873" y="4032625"/>
            <a:ext cx="2067560" cy="367030"/>
          </a:xfrm>
          <a:prstGeom prst="rect">
            <a:avLst/>
          </a:prstGeom>
        </p:spPr>
        <p:txBody>
          <a:bodyPr wrap="none" lIns="91431" tIns="45716" rIns="91431" bIns="45716">
            <a:spAutoFit/>
          </a:bodyPr>
          <a:lstStyle/>
          <a:p>
            <a:pPr marL="285750" indent="-285750">
              <a:spcBef>
                <a:spcPct val="0"/>
              </a:spcBef>
              <a:buFont typeface="Arial" panose="020B0604020202020204" pitchFamily="34" charset="0"/>
              <a:buChar char="•"/>
            </a:pP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点击输入小标题</a:t>
            </a:r>
            <a:endPar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400"/>
                                        <p:tgtEl>
                                          <p:spTgt spid="7"/>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400"/>
                                        <p:tgtEl>
                                          <p:spTgt spid="9"/>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8" grpId="0"/>
      <p:bldP spid="57"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11506" t="1143" r="11506" b="1157"/>
          <a:stretch>
            <a:fillRect/>
          </a:stretch>
        </p:blipFill>
        <p:spPr>
          <a:xfrm>
            <a:off x="992505" y="1769110"/>
            <a:ext cx="3301365" cy="4396105"/>
          </a:xfrm>
          <a:custGeom>
            <a:avLst/>
            <a:gdLst/>
            <a:ahLst/>
            <a:cxnLst>
              <a:cxn ang="3">
                <a:pos x="hc" y="t"/>
              </a:cxn>
              <a:cxn ang="cd2">
                <a:pos x="l" y="vc"/>
              </a:cxn>
              <a:cxn ang="cd4">
                <a:pos x="hc" y="b"/>
              </a:cxn>
              <a:cxn ang="0">
                <a:pos x="r" y="vc"/>
              </a:cxn>
            </a:cxnLst>
            <a:rect l="l" t="t" r="r" b="b"/>
            <a:pathLst>
              <a:path w="5199" h="6923">
                <a:moveTo>
                  <a:pt x="0" y="0"/>
                </a:moveTo>
                <a:lnTo>
                  <a:pt x="5199" y="0"/>
                </a:lnTo>
                <a:lnTo>
                  <a:pt x="5199" y="6923"/>
                </a:lnTo>
                <a:lnTo>
                  <a:pt x="0" y="6923"/>
                </a:lnTo>
                <a:lnTo>
                  <a:pt x="0" y="0"/>
                </a:lnTo>
                <a:close/>
              </a:path>
            </a:pathLst>
          </a:custGeom>
        </p:spPr>
      </p:pic>
      <p:sp>
        <p:nvSpPr>
          <p:cNvPr id="23" name="TextBox 22"/>
          <p:cNvSpPr txBox="1"/>
          <p:nvPr/>
        </p:nvSpPr>
        <p:spPr>
          <a:xfrm>
            <a:off x="415104" y="349267"/>
            <a:ext cx="2621280" cy="460375"/>
          </a:xfrm>
          <a:prstGeom prst="rect">
            <a:avLst/>
          </a:prstGeom>
          <a:noFill/>
        </p:spPr>
        <p:txBody>
          <a:bodyPr wrap="none" rtlCol="0">
            <a:spAutoFit/>
          </a:bodyPr>
          <a:lstStyle/>
          <a:p>
            <a:r>
              <a:rPr lang="zh-CN" altLang="en-US" sz="2400" dirty="0">
                <a:solidFill>
                  <a:srgbClr val="005B46"/>
                </a:solidFill>
                <a:latin typeface="阿里巴巴普惠体 M" panose="00020600040101010101" charset="-122"/>
                <a:ea typeface="阿里巴巴普惠体 M" panose="00020600040101010101" charset="-122"/>
              </a:rPr>
              <a:t>在此输入标题内容</a:t>
            </a:r>
            <a:endParaRPr lang="zh-CN" altLang="en-US" sz="2400" dirty="0">
              <a:solidFill>
                <a:srgbClr val="005B46"/>
              </a:solidFill>
              <a:latin typeface="阿里巴巴普惠体 M" panose="00020600040101010101" charset="-122"/>
              <a:ea typeface="阿里巴巴普惠体 M" panose="00020600040101010101" charset="-122"/>
            </a:endParaRPr>
          </a:p>
        </p:txBody>
      </p:sp>
      <p:grpSp>
        <p:nvGrpSpPr>
          <p:cNvPr id="45" name="组合 44"/>
          <p:cNvGrpSpPr/>
          <p:nvPr/>
        </p:nvGrpSpPr>
        <p:grpSpPr>
          <a:xfrm>
            <a:off x="4601210" y="1768405"/>
            <a:ext cx="6698615" cy="618560"/>
            <a:chOff x="4932040" y="1235977"/>
            <a:chExt cx="3960440" cy="365760"/>
          </a:xfrm>
        </p:grpSpPr>
        <p:sp>
          <p:nvSpPr>
            <p:cNvPr id="38" name="Content Placeholder 9"/>
            <p:cNvSpPr txBox="1"/>
            <p:nvPr/>
          </p:nvSpPr>
          <p:spPr>
            <a:xfrm>
              <a:off x="4932040" y="1235977"/>
              <a:ext cx="609600" cy="365760"/>
            </a:xfrm>
            <a:prstGeom prst="rect">
              <a:avLst/>
            </a:prstGeom>
            <a:solidFill>
              <a:srgbClr val="D38411"/>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Arial" panose="020B0604020202020204" pitchFamily="34" charset="0"/>
                </a:rPr>
                <a:t>01</a:t>
              </a:r>
              <a:endParaRPr kumimoji="0" lang="en-US" sz="20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Arial" panose="020B0604020202020204" pitchFamily="34" charset="0"/>
              </a:endParaRPr>
            </a:p>
          </p:txBody>
        </p:sp>
        <p:sp>
          <p:nvSpPr>
            <p:cNvPr id="28" name="矩形 27"/>
            <p:cNvSpPr/>
            <p:nvPr/>
          </p:nvSpPr>
          <p:spPr>
            <a:xfrm>
              <a:off x="5624395" y="1246157"/>
              <a:ext cx="3268085" cy="345029"/>
            </a:xfrm>
            <a:prstGeom prst="rect">
              <a:avLst/>
            </a:prstGeom>
          </p:spPr>
          <p:txBody>
            <a:bodyPr wrap="square">
              <a:spAutoFit/>
            </a:bodyPr>
            <a:lstStyle/>
            <a:p>
              <a:pPr lvl="0"/>
              <a:r>
                <a:rPr lang="zh-CN" altLang="en-US" sz="1600"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rPr>
                <a:t>单击此处添加</a:t>
              </a:r>
              <a:r>
                <a:rPr lang="zh-CN" altLang="en-US" sz="1600" dirty="0">
                  <a:solidFill>
                    <a:schemeClr val="tx1">
                      <a:lumMod val="75000"/>
                      <a:lumOff val="25000"/>
                    </a:schemeClr>
                  </a:solidFill>
                  <a:effectLst/>
                  <a:latin typeface="阿里巴巴普惠体 R" panose="00020600040101010101" charset="-122"/>
                  <a:ea typeface="阿里巴巴普惠体 R" panose="00020600040101010101" charset="-122"/>
                </a:rPr>
                <a:t>文本，单击此处添加文本，单击此处添加文本，单击此处添加文本。</a:t>
              </a:r>
              <a:endParaRPr lang="zh-CN" altLang="en-US" sz="1600"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endParaRPr>
            </a:p>
          </p:txBody>
        </p:sp>
      </p:grpSp>
      <p:grpSp>
        <p:nvGrpSpPr>
          <p:cNvPr id="46" name="组合 45"/>
          <p:cNvGrpSpPr/>
          <p:nvPr/>
        </p:nvGrpSpPr>
        <p:grpSpPr>
          <a:xfrm>
            <a:off x="4601210" y="3027680"/>
            <a:ext cx="6698615" cy="618490"/>
            <a:chOff x="4932040" y="2074176"/>
            <a:chExt cx="3960440" cy="365760"/>
          </a:xfrm>
        </p:grpSpPr>
        <p:sp>
          <p:nvSpPr>
            <p:cNvPr id="39" name="Content Placeholder 10"/>
            <p:cNvSpPr txBox="1"/>
            <p:nvPr/>
          </p:nvSpPr>
          <p:spPr>
            <a:xfrm>
              <a:off x="4932040" y="2074176"/>
              <a:ext cx="609600" cy="365760"/>
            </a:xfrm>
            <a:prstGeom prst="rect">
              <a:avLst/>
            </a:prstGeom>
            <a:solidFill>
              <a:srgbClr val="005B46"/>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Arial" panose="020B0604020202020204" pitchFamily="34" charset="0"/>
                </a:rPr>
                <a:t>02</a:t>
              </a:r>
              <a:endParaRPr kumimoji="0" lang="en-US" sz="20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Arial" panose="020B0604020202020204" pitchFamily="34" charset="0"/>
              </a:endParaRPr>
            </a:p>
          </p:txBody>
        </p:sp>
        <p:sp>
          <p:nvSpPr>
            <p:cNvPr id="42" name="矩形 41"/>
            <p:cNvSpPr/>
            <p:nvPr/>
          </p:nvSpPr>
          <p:spPr>
            <a:xfrm>
              <a:off x="5624395" y="2084415"/>
              <a:ext cx="3268085" cy="345029"/>
            </a:xfrm>
            <a:prstGeom prst="rect">
              <a:avLst/>
            </a:prstGeom>
          </p:spPr>
          <p:txBody>
            <a:bodyPr wrap="square">
              <a:spAutoFit/>
            </a:bodyPr>
            <a:lstStyle/>
            <a:p>
              <a:pPr lvl="0"/>
              <a:r>
                <a:rPr lang="zh-CN" altLang="en-US" sz="1600"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rPr>
                <a:t>单击此处添加</a:t>
              </a:r>
              <a:r>
                <a:rPr lang="zh-CN" altLang="en-US" sz="1600" dirty="0">
                  <a:solidFill>
                    <a:schemeClr val="tx1">
                      <a:lumMod val="75000"/>
                      <a:lumOff val="25000"/>
                    </a:schemeClr>
                  </a:solidFill>
                  <a:effectLst/>
                  <a:latin typeface="阿里巴巴普惠体 R" panose="00020600040101010101" charset="-122"/>
                  <a:ea typeface="阿里巴巴普惠体 R" panose="00020600040101010101" charset="-122"/>
                </a:rPr>
                <a:t>文本，单击此处添加文本，单击此处添加文本，单击此处添加文本。</a:t>
              </a:r>
              <a:endParaRPr lang="zh-CN" altLang="en-US" sz="1600"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endParaRPr>
            </a:p>
          </p:txBody>
        </p:sp>
      </p:grpSp>
      <p:grpSp>
        <p:nvGrpSpPr>
          <p:cNvPr id="47" name="组合 46"/>
          <p:cNvGrpSpPr/>
          <p:nvPr/>
        </p:nvGrpSpPr>
        <p:grpSpPr>
          <a:xfrm>
            <a:off x="4601210" y="4286885"/>
            <a:ext cx="6698615" cy="618490"/>
            <a:chOff x="4932040" y="2886977"/>
            <a:chExt cx="3960440" cy="365760"/>
          </a:xfrm>
        </p:grpSpPr>
        <p:sp>
          <p:nvSpPr>
            <p:cNvPr id="40" name="Content Placeholder 11"/>
            <p:cNvSpPr txBox="1"/>
            <p:nvPr/>
          </p:nvSpPr>
          <p:spPr>
            <a:xfrm>
              <a:off x="4932040" y="2886977"/>
              <a:ext cx="609600" cy="365760"/>
            </a:xfrm>
            <a:prstGeom prst="rect">
              <a:avLst/>
            </a:prstGeom>
            <a:solidFill>
              <a:srgbClr val="D38411"/>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Arial" panose="020B0604020202020204" pitchFamily="34" charset="0"/>
                </a:rPr>
                <a:t>03</a:t>
              </a:r>
              <a:endParaRPr kumimoji="0" lang="en-US" sz="20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Arial" panose="020B0604020202020204" pitchFamily="34" charset="0"/>
              </a:endParaRPr>
            </a:p>
          </p:txBody>
        </p:sp>
        <p:sp>
          <p:nvSpPr>
            <p:cNvPr id="43" name="矩形 42"/>
            <p:cNvSpPr/>
            <p:nvPr/>
          </p:nvSpPr>
          <p:spPr>
            <a:xfrm>
              <a:off x="5624395" y="2897217"/>
              <a:ext cx="3268085" cy="345029"/>
            </a:xfrm>
            <a:prstGeom prst="rect">
              <a:avLst/>
            </a:prstGeom>
          </p:spPr>
          <p:txBody>
            <a:bodyPr wrap="square">
              <a:spAutoFit/>
            </a:bodyPr>
            <a:lstStyle/>
            <a:p>
              <a:pPr lvl="0"/>
              <a:r>
                <a:rPr lang="zh-CN" altLang="en-US" sz="1600"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rPr>
                <a:t>单击此处添加</a:t>
              </a:r>
              <a:r>
                <a:rPr lang="zh-CN" altLang="en-US" sz="1600" dirty="0">
                  <a:solidFill>
                    <a:schemeClr val="tx1">
                      <a:lumMod val="75000"/>
                      <a:lumOff val="25000"/>
                    </a:schemeClr>
                  </a:solidFill>
                  <a:effectLst/>
                  <a:latin typeface="阿里巴巴普惠体 R" panose="00020600040101010101" charset="-122"/>
                  <a:ea typeface="阿里巴巴普惠体 R" panose="00020600040101010101" charset="-122"/>
                </a:rPr>
                <a:t>文本，单击此处添加文本，单击此处添加文本，单击此处添加文本。</a:t>
              </a:r>
              <a:endParaRPr lang="zh-CN" altLang="en-US" sz="1600"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endParaRPr>
            </a:p>
          </p:txBody>
        </p:sp>
      </p:grpSp>
      <p:grpSp>
        <p:nvGrpSpPr>
          <p:cNvPr id="48" name="组合 47"/>
          <p:cNvGrpSpPr/>
          <p:nvPr/>
        </p:nvGrpSpPr>
        <p:grpSpPr>
          <a:xfrm>
            <a:off x="4601210" y="5546090"/>
            <a:ext cx="6698615" cy="618490"/>
            <a:chOff x="4932040" y="3699777"/>
            <a:chExt cx="3960440" cy="365760"/>
          </a:xfrm>
        </p:grpSpPr>
        <p:sp>
          <p:nvSpPr>
            <p:cNvPr id="41" name="Content Placeholder 12"/>
            <p:cNvSpPr txBox="1"/>
            <p:nvPr/>
          </p:nvSpPr>
          <p:spPr>
            <a:xfrm>
              <a:off x="4932040" y="3699777"/>
              <a:ext cx="609600" cy="365760"/>
            </a:xfrm>
            <a:prstGeom prst="rect">
              <a:avLst/>
            </a:prstGeom>
            <a:solidFill>
              <a:srgbClr val="005B46"/>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Arial" panose="020B0604020202020204" pitchFamily="34" charset="0"/>
                </a:rPr>
                <a:t>04</a:t>
              </a:r>
              <a:endParaRPr kumimoji="0" lang="en-US" sz="20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Arial" panose="020B0604020202020204" pitchFamily="34" charset="0"/>
              </a:endParaRPr>
            </a:p>
          </p:txBody>
        </p:sp>
        <p:sp>
          <p:nvSpPr>
            <p:cNvPr id="44" name="矩形 43"/>
            <p:cNvSpPr/>
            <p:nvPr/>
          </p:nvSpPr>
          <p:spPr>
            <a:xfrm>
              <a:off x="5624395" y="3710460"/>
              <a:ext cx="3268085" cy="345029"/>
            </a:xfrm>
            <a:prstGeom prst="rect">
              <a:avLst/>
            </a:prstGeom>
          </p:spPr>
          <p:txBody>
            <a:bodyPr wrap="square">
              <a:spAutoFit/>
            </a:bodyPr>
            <a:lstStyle/>
            <a:p>
              <a:pPr lvl="0"/>
              <a:r>
                <a:rPr lang="zh-CN" altLang="en-US" sz="1600"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rPr>
                <a:t>单击此处添加</a:t>
              </a:r>
              <a:r>
                <a:rPr lang="zh-CN" altLang="en-US" sz="1600" dirty="0">
                  <a:solidFill>
                    <a:schemeClr val="tx1">
                      <a:lumMod val="75000"/>
                      <a:lumOff val="25000"/>
                    </a:schemeClr>
                  </a:solidFill>
                  <a:effectLst/>
                  <a:latin typeface="阿里巴巴普惠体 R" panose="00020600040101010101" charset="-122"/>
                  <a:ea typeface="阿里巴巴普惠体 R" panose="00020600040101010101" charset="-122"/>
                </a:rPr>
                <a:t>文本，单击此处添加文本，单击此处添加文本，单击此处添加文本。</a:t>
              </a:r>
              <a:endParaRPr lang="zh-CN" altLang="en-US" sz="1600"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endParaRPr>
            </a:p>
          </p:txBody>
        </p:sp>
      </p:gr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415104" y="349267"/>
            <a:ext cx="2621280" cy="460375"/>
          </a:xfrm>
          <a:prstGeom prst="rect">
            <a:avLst/>
          </a:prstGeom>
          <a:noFill/>
        </p:spPr>
        <p:txBody>
          <a:bodyPr wrap="none" rtlCol="0">
            <a:spAutoFit/>
          </a:bodyPr>
          <a:lstStyle/>
          <a:p>
            <a:r>
              <a:rPr lang="zh-CN" altLang="en-US" sz="2400" dirty="0">
                <a:solidFill>
                  <a:srgbClr val="005B46"/>
                </a:solidFill>
                <a:latin typeface="阿里巴巴普惠体 M" panose="00020600040101010101" charset="-122"/>
                <a:ea typeface="阿里巴巴普惠体 M" panose="00020600040101010101" charset="-122"/>
              </a:rPr>
              <a:t>在此输入标题内容</a:t>
            </a:r>
            <a:endParaRPr lang="zh-CN" altLang="en-US" sz="2400" dirty="0">
              <a:solidFill>
                <a:srgbClr val="005B46"/>
              </a:solidFill>
              <a:latin typeface="阿里巴巴普惠体 M" panose="00020600040101010101" charset="-122"/>
              <a:ea typeface="阿里巴巴普惠体 M" panose="00020600040101010101" charset="-122"/>
            </a:endParaRPr>
          </a:p>
        </p:txBody>
      </p:sp>
      <p:grpSp>
        <p:nvGrpSpPr>
          <p:cNvPr id="32" name="组合 31"/>
          <p:cNvGrpSpPr/>
          <p:nvPr/>
        </p:nvGrpSpPr>
        <p:grpSpPr>
          <a:xfrm>
            <a:off x="1010598" y="1483995"/>
            <a:ext cx="10316512" cy="4370611"/>
            <a:chOff x="1791" y="1601"/>
            <a:chExt cx="10880" cy="4609"/>
          </a:xfrm>
        </p:grpSpPr>
        <p:sp>
          <p:nvSpPr>
            <p:cNvPr id="2" name="AutoShape 10"/>
            <p:cNvSpPr>
              <a:spLocks noChangeArrowheads="1"/>
            </p:cNvSpPr>
            <p:nvPr/>
          </p:nvSpPr>
          <p:spPr bwMode="auto">
            <a:xfrm rot="16200000">
              <a:off x="6239" y="-1538"/>
              <a:ext cx="1983" cy="10880"/>
            </a:xfrm>
            <a:prstGeom prst="downArrow">
              <a:avLst>
                <a:gd name="adj1" fmla="val 49065"/>
                <a:gd name="adj2" fmla="val 44827"/>
              </a:avLst>
            </a:prstGeom>
            <a:solidFill>
              <a:srgbClr val="005B46"/>
            </a:solidFill>
            <a:ln>
              <a:noFill/>
            </a:ln>
          </p:spPr>
          <p:txBody>
            <a:bodyPr vert="eaVert"/>
            <a:lstStyle/>
            <a:p>
              <a:endParaRPr lang="zh-CN" altLang="en-US" sz="2400" dirty="0">
                <a:latin typeface="宋体" panose="02010600030101010101" pitchFamily="2" charset="-122"/>
                <a:ea typeface="宋体" panose="02010600030101010101" pitchFamily="2" charset="-122"/>
              </a:endParaRPr>
            </a:p>
          </p:txBody>
        </p:sp>
        <p:grpSp>
          <p:nvGrpSpPr>
            <p:cNvPr id="3" name="组合 41"/>
            <p:cNvGrpSpPr/>
            <p:nvPr/>
          </p:nvGrpSpPr>
          <p:grpSpPr bwMode="auto">
            <a:xfrm>
              <a:off x="4391" y="2861"/>
              <a:ext cx="2412" cy="2182"/>
              <a:chOff x="1214414" y="2786058"/>
              <a:chExt cx="1935848" cy="1751017"/>
            </a:xfrm>
          </p:grpSpPr>
          <p:grpSp>
            <p:nvGrpSpPr>
              <p:cNvPr id="4" name="Group 6"/>
              <p:cNvGrpSpPr/>
              <p:nvPr/>
            </p:nvGrpSpPr>
            <p:grpSpPr bwMode="auto">
              <a:xfrm>
                <a:off x="1295400" y="2786058"/>
                <a:ext cx="1753450" cy="1751017"/>
                <a:chOff x="1823" y="2371"/>
                <a:chExt cx="1801" cy="1801"/>
              </a:xfrm>
            </p:grpSpPr>
            <p:sp>
              <p:nvSpPr>
                <p:cNvPr id="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rgbClr val="0070C0"/>
                    </a:solidFill>
                    <a:latin typeface="宋体" panose="02010600030101010101" pitchFamily="2" charset="-122"/>
                    <a:ea typeface="宋体" panose="02010600030101010101" pitchFamily="2" charset="-122"/>
                  </a:endParaRPr>
                </a:p>
              </p:txBody>
            </p:sp>
            <p:sp>
              <p:nvSpPr>
                <p:cNvPr id="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400" dirty="0">
                    <a:solidFill>
                      <a:srgbClr val="0070C0"/>
                    </a:solidFill>
                    <a:latin typeface="宋体" panose="02010600030101010101" pitchFamily="2" charset="-122"/>
                    <a:ea typeface="宋体" panose="02010600030101010101" pitchFamily="2" charset="-122"/>
                  </a:endParaRPr>
                </a:p>
              </p:txBody>
            </p:sp>
          </p:grpSp>
          <p:sp>
            <p:nvSpPr>
              <p:cNvPr id="5" name="Text Box 9"/>
              <p:cNvSpPr txBox="1">
                <a:spLocks noChangeArrowheads="1"/>
              </p:cNvSpPr>
              <p:nvPr/>
            </p:nvSpPr>
            <p:spPr bwMode="auto">
              <a:xfrm>
                <a:off x="1214414" y="34343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005B46"/>
                    </a:solidFill>
                    <a:latin typeface="宋体" panose="02010600030101010101" pitchFamily="2" charset="-122"/>
                  </a:rPr>
                  <a:t>写入文本</a:t>
                </a:r>
                <a:endParaRPr lang="zh-CN" altLang="en-US" sz="2400" b="1" dirty="0">
                  <a:solidFill>
                    <a:srgbClr val="005B46"/>
                  </a:solidFill>
                  <a:latin typeface="宋体" panose="02010600030101010101" pitchFamily="2" charset="-122"/>
                </a:endParaRPr>
              </a:p>
            </p:txBody>
          </p:sp>
        </p:grpSp>
        <p:grpSp>
          <p:nvGrpSpPr>
            <p:cNvPr id="8" name="组合 46"/>
            <p:cNvGrpSpPr/>
            <p:nvPr/>
          </p:nvGrpSpPr>
          <p:grpSpPr bwMode="auto">
            <a:xfrm>
              <a:off x="6802" y="2861"/>
              <a:ext cx="2412" cy="2182"/>
              <a:chOff x="1214414" y="2786058"/>
              <a:chExt cx="1935848" cy="1751017"/>
            </a:xfrm>
          </p:grpSpPr>
          <p:grpSp>
            <p:nvGrpSpPr>
              <p:cNvPr id="9" name="Group 6"/>
              <p:cNvGrpSpPr/>
              <p:nvPr/>
            </p:nvGrpSpPr>
            <p:grpSpPr bwMode="auto">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rgbClr val="0070C0"/>
                    </a:solidFill>
                    <a:latin typeface="宋体" panose="02010600030101010101" pitchFamily="2" charset="-122"/>
                    <a:ea typeface="宋体" panose="02010600030101010101" pitchFamily="2" charset="-122"/>
                  </a:endParaRPr>
                </a:p>
              </p:txBody>
            </p:sp>
            <p:sp>
              <p:nvSpPr>
                <p:cNvPr id="1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400" dirty="0">
                    <a:solidFill>
                      <a:srgbClr val="0070C0"/>
                    </a:solidFill>
                    <a:latin typeface="宋体" panose="02010600030101010101" pitchFamily="2" charset="-122"/>
                    <a:ea typeface="宋体" panose="02010600030101010101" pitchFamily="2" charset="-122"/>
                  </a:endParaRPr>
                </a:p>
              </p:txBody>
            </p:sp>
          </p:grpSp>
          <p:sp>
            <p:nvSpPr>
              <p:cNvPr id="10" name="Text Box 9"/>
              <p:cNvSpPr txBox="1">
                <a:spLocks noChangeArrowheads="1"/>
              </p:cNvSpPr>
              <p:nvPr/>
            </p:nvSpPr>
            <p:spPr bwMode="auto">
              <a:xfrm>
                <a:off x="1214414" y="34343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005B46"/>
                    </a:solidFill>
                    <a:latin typeface="宋体" panose="02010600030101010101" pitchFamily="2" charset="-122"/>
                  </a:rPr>
                  <a:t>写入文本</a:t>
                </a:r>
                <a:endParaRPr lang="zh-CN" altLang="en-US" sz="2400" b="1" dirty="0">
                  <a:solidFill>
                    <a:srgbClr val="005B46"/>
                  </a:solidFill>
                  <a:latin typeface="宋体" panose="02010600030101010101" pitchFamily="2" charset="-122"/>
                </a:endParaRPr>
              </a:p>
            </p:txBody>
          </p:sp>
        </p:grpSp>
        <p:grpSp>
          <p:nvGrpSpPr>
            <p:cNvPr id="13" name="组合 51"/>
            <p:cNvGrpSpPr/>
            <p:nvPr/>
          </p:nvGrpSpPr>
          <p:grpSpPr bwMode="auto">
            <a:xfrm>
              <a:off x="9238" y="2861"/>
              <a:ext cx="2412" cy="2182"/>
              <a:chOff x="1214414" y="2786058"/>
              <a:chExt cx="1935848" cy="1751017"/>
            </a:xfrm>
          </p:grpSpPr>
          <p:grpSp>
            <p:nvGrpSpPr>
              <p:cNvPr id="14" name="Group 6"/>
              <p:cNvGrpSpPr/>
              <p:nvPr/>
            </p:nvGrpSpPr>
            <p:grpSpPr bwMode="auto">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rgbClr val="0070C0"/>
                    </a:solidFill>
                    <a:latin typeface="宋体" panose="02010600030101010101" pitchFamily="2" charset="-122"/>
                    <a:ea typeface="宋体" panose="02010600030101010101" pitchFamily="2" charset="-122"/>
                  </a:endParaRPr>
                </a:p>
              </p:txBody>
            </p:sp>
            <p:sp>
              <p:nvSpPr>
                <p:cNvPr id="1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400" dirty="0">
                    <a:solidFill>
                      <a:srgbClr val="0070C0"/>
                    </a:solidFill>
                    <a:latin typeface="宋体" panose="02010600030101010101" pitchFamily="2" charset="-122"/>
                    <a:ea typeface="宋体" panose="02010600030101010101" pitchFamily="2" charset="-122"/>
                  </a:endParaRPr>
                </a:p>
              </p:txBody>
            </p:sp>
          </p:grpSp>
          <p:sp>
            <p:nvSpPr>
              <p:cNvPr id="15" name="Text Box 9"/>
              <p:cNvSpPr txBox="1">
                <a:spLocks noChangeArrowheads="1"/>
              </p:cNvSpPr>
              <p:nvPr/>
            </p:nvSpPr>
            <p:spPr bwMode="auto">
              <a:xfrm>
                <a:off x="1214414" y="34343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005B46"/>
                    </a:solidFill>
                    <a:latin typeface="宋体" panose="02010600030101010101" pitchFamily="2" charset="-122"/>
                  </a:rPr>
                  <a:t>写入文本</a:t>
                </a:r>
                <a:endParaRPr lang="zh-CN" altLang="en-US" sz="2400" b="1" dirty="0">
                  <a:solidFill>
                    <a:srgbClr val="005B46"/>
                  </a:solidFill>
                  <a:latin typeface="宋体" panose="02010600030101010101" pitchFamily="2" charset="-122"/>
                </a:endParaRPr>
              </a:p>
            </p:txBody>
          </p:sp>
        </p:grpSp>
        <p:grpSp>
          <p:nvGrpSpPr>
            <p:cNvPr id="18" name="组合 40"/>
            <p:cNvGrpSpPr/>
            <p:nvPr/>
          </p:nvGrpSpPr>
          <p:grpSpPr bwMode="auto">
            <a:xfrm>
              <a:off x="2032" y="2861"/>
              <a:ext cx="2412" cy="2182"/>
              <a:chOff x="1214414" y="2786058"/>
              <a:chExt cx="1935848" cy="1751017"/>
            </a:xfrm>
          </p:grpSpPr>
          <p:grpSp>
            <p:nvGrpSpPr>
              <p:cNvPr id="19" name="Group 6"/>
              <p:cNvGrpSpPr/>
              <p:nvPr/>
            </p:nvGrpSpPr>
            <p:grpSpPr bwMode="auto">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宋体" panose="02010600030101010101" pitchFamily="2" charset="-122"/>
                    <a:ea typeface="宋体" panose="02010600030101010101" pitchFamily="2" charset="-122"/>
                  </a:endParaRPr>
                </a:p>
              </p:txBody>
            </p:sp>
            <p:sp>
              <p:nvSpPr>
                <p:cNvPr id="22" name="Oval 8"/>
                <p:cNvSpPr>
                  <a:spLocks noChangeArrowheads="1"/>
                </p:cNvSpPr>
                <p:nvPr/>
              </p:nvSpPr>
              <p:spPr bwMode="auto">
                <a:xfrm>
                  <a:off x="1946" y="2493"/>
                  <a:ext cx="1556" cy="1556"/>
                </a:xfrm>
                <a:prstGeom prst="ellipse">
                  <a:avLst/>
                </a:prstGeom>
                <a:solidFill>
                  <a:srgbClr val="BFBFBF"/>
                </a:solidFill>
                <a:ln w="38100">
                  <a:solidFill>
                    <a:srgbClr val="FFFFFF"/>
                  </a:solidFill>
                  <a:round/>
                </a:ln>
              </p:spPr>
              <p:txBody>
                <a:bodyPr/>
                <a:lstStyle/>
                <a:p>
                  <a:endParaRPr lang="zh-CN" altLang="en-US" sz="2400" dirty="0">
                    <a:latin typeface="宋体" panose="02010600030101010101" pitchFamily="2" charset="-122"/>
                    <a:ea typeface="宋体" panose="02010600030101010101" pitchFamily="2" charset="-122"/>
                  </a:endParaRPr>
                </a:p>
              </p:txBody>
            </p:sp>
          </p:grpSp>
          <p:sp>
            <p:nvSpPr>
              <p:cNvPr id="20" name="Text Box 9"/>
              <p:cNvSpPr txBox="1">
                <a:spLocks noChangeArrowheads="1"/>
              </p:cNvSpPr>
              <p:nvPr/>
            </p:nvSpPr>
            <p:spPr bwMode="auto">
              <a:xfrm>
                <a:off x="1214414" y="34343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005B46"/>
                    </a:solidFill>
                    <a:latin typeface="宋体" panose="02010600030101010101" pitchFamily="2" charset="-122"/>
                  </a:rPr>
                  <a:t>写入文本</a:t>
                </a:r>
                <a:endParaRPr lang="zh-CN" altLang="en-US" sz="2400" b="1" dirty="0">
                  <a:solidFill>
                    <a:srgbClr val="005B46"/>
                  </a:solidFill>
                  <a:latin typeface="宋体" panose="02010600030101010101" pitchFamily="2" charset="-122"/>
                </a:endParaRPr>
              </a:p>
            </p:txBody>
          </p:sp>
        </p:grpSp>
        <p:sp>
          <p:nvSpPr>
            <p:cNvPr id="24" name="矩形标注 23"/>
            <p:cNvSpPr/>
            <p:nvPr/>
          </p:nvSpPr>
          <p:spPr>
            <a:xfrm>
              <a:off x="4861" y="5437"/>
              <a:ext cx="2095" cy="65"/>
            </a:xfrm>
            <a:prstGeom prst="wedgeRectCallout">
              <a:avLst>
                <a:gd name="adj1" fmla="val -17526"/>
                <a:gd name="adj2" fmla="val -509465"/>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C00000"/>
                </a:solidFill>
                <a:ea typeface="宋体" panose="02010600030101010101" pitchFamily="2" charset="-122"/>
              </a:endParaRPr>
            </a:p>
          </p:txBody>
        </p:sp>
        <p:sp>
          <p:nvSpPr>
            <p:cNvPr id="25" name="矩形标注 24"/>
            <p:cNvSpPr/>
            <p:nvPr/>
          </p:nvSpPr>
          <p:spPr>
            <a:xfrm>
              <a:off x="2464" y="2370"/>
              <a:ext cx="2246" cy="91"/>
            </a:xfrm>
            <a:prstGeom prst="wedgeRectCallout">
              <a:avLst>
                <a:gd name="adj1" fmla="val -23398"/>
                <a:gd name="adj2" fmla="val 403291"/>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C00000"/>
                </a:solidFill>
                <a:ea typeface="宋体" panose="02010600030101010101" pitchFamily="2" charset="-122"/>
              </a:endParaRPr>
            </a:p>
          </p:txBody>
        </p:sp>
        <p:sp>
          <p:nvSpPr>
            <p:cNvPr id="26" name="Rectangle 28"/>
            <p:cNvSpPr>
              <a:spLocks noChangeArrowheads="1"/>
            </p:cNvSpPr>
            <p:nvPr/>
          </p:nvSpPr>
          <p:spPr bwMode="auto">
            <a:xfrm>
              <a:off x="4832" y="5491"/>
              <a:ext cx="2091"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单击此处添加文字</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单击此处添加文字</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7" name="Rectangle 28"/>
            <p:cNvSpPr>
              <a:spLocks noChangeArrowheads="1"/>
            </p:cNvSpPr>
            <p:nvPr/>
          </p:nvSpPr>
          <p:spPr bwMode="auto">
            <a:xfrm>
              <a:off x="2559" y="1601"/>
              <a:ext cx="2091"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单击此处添加文字</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单击此处添加文字</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8" name="矩形标注 27"/>
            <p:cNvSpPr/>
            <p:nvPr/>
          </p:nvSpPr>
          <p:spPr>
            <a:xfrm>
              <a:off x="7158" y="2370"/>
              <a:ext cx="2246" cy="91"/>
            </a:xfrm>
            <a:prstGeom prst="wedgeRectCallout">
              <a:avLst>
                <a:gd name="adj1" fmla="val -23398"/>
                <a:gd name="adj2" fmla="val 403291"/>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C00000"/>
                </a:solidFill>
                <a:ea typeface="宋体" panose="02010600030101010101" pitchFamily="2" charset="-122"/>
              </a:endParaRPr>
            </a:p>
          </p:txBody>
        </p:sp>
        <p:sp>
          <p:nvSpPr>
            <p:cNvPr id="29" name="Rectangle 28"/>
            <p:cNvSpPr>
              <a:spLocks noChangeArrowheads="1"/>
            </p:cNvSpPr>
            <p:nvPr/>
          </p:nvSpPr>
          <p:spPr bwMode="auto">
            <a:xfrm>
              <a:off x="7254" y="1601"/>
              <a:ext cx="2091"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单击此处添加文字</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单击此处添加文字</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30" name="矩形标注 29"/>
            <p:cNvSpPr/>
            <p:nvPr/>
          </p:nvSpPr>
          <p:spPr>
            <a:xfrm>
              <a:off x="9759" y="5437"/>
              <a:ext cx="2095" cy="65"/>
            </a:xfrm>
            <a:prstGeom prst="wedgeRectCallout">
              <a:avLst>
                <a:gd name="adj1" fmla="val -17526"/>
                <a:gd name="adj2" fmla="val -509465"/>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C00000"/>
                </a:solidFill>
                <a:ea typeface="宋体" panose="02010600030101010101" pitchFamily="2" charset="-122"/>
              </a:endParaRPr>
            </a:p>
          </p:txBody>
        </p:sp>
        <p:sp>
          <p:nvSpPr>
            <p:cNvPr id="31" name="Rectangle 28"/>
            <p:cNvSpPr>
              <a:spLocks noChangeArrowheads="1"/>
            </p:cNvSpPr>
            <p:nvPr/>
          </p:nvSpPr>
          <p:spPr bwMode="auto">
            <a:xfrm>
              <a:off x="9731" y="5491"/>
              <a:ext cx="2091"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单击此处添加文字</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单击此处添加文字</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gr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415104" y="349267"/>
            <a:ext cx="2621280" cy="460375"/>
          </a:xfrm>
          <a:prstGeom prst="rect">
            <a:avLst/>
          </a:prstGeom>
          <a:noFill/>
        </p:spPr>
        <p:txBody>
          <a:bodyPr wrap="none" rtlCol="0">
            <a:spAutoFit/>
          </a:bodyPr>
          <a:lstStyle/>
          <a:p>
            <a:r>
              <a:rPr lang="zh-CN" altLang="en-US" sz="2400" dirty="0">
                <a:solidFill>
                  <a:srgbClr val="005B46"/>
                </a:solidFill>
                <a:latin typeface="阿里巴巴普惠体 M" panose="00020600040101010101" charset="-122"/>
                <a:ea typeface="阿里巴巴普惠体 M" panose="00020600040101010101" charset="-122"/>
              </a:rPr>
              <a:t>在此输入标题内容</a:t>
            </a:r>
            <a:endParaRPr lang="zh-CN" altLang="en-US" sz="2400" dirty="0">
              <a:solidFill>
                <a:srgbClr val="005B46"/>
              </a:solidFill>
              <a:latin typeface="阿里巴巴普惠体 M" panose="00020600040101010101" charset="-122"/>
              <a:ea typeface="阿里巴巴普惠体 M" panose="00020600040101010101" charset="-122"/>
            </a:endParaRPr>
          </a:p>
        </p:txBody>
      </p:sp>
      <p:grpSp>
        <p:nvGrpSpPr>
          <p:cNvPr id="31" name="组合 30"/>
          <p:cNvGrpSpPr/>
          <p:nvPr/>
        </p:nvGrpSpPr>
        <p:grpSpPr>
          <a:xfrm>
            <a:off x="1658620" y="1176020"/>
            <a:ext cx="8769985" cy="5084445"/>
            <a:chOff x="2352" y="1499"/>
            <a:chExt cx="9261" cy="5369"/>
          </a:xfrm>
        </p:grpSpPr>
        <p:grpSp>
          <p:nvGrpSpPr>
            <p:cNvPr id="36" name="组合 35"/>
            <p:cNvGrpSpPr/>
            <p:nvPr/>
          </p:nvGrpSpPr>
          <p:grpSpPr>
            <a:xfrm>
              <a:off x="2352" y="1499"/>
              <a:ext cx="4784" cy="2637"/>
              <a:chOff x="1493658" y="951570"/>
              <a:chExt cx="3037916" cy="1674186"/>
            </a:xfrm>
          </p:grpSpPr>
          <p:sp>
            <p:nvSpPr>
              <p:cNvPr id="2" name="矩形 1"/>
              <p:cNvSpPr/>
              <p:nvPr/>
            </p:nvSpPr>
            <p:spPr>
              <a:xfrm>
                <a:off x="1493658" y="951570"/>
                <a:ext cx="2916324" cy="1674186"/>
              </a:xfrm>
              <a:prstGeom prst="rect">
                <a:avLst/>
              </a:prstGeom>
              <a:solidFill>
                <a:srgbClr val="F3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阿里巴巴普惠体 R" panose="00020600040101010101" charset="-122"/>
                  <a:ea typeface="阿里巴巴普惠体 R" panose="00020600040101010101" charset="-122"/>
                </a:endParaRPr>
              </a:p>
            </p:txBody>
          </p:sp>
          <p:pic>
            <p:nvPicPr>
              <p:cNvPr id="6" name="图片 5"/>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650285" y="1075312"/>
                <a:ext cx="555518" cy="555518"/>
              </a:xfrm>
              <a:prstGeom prst="rect">
                <a:avLst/>
              </a:prstGeom>
            </p:spPr>
          </p:pic>
          <p:grpSp>
            <p:nvGrpSpPr>
              <p:cNvPr id="10" name="组合 9"/>
              <p:cNvGrpSpPr/>
              <p:nvPr/>
            </p:nvGrpSpPr>
            <p:grpSpPr>
              <a:xfrm>
                <a:off x="2645701" y="1538847"/>
                <a:ext cx="1885873" cy="965851"/>
                <a:chOff x="6166293" y="3789040"/>
                <a:chExt cx="2514497" cy="1287801"/>
              </a:xfrm>
            </p:grpSpPr>
            <p:sp>
              <p:nvSpPr>
                <p:cNvPr id="11" name="文本框 54"/>
                <p:cNvSpPr txBox="1"/>
                <p:nvPr/>
              </p:nvSpPr>
              <p:spPr>
                <a:xfrm>
                  <a:off x="6166293" y="3789040"/>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12" name="文本框 55"/>
                <p:cNvSpPr txBox="1"/>
                <p:nvPr/>
              </p:nvSpPr>
              <p:spPr>
                <a:xfrm>
                  <a:off x="6166293" y="4109731"/>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13" name="文本框 56"/>
                <p:cNvSpPr txBox="1"/>
                <p:nvPr/>
              </p:nvSpPr>
              <p:spPr>
                <a:xfrm>
                  <a:off x="6166293" y="4458884"/>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14" name="文本框 57"/>
                <p:cNvSpPr txBox="1"/>
                <p:nvPr/>
              </p:nvSpPr>
              <p:spPr>
                <a:xfrm>
                  <a:off x="6166293" y="4775380"/>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grpSp>
        </p:grpSp>
        <p:grpSp>
          <p:nvGrpSpPr>
            <p:cNvPr id="35" name="组合 34"/>
            <p:cNvGrpSpPr/>
            <p:nvPr/>
          </p:nvGrpSpPr>
          <p:grpSpPr>
            <a:xfrm>
              <a:off x="2352" y="4232"/>
              <a:ext cx="4830" cy="2637"/>
              <a:chOff x="1493658" y="2687267"/>
              <a:chExt cx="3067216" cy="1674186"/>
            </a:xfrm>
          </p:grpSpPr>
          <p:sp>
            <p:nvSpPr>
              <p:cNvPr id="4" name="矩形 3"/>
              <p:cNvSpPr/>
              <p:nvPr/>
            </p:nvSpPr>
            <p:spPr>
              <a:xfrm>
                <a:off x="1493658" y="2687267"/>
                <a:ext cx="2916324" cy="1674186"/>
              </a:xfrm>
              <a:prstGeom prst="rect">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阿里巴巴普惠体 R" panose="00020600040101010101" charset="-122"/>
                  <a:ea typeface="阿里巴巴普惠体 R" panose="00020600040101010101" charset="-122"/>
                </a:endParaRPr>
              </a:p>
            </p:txBody>
          </p:sp>
          <p:pic>
            <p:nvPicPr>
              <p:cNvPr id="9" name="图片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496194" y="3759882"/>
                <a:ext cx="495783" cy="495783"/>
              </a:xfrm>
              <a:prstGeom prst="rect">
                <a:avLst/>
              </a:prstGeom>
            </p:spPr>
          </p:pic>
          <p:grpSp>
            <p:nvGrpSpPr>
              <p:cNvPr id="15" name="组合 14"/>
              <p:cNvGrpSpPr/>
              <p:nvPr/>
            </p:nvGrpSpPr>
            <p:grpSpPr>
              <a:xfrm>
                <a:off x="2675001" y="2783555"/>
                <a:ext cx="1885873" cy="965851"/>
                <a:chOff x="6166293" y="3789040"/>
                <a:chExt cx="2514497" cy="1287801"/>
              </a:xfrm>
            </p:grpSpPr>
            <p:sp>
              <p:nvSpPr>
                <p:cNvPr id="16" name="文本框 54"/>
                <p:cNvSpPr txBox="1"/>
                <p:nvPr/>
              </p:nvSpPr>
              <p:spPr>
                <a:xfrm>
                  <a:off x="6166293" y="3789040"/>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17" name="文本框 55"/>
                <p:cNvSpPr txBox="1"/>
                <p:nvPr/>
              </p:nvSpPr>
              <p:spPr>
                <a:xfrm>
                  <a:off x="6166293" y="4109731"/>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18" name="文本框 56"/>
                <p:cNvSpPr txBox="1"/>
                <p:nvPr/>
              </p:nvSpPr>
              <p:spPr>
                <a:xfrm>
                  <a:off x="6166293" y="4458884"/>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19" name="文本框 57"/>
                <p:cNvSpPr txBox="1"/>
                <p:nvPr/>
              </p:nvSpPr>
              <p:spPr>
                <a:xfrm>
                  <a:off x="6166293" y="4775380"/>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grpSp>
        </p:grpSp>
        <p:grpSp>
          <p:nvGrpSpPr>
            <p:cNvPr id="37" name="组合 36"/>
            <p:cNvGrpSpPr/>
            <p:nvPr/>
          </p:nvGrpSpPr>
          <p:grpSpPr>
            <a:xfrm>
              <a:off x="7021" y="1499"/>
              <a:ext cx="4593" cy="2637"/>
              <a:chOff x="4458259" y="951570"/>
              <a:chExt cx="2916324" cy="1674186"/>
            </a:xfrm>
          </p:grpSpPr>
          <p:sp>
            <p:nvSpPr>
              <p:cNvPr id="3" name="矩形 2"/>
              <p:cNvSpPr/>
              <p:nvPr/>
            </p:nvSpPr>
            <p:spPr>
              <a:xfrm>
                <a:off x="4458259" y="951570"/>
                <a:ext cx="2916324" cy="1674186"/>
              </a:xfrm>
              <a:prstGeom prst="rect">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阿里巴巴普惠体 R" panose="00020600040101010101" charset="-122"/>
                  <a:ea typeface="阿里巴巴普惠体 R" panose="00020600040101010101" charset="-122"/>
                </a:endParaRPr>
              </a:p>
            </p:txBody>
          </p:sp>
          <p:pic>
            <p:nvPicPr>
              <p:cNvPr id="8" name="图片 7"/>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797654" y="1098281"/>
                <a:ext cx="495783" cy="495783"/>
              </a:xfrm>
              <a:prstGeom prst="rect">
                <a:avLst/>
              </a:prstGeom>
            </p:spPr>
          </p:pic>
          <p:grpSp>
            <p:nvGrpSpPr>
              <p:cNvPr id="20" name="组合 19"/>
              <p:cNvGrpSpPr/>
              <p:nvPr/>
            </p:nvGrpSpPr>
            <p:grpSpPr>
              <a:xfrm>
                <a:off x="4522332" y="1554996"/>
                <a:ext cx="1885873" cy="965851"/>
                <a:chOff x="6166293" y="3789040"/>
                <a:chExt cx="2514497" cy="1287801"/>
              </a:xfrm>
            </p:grpSpPr>
            <p:sp>
              <p:nvSpPr>
                <p:cNvPr id="21" name="文本框 54"/>
                <p:cNvSpPr txBox="1"/>
                <p:nvPr/>
              </p:nvSpPr>
              <p:spPr>
                <a:xfrm>
                  <a:off x="6166293" y="3789040"/>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22" name="文本框 55"/>
                <p:cNvSpPr txBox="1"/>
                <p:nvPr/>
              </p:nvSpPr>
              <p:spPr>
                <a:xfrm>
                  <a:off x="6166293" y="4109731"/>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5" name="文本框 56"/>
                <p:cNvSpPr txBox="1"/>
                <p:nvPr/>
              </p:nvSpPr>
              <p:spPr>
                <a:xfrm>
                  <a:off x="6166293" y="4458884"/>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24" name="文本框 57"/>
                <p:cNvSpPr txBox="1"/>
                <p:nvPr/>
              </p:nvSpPr>
              <p:spPr>
                <a:xfrm>
                  <a:off x="6166293" y="4775380"/>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grpSp>
        </p:grpSp>
        <p:grpSp>
          <p:nvGrpSpPr>
            <p:cNvPr id="38" name="组合 37"/>
            <p:cNvGrpSpPr/>
            <p:nvPr/>
          </p:nvGrpSpPr>
          <p:grpSpPr>
            <a:xfrm>
              <a:off x="7021" y="4232"/>
              <a:ext cx="4593" cy="2637"/>
              <a:chOff x="4458259" y="2687267"/>
              <a:chExt cx="2916324" cy="1674186"/>
            </a:xfrm>
          </p:grpSpPr>
          <p:sp>
            <p:nvSpPr>
              <p:cNvPr id="7" name="矩形 6"/>
              <p:cNvSpPr/>
              <p:nvPr/>
            </p:nvSpPr>
            <p:spPr>
              <a:xfrm>
                <a:off x="4458259" y="2687267"/>
                <a:ext cx="2916324" cy="1674186"/>
              </a:xfrm>
              <a:prstGeom prst="rect">
                <a:avLst/>
              </a:prstGeom>
              <a:solidFill>
                <a:srgbClr val="F3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阿里巴巴普惠体 R" panose="00020600040101010101" charset="-122"/>
                  <a:ea typeface="阿里巴巴普惠体 R" panose="00020600040101010101" charset="-122"/>
                </a:endParaRPr>
              </a:p>
            </p:txBody>
          </p:sp>
          <p:pic>
            <p:nvPicPr>
              <p:cNvPr id="25" name="图片 24"/>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6732240" y="3759882"/>
                <a:ext cx="555518" cy="555518"/>
              </a:xfrm>
              <a:prstGeom prst="rect">
                <a:avLst/>
              </a:prstGeom>
            </p:spPr>
          </p:pic>
          <p:grpSp>
            <p:nvGrpSpPr>
              <p:cNvPr id="26" name="组合 25"/>
              <p:cNvGrpSpPr/>
              <p:nvPr/>
            </p:nvGrpSpPr>
            <p:grpSpPr>
              <a:xfrm>
                <a:off x="4517994" y="2760927"/>
                <a:ext cx="1885873" cy="965851"/>
                <a:chOff x="6166293" y="3789040"/>
                <a:chExt cx="2514497" cy="1287801"/>
              </a:xfrm>
            </p:grpSpPr>
            <p:sp>
              <p:nvSpPr>
                <p:cNvPr id="27" name="文本框 54"/>
                <p:cNvSpPr txBox="1"/>
                <p:nvPr/>
              </p:nvSpPr>
              <p:spPr>
                <a:xfrm>
                  <a:off x="6166293" y="3789040"/>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28" name="文本框 55"/>
                <p:cNvSpPr txBox="1"/>
                <p:nvPr/>
              </p:nvSpPr>
              <p:spPr>
                <a:xfrm>
                  <a:off x="6166293" y="4109731"/>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29" name="文本框 56"/>
                <p:cNvSpPr txBox="1"/>
                <p:nvPr/>
              </p:nvSpPr>
              <p:spPr>
                <a:xfrm>
                  <a:off x="6166293" y="4458884"/>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30" name="文本框 57"/>
                <p:cNvSpPr txBox="1"/>
                <p:nvPr/>
              </p:nvSpPr>
              <p:spPr>
                <a:xfrm>
                  <a:off x="6166293" y="4775380"/>
                  <a:ext cx="2514497" cy="301461"/>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请输入您想要的文字</a:t>
                  </a:r>
                  <a:endParaRPr lang="zh-CN" altLang="en-US" sz="1600" dirty="0">
                    <a:solidFill>
                      <a:schemeClr val="bg1"/>
                    </a:solidFill>
                    <a:latin typeface="阿里巴巴普惠体 R" panose="00020600040101010101" charset="-122"/>
                    <a:ea typeface="阿里巴巴普惠体 R" panose="00020600040101010101" charset="-122"/>
                  </a:endParaRPr>
                </a:p>
              </p:txBody>
            </p:sp>
          </p:grpSp>
        </p:grpSp>
      </p:grpSp>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占位符 3"/>
          <p:cNvSpPr txBox="1"/>
          <p:nvPr/>
        </p:nvSpPr>
        <p:spPr>
          <a:xfrm>
            <a:off x="5366951" y="2578815"/>
            <a:ext cx="4187502" cy="432047"/>
          </a:xfrm>
          <a:prstGeom prst="rect">
            <a:avLst/>
          </a:prstGeom>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5B46"/>
                </a:solidFill>
                <a:latin typeface="阿里巴巴普惠体 M" panose="00020600040101010101" charset="-122"/>
                <a:ea typeface="阿里巴巴普惠体 M" panose="00020600040101010101" charset="-122"/>
              </a:rPr>
              <a:t>上任改革计划</a:t>
            </a:r>
            <a:endParaRPr lang="zh-CN" altLang="en-US" sz="3200">
              <a:solidFill>
                <a:srgbClr val="005B46"/>
              </a:solidFill>
              <a:latin typeface="阿里巴巴普惠体 M" panose="00020600040101010101" charset="-122"/>
              <a:ea typeface="阿里巴巴普惠体 M" panose="00020600040101010101" charset="-122"/>
            </a:endParaRPr>
          </a:p>
        </p:txBody>
      </p:sp>
      <p:sp>
        <p:nvSpPr>
          <p:cNvPr id="9" name="矩形 8"/>
          <p:cNvSpPr/>
          <p:nvPr/>
        </p:nvSpPr>
        <p:spPr>
          <a:xfrm>
            <a:off x="5451644" y="3089136"/>
            <a:ext cx="4150196" cy="45719"/>
          </a:xfrm>
          <a:prstGeom prst="rect">
            <a:avLst/>
          </a:prstGeom>
          <a:solidFill>
            <a:srgbClr val="F3A300"/>
          </a:solidFill>
          <a:ln>
            <a:noFill/>
          </a:ln>
          <a:effectLst/>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pPr algn="ctr"/>
            <a:endParaRPr lang="en-US" dirty="0">
              <a:ea typeface="宋体" panose="02010600030101010101" pitchFamily="2" charset="-122"/>
            </a:endParaRPr>
          </a:p>
        </p:txBody>
      </p:sp>
      <p:sp>
        <p:nvSpPr>
          <p:cNvPr id="8" name="文本框 17"/>
          <p:cNvSpPr>
            <a:spLocks noChangeArrowheads="1"/>
          </p:cNvSpPr>
          <p:nvPr/>
        </p:nvSpPr>
        <p:spPr bwMode="auto">
          <a:xfrm>
            <a:off x="2563115" y="2512199"/>
            <a:ext cx="39036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7200" b="1" dirty="0">
                <a:solidFill>
                  <a:srgbClr val="005B46"/>
                </a:solidFill>
                <a:latin typeface="宋体" panose="02010600030101010101" pitchFamily="2" charset="-122"/>
                <a:ea typeface="宋体" panose="02010600030101010101" pitchFamily="2" charset="-122"/>
                <a:sym typeface="Impact" panose="020B0806030902050204" pitchFamily="34" charset="0"/>
              </a:rPr>
              <a:t>PART  04</a:t>
            </a:r>
            <a:endParaRPr lang="en-US" sz="7200" b="1" dirty="0">
              <a:solidFill>
                <a:srgbClr val="005B46"/>
              </a:solidFill>
              <a:latin typeface="宋体" panose="02010600030101010101" pitchFamily="2" charset="-122"/>
              <a:ea typeface="宋体" panose="02010600030101010101" pitchFamily="2" charset="-122"/>
              <a:sym typeface="Impact" panose="020B0806030902050204" pitchFamily="34" charset="0"/>
            </a:endParaRPr>
          </a:p>
        </p:txBody>
      </p:sp>
      <p:sp>
        <p:nvSpPr>
          <p:cNvPr id="57" name="矩形 56"/>
          <p:cNvSpPr/>
          <p:nvPr/>
        </p:nvSpPr>
        <p:spPr>
          <a:xfrm>
            <a:off x="5366873" y="3237605"/>
            <a:ext cx="2067560" cy="367030"/>
          </a:xfrm>
          <a:prstGeom prst="rect">
            <a:avLst/>
          </a:prstGeom>
        </p:spPr>
        <p:txBody>
          <a:bodyPr wrap="none" lIns="91431" tIns="45716" rIns="91431" bIns="45716">
            <a:spAutoFit/>
          </a:bodyPr>
          <a:lstStyle/>
          <a:p>
            <a:pPr marL="285750" indent="-285750">
              <a:spcBef>
                <a:spcPct val="0"/>
              </a:spcBef>
              <a:buFont typeface="Arial" panose="020B0604020202020204" pitchFamily="34" charset="0"/>
              <a:buChar char="•"/>
            </a:pP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点击输入小标题</a:t>
            </a:r>
            <a:endPar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sp>
        <p:nvSpPr>
          <p:cNvPr id="2" name="矩形 1"/>
          <p:cNvSpPr/>
          <p:nvPr/>
        </p:nvSpPr>
        <p:spPr>
          <a:xfrm>
            <a:off x="5366873" y="3635115"/>
            <a:ext cx="2067560" cy="367030"/>
          </a:xfrm>
          <a:prstGeom prst="rect">
            <a:avLst/>
          </a:prstGeom>
        </p:spPr>
        <p:txBody>
          <a:bodyPr wrap="none" lIns="91431" tIns="45716" rIns="91431" bIns="45716">
            <a:spAutoFit/>
          </a:bodyPr>
          <a:lstStyle/>
          <a:p>
            <a:pPr marL="285750" indent="-285750">
              <a:spcBef>
                <a:spcPct val="0"/>
              </a:spcBef>
              <a:buFont typeface="Arial" panose="020B0604020202020204" pitchFamily="34" charset="0"/>
              <a:buChar char="•"/>
            </a:pP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点击输入小标题</a:t>
            </a:r>
            <a:endPar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sp>
        <p:nvSpPr>
          <p:cNvPr id="3" name="矩形 2"/>
          <p:cNvSpPr/>
          <p:nvPr/>
        </p:nvSpPr>
        <p:spPr>
          <a:xfrm>
            <a:off x="5366873" y="4032625"/>
            <a:ext cx="2067560" cy="367030"/>
          </a:xfrm>
          <a:prstGeom prst="rect">
            <a:avLst/>
          </a:prstGeom>
        </p:spPr>
        <p:txBody>
          <a:bodyPr wrap="none" lIns="91431" tIns="45716" rIns="91431" bIns="45716">
            <a:spAutoFit/>
          </a:bodyPr>
          <a:lstStyle/>
          <a:p>
            <a:pPr marL="285750" indent="-285750">
              <a:spcBef>
                <a:spcPct val="0"/>
              </a:spcBef>
              <a:buFont typeface="Arial" panose="020B0604020202020204" pitchFamily="34" charset="0"/>
              <a:buChar char="•"/>
            </a:pP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点击输入小标题</a:t>
            </a:r>
            <a:endPar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400"/>
                                        <p:tgtEl>
                                          <p:spTgt spid="7"/>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400"/>
                                        <p:tgtEl>
                                          <p:spTgt spid="9"/>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8" grpId="0"/>
      <p:bldP spid="57"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415104" y="349267"/>
            <a:ext cx="2621280" cy="460375"/>
          </a:xfrm>
          <a:prstGeom prst="rect">
            <a:avLst/>
          </a:prstGeom>
          <a:noFill/>
        </p:spPr>
        <p:txBody>
          <a:bodyPr wrap="none" rtlCol="0">
            <a:spAutoFit/>
          </a:bodyPr>
          <a:lstStyle/>
          <a:p>
            <a:r>
              <a:rPr lang="zh-CN" altLang="en-US" sz="2400" dirty="0">
                <a:solidFill>
                  <a:srgbClr val="005B46"/>
                </a:solidFill>
                <a:latin typeface="阿里巴巴普惠体 M" panose="00020600040101010101" charset="-122"/>
                <a:ea typeface="阿里巴巴普惠体 M" panose="00020600040101010101" charset="-122"/>
              </a:rPr>
              <a:t>在此输入标题内容</a:t>
            </a:r>
            <a:endParaRPr lang="zh-CN" altLang="en-US" sz="2400" dirty="0">
              <a:solidFill>
                <a:srgbClr val="005B46"/>
              </a:solidFill>
              <a:latin typeface="阿里巴巴普惠体 M" panose="00020600040101010101" charset="-122"/>
              <a:ea typeface="阿里巴巴普惠体 M" panose="00020600040101010101" charset="-122"/>
            </a:endParaRPr>
          </a:p>
        </p:txBody>
      </p:sp>
      <p:grpSp>
        <p:nvGrpSpPr>
          <p:cNvPr id="2" name="组合 1"/>
          <p:cNvGrpSpPr/>
          <p:nvPr/>
        </p:nvGrpSpPr>
        <p:grpSpPr>
          <a:xfrm>
            <a:off x="2237105" y="1085850"/>
            <a:ext cx="7729855" cy="5290185"/>
            <a:chOff x="3446" y="1479"/>
            <a:chExt cx="7512" cy="5141"/>
          </a:xfrm>
        </p:grpSpPr>
        <p:grpSp>
          <p:nvGrpSpPr>
            <p:cNvPr id="53" name="文本1"/>
            <p:cNvGrpSpPr/>
            <p:nvPr/>
          </p:nvGrpSpPr>
          <p:grpSpPr>
            <a:xfrm>
              <a:off x="3446" y="1742"/>
              <a:ext cx="7513" cy="1217"/>
              <a:chOff x="1393825" y="1474614"/>
              <a:chExt cx="6361113" cy="1030288"/>
            </a:xfrm>
            <a:solidFill>
              <a:srgbClr val="E2E9E9"/>
            </a:solidFill>
          </p:grpSpPr>
          <p:sp>
            <p:nvSpPr>
              <p:cNvPr id="54" name="AutoShape 45"/>
              <p:cNvSpPr>
                <a:spLocks noChangeArrowheads="1"/>
              </p:cNvSpPr>
              <p:nvPr/>
            </p:nvSpPr>
            <p:spPr bwMode="gray">
              <a:xfrm>
                <a:off x="1393825" y="1474614"/>
                <a:ext cx="6361113" cy="1030288"/>
              </a:xfrm>
              <a:prstGeom prst="roundRect">
                <a:avLst>
                  <a:gd name="adj" fmla="val 16667"/>
                </a:avLst>
              </a:prstGeom>
              <a:grp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zh-CN" sz="1600" kern="0">
                  <a:solidFill>
                    <a:sysClr val="windowText" lastClr="000000"/>
                  </a:solidFill>
                  <a:latin typeface="阿里巴巴普惠体 R" panose="00020600040101010101" charset="-122"/>
                  <a:ea typeface="阿里巴巴普惠体 R" panose="00020600040101010101" charset="-122"/>
                </a:endParaRPr>
              </a:p>
            </p:txBody>
          </p:sp>
          <p:sp>
            <p:nvSpPr>
              <p:cNvPr id="55" name="Text Box 64"/>
              <p:cNvSpPr txBox="1">
                <a:spLocks noChangeArrowheads="1"/>
              </p:cNvSpPr>
              <p:nvPr/>
            </p:nvSpPr>
            <p:spPr bwMode="black">
              <a:xfrm>
                <a:off x="1452564" y="1749253"/>
                <a:ext cx="6215781" cy="58151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14630" indent="-214630" eaLnBrk="1" hangingPunct="1">
                  <a:spcBef>
                    <a:spcPct val="50000"/>
                  </a:spcBef>
                  <a:buFont typeface="Arial" panose="020B0604020202020204" pitchFamily="34" charset="0"/>
                  <a:buChar char="•"/>
                  <a:defRPr/>
                </a:pPr>
                <a:r>
                  <a:rPr lang="zh-CN" altLang="en-US" sz="1600" i="0" kern="0" dirty="0">
                    <a:solidFill>
                      <a:srgbClr val="314865"/>
                    </a:solidFill>
                    <a:latin typeface="阿里巴巴普惠体 R" panose="00020600040101010101" charset="-122"/>
                    <a:ea typeface="阿里巴巴普惠体 R" panose="00020600040101010101" charset="-122"/>
                    <a:cs typeface="Arial" panose="020B0604020202020204" pitchFamily="34" charset="0"/>
                  </a:rPr>
                  <a:t>点击这里添加文字</a:t>
                </a:r>
                <a:endParaRPr lang="en-US" altLang="zh-CN" sz="1600" i="0" kern="0" dirty="0">
                  <a:solidFill>
                    <a:srgbClr val="314865"/>
                  </a:solidFill>
                  <a:latin typeface="阿里巴巴普惠体 R" panose="00020600040101010101" charset="-122"/>
                  <a:ea typeface="阿里巴巴普惠体 R" panose="00020600040101010101" charset="-122"/>
                  <a:cs typeface="Arial" panose="020B0604020202020204" pitchFamily="34" charset="0"/>
                </a:endParaRPr>
              </a:p>
              <a:p>
                <a:pPr marL="214630" indent="-214630" eaLnBrk="1" hangingPunct="1">
                  <a:spcBef>
                    <a:spcPct val="50000"/>
                  </a:spcBef>
                  <a:buFont typeface="Arial" panose="020B0604020202020204" pitchFamily="34" charset="0"/>
                  <a:buChar char="•"/>
                  <a:defRPr/>
                </a:pPr>
                <a:r>
                  <a:rPr lang="zh-CN" altLang="en-US" sz="1600" i="0" kern="0" dirty="0">
                    <a:solidFill>
                      <a:srgbClr val="314865"/>
                    </a:solidFill>
                    <a:latin typeface="阿里巴巴普惠体 R" panose="00020600040101010101" charset="-122"/>
                    <a:ea typeface="阿里巴巴普惠体 R" panose="00020600040101010101" charset="-122"/>
                    <a:cs typeface="Arial" panose="020B0604020202020204" pitchFamily="34" charset="0"/>
                  </a:rPr>
                  <a:t>点击这里添加文字</a:t>
                </a:r>
                <a:endParaRPr lang="zh-CN" altLang="en-US" sz="1600" i="0" kern="0" dirty="0">
                  <a:solidFill>
                    <a:srgbClr val="314865"/>
                  </a:solidFill>
                  <a:latin typeface="阿里巴巴普惠体 R" panose="00020600040101010101" charset="-122"/>
                  <a:ea typeface="阿里巴巴普惠体 R" panose="00020600040101010101" charset="-122"/>
                  <a:cs typeface="Arial" panose="020B0604020202020204" pitchFamily="34" charset="0"/>
                </a:endParaRPr>
              </a:p>
            </p:txBody>
          </p:sp>
        </p:grpSp>
        <p:grpSp>
          <p:nvGrpSpPr>
            <p:cNvPr id="56" name="深色1"/>
            <p:cNvGrpSpPr/>
            <p:nvPr/>
          </p:nvGrpSpPr>
          <p:grpSpPr>
            <a:xfrm>
              <a:off x="4429" y="1479"/>
              <a:ext cx="5535" cy="548"/>
              <a:chOff x="2225675" y="1524000"/>
              <a:chExt cx="4686300" cy="463550"/>
            </a:xfrm>
            <a:solidFill>
              <a:srgbClr val="0071C1"/>
            </a:solidFill>
          </p:grpSpPr>
          <p:sp>
            <p:nvSpPr>
              <p:cNvPr id="57" name="AutoShape 57"/>
              <p:cNvSpPr>
                <a:spLocks noChangeArrowheads="1"/>
              </p:cNvSpPr>
              <p:nvPr/>
            </p:nvSpPr>
            <p:spPr bwMode="gray">
              <a:xfrm>
                <a:off x="2225675" y="1524000"/>
                <a:ext cx="4686300" cy="463550"/>
              </a:xfrm>
              <a:prstGeom prst="roundRect">
                <a:avLst>
                  <a:gd name="adj" fmla="val 24658"/>
                </a:avLst>
              </a:prstGeom>
              <a:solidFill>
                <a:srgbClr val="005B46"/>
              </a:solidFill>
              <a:ln>
                <a:noFill/>
              </a:ln>
              <a:effectLst/>
            </p:spPr>
            <p:txBody>
              <a:bodyPr wrap="none" anchor="ctr"/>
              <a:lstStyle/>
              <a:p>
                <a:pPr>
                  <a:defRPr/>
                </a:pPr>
                <a:endParaRPr lang="zh-CN" altLang="zh-CN" sz="1600" kern="0">
                  <a:solidFill>
                    <a:sysClr val="windowText" lastClr="000000"/>
                  </a:solidFill>
                  <a:latin typeface="阿里巴巴普惠体 R" panose="00020600040101010101" charset="-122"/>
                  <a:ea typeface="阿里巴巴普惠体 R" panose="00020600040101010101" charset="-122"/>
                </a:endParaRPr>
              </a:p>
            </p:txBody>
          </p:sp>
          <p:sp>
            <p:nvSpPr>
              <p:cNvPr id="59" name="Rectangle 61"/>
              <p:cNvSpPr>
                <a:spLocks noChangeArrowheads="1"/>
              </p:cNvSpPr>
              <p:nvPr/>
            </p:nvSpPr>
            <p:spPr bwMode="gray">
              <a:xfrm>
                <a:off x="3520796" y="1568451"/>
                <a:ext cx="2092881" cy="30303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
                    <a:srgbClr val="1F3F5F"/>
                  </a:buClr>
                  <a:defRPr/>
                </a:pPr>
                <a:r>
                  <a:rPr lang="zh-CN" altLang="en-US" b="1" kern="0" dirty="0">
                    <a:solidFill>
                      <a:srgbClr val="FFFFFF"/>
                    </a:solidFill>
                    <a:latin typeface="阿里巴巴普惠体 R" panose="00020600040101010101" charset="-122"/>
                    <a:ea typeface="阿里巴巴普惠体 R" panose="00020600040101010101" charset="-122"/>
                    <a:cs typeface="Arial" panose="020B0604020202020204" pitchFamily="34" charset="0"/>
                  </a:rPr>
                  <a:t>在这里添加标题文字</a:t>
                </a:r>
                <a:endParaRPr lang="zh-CN" altLang="en-US" b="1" kern="0" dirty="0">
                  <a:solidFill>
                    <a:srgbClr val="FFFFFF"/>
                  </a:solidFill>
                  <a:latin typeface="阿里巴巴普惠体 R" panose="00020600040101010101" charset="-122"/>
                  <a:ea typeface="阿里巴巴普惠体 R" panose="00020600040101010101" charset="-122"/>
                  <a:cs typeface="Arial" panose="020B0604020202020204" pitchFamily="34" charset="0"/>
                </a:endParaRPr>
              </a:p>
            </p:txBody>
          </p:sp>
        </p:grpSp>
        <p:grpSp>
          <p:nvGrpSpPr>
            <p:cNvPr id="60" name="文本2"/>
            <p:cNvGrpSpPr/>
            <p:nvPr/>
          </p:nvGrpSpPr>
          <p:grpSpPr>
            <a:xfrm>
              <a:off x="3446" y="3573"/>
              <a:ext cx="7513" cy="1217"/>
              <a:chOff x="1393825" y="3024981"/>
              <a:chExt cx="6361113" cy="1030288"/>
            </a:xfrm>
            <a:solidFill>
              <a:srgbClr val="E2E9E9"/>
            </a:solidFill>
          </p:grpSpPr>
          <p:sp>
            <p:nvSpPr>
              <p:cNvPr id="61" name="AutoShape 45"/>
              <p:cNvSpPr>
                <a:spLocks noChangeArrowheads="1"/>
              </p:cNvSpPr>
              <p:nvPr/>
            </p:nvSpPr>
            <p:spPr bwMode="gray">
              <a:xfrm>
                <a:off x="1393825" y="3024981"/>
                <a:ext cx="6361113" cy="1030288"/>
              </a:xfrm>
              <a:prstGeom prst="roundRect">
                <a:avLst>
                  <a:gd name="adj" fmla="val 16667"/>
                </a:avLst>
              </a:prstGeom>
              <a:grp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zh-CN" sz="1600" kern="0">
                  <a:solidFill>
                    <a:sysClr val="windowText" lastClr="000000"/>
                  </a:solidFill>
                  <a:latin typeface="阿里巴巴普惠体 R" panose="00020600040101010101" charset="-122"/>
                  <a:ea typeface="阿里巴巴普惠体 R" panose="00020600040101010101" charset="-122"/>
                </a:endParaRPr>
              </a:p>
            </p:txBody>
          </p:sp>
          <p:sp>
            <p:nvSpPr>
              <p:cNvPr id="62" name="Text Box 64"/>
              <p:cNvSpPr txBox="1">
                <a:spLocks noChangeArrowheads="1"/>
              </p:cNvSpPr>
              <p:nvPr/>
            </p:nvSpPr>
            <p:spPr bwMode="black">
              <a:xfrm>
                <a:off x="1452564" y="3299620"/>
                <a:ext cx="6215781" cy="58151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14630" indent="-214630" eaLnBrk="1" hangingPunct="1">
                  <a:spcBef>
                    <a:spcPct val="50000"/>
                  </a:spcBef>
                  <a:buFont typeface="Arial" panose="020B0604020202020204" pitchFamily="34" charset="0"/>
                  <a:buChar char="•"/>
                  <a:defRPr/>
                </a:pPr>
                <a:r>
                  <a:rPr lang="zh-CN" altLang="en-US" sz="1600" i="0" kern="0" dirty="0">
                    <a:solidFill>
                      <a:srgbClr val="314865"/>
                    </a:solidFill>
                    <a:latin typeface="阿里巴巴普惠体 R" panose="00020600040101010101" charset="-122"/>
                    <a:ea typeface="阿里巴巴普惠体 R" panose="00020600040101010101" charset="-122"/>
                    <a:cs typeface="Arial" panose="020B0604020202020204" pitchFamily="34" charset="0"/>
                  </a:rPr>
                  <a:t>点击这里添加文字</a:t>
                </a:r>
                <a:endParaRPr lang="en-US" altLang="zh-CN" sz="1600" i="0" kern="0" dirty="0">
                  <a:solidFill>
                    <a:srgbClr val="314865"/>
                  </a:solidFill>
                  <a:latin typeface="阿里巴巴普惠体 R" panose="00020600040101010101" charset="-122"/>
                  <a:ea typeface="阿里巴巴普惠体 R" panose="00020600040101010101" charset="-122"/>
                  <a:cs typeface="Arial" panose="020B0604020202020204" pitchFamily="34" charset="0"/>
                </a:endParaRPr>
              </a:p>
              <a:p>
                <a:pPr marL="214630" indent="-214630" eaLnBrk="1" hangingPunct="1">
                  <a:spcBef>
                    <a:spcPct val="50000"/>
                  </a:spcBef>
                  <a:buFont typeface="Arial" panose="020B0604020202020204" pitchFamily="34" charset="0"/>
                  <a:buChar char="•"/>
                  <a:defRPr/>
                </a:pPr>
                <a:r>
                  <a:rPr lang="zh-CN" altLang="en-US" sz="1600" i="0" kern="0" dirty="0">
                    <a:solidFill>
                      <a:srgbClr val="314865"/>
                    </a:solidFill>
                    <a:latin typeface="阿里巴巴普惠体 R" panose="00020600040101010101" charset="-122"/>
                    <a:ea typeface="阿里巴巴普惠体 R" panose="00020600040101010101" charset="-122"/>
                    <a:cs typeface="Arial" panose="020B0604020202020204" pitchFamily="34" charset="0"/>
                  </a:rPr>
                  <a:t>点击这里添加文字</a:t>
                </a:r>
                <a:endParaRPr lang="zh-CN" altLang="en-US" sz="1600" i="0" kern="0" dirty="0">
                  <a:solidFill>
                    <a:srgbClr val="314865"/>
                  </a:solidFill>
                  <a:latin typeface="阿里巴巴普惠体 R" panose="00020600040101010101" charset="-122"/>
                  <a:ea typeface="阿里巴巴普惠体 R" panose="00020600040101010101" charset="-122"/>
                  <a:cs typeface="Arial" panose="020B0604020202020204" pitchFamily="34" charset="0"/>
                </a:endParaRPr>
              </a:p>
            </p:txBody>
          </p:sp>
        </p:grpSp>
        <p:grpSp>
          <p:nvGrpSpPr>
            <p:cNvPr id="63" name="深色2"/>
            <p:cNvGrpSpPr/>
            <p:nvPr/>
          </p:nvGrpSpPr>
          <p:grpSpPr>
            <a:xfrm>
              <a:off x="4429" y="3310"/>
              <a:ext cx="5535" cy="548"/>
              <a:chOff x="2225675" y="1524000"/>
              <a:chExt cx="4686300" cy="463550"/>
            </a:xfrm>
          </p:grpSpPr>
          <p:sp>
            <p:nvSpPr>
              <p:cNvPr id="64" name="AutoShape 57"/>
              <p:cNvSpPr>
                <a:spLocks noChangeArrowheads="1"/>
              </p:cNvSpPr>
              <p:nvPr/>
            </p:nvSpPr>
            <p:spPr bwMode="gray">
              <a:xfrm>
                <a:off x="2225675" y="1524000"/>
                <a:ext cx="4686300" cy="463550"/>
              </a:xfrm>
              <a:prstGeom prst="roundRect">
                <a:avLst>
                  <a:gd name="adj" fmla="val 24658"/>
                </a:avLst>
              </a:prstGeom>
              <a:solidFill>
                <a:srgbClr val="F3A300"/>
              </a:solidFill>
              <a:ln>
                <a:noFill/>
              </a:ln>
              <a:effectLst/>
            </p:spPr>
            <p:txBody>
              <a:bodyPr wrap="none" anchor="ctr"/>
              <a:lstStyle/>
              <a:p>
                <a:pPr>
                  <a:defRPr/>
                </a:pPr>
                <a:endParaRPr lang="zh-CN" altLang="zh-CN" sz="1600" kern="0">
                  <a:solidFill>
                    <a:sysClr val="windowText" lastClr="000000"/>
                  </a:solidFill>
                  <a:latin typeface="阿里巴巴普惠体 R" panose="00020600040101010101" charset="-122"/>
                  <a:ea typeface="阿里巴巴普惠体 R" panose="00020600040101010101" charset="-122"/>
                </a:endParaRPr>
              </a:p>
            </p:txBody>
          </p:sp>
          <p:sp>
            <p:nvSpPr>
              <p:cNvPr id="66" name="Rectangle 61"/>
              <p:cNvSpPr>
                <a:spLocks noChangeArrowheads="1"/>
              </p:cNvSpPr>
              <p:nvPr/>
            </p:nvSpPr>
            <p:spPr bwMode="gray">
              <a:xfrm>
                <a:off x="3520796" y="1568451"/>
                <a:ext cx="2092881" cy="30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
                    <a:srgbClr val="1F3F5F"/>
                  </a:buClr>
                  <a:defRPr/>
                </a:pPr>
                <a:r>
                  <a:rPr lang="zh-CN" altLang="en-US" b="1" kern="0" dirty="0">
                    <a:solidFill>
                      <a:srgbClr val="FFFFFF"/>
                    </a:solidFill>
                    <a:latin typeface="阿里巴巴普惠体 R" panose="00020600040101010101" charset="-122"/>
                    <a:ea typeface="阿里巴巴普惠体 R" panose="00020600040101010101" charset="-122"/>
                    <a:cs typeface="Arial" panose="020B0604020202020204" pitchFamily="34" charset="0"/>
                  </a:rPr>
                  <a:t>在这里添加标题文字</a:t>
                </a:r>
                <a:endParaRPr lang="zh-CN" altLang="en-US" b="1" kern="0" dirty="0">
                  <a:solidFill>
                    <a:srgbClr val="FFFFFF"/>
                  </a:solidFill>
                  <a:latin typeface="阿里巴巴普惠体 R" panose="00020600040101010101" charset="-122"/>
                  <a:ea typeface="阿里巴巴普惠体 R" panose="00020600040101010101" charset="-122"/>
                  <a:cs typeface="Arial" panose="020B0604020202020204" pitchFamily="34" charset="0"/>
                </a:endParaRPr>
              </a:p>
            </p:txBody>
          </p:sp>
        </p:grpSp>
        <p:grpSp>
          <p:nvGrpSpPr>
            <p:cNvPr id="67" name="文本3"/>
            <p:cNvGrpSpPr/>
            <p:nvPr/>
          </p:nvGrpSpPr>
          <p:grpSpPr>
            <a:xfrm>
              <a:off x="3446" y="5404"/>
              <a:ext cx="7513" cy="1217"/>
              <a:chOff x="1393825" y="4575348"/>
              <a:chExt cx="6361113" cy="1030288"/>
            </a:xfrm>
            <a:solidFill>
              <a:srgbClr val="E2E9E9"/>
            </a:solidFill>
          </p:grpSpPr>
          <p:sp>
            <p:nvSpPr>
              <p:cNvPr id="68" name="AutoShape 45"/>
              <p:cNvSpPr>
                <a:spLocks noChangeArrowheads="1"/>
              </p:cNvSpPr>
              <p:nvPr/>
            </p:nvSpPr>
            <p:spPr bwMode="gray">
              <a:xfrm>
                <a:off x="1393825" y="4575348"/>
                <a:ext cx="6361113" cy="1030288"/>
              </a:xfrm>
              <a:prstGeom prst="roundRect">
                <a:avLst>
                  <a:gd name="adj" fmla="val 16667"/>
                </a:avLst>
              </a:prstGeom>
              <a:grp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zh-CN" sz="1600" kern="0">
                  <a:solidFill>
                    <a:sysClr val="windowText" lastClr="000000"/>
                  </a:solidFill>
                  <a:latin typeface="阿里巴巴普惠体 R" panose="00020600040101010101" charset="-122"/>
                  <a:ea typeface="阿里巴巴普惠体 R" panose="00020600040101010101" charset="-122"/>
                </a:endParaRPr>
              </a:p>
            </p:txBody>
          </p:sp>
          <p:sp>
            <p:nvSpPr>
              <p:cNvPr id="69" name="Text Box 64"/>
              <p:cNvSpPr txBox="1">
                <a:spLocks noChangeArrowheads="1"/>
              </p:cNvSpPr>
              <p:nvPr/>
            </p:nvSpPr>
            <p:spPr bwMode="black">
              <a:xfrm>
                <a:off x="1452564" y="4849987"/>
                <a:ext cx="6215781" cy="58151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14630" indent="-214630" eaLnBrk="1" hangingPunct="1">
                  <a:spcBef>
                    <a:spcPct val="50000"/>
                  </a:spcBef>
                  <a:buFont typeface="Arial" panose="020B0604020202020204" pitchFamily="34" charset="0"/>
                  <a:buChar char="•"/>
                  <a:defRPr/>
                </a:pPr>
                <a:r>
                  <a:rPr lang="zh-CN" altLang="en-US" sz="1600" i="0" kern="0" dirty="0">
                    <a:solidFill>
                      <a:srgbClr val="314865"/>
                    </a:solidFill>
                    <a:latin typeface="阿里巴巴普惠体 R" panose="00020600040101010101" charset="-122"/>
                    <a:ea typeface="阿里巴巴普惠体 R" panose="00020600040101010101" charset="-122"/>
                    <a:cs typeface="Arial" panose="020B0604020202020204" pitchFamily="34" charset="0"/>
                  </a:rPr>
                  <a:t>点击这里添加文字</a:t>
                </a:r>
                <a:endParaRPr lang="en-US" altLang="zh-CN" sz="1600" i="0" kern="0" dirty="0">
                  <a:solidFill>
                    <a:srgbClr val="314865"/>
                  </a:solidFill>
                  <a:latin typeface="阿里巴巴普惠体 R" panose="00020600040101010101" charset="-122"/>
                  <a:ea typeface="阿里巴巴普惠体 R" panose="00020600040101010101" charset="-122"/>
                  <a:cs typeface="Arial" panose="020B0604020202020204" pitchFamily="34" charset="0"/>
                </a:endParaRPr>
              </a:p>
              <a:p>
                <a:pPr marL="214630" indent="-214630" eaLnBrk="1" hangingPunct="1">
                  <a:spcBef>
                    <a:spcPct val="50000"/>
                  </a:spcBef>
                  <a:buFont typeface="Arial" panose="020B0604020202020204" pitchFamily="34" charset="0"/>
                  <a:buChar char="•"/>
                  <a:defRPr/>
                </a:pPr>
                <a:r>
                  <a:rPr lang="zh-CN" altLang="en-US" sz="1600" i="0" kern="0" dirty="0">
                    <a:solidFill>
                      <a:srgbClr val="314865"/>
                    </a:solidFill>
                    <a:latin typeface="阿里巴巴普惠体 R" panose="00020600040101010101" charset="-122"/>
                    <a:ea typeface="阿里巴巴普惠体 R" panose="00020600040101010101" charset="-122"/>
                    <a:cs typeface="Arial" panose="020B0604020202020204" pitchFamily="34" charset="0"/>
                  </a:rPr>
                  <a:t>点击这里添加文字</a:t>
                </a:r>
                <a:endParaRPr lang="zh-CN" altLang="en-US" sz="1600" i="0" kern="0" dirty="0">
                  <a:solidFill>
                    <a:srgbClr val="314865"/>
                  </a:solidFill>
                  <a:latin typeface="阿里巴巴普惠体 R" panose="00020600040101010101" charset="-122"/>
                  <a:ea typeface="阿里巴巴普惠体 R" panose="00020600040101010101" charset="-122"/>
                  <a:cs typeface="Arial" panose="020B0604020202020204" pitchFamily="34" charset="0"/>
                </a:endParaRPr>
              </a:p>
            </p:txBody>
          </p:sp>
        </p:grpSp>
        <p:grpSp>
          <p:nvGrpSpPr>
            <p:cNvPr id="70" name="深色3"/>
            <p:cNvGrpSpPr/>
            <p:nvPr/>
          </p:nvGrpSpPr>
          <p:grpSpPr>
            <a:xfrm>
              <a:off x="4429" y="5141"/>
              <a:ext cx="5535" cy="548"/>
              <a:chOff x="2225675" y="1524000"/>
              <a:chExt cx="4686300" cy="463550"/>
            </a:xfrm>
            <a:solidFill>
              <a:srgbClr val="D38411"/>
            </a:solidFill>
          </p:grpSpPr>
          <p:sp>
            <p:nvSpPr>
              <p:cNvPr id="71" name="AutoShape 57"/>
              <p:cNvSpPr>
                <a:spLocks noChangeArrowheads="1"/>
              </p:cNvSpPr>
              <p:nvPr/>
            </p:nvSpPr>
            <p:spPr bwMode="gray">
              <a:xfrm>
                <a:off x="2225675" y="1524000"/>
                <a:ext cx="4686300" cy="463550"/>
              </a:xfrm>
              <a:prstGeom prst="roundRect">
                <a:avLst>
                  <a:gd name="adj" fmla="val 24658"/>
                </a:avLst>
              </a:prstGeom>
              <a:solidFill>
                <a:srgbClr val="005B46"/>
              </a:solidFill>
              <a:ln>
                <a:noFill/>
              </a:ln>
              <a:effectLst/>
            </p:spPr>
            <p:txBody>
              <a:bodyPr wrap="none" anchor="ctr"/>
              <a:lstStyle/>
              <a:p>
                <a:pPr>
                  <a:defRPr/>
                </a:pPr>
                <a:endParaRPr lang="zh-CN" altLang="zh-CN" sz="1600" kern="0">
                  <a:solidFill>
                    <a:sysClr val="windowText" lastClr="000000"/>
                  </a:solidFill>
                  <a:latin typeface="阿里巴巴普惠体 R" panose="00020600040101010101" charset="-122"/>
                  <a:ea typeface="阿里巴巴普惠体 R" panose="00020600040101010101" charset="-122"/>
                </a:endParaRPr>
              </a:p>
            </p:txBody>
          </p:sp>
          <p:sp>
            <p:nvSpPr>
              <p:cNvPr id="73" name="Rectangle 61"/>
              <p:cNvSpPr>
                <a:spLocks noChangeArrowheads="1"/>
              </p:cNvSpPr>
              <p:nvPr/>
            </p:nvSpPr>
            <p:spPr bwMode="gray">
              <a:xfrm>
                <a:off x="3520796" y="1568451"/>
                <a:ext cx="2092881" cy="30303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
                    <a:srgbClr val="1F3F5F"/>
                  </a:buClr>
                  <a:defRPr/>
                </a:pPr>
                <a:r>
                  <a:rPr lang="zh-CN" altLang="en-US" b="1" kern="0" dirty="0">
                    <a:solidFill>
                      <a:srgbClr val="FFFFFF"/>
                    </a:solidFill>
                    <a:latin typeface="阿里巴巴普惠体 R" panose="00020600040101010101" charset="-122"/>
                    <a:ea typeface="阿里巴巴普惠体 R" panose="00020600040101010101" charset="-122"/>
                    <a:cs typeface="Arial" panose="020B0604020202020204" pitchFamily="34" charset="0"/>
                  </a:rPr>
                  <a:t>在这里添加标题文字</a:t>
                </a:r>
                <a:endParaRPr lang="zh-CN" altLang="en-US" b="1" kern="0" dirty="0">
                  <a:solidFill>
                    <a:srgbClr val="FFFFFF"/>
                  </a:solidFill>
                  <a:latin typeface="阿里巴巴普惠体 R" panose="00020600040101010101" charset="-122"/>
                  <a:ea typeface="阿里巴巴普惠体 R" panose="00020600040101010101" charset="-122"/>
                  <a:cs typeface="Arial" panose="020B0604020202020204" pitchFamily="34" charset="0"/>
                </a:endParaRPr>
              </a:p>
            </p:txBody>
          </p:sp>
        </p:grpSp>
      </p:gr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rcRect l="461" t="5664" b="7050"/>
          <a:stretch>
            <a:fillRect/>
          </a:stretch>
        </p:blipFill>
        <p:spPr>
          <a:xfrm>
            <a:off x="603250" y="1203960"/>
            <a:ext cx="2882265" cy="4921885"/>
          </a:xfrm>
          <a:custGeom>
            <a:avLst/>
            <a:gdLst/>
            <a:ahLst/>
            <a:cxnLst>
              <a:cxn ang="3">
                <a:pos x="hc" y="t"/>
              </a:cxn>
              <a:cxn ang="cd2">
                <a:pos x="l" y="vc"/>
              </a:cxn>
              <a:cxn ang="cd4">
                <a:pos x="hc" y="b"/>
              </a:cxn>
              <a:cxn ang="0">
                <a:pos x="r" y="vc"/>
              </a:cxn>
            </a:cxnLst>
            <a:rect l="l" t="t" r="r" b="b"/>
            <a:pathLst>
              <a:path w="4539" h="7751">
                <a:moveTo>
                  <a:pt x="0" y="0"/>
                </a:moveTo>
                <a:lnTo>
                  <a:pt x="4539" y="0"/>
                </a:lnTo>
                <a:lnTo>
                  <a:pt x="4539" y="7751"/>
                </a:lnTo>
                <a:lnTo>
                  <a:pt x="0" y="7751"/>
                </a:lnTo>
                <a:lnTo>
                  <a:pt x="0" y="0"/>
                </a:lnTo>
                <a:close/>
              </a:path>
            </a:pathLst>
          </a:custGeom>
        </p:spPr>
      </p:pic>
      <p:sp>
        <p:nvSpPr>
          <p:cNvPr id="23" name="TextBox 22"/>
          <p:cNvSpPr txBox="1"/>
          <p:nvPr/>
        </p:nvSpPr>
        <p:spPr>
          <a:xfrm>
            <a:off x="415104" y="349267"/>
            <a:ext cx="2621280" cy="460375"/>
          </a:xfrm>
          <a:prstGeom prst="rect">
            <a:avLst/>
          </a:prstGeom>
          <a:noFill/>
        </p:spPr>
        <p:txBody>
          <a:bodyPr wrap="none" rtlCol="0">
            <a:spAutoFit/>
          </a:bodyPr>
          <a:lstStyle/>
          <a:p>
            <a:r>
              <a:rPr lang="zh-CN" altLang="en-US" sz="2400" dirty="0">
                <a:solidFill>
                  <a:srgbClr val="005B46"/>
                </a:solidFill>
                <a:latin typeface="阿里巴巴普惠体 M" panose="00020600040101010101" charset="-122"/>
                <a:ea typeface="阿里巴巴普惠体 M" panose="00020600040101010101" charset="-122"/>
              </a:rPr>
              <a:t>在此输入标题内容</a:t>
            </a:r>
            <a:endParaRPr lang="zh-CN" altLang="en-US" sz="2400" dirty="0">
              <a:solidFill>
                <a:srgbClr val="005B46"/>
              </a:solidFill>
              <a:latin typeface="阿里巴巴普惠体 M" panose="00020600040101010101" charset="-122"/>
              <a:ea typeface="阿里巴巴普惠体 M" panose="00020600040101010101" charset="-122"/>
            </a:endParaRPr>
          </a:p>
        </p:txBody>
      </p:sp>
      <p:grpSp>
        <p:nvGrpSpPr>
          <p:cNvPr id="10" name="组合 9"/>
          <p:cNvGrpSpPr/>
          <p:nvPr/>
        </p:nvGrpSpPr>
        <p:grpSpPr>
          <a:xfrm>
            <a:off x="3608705" y="1204595"/>
            <a:ext cx="8112125" cy="5317490"/>
            <a:chOff x="2907" y="1236"/>
            <a:chExt cx="8588" cy="5629"/>
          </a:xfrm>
        </p:grpSpPr>
        <p:sp>
          <p:nvSpPr>
            <p:cNvPr id="2" name="文本1"/>
            <p:cNvSpPr/>
            <p:nvPr/>
          </p:nvSpPr>
          <p:spPr>
            <a:xfrm>
              <a:off x="4720" y="1236"/>
              <a:ext cx="6747" cy="1165"/>
            </a:xfrm>
            <a:prstGeom prst="rect">
              <a:avLst/>
            </a:prstGeom>
            <a:solidFill>
              <a:srgbClr val="E2E9E9"/>
            </a:solidFill>
            <a:ln w="3175" cap="flat" cmpd="sng" algn="ctr">
              <a:solidFill>
                <a:srgbClr val="EAEAEA"/>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1400" kern="0" dirty="0">
                  <a:solidFill>
                    <a:srgbClr val="314865"/>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rgbClr val="314865"/>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rgbClr val="314865"/>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rgbClr val="314865"/>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rgbClr val="314865"/>
                  </a:solidFill>
                  <a:latin typeface="阿里巴巴普惠体 R" panose="00020600040101010101" charset="-122"/>
                  <a:ea typeface="阿里巴巴普惠体 R" panose="00020600040101010101" charset="-122"/>
                </a:rPr>
                <a:t>单击此处添加段落文本单击此处添加段落文本</a:t>
              </a:r>
              <a:endParaRPr lang="zh-CN" altLang="en-US" sz="1400" kern="0" dirty="0">
                <a:solidFill>
                  <a:srgbClr val="314865"/>
                </a:solidFill>
                <a:latin typeface="阿里巴巴普惠体 R" panose="00020600040101010101" charset="-122"/>
                <a:ea typeface="阿里巴巴普惠体 R" panose="00020600040101010101" charset="-122"/>
              </a:endParaRPr>
            </a:p>
          </p:txBody>
        </p:sp>
        <p:sp>
          <p:nvSpPr>
            <p:cNvPr id="3" name="深色1"/>
            <p:cNvSpPr/>
            <p:nvPr/>
          </p:nvSpPr>
          <p:spPr>
            <a:xfrm>
              <a:off x="2907" y="1236"/>
              <a:ext cx="1683" cy="1553"/>
            </a:xfrm>
            <a:custGeom>
              <a:avLst/>
              <a:gdLst/>
              <a:ahLst/>
              <a:cxnLst/>
              <a:rect l="l" t="t" r="r" b="b"/>
              <a:pathLst>
                <a:path w="1871662" h="1727200">
                  <a:moveTo>
                    <a:pt x="0" y="0"/>
                  </a:moveTo>
                  <a:lnTo>
                    <a:pt x="1871662" y="0"/>
                  </a:lnTo>
                  <a:lnTo>
                    <a:pt x="1871662" y="1308095"/>
                  </a:lnTo>
                  <a:lnTo>
                    <a:pt x="935831" y="1727200"/>
                  </a:lnTo>
                  <a:lnTo>
                    <a:pt x="0" y="1308095"/>
                  </a:lnTo>
                  <a:close/>
                </a:path>
              </a:pathLst>
            </a:custGeom>
            <a:solidFill>
              <a:srgbClr val="005B46"/>
            </a:solidFill>
            <a:ln w="25400" cap="flat" cmpd="sng" algn="ctr">
              <a:noFill/>
              <a:prstDash val="solid"/>
            </a:ln>
            <a:effectLst/>
          </p:spPr>
          <p:txBody>
            <a:bodyPr bIns="243000" anchor="ctr"/>
            <a:lstStyle/>
            <a:p>
              <a:pPr algn="ctr">
                <a:lnSpc>
                  <a:spcPct val="120000"/>
                </a:lnSpc>
                <a:defRPr/>
              </a:pPr>
              <a:r>
                <a:rPr lang="zh-CN" altLang="en-US" sz="1600" b="1"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文本</a:t>
              </a:r>
              <a:r>
                <a:rPr lang="en-US" altLang="zh-CN" sz="1600" b="1"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1</a:t>
              </a:r>
              <a:endParaRPr lang="en-US" altLang="zh-CN" sz="1600" b="1"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 name="文本2"/>
            <p:cNvSpPr/>
            <p:nvPr/>
          </p:nvSpPr>
          <p:spPr>
            <a:xfrm>
              <a:off x="4719" y="2597"/>
              <a:ext cx="6776" cy="1163"/>
            </a:xfrm>
            <a:prstGeom prst="rect">
              <a:avLst/>
            </a:prstGeom>
            <a:solidFill>
              <a:srgbClr val="E2E9E9"/>
            </a:solidFill>
            <a:ln w="3175" cap="flat" cmpd="sng" algn="ctr">
              <a:solidFill>
                <a:srgbClr val="EAEAEA"/>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1400" kern="0" dirty="0">
                  <a:solidFill>
                    <a:srgbClr val="314865"/>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rgbClr val="314865"/>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rgbClr val="314865"/>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rgbClr val="314865"/>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rgbClr val="314865"/>
                  </a:solidFill>
                  <a:latin typeface="阿里巴巴普惠体 R" panose="00020600040101010101" charset="-122"/>
                  <a:ea typeface="阿里巴巴普惠体 R" panose="00020600040101010101" charset="-122"/>
                </a:rPr>
                <a:t>单击此处添加段落文本单击此处添加段落文本</a:t>
              </a:r>
              <a:endParaRPr lang="zh-CN" altLang="en-US" sz="1400" kern="0" dirty="0">
                <a:solidFill>
                  <a:srgbClr val="314865"/>
                </a:solidFill>
                <a:latin typeface="阿里巴巴普惠体 R" panose="00020600040101010101" charset="-122"/>
                <a:ea typeface="阿里巴巴普惠体 R" panose="00020600040101010101" charset="-122"/>
              </a:endParaRPr>
            </a:p>
          </p:txBody>
        </p:sp>
        <p:sp>
          <p:nvSpPr>
            <p:cNvPr id="5" name="深色2"/>
            <p:cNvSpPr/>
            <p:nvPr/>
          </p:nvSpPr>
          <p:spPr>
            <a:xfrm>
              <a:off x="2907" y="2595"/>
              <a:ext cx="1683" cy="1553"/>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F3A300"/>
            </a:solidFill>
            <a:ln w="25400" cap="flat" cmpd="sng" algn="ctr">
              <a:noFill/>
              <a:prstDash val="solid"/>
            </a:ln>
            <a:effectLst/>
          </p:spPr>
          <p:txBody>
            <a:bodyPr anchor="ctr"/>
            <a:lstStyle/>
            <a:p>
              <a:pPr algn="ctr">
                <a:lnSpc>
                  <a:spcPct val="120000"/>
                </a:lnSpc>
                <a:defRPr/>
              </a:pPr>
              <a:r>
                <a:rPr lang="zh-CN" altLang="en-US" sz="1600" b="1"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文本</a:t>
              </a:r>
              <a:r>
                <a:rPr lang="en-US" altLang="zh-CN" sz="1600" b="1"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2</a:t>
              </a:r>
              <a:endParaRPr lang="en-US" altLang="zh-CN" sz="1600" b="1"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 name="文本3"/>
            <p:cNvSpPr/>
            <p:nvPr/>
          </p:nvSpPr>
          <p:spPr>
            <a:xfrm>
              <a:off x="4698" y="3955"/>
              <a:ext cx="6797" cy="1156"/>
            </a:xfrm>
            <a:prstGeom prst="rect">
              <a:avLst/>
            </a:prstGeom>
            <a:solidFill>
              <a:srgbClr val="E2E9E9"/>
            </a:solidFill>
            <a:ln w="3175" cap="flat" cmpd="sng" algn="ctr">
              <a:solidFill>
                <a:srgbClr val="EAEAEA"/>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1400" kern="0" dirty="0">
                  <a:solidFill>
                    <a:srgbClr val="314865"/>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rgbClr val="314865"/>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rgbClr val="314865"/>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rgbClr val="314865"/>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rgbClr val="314865"/>
                  </a:solidFill>
                  <a:latin typeface="阿里巴巴普惠体 R" panose="00020600040101010101" charset="-122"/>
                  <a:ea typeface="阿里巴巴普惠体 R" panose="00020600040101010101" charset="-122"/>
                </a:rPr>
                <a:t>单击此处添加段落文本单击此处添加段落文本</a:t>
              </a:r>
              <a:endParaRPr lang="zh-CN" altLang="en-US" sz="1400" kern="0" dirty="0">
                <a:solidFill>
                  <a:srgbClr val="314865"/>
                </a:solidFill>
                <a:latin typeface="阿里巴巴普惠体 R" panose="00020600040101010101" charset="-122"/>
                <a:ea typeface="阿里巴巴普惠体 R" panose="00020600040101010101" charset="-122"/>
              </a:endParaRPr>
            </a:p>
          </p:txBody>
        </p:sp>
        <p:sp>
          <p:nvSpPr>
            <p:cNvPr id="7" name="深色3"/>
            <p:cNvSpPr/>
            <p:nvPr/>
          </p:nvSpPr>
          <p:spPr>
            <a:xfrm>
              <a:off x="2907" y="3970"/>
              <a:ext cx="1683" cy="1553"/>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005B46"/>
            </a:solidFill>
            <a:ln w="25400" cap="flat" cmpd="sng" algn="ctr">
              <a:noFill/>
              <a:prstDash val="solid"/>
            </a:ln>
            <a:effectLst/>
          </p:spPr>
          <p:txBody>
            <a:bodyPr anchor="ctr"/>
            <a:lstStyle/>
            <a:p>
              <a:pPr algn="ctr">
                <a:lnSpc>
                  <a:spcPct val="120000"/>
                </a:lnSpc>
                <a:defRPr/>
              </a:pPr>
              <a:r>
                <a:rPr lang="zh-CN" altLang="en-US" sz="1600" b="1"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文本</a:t>
              </a:r>
              <a:r>
                <a:rPr lang="en-US" altLang="zh-CN" sz="1600" b="1"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3</a:t>
              </a:r>
              <a:endParaRPr lang="en-US" altLang="zh-CN" sz="1600" b="1"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 name="文本4"/>
            <p:cNvSpPr/>
            <p:nvPr/>
          </p:nvSpPr>
          <p:spPr>
            <a:xfrm>
              <a:off x="4698" y="5298"/>
              <a:ext cx="6797" cy="1156"/>
            </a:xfrm>
            <a:prstGeom prst="rect">
              <a:avLst/>
            </a:prstGeom>
            <a:solidFill>
              <a:srgbClr val="E2E9E9"/>
            </a:solidFill>
            <a:ln w="3175" cap="flat" cmpd="sng" algn="ctr">
              <a:solidFill>
                <a:srgbClr val="EAEAEA"/>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1400" kern="0" dirty="0">
                  <a:solidFill>
                    <a:srgbClr val="314865"/>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rgbClr val="314865"/>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rgbClr val="314865"/>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rgbClr val="314865"/>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rgbClr val="314865"/>
                  </a:solidFill>
                  <a:latin typeface="阿里巴巴普惠体 R" panose="00020600040101010101" charset="-122"/>
                  <a:ea typeface="阿里巴巴普惠体 R" panose="00020600040101010101" charset="-122"/>
                </a:rPr>
                <a:t>单击此处添加段落文本单击此处添加段落文本</a:t>
              </a:r>
              <a:endParaRPr lang="zh-CN" altLang="en-US" sz="1400" kern="0" dirty="0">
                <a:solidFill>
                  <a:srgbClr val="314865"/>
                </a:solidFill>
                <a:latin typeface="阿里巴巴普惠体 R" panose="00020600040101010101" charset="-122"/>
                <a:ea typeface="阿里巴巴普惠体 R" panose="00020600040101010101" charset="-122"/>
              </a:endParaRPr>
            </a:p>
          </p:txBody>
        </p:sp>
        <p:sp>
          <p:nvSpPr>
            <p:cNvPr id="9" name="深色4"/>
            <p:cNvSpPr/>
            <p:nvPr/>
          </p:nvSpPr>
          <p:spPr>
            <a:xfrm>
              <a:off x="2907" y="5313"/>
              <a:ext cx="1683" cy="1553"/>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F3A300"/>
            </a:solidFill>
            <a:ln w="25400" cap="flat" cmpd="sng" algn="ctr">
              <a:noFill/>
              <a:prstDash val="solid"/>
            </a:ln>
            <a:effectLst/>
          </p:spPr>
          <p:txBody>
            <a:bodyPr lIns="0" rIns="0" anchor="ctr"/>
            <a:lstStyle/>
            <a:p>
              <a:pPr algn="ctr">
                <a:lnSpc>
                  <a:spcPct val="120000"/>
                </a:lnSpc>
                <a:spcBef>
                  <a:spcPts val="450"/>
                </a:spcBef>
                <a:spcAft>
                  <a:spcPts val="450"/>
                </a:spcAft>
                <a:defRPr/>
              </a:pPr>
              <a:r>
                <a:rPr lang="zh-CN" altLang="en-US" sz="1600" b="1"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文本</a:t>
              </a:r>
              <a:r>
                <a:rPr lang="en-US" altLang="zh-CN" sz="1600" b="1"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4</a:t>
              </a:r>
              <a:endParaRPr lang="en-US" altLang="zh-CN" sz="1600" b="1"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415104" y="349267"/>
            <a:ext cx="2621280" cy="460375"/>
          </a:xfrm>
          <a:prstGeom prst="rect">
            <a:avLst/>
          </a:prstGeom>
          <a:noFill/>
        </p:spPr>
        <p:txBody>
          <a:bodyPr wrap="none" rtlCol="0">
            <a:spAutoFit/>
          </a:bodyPr>
          <a:lstStyle/>
          <a:p>
            <a:r>
              <a:rPr lang="zh-CN" altLang="en-US" sz="2400" dirty="0">
                <a:solidFill>
                  <a:srgbClr val="005B46"/>
                </a:solidFill>
                <a:latin typeface="阿里巴巴普惠体 M" panose="00020600040101010101" charset="-122"/>
                <a:ea typeface="阿里巴巴普惠体 M" panose="00020600040101010101" charset="-122"/>
              </a:rPr>
              <a:t>在此输入标题内容</a:t>
            </a:r>
            <a:endParaRPr lang="zh-CN" altLang="en-US" sz="2400" dirty="0">
              <a:solidFill>
                <a:srgbClr val="005B46"/>
              </a:solidFill>
              <a:latin typeface="阿里巴巴普惠体 M" panose="00020600040101010101" charset="-122"/>
              <a:ea typeface="阿里巴巴普惠体 M" panose="00020600040101010101" charset="-122"/>
            </a:endParaRPr>
          </a:p>
        </p:txBody>
      </p:sp>
      <p:grpSp>
        <p:nvGrpSpPr>
          <p:cNvPr id="3" name="组合 2"/>
          <p:cNvGrpSpPr/>
          <p:nvPr/>
        </p:nvGrpSpPr>
        <p:grpSpPr>
          <a:xfrm>
            <a:off x="1211580" y="1550670"/>
            <a:ext cx="5671820" cy="4638040"/>
            <a:chOff x="1800" y="1890"/>
            <a:chExt cx="6494" cy="5310"/>
          </a:xfrm>
        </p:grpSpPr>
        <p:sp>
          <p:nvSpPr>
            <p:cNvPr id="2" name="AutoShape 3"/>
            <p:cNvSpPr>
              <a:spLocks noChangeArrowheads="1"/>
            </p:cNvSpPr>
            <p:nvPr/>
          </p:nvSpPr>
          <p:spPr bwMode="gray">
            <a:xfrm>
              <a:off x="1800" y="1890"/>
              <a:ext cx="6495" cy="5310"/>
            </a:xfrm>
            <a:prstGeom prst="rightArrow">
              <a:avLst>
                <a:gd name="adj1" fmla="val 79306"/>
                <a:gd name="adj2" fmla="val 30296"/>
              </a:avLst>
            </a:prstGeom>
            <a:solidFill>
              <a:srgbClr val="F3A300"/>
            </a:solidFill>
            <a:ln w="3175" cap="flat" cmpd="sng" algn="ctr">
              <a:solidFill>
                <a:srgbClr val="EAEAEA"/>
              </a:solidFill>
              <a:prstDash val="solid"/>
            </a:ln>
            <a:effectLst/>
          </p:spPr>
          <p:txBody>
            <a:bodyPr anchor="ctr"/>
            <a:lstStyle/>
            <a:p>
              <a:pPr algn="ctr" fontAlgn="base">
                <a:lnSpc>
                  <a:spcPct val="120000"/>
                </a:lnSpc>
                <a:spcBef>
                  <a:spcPct val="0"/>
                </a:spcBef>
                <a:spcAft>
                  <a:spcPct val="0"/>
                </a:spcAft>
                <a:defRPr/>
              </a:pPr>
              <a:endParaRPr lang="zh-CN" altLang="en-US" sz="1600" kern="0">
                <a:solidFill>
                  <a:srgbClr val="F3A300"/>
                </a:solidFill>
                <a:latin typeface="阿里巴巴普惠体 R" panose="00020600040101010101" charset="-122"/>
                <a:ea typeface="阿里巴巴普惠体 R" panose="00020600040101010101" charset="-122"/>
              </a:endParaRPr>
            </a:p>
          </p:txBody>
        </p:sp>
        <p:sp>
          <p:nvSpPr>
            <p:cNvPr id="5" name="AutoShape 4"/>
            <p:cNvSpPr>
              <a:spLocks noChangeArrowheads="1"/>
            </p:cNvSpPr>
            <p:nvPr/>
          </p:nvSpPr>
          <p:spPr bwMode="gray">
            <a:xfrm>
              <a:off x="1980" y="2610"/>
              <a:ext cx="4770" cy="1170"/>
            </a:xfrm>
            <a:prstGeom prst="roundRect">
              <a:avLst>
                <a:gd name="adj" fmla="val 9106"/>
              </a:avLst>
            </a:prstGeom>
            <a:solidFill>
              <a:srgbClr val="E2E9E9"/>
            </a:solidFill>
            <a:ln w="25400" cap="flat" cmpd="sng" algn="ctr">
              <a:solidFill>
                <a:schemeClr val="bg1"/>
              </a:solid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r>
                <a:rPr lang="zh-CN" altLang="en-US" sz="2400" b="1" kern="0" dirty="0">
                  <a:solidFill>
                    <a:srgbClr val="F3A300"/>
                  </a:solidFill>
                  <a:latin typeface="阿里巴巴普惠体 R" panose="00020600040101010101" charset="-122"/>
                  <a:ea typeface="阿里巴巴普惠体 R" panose="00020600040101010101" charset="-122"/>
                  <a:cs typeface="阿里巴巴普惠体 R" panose="00020600040101010101" charset="-122"/>
                </a:rPr>
                <a:t>单击此处添加文本</a:t>
              </a:r>
              <a:r>
                <a:rPr lang="en-US" altLang="zh-CN" sz="2400" b="1" kern="0" dirty="0">
                  <a:solidFill>
                    <a:srgbClr val="F3A300"/>
                  </a:solidFill>
                  <a:latin typeface="阿里巴巴普惠体 R" panose="00020600040101010101" charset="-122"/>
                  <a:ea typeface="阿里巴巴普惠体 R" panose="00020600040101010101" charset="-122"/>
                  <a:cs typeface="阿里巴巴普惠体 R" panose="00020600040101010101" charset="-122"/>
                </a:rPr>
                <a:t>1</a:t>
              </a:r>
              <a:endParaRPr lang="en-US" altLang="zh-CN" sz="2400" b="1" kern="0" dirty="0">
                <a:solidFill>
                  <a:srgbClr val="F3A3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7" name="AutoShape 5"/>
            <p:cNvSpPr>
              <a:spLocks noChangeArrowheads="1"/>
            </p:cNvSpPr>
            <p:nvPr/>
          </p:nvSpPr>
          <p:spPr bwMode="gray">
            <a:xfrm>
              <a:off x="1980" y="3960"/>
              <a:ext cx="4770" cy="1170"/>
            </a:xfrm>
            <a:prstGeom prst="roundRect">
              <a:avLst>
                <a:gd name="adj" fmla="val 9106"/>
              </a:avLst>
            </a:prstGeom>
            <a:solidFill>
              <a:srgbClr val="E2E9E9"/>
            </a:solidFill>
            <a:ln w="25400" cap="flat" cmpd="sng" algn="ctr">
              <a:solidFill>
                <a:schemeClr val="bg1"/>
              </a:solid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r>
                <a:rPr lang="zh-CN" altLang="en-US" sz="2400" b="1" kern="0" dirty="0">
                  <a:solidFill>
                    <a:srgbClr val="F3A300"/>
                  </a:solidFill>
                  <a:latin typeface="阿里巴巴普惠体 R" panose="00020600040101010101" charset="-122"/>
                  <a:ea typeface="阿里巴巴普惠体 R" panose="00020600040101010101" charset="-122"/>
                  <a:cs typeface="阿里巴巴普惠体 R" panose="00020600040101010101" charset="-122"/>
                </a:rPr>
                <a:t>单击此处添加文本</a:t>
              </a:r>
              <a:r>
                <a:rPr lang="en-US" altLang="zh-CN" sz="2400" b="1" kern="0" dirty="0">
                  <a:solidFill>
                    <a:srgbClr val="F3A300"/>
                  </a:solidFill>
                  <a:latin typeface="阿里巴巴普惠体 R" panose="00020600040101010101" charset="-122"/>
                  <a:ea typeface="阿里巴巴普惠体 R" panose="00020600040101010101" charset="-122"/>
                  <a:cs typeface="阿里巴巴普惠体 R" panose="00020600040101010101" charset="-122"/>
                </a:rPr>
                <a:t>2</a:t>
              </a:r>
              <a:endParaRPr lang="en-US" altLang="zh-CN" sz="2400" b="1" kern="0" dirty="0">
                <a:solidFill>
                  <a:srgbClr val="F3A3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9" name="AutoShape 6"/>
            <p:cNvSpPr>
              <a:spLocks noChangeArrowheads="1"/>
            </p:cNvSpPr>
            <p:nvPr/>
          </p:nvSpPr>
          <p:spPr bwMode="gray">
            <a:xfrm>
              <a:off x="1980" y="5310"/>
              <a:ext cx="4770" cy="1170"/>
            </a:xfrm>
            <a:prstGeom prst="roundRect">
              <a:avLst>
                <a:gd name="adj" fmla="val 9106"/>
              </a:avLst>
            </a:prstGeom>
            <a:solidFill>
              <a:srgbClr val="E2E9E9"/>
            </a:solidFill>
            <a:ln w="25400" cap="flat" cmpd="sng" algn="ctr">
              <a:solidFill>
                <a:schemeClr val="bg1"/>
              </a:solid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r>
                <a:rPr lang="zh-CN" altLang="en-US" sz="2400" b="1" kern="0" dirty="0">
                  <a:solidFill>
                    <a:srgbClr val="F3A300"/>
                  </a:solidFill>
                  <a:latin typeface="阿里巴巴普惠体 R" panose="00020600040101010101" charset="-122"/>
                  <a:ea typeface="阿里巴巴普惠体 R" panose="00020600040101010101" charset="-122"/>
                  <a:cs typeface="阿里巴巴普惠体 R" panose="00020600040101010101" charset="-122"/>
                </a:rPr>
                <a:t>单击此处添加文本</a:t>
              </a:r>
              <a:r>
                <a:rPr lang="en-US" altLang="zh-CN" sz="2400" b="1" kern="0" dirty="0">
                  <a:solidFill>
                    <a:srgbClr val="F3A300"/>
                  </a:solidFill>
                  <a:latin typeface="阿里巴巴普惠体 R" panose="00020600040101010101" charset="-122"/>
                  <a:ea typeface="阿里巴巴普惠体 R" panose="00020600040101010101" charset="-122"/>
                  <a:cs typeface="阿里巴巴普惠体 R" panose="00020600040101010101" charset="-122"/>
                </a:rPr>
                <a:t>3</a:t>
              </a:r>
              <a:endParaRPr lang="en-US" altLang="zh-CN" sz="2400" b="1" kern="0" dirty="0">
                <a:solidFill>
                  <a:srgbClr val="F3A300"/>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4" name="文本1"/>
          <p:cNvSpPr/>
          <p:nvPr/>
        </p:nvSpPr>
        <p:spPr>
          <a:xfrm>
            <a:off x="7108825" y="1960880"/>
            <a:ext cx="4464685" cy="1100455"/>
          </a:xfrm>
          <a:prstGeom prst="rect">
            <a:avLst/>
          </a:prstGeom>
          <a:noFill/>
          <a:ln w="3175" cap="flat" cmpd="sng" algn="ctr">
            <a:solidFill>
              <a:srgbClr val="F3A300"/>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chemeClr val="tx1">
                  <a:lumMod val="75000"/>
                  <a:lumOff val="25000"/>
                </a:schemeClr>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chemeClr val="tx1">
                  <a:lumMod val="75000"/>
                  <a:lumOff val="25000"/>
                </a:schemeClr>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charset="-122"/>
                <a:ea typeface="阿里巴巴普惠体 R" panose="00020600040101010101" charset="-122"/>
              </a:rPr>
              <a:t>单击此处添加段落文本单击此处添加段落文本</a:t>
            </a:r>
            <a:endParaRPr lang="zh-CN" altLang="en-US" sz="1400" kern="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6" name="文本1"/>
          <p:cNvSpPr/>
          <p:nvPr/>
        </p:nvSpPr>
        <p:spPr>
          <a:xfrm>
            <a:off x="7108825" y="3319780"/>
            <a:ext cx="4464685" cy="1100455"/>
          </a:xfrm>
          <a:prstGeom prst="rect">
            <a:avLst/>
          </a:prstGeom>
          <a:noFill/>
          <a:ln w="3175" cap="flat" cmpd="sng" algn="ctr">
            <a:solidFill>
              <a:srgbClr val="F3A300"/>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chemeClr val="tx1">
                  <a:lumMod val="75000"/>
                  <a:lumOff val="25000"/>
                </a:schemeClr>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chemeClr val="tx1">
                  <a:lumMod val="75000"/>
                  <a:lumOff val="25000"/>
                </a:schemeClr>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charset="-122"/>
                <a:ea typeface="阿里巴巴普惠体 R" panose="00020600040101010101" charset="-122"/>
              </a:rPr>
              <a:t>单击此处添加段落文本单击此处添加段落文本</a:t>
            </a:r>
            <a:endParaRPr lang="zh-CN" altLang="en-US" sz="1400" kern="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7" name="文本1"/>
          <p:cNvSpPr/>
          <p:nvPr/>
        </p:nvSpPr>
        <p:spPr>
          <a:xfrm>
            <a:off x="7108825" y="4678680"/>
            <a:ext cx="4464685" cy="1100455"/>
          </a:xfrm>
          <a:prstGeom prst="rect">
            <a:avLst/>
          </a:prstGeom>
          <a:noFill/>
          <a:ln w="3175" cap="flat" cmpd="sng" algn="ctr">
            <a:solidFill>
              <a:srgbClr val="F3A300"/>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chemeClr val="tx1">
                  <a:lumMod val="75000"/>
                  <a:lumOff val="25000"/>
                </a:schemeClr>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charset="-122"/>
                <a:ea typeface="阿里巴巴普惠体 R" panose="00020600040101010101" charset="-122"/>
              </a:rPr>
              <a:t>单击此处添加段落文本单击此处添加段落文本</a:t>
            </a:r>
            <a:endParaRPr lang="en-US" altLang="zh-CN" sz="1400" kern="0" dirty="0">
              <a:solidFill>
                <a:schemeClr val="tx1">
                  <a:lumMod val="75000"/>
                  <a:lumOff val="25000"/>
                </a:schemeClr>
              </a:solidFill>
              <a:latin typeface="阿里巴巴普惠体 R" panose="00020600040101010101" charset="-122"/>
              <a:ea typeface="阿里巴巴普惠体 R" panose="00020600040101010101" charset="-122"/>
            </a:endParaRPr>
          </a:p>
          <a:p>
            <a:pPr marL="128905" indent="-128905">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charset="-122"/>
                <a:ea typeface="阿里巴巴普惠体 R" panose="00020600040101010101" charset="-122"/>
              </a:rPr>
              <a:t>单击此处添加段落文本单击此处添加段落文本</a:t>
            </a:r>
            <a:endParaRPr lang="zh-CN" altLang="en-US" sz="1400" kern="0" dirty="0">
              <a:solidFill>
                <a:schemeClr val="tx1">
                  <a:lumMod val="75000"/>
                  <a:lumOff val="25000"/>
                </a:schemeClr>
              </a:solidFill>
              <a:latin typeface="阿里巴巴普惠体 R" panose="00020600040101010101" charset="-122"/>
              <a:ea typeface="阿里巴巴普惠体 R" panose="00020600040101010101"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159717" y="2347595"/>
            <a:ext cx="9871710" cy="1014730"/>
          </a:xfrm>
          <a:prstGeom prst="rect">
            <a:avLst/>
          </a:prstGeom>
          <a:noFill/>
          <a:ln w="19050">
            <a:noFill/>
            <a:prstDash val="solid"/>
          </a:ln>
        </p:spPr>
        <p:txBody>
          <a:bodyPr wrap="square" rtlCol="0">
            <a:spAutoFit/>
          </a:bodyPr>
          <a:lstStyle/>
          <a:p>
            <a:pPr lvl="0" algn="ctr"/>
            <a:r>
              <a:rPr lang="en-US" altLang="zh-CN" sz="6000" b="1" dirty="0">
                <a:solidFill>
                  <a:srgbClr val="005B46"/>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sym typeface="+mn-ea"/>
              </a:rPr>
              <a:t>-</a:t>
            </a:r>
            <a:r>
              <a:rPr lang="zh-CN" altLang="en-US" sz="6000" b="1" dirty="0">
                <a:solidFill>
                  <a:srgbClr val="005B46"/>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sym typeface="+mn-ea"/>
              </a:rPr>
              <a:t>感谢您的观看</a:t>
            </a:r>
            <a:r>
              <a:rPr lang="en-US" altLang="zh-CN" sz="6000" b="1" dirty="0">
                <a:solidFill>
                  <a:srgbClr val="005B46"/>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sym typeface="+mn-ea"/>
              </a:rPr>
              <a:t>-</a:t>
            </a:r>
            <a:endParaRPr lang="en-US" altLang="zh-CN" sz="6000" b="1" dirty="0">
              <a:solidFill>
                <a:srgbClr val="005B46"/>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sym typeface="+mn-ea"/>
            </a:endParaRPr>
          </a:p>
        </p:txBody>
      </p:sp>
      <p:sp>
        <p:nvSpPr>
          <p:cNvPr id="8" name="文本框 7"/>
          <p:cNvSpPr txBox="1"/>
          <p:nvPr/>
        </p:nvSpPr>
        <p:spPr>
          <a:xfrm>
            <a:off x="2322195" y="3255010"/>
            <a:ext cx="7594600" cy="521970"/>
          </a:xfrm>
          <a:prstGeom prst="rect">
            <a:avLst/>
          </a:prstGeom>
          <a:noFill/>
          <a:ln w="19050">
            <a:noFill/>
            <a:prstDash val="solid"/>
          </a:ln>
        </p:spPr>
        <p:txBody>
          <a:bodyPr wrap="square" rtlCol="0">
            <a:spAutoFit/>
          </a:bodyPr>
          <a:lstStyle/>
          <a:p>
            <a:pPr lvl="0" algn="ctr"/>
            <a:r>
              <a:rPr sz="2800" dirty="0">
                <a:solidFill>
                  <a:srgbClr val="F3A300"/>
                </a:solidFill>
                <a:effectLst/>
                <a:latin typeface="Impact" panose="020B0806030902050204" pitchFamily="34" charset="0"/>
                <a:ea typeface="宋体" panose="02010600030101010101" pitchFamily="2" charset="-122"/>
                <a:sym typeface="+mn-ea"/>
              </a:rPr>
              <a:t>Post competition report PPT template</a:t>
            </a:r>
            <a:endParaRPr sz="2800" dirty="0">
              <a:solidFill>
                <a:srgbClr val="F3A300"/>
              </a:solidFill>
              <a:effectLst/>
              <a:latin typeface="Impact" panose="020B0806030902050204" pitchFamily="34" charset="0"/>
              <a:ea typeface="宋体" panose="02010600030101010101" pitchFamily="2" charset="-122"/>
              <a:sym typeface="+mn-ea"/>
            </a:endParaRPr>
          </a:p>
        </p:txBody>
      </p:sp>
      <p:grpSp>
        <p:nvGrpSpPr>
          <p:cNvPr id="11" name="组合 10"/>
          <p:cNvGrpSpPr/>
          <p:nvPr/>
        </p:nvGrpSpPr>
        <p:grpSpPr>
          <a:xfrm>
            <a:off x="2497935" y="3868694"/>
            <a:ext cx="7195273" cy="398780"/>
            <a:chOff x="3347" y="6320"/>
            <a:chExt cx="12328" cy="628"/>
          </a:xfrm>
        </p:grpSpPr>
        <p:sp>
          <p:nvSpPr>
            <p:cNvPr id="9" name="文本框 8"/>
            <p:cNvSpPr txBox="1"/>
            <p:nvPr/>
          </p:nvSpPr>
          <p:spPr>
            <a:xfrm>
              <a:off x="3347" y="6320"/>
              <a:ext cx="5588" cy="628"/>
            </a:xfrm>
            <a:prstGeom prst="rect">
              <a:avLst/>
            </a:prstGeom>
            <a:noFill/>
            <a:ln w="19050">
              <a:noFill/>
              <a:prstDash val="solid"/>
            </a:ln>
          </p:spPr>
          <p:txBody>
            <a:bodyPr wrap="square" rtlCol="0">
              <a:spAutoFit/>
            </a:bodyPr>
            <a:lstStyle/>
            <a:p>
              <a:pPr lvl="0" algn="ctr"/>
              <a:r>
                <a:rPr lang="zh-CN" sz="2000" dirty="0">
                  <a:solidFill>
                    <a:srgbClr val="F3A300"/>
                  </a:solidFill>
                  <a:effectLst/>
                  <a:latin typeface="阿里巴巴普惠体 M" panose="00020600040101010101" charset="-122"/>
                  <a:ea typeface="阿里巴巴普惠体 M" panose="00020600040101010101" charset="-122"/>
                  <a:sym typeface="+mn-ea"/>
                </a:rPr>
                <a:t>竟聘人：</a:t>
              </a:r>
              <a:r>
                <a:rPr lang="en-US" altLang="zh-CN" sz="2000" dirty="0">
                  <a:solidFill>
                    <a:srgbClr val="F3A300"/>
                  </a:solidFill>
                  <a:effectLst/>
                  <a:latin typeface="阿里巴巴普惠体 M" panose="00020600040101010101" charset="-122"/>
                  <a:ea typeface="阿里巴巴普惠体 M" panose="00020600040101010101" charset="-122"/>
                  <a:sym typeface="+mn-ea"/>
                </a:rPr>
                <a:t>PPT</a:t>
              </a:r>
              <a:r>
                <a:rPr lang="zh-CN" altLang="en-US" sz="2000" dirty="0">
                  <a:solidFill>
                    <a:srgbClr val="F3A300"/>
                  </a:solidFill>
                  <a:effectLst/>
                  <a:latin typeface="阿里巴巴普惠体 M" panose="00020600040101010101" charset="-122"/>
                  <a:ea typeface="阿里巴巴普惠体 M" panose="00020600040101010101" charset="-122"/>
                  <a:sym typeface="+mn-ea"/>
                </a:rPr>
                <a:t>营</a:t>
              </a:r>
              <a:endParaRPr lang="zh-CN" altLang="en-US" sz="2000" dirty="0">
                <a:solidFill>
                  <a:srgbClr val="F3A300"/>
                </a:solidFill>
                <a:effectLst/>
                <a:latin typeface="阿里巴巴普惠体 M" panose="00020600040101010101" charset="-122"/>
                <a:ea typeface="阿里巴巴普惠体 M" panose="00020600040101010101" charset="-122"/>
                <a:sym typeface="+mn-ea"/>
              </a:endParaRPr>
            </a:p>
          </p:txBody>
        </p:sp>
        <p:sp>
          <p:nvSpPr>
            <p:cNvPr id="10" name="文本框 9"/>
            <p:cNvSpPr txBox="1"/>
            <p:nvPr/>
          </p:nvSpPr>
          <p:spPr>
            <a:xfrm>
              <a:off x="8570" y="6320"/>
              <a:ext cx="7105" cy="628"/>
            </a:xfrm>
            <a:prstGeom prst="rect">
              <a:avLst/>
            </a:prstGeom>
            <a:noFill/>
            <a:ln w="19050">
              <a:noFill/>
              <a:prstDash val="solid"/>
            </a:ln>
          </p:spPr>
          <p:txBody>
            <a:bodyPr wrap="square" rtlCol="0">
              <a:spAutoFit/>
            </a:bodyPr>
            <a:lstStyle/>
            <a:p>
              <a:pPr lvl="0" algn="ctr"/>
              <a:r>
                <a:rPr lang="zh-CN" sz="2000" dirty="0">
                  <a:solidFill>
                    <a:srgbClr val="F3A300"/>
                  </a:solidFill>
                  <a:effectLst/>
                  <a:latin typeface="阿里巴巴普惠体 M" panose="00020600040101010101" charset="-122"/>
                  <a:ea typeface="阿里巴巴普惠体 M" panose="00020600040101010101" charset="-122"/>
                  <a:sym typeface="+mn-ea"/>
                </a:rPr>
                <a:t>时间</a:t>
              </a:r>
              <a:r>
                <a:rPr lang="zh-CN" sz="2000" dirty="0">
                  <a:solidFill>
                    <a:srgbClr val="F3A300"/>
                  </a:solidFill>
                  <a:effectLst/>
                  <a:latin typeface="Impact" panose="020B0806030902050204" pitchFamily="34" charset="0"/>
                  <a:ea typeface="宋体" panose="02010600030101010101" pitchFamily="2" charset="-122"/>
                  <a:sym typeface="+mn-ea"/>
                </a:rPr>
                <a:t>：</a:t>
              </a:r>
              <a:r>
                <a:rPr lang="en-US" altLang="zh-CN" sz="2000" dirty="0">
                  <a:solidFill>
                    <a:srgbClr val="F3A300"/>
                  </a:solidFill>
                  <a:effectLst/>
                  <a:latin typeface="阿里巴巴普惠体 R" panose="00020600040101010101" charset="-122"/>
                  <a:ea typeface="阿里巴巴普惠体 R" panose="00020600040101010101" charset="-122"/>
                  <a:sym typeface="+mn-ea"/>
                </a:rPr>
                <a:t>2020.00.00</a:t>
              </a:r>
              <a:endParaRPr lang="en-US" altLang="zh-CN" sz="2000" dirty="0">
                <a:solidFill>
                  <a:srgbClr val="F3A300"/>
                </a:solidFill>
                <a:effectLst/>
                <a:latin typeface="阿里巴巴普惠体 R" panose="00020600040101010101" charset="-122"/>
                <a:ea typeface="阿里巴巴普惠体 R" panose="00020600040101010101" charset="-122"/>
                <a:sym typeface="+mn-ea"/>
              </a:endParaRPr>
            </a:p>
          </p:txBody>
        </p:sp>
      </p:gr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623560" y="1652905"/>
            <a:ext cx="4822190" cy="623570"/>
            <a:chOff x="3224" y="3773"/>
            <a:chExt cx="7594" cy="982"/>
          </a:xfrm>
        </p:grpSpPr>
        <p:sp>
          <p:nvSpPr>
            <p:cNvPr id="28" name="Rectangle 77"/>
            <p:cNvSpPr>
              <a:spLocks noChangeArrowheads="1"/>
            </p:cNvSpPr>
            <p:nvPr/>
          </p:nvSpPr>
          <p:spPr bwMode="auto">
            <a:xfrm>
              <a:off x="3224" y="3837"/>
              <a:ext cx="958" cy="564"/>
            </a:xfrm>
            <a:prstGeom prst="rect">
              <a:avLst/>
            </a:prstGeom>
            <a:solidFill>
              <a:srgbClr val="005B46"/>
            </a:solidFill>
            <a:ln>
              <a:noFill/>
            </a:ln>
            <a:effectLst/>
          </p:spPr>
          <p:txBody>
            <a:bodyPr wrap="none" anchor="ct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0">
                  <a:solidFill>
                    <a:schemeClr val="bg1"/>
                  </a:solidFill>
                </a:rPr>
                <a:t>01</a:t>
              </a:r>
              <a:endParaRPr lang="en-US" altLang="zh-CN" sz="2400" b="0">
                <a:solidFill>
                  <a:schemeClr val="bg1"/>
                </a:solidFill>
              </a:endParaRPr>
            </a:p>
          </p:txBody>
        </p:sp>
        <p:grpSp>
          <p:nvGrpSpPr>
            <p:cNvPr id="45" name="组合 44"/>
            <p:cNvGrpSpPr/>
            <p:nvPr/>
          </p:nvGrpSpPr>
          <p:grpSpPr>
            <a:xfrm>
              <a:off x="4182" y="3773"/>
              <a:ext cx="6637" cy="983"/>
              <a:chOff x="3776606" y="1950068"/>
              <a:chExt cx="3270012" cy="832114"/>
            </a:xfrm>
          </p:grpSpPr>
          <p:sp>
            <p:nvSpPr>
              <p:cNvPr id="46" name="文本框 24"/>
              <p:cNvSpPr txBox="1"/>
              <p:nvPr/>
            </p:nvSpPr>
            <p:spPr>
              <a:xfrm>
                <a:off x="3776606" y="1950068"/>
                <a:ext cx="2169333" cy="531605"/>
              </a:xfrm>
              <a:prstGeom prst="rect">
                <a:avLst/>
              </a:prstGeom>
              <a:noFill/>
            </p:spPr>
            <p:txBody>
              <a:bodyPr wrap="square" rtlCol="0">
                <a:spAutoFit/>
              </a:bodyPr>
              <a:lstStyle/>
              <a:p>
                <a:pPr algn="l" defTabSz="685165" fontAlgn="auto">
                  <a:spcBef>
                    <a:spcPts val="0"/>
                  </a:spcBef>
                  <a:spcAft>
                    <a:spcPts val="0"/>
                  </a:spcAft>
                </a:pPr>
                <a:r>
                  <a:rPr lang="zh-CN" altLang="en-US" sz="2000">
                    <a:solidFill>
                      <a:srgbClr val="005B46"/>
                    </a:solidFill>
                    <a:latin typeface="阿里巴巴普惠体 M" panose="00020600040101010101" charset="-122"/>
                    <a:ea typeface="阿里巴巴普惠体 M" panose="00020600040101010101" charset="-122"/>
                  </a:rPr>
                  <a:t>个人信息详述</a:t>
                </a:r>
                <a:endParaRPr lang="zh-CN" altLang="en-US" sz="2000" dirty="0">
                  <a:solidFill>
                    <a:srgbClr val="005B46"/>
                  </a:solidFill>
                  <a:latin typeface="阿里巴巴普惠体 M" panose="00020600040101010101" charset="-122"/>
                  <a:ea typeface="阿里巴巴普惠体 M" panose="00020600040101010101" charset="-122"/>
                </a:endParaRPr>
              </a:p>
            </p:txBody>
          </p:sp>
          <p:sp>
            <p:nvSpPr>
              <p:cNvPr id="47" name="文本框 25"/>
              <p:cNvSpPr txBox="1"/>
              <p:nvPr/>
            </p:nvSpPr>
            <p:spPr>
              <a:xfrm>
                <a:off x="3776606" y="2414799"/>
                <a:ext cx="3270012" cy="367383"/>
              </a:xfrm>
              <a:prstGeom prst="rect">
                <a:avLst/>
              </a:prstGeom>
              <a:noFill/>
            </p:spPr>
            <p:txBody>
              <a:bodyPr wrap="square" rtlCol="0">
                <a:spAutoFit/>
              </a:bodyPr>
              <a:lstStyle/>
              <a:p>
                <a:pPr algn="just" defTabSz="685165" fontAlgn="auto">
                  <a:spcBef>
                    <a:spcPts val="0"/>
                  </a:spcBef>
                  <a:spcAft>
                    <a:spcPts val="0"/>
                  </a:spcAft>
                </a:pPr>
                <a:r>
                  <a:rPr lang="zh-CN" altLang="en-US" sz="1200" b="0" dirty="0">
                    <a:solidFill>
                      <a:schemeClr val="tx1">
                        <a:lumMod val="75000"/>
                        <a:lumOff val="25000"/>
                      </a:schemeClr>
                    </a:solidFill>
                    <a:latin typeface="阿里巴巴普惠体 R" panose="00020600040101010101" charset="-122"/>
                    <a:ea typeface="阿里巴巴普惠体 R" panose="00020600040101010101" charset="-122"/>
                  </a:rPr>
                  <a:t>点击添加文字说明或复制文本黏贴自此内容要言简意赅</a:t>
                </a:r>
                <a:endParaRPr lang="zh-CN" altLang="en-US" sz="1200" b="0" dirty="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grpSp>
        <p:nvGrpSpPr>
          <p:cNvPr id="3" name="组合 2"/>
          <p:cNvGrpSpPr/>
          <p:nvPr/>
        </p:nvGrpSpPr>
        <p:grpSpPr>
          <a:xfrm>
            <a:off x="5623560" y="2710180"/>
            <a:ext cx="4822190" cy="623570"/>
            <a:chOff x="3224" y="3773"/>
            <a:chExt cx="7594" cy="982"/>
          </a:xfrm>
        </p:grpSpPr>
        <p:sp>
          <p:nvSpPr>
            <p:cNvPr id="4" name="Rectangle 77"/>
            <p:cNvSpPr>
              <a:spLocks noChangeArrowheads="1"/>
            </p:cNvSpPr>
            <p:nvPr/>
          </p:nvSpPr>
          <p:spPr bwMode="auto">
            <a:xfrm>
              <a:off x="3224" y="3837"/>
              <a:ext cx="958" cy="564"/>
            </a:xfrm>
            <a:prstGeom prst="rect">
              <a:avLst/>
            </a:prstGeom>
            <a:solidFill>
              <a:srgbClr val="005B46"/>
            </a:solidFill>
            <a:ln>
              <a:noFill/>
            </a:ln>
            <a:effectLst/>
          </p:spPr>
          <p:txBody>
            <a:bodyPr wrap="none" anchor="ct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0">
                  <a:solidFill>
                    <a:schemeClr val="bg1"/>
                  </a:solidFill>
                </a:rPr>
                <a:t>02</a:t>
              </a:r>
              <a:endParaRPr lang="en-US" altLang="zh-CN" sz="2400" b="0">
                <a:solidFill>
                  <a:schemeClr val="bg1"/>
                </a:solidFill>
              </a:endParaRPr>
            </a:p>
          </p:txBody>
        </p:sp>
        <p:grpSp>
          <p:nvGrpSpPr>
            <p:cNvPr id="5" name="组合 4"/>
            <p:cNvGrpSpPr/>
            <p:nvPr/>
          </p:nvGrpSpPr>
          <p:grpSpPr>
            <a:xfrm>
              <a:off x="4182" y="3773"/>
              <a:ext cx="6637" cy="983"/>
              <a:chOff x="3776606" y="1950068"/>
              <a:chExt cx="3270012" cy="832114"/>
            </a:xfrm>
          </p:grpSpPr>
          <p:sp>
            <p:nvSpPr>
              <p:cNvPr id="7" name="文本框 24"/>
              <p:cNvSpPr txBox="1"/>
              <p:nvPr/>
            </p:nvSpPr>
            <p:spPr>
              <a:xfrm>
                <a:off x="3776606" y="1950068"/>
                <a:ext cx="2169333" cy="531605"/>
              </a:xfrm>
              <a:prstGeom prst="rect">
                <a:avLst/>
              </a:prstGeom>
              <a:noFill/>
            </p:spPr>
            <p:txBody>
              <a:bodyPr wrap="square" rtlCol="0">
                <a:spAutoFit/>
              </a:bodyPr>
              <a:lstStyle/>
              <a:p>
                <a:pPr algn="l" defTabSz="685165" fontAlgn="auto">
                  <a:spcBef>
                    <a:spcPts val="0"/>
                  </a:spcBef>
                  <a:spcAft>
                    <a:spcPts val="0"/>
                  </a:spcAft>
                </a:pPr>
                <a:r>
                  <a:rPr lang="zh-CN" altLang="en-US" sz="2000">
                    <a:solidFill>
                      <a:srgbClr val="005B46"/>
                    </a:solidFill>
                    <a:latin typeface="阿里巴巴普惠体 M" panose="00020600040101010101" charset="-122"/>
                    <a:ea typeface="阿里巴巴普惠体 M" panose="00020600040101010101" charset="-122"/>
                  </a:rPr>
                  <a:t>以往工作成绩</a:t>
                </a:r>
                <a:endParaRPr lang="zh-CN" altLang="en-US" sz="2000">
                  <a:solidFill>
                    <a:srgbClr val="005B46"/>
                  </a:solidFill>
                  <a:latin typeface="阿里巴巴普惠体 M" panose="00020600040101010101" charset="-122"/>
                  <a:ea typeface="阿里巴巴普惠体 M" panose="00020600040101010101" charset="-122"/>
                </a:endParaRPr>
              </a:p>
            </p:txBody>
          </p:sp>
          <p:sp>
            <p:nvSpPr>
              <p:cNvPr id="12" name="文本框 25"/>
              <p:cNvSpPr txBox="1"/>
              <p:nvPr/>
            </p:nvSpPr>
            <p:spPr>
              <a:xfrm>
                <a:off x="3776606" y="2414799"/>
                <a:ext cx="3270012" cy="367383"/>
              </a:xfrm>
              <a:prstGeom prst="rect">
                <a:avLst/>
              </a:prstGeom>
              <a:noFill/>
            </p:spPr>
            <p:txBody>
              <a:bodyPr wrap="square" rtlCol="0">
                <a:spAutoFit/>
              </a:bodyPr>
              <a:lstStyle/>
              <a:p>
                <a:pPr algn="just" defTabSz="685165" fontAlgn="auto">
                  <a:spcBef>
                    <a:spcPts val="0"/>
                  </a:spcBef>
                  <a:spcAft>
                    <a:spcPts val="0"/>
                  </a:spcAft>
                </a:pPr>
                <a:r>
                  <a:rPr lang="zh-CN" altLang="en-US" sz="1200" b="0" dirty="0">
                    <a:solidFill>
                      <a:schemeClr val="tx1">
                        <a:lumMod val="75000"/>
                        <a:lumOff val="25000"/>
                      </a:schemeClr>
                    </a:solidFill>
                    <a:latin typeface="阿里巴巴普惠体 R" panose="00020600040101010101" charset="-122"/>
                    <a:ea typeface="阿里巴巴普惠体 R" panose="00020600040101010101" charset="-122"/>
                  </a:rPr>
                  <a:t>点击添加文字说明或复制文本黏贴自此内容要言简意赅</a:t>
                </a:r>
                <a:endParaRPr lang="zh-CN" altLang="en-US" sz="1200" b="0" dirty="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grpSp>
        <p:nvGrpSpPr>
          <p:cNvPr id="13" name="组合 12"/>
          <p:cNvGrpSpPr/>
          <p:nvPr/>
        </p:nvGrpSpPr>
        <p:grpSpPr>
          <a:xfrm>
            <a:off x="5623560" y="3767455"/>
            <a:ext cx="4822190" cy="623570"/>
            <a:chOff x="3224" y="3773"/>
            <a:chExt cx="7594" cy="982"/>
          </a:xfrm>
        </p:grpSpPr>
        <p:sp>
          <p:nvSpPr>
            <p:cNvPr id="14" name="Rectangle 77"/>
            <p:cNvSpPr>
              <a:spLocks noChangeArrowheads="1"/>
            </p:cNvSpPr>
            <p:nvPr/>
          </p:nvSpPr>
          <p:spPr bwMode="auto">
            <a:xfrm>
              <a:off x="3224" y="3837"/>
              <a:ext cx="958" cy="564"/>
            </a:xfrm>
            <a:prstGeom prst="rect">
              <a:avLst/>
            </a:prstGeom>
            <a:solidFill>
              <a:srgbClr val="005B46"/>
            </a:solidFill>
            <a:ln>
              <a:noFill/>
            </a:ln>
            <a:effectLst/>
          </p:spPr>
          <p:txBody>
            <a:bodyPr wrap="none" anchor="ct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0">
                  <a:solidFill>
                    <a:schemeClr val="bg1"/>
                  </a:solidFill>
                </a:rPr>
                <a:t>03</a:t>
              </a:r>
              <a:endParaRPr lang="en-US" altLang="zh-CN" sz="2400" b="0">
                <a:solidFill>
                  <a:schemeClr val="bg1"/>
                </a:solidFill>
              </a:endParaRPr>
            </a:p>
          </p:txBody>
        </p:sp>
        <p:grpSp>
          <p:nvGrpSpPr>
            <p:cNvPr id="15" name="组合 14"/>
            <p:cNvGrpSpPr/>
            <p:nvPr/>
          </p:nvGrpSpPr>
          <p:grpSpPr>
            <a:xfrm>
              <a:off x="4182" y="3773"/>
              <a:ext cx="6637" cy="983"/>
              <a:chOff x="3776606" y="1950068"/>
              <a:chExt cx="3270012" cy="832114"/>
            </a:xfrm>
          </p:grpSpPr>
          <p:sp>
            <p:nvSpPr>
              <p:cNvPr id="16" name="文本框 24"/>
              <p:cNvSpPr txBox="1"/>
              <p:nvPr/>
            </p:nvSpPr>
            <p:spPr>
              <a:xfrm>
                <a:off x="3776606" y="1950068"/>
                <a:ext cx="2169333" cy="531605"/>
              </a:xfrm>
              <a:prstGeom prst="rect">
                <a:avLst/>
              </a:prstGeom>
              <a:noFill/>
            </p:spPr>
            <p:txBody>
              <a:bodyPr wrap="square" rtlCol="0">
                <a:spAutoFit/>
              </a:bodyPr>
              <a:lstStyle/>
              <a:p>
                <a:pPr algn="l" defTabSz="685165" fontAlgn="auto">
                  <a:spcBef>
                    <a:spcPts val="0"/>
                  </a:spcBef>
                  <a:spcAft>
                    <a:spcPts val="0"/>
                  </a:spcAft>
                </a:pPr>
                <a:r>
                  <a:rPr lang="zh-CN" altLang="en-US" sz="2000">
                    <a:solidFill>
                      <a:srgbClr val="005B46"/>
                    </a:solidFill>
                    <a:latin typeface="阿里巴巴普惠体 M" panose="00020600040101010101" charset="-122"/>
                    <a:ea typeface="阿里巴巴普惠体 M" panose="00020600040101010101" charset="-122"/>
                  </a:rPr>
                  <a:t>工作岗位理解</a:t>
                </a:r>
                <a:endParaRPr lang="zh-CN" altLang="en-US" sz="2000">
                  <a:solidFill>
                    <a:srgbClr val="005B46"/>
                  </a:solidFill>
                  <a:latin typeface="阿里巴巴普惠体 M" panose="00020600040101010101" charset="-122"/>
                  <a:ea typeface="阿里巴巴普惠体 M" panose="00020600040101010101" charset="-122"/>
                </a:endParaRPr>
              </a:p>
            </p:txBody>
          </p:sp>
          <p:sp>
            <p:nvSpPr>
              <p:cNvPr id="17" name="文本框 25"/>
              <p:cNvSpPr txBox="1"/>
              <p:nvPr/>
            </p:nvSpPr>
            <p:spPr>
              <a:xfrm>
                <a:off x="3776606" y="2414799"/>
                <a:ext cx="3270012" cy="367383"/>
              </a:xfrm>
              <a:prstGeom prst="rect">
                <a:avLst/>
              </a:prstGeom>
              <a:noFill/>
            </p:spPr>
            <p:txBody>
              <a:bodyPr wrap="square" rtlCol="0">
                <a:spAutoFit/>
              </a:bodyPr>
              <a:lstStyle/>
              <a:p>
                <a:pPr algn="just" defTabSz="685165" fontAlgn="auto">
                  <a:spcBef>
                    <a:spcPts val="0"/>
                  </a:spcBef>
                  <a:spcAft>
                    <a:spcPts val="0"/>
                  </a:spcAft>
                </a:pPr>
                <a:r>
                  <a:rPr lang="zh-CN" altLang="en-US" sz="1200" b="0" dirty="0">
                    <a:solidFill>
                      <a:schemeClr val="tx1">
                        <a:lumMod val="75000"/>
                        <a:lumOff val="25000"/>
                      </a:schemeClr>
                    </a:solidFill>
                    <a:latin typeface="阿里巴巴普惠体 R" panose="00020600040101010101" charset="-122"/>
                    <a:ea typeface="阿里巴巴普惠体 R" panose="00020600040101010101" charset="-122"/>
                  </a:rPr>
                  <a:t>点击添加文字说明或复制文本黏贴自此内容要言简意赅</a:t>
                </a:r>
                <a:endParaRPr lang="zh-CN" altLang="en-US" sz="1200" b="0" dirty="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grpSp>
        <p:nvGrpSpPr>
          <p:cNvPr id="18" name="组合 17"/>
          <p:cNvGrpSpPr/>
          <p:nvPr/>
        </p:nvGrpSpPr>
        <p:grpSpPr>
          <a:xfrm>
            <a:off x="5623560" y="4824730"/>
            <a:ext cx="4822190" cy="623570"/>
            <a:chOff x="3224" y="3773"/>
            <a:chExt cx="7594" cy="982"/>
          </a:xfrm>
        </p:grpSpPr>
        <p:sp>
          <p:nvSpPr>
            <p:cNvPr id="19" name="Rectangle 77"/>
            <p:cNvSpPr>
              <a:spLocks noChangeArrowheads="1"/>
            </p:cNvSpPr>
            <p:nvPr/>
          </p:nvSpPr>
          <p:spPr bwMode="auto">
            <a:xfrm>
              <a:off x="3224" y="3837"/>
              <a:ext cx="958" cy="564"/>
            </a:xfrm>
            <a:prstGeom prst="rect">
              <a:avLst/>
            </a:prstGeom>
            <a:solidFill>
              <a:srgbClr val="005B46"/>
            </a:solidFill>
            <a:ln>
              <a:noFill/>
            </a:ln>
            <a:effectLst/>
          </p:spPr>
          <p:txBody>
            <a:bodyPr wrap="none" anchor="ct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0">
                  <a:solidFill>
                    <a:schemeClr val="bg1"/>
                  </a:solidFill>
                </a:rPr>
                <a:t>04</a:t>
              </a:r>
              <a:endParaRPr lang="en-US" altLang="zh-CN" sz="2400" b="0">
                <a:solidFill>
                  <a:schemeClr val="bg1"/>
                </a:solidFill>
              </a:endParaRPr>
            </a:p>
          </p:txBody>
        </p:sp>
        <p:grpSp>
          <p:nvGrpSpPr>
            <p:cNvPr id="20" name="组合 19"/>
            <p:cNvGrpSpPr/>
            <p:nvPr/>
          </p:nvGrpSpPr>
          <p:grpSpPr>
            <a:xfrm>
              <a:off x="4182" y="3773"/>
              <a:ext cx="6637" cy="983"/>
              <a:chOff x="3776606" y="1950068"/>
              <a:chExt cx="3270012" cy="832114"/>
            </a:xfrm>
          </p:grpSpPr>
          <p:sp>
            <p:nvSpPr>
              <p:cNvPr id="21" name="文本框 24"/>
              <p:cNvSpPr txBox="1"/>
              <p:nvPr/>
            </p:nvSpPr>
            <p:spPr>
              <a:xfrm>
                <a:off x="3776606" y="1950068"/>
                <a:ext cx="2169333" cy="531605"/>
              </a:xfrm>
              <a:prstGeom prst="rect">
                <a:avLst/>
              </a:prstGeom>
              <a:noFill/>
            </p:spPr>
            <p:txBody>
              <a:bodyPr wrap="square" rtlCol="0">
                <a:spAutoFit/>
              </a:bodyPr>
              <a:lstStyle/>
              <a:p>
                <a:pPr algn="l" defTabSz="685165" fontAlgn="auto">
                  <a:spcBef>
                    <a:spcPts val="0"/>
                  </a:spcBef>
                  <a:spcAft>
                    <a:spcPts val="0"/>
                  </a:spcAft>
                </a:pPr>
                <a:r>
                  <a:rPr lang="zh-CN" altLang="en-US" sz="2000">
                    <a:solidFill>
                      <a:srgbClr val="005B46"/>
                    </a:solidFill>
                    <a:latin typeface="阿里巴巴普惠体 M" panose="00020600040101010101" charset="-122"/>
                    <a:ea typeface="阿里巴巴普惠体 M" panose="00020600040101010101" charset="-122"/>
                  </a:rPr>
                  <a:t>上任改革计划</a:t>
                </a:r>
                <a:endParaRPr lang="zh-CN" altLang="en-US" sz="2000">
                  <a:solidFill>
                    <a:srgbClr val="005B46"/>
                  </a:solidFill>
                  <a:latin typeface="阿里巴巴普惠体 M" panose="00020600040101010101" charset="-122"/>
                  <a:ea typeface="阿里巴巴普惠体 M" panose="00020600040101010101" charset="-122"/>
                </a:endParaRPr>
              </a:p>
            </p:txBody>
          </p:sp>
          <p:sp>
            <p:nvSpPr>
              <p:cNvPr id="22" name="文本框 25"/>
              <p:cNvSpPr txBox="1"/>
              <p:nvPr/>
            </p:nvSpPr>
            <p:spPr>
              <a:xfrm>
                <a:off x="3776606" y="2414799"/>
                <a:ext cx="3270012" cy="367383"/>
              </a:xfrm>
              <a:prstGeom prst="rect">
                <a:avLst/>
              </a:prstGeom>
              <a:noFill/>
            </p:spPr>
            <p:txBody>
              <a:bodyPr wrap="square" rtlCol="0">
                <a:spAutoFit/>
              </a:bodyPr>
              <a:lstStyle/>
              <a:p>
                <a:pPr algn="just" defTabSz="685165" fontAlgn="auto">
                  <a:spcBef>
                    <a:spcPts val="0"/>
                  </a:spcBef>
                  <a:spcAft>
                    <a:spcPts val="0"/>
                  </a:spcAft>
                </a:pPr>
                <a:r>
                  <a:rPr lang="zh-CN" altLang="en-US" sz="1200" b="0" dirty="0">
                    <a:solidFill>
                      <a:schemeClr val="tx1">
                        <a:lumMod val="75000"/>
                        <a:lumOff val="25000"/>
                      </a:schemeClr>
                    </a:solidFill>
                    <a:latin typeface="阿里巴巴普惠体 R" panose="00020600040101010101" charset="-122"/>
                    <a:ea typeface="阿里巴巴普惠体 R" panose="00020600040101010101" charset="-122"/>
                  </a:rPr>
                  <a:t>点击添加文字说明或复制文本黏贴自此内容要言简意赅</a:t>
                </a:r>
                <a:endParaRPr lang="zh-CN" altLang="en-US" sz="1200" b="0" dirty="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grpSp>
        <p:nvGrpSpPr>
          <p:cNvPr id="23" name="组合 22"/>
          <p:cNvGrpSpPr/>
          <p:nvPr/>
        </p:nvGrpSpPr>
        <p:grpSpPr>
          <a:xfrm>
            <a:off x="1641646" y="2613155"/>
            <a:ext cx="3093455" cy="1631950"/>
            <a:chOff x="1576150" y="2190244"/>
            <a:chExt cx="3093455" cy="1631950"/>
          </a:xfrm>
        </p:grpSpPr>
        <p:sp>
          <p:nvSpPr>
            <p:cNvPr id="24" name="文本框 23"/>
            <p:cNvSpPr txBox="1"/>
            <p:nvPr/>
          </p:nvSpPr>
          <p:spPr>
            <a:xfrm>
              <a:off x="1611895" y="3269109"/>
              <a:ext cx="3021965" cy="553085"/>
            </a:xfrm>
            <a:prstGeom prst="rect">
              <a:avLst/>
            </a:prstGeom>
            <a:noFill/>
          </p:spPr>
          <p:txBody>
            <a:bodyPr wrap="square">
              <a:spAutoFit/>
              <a:scene3d>
                <a:camera prst="orthographicFront"/>
                <a:lightRig rig="threePt" dir="t"/>
              </a:scene3d>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方正粗雅宋长_GBK" panose="02010600000000000000" pitchFamily="2" charset="-122"/>
                  <a:cs typeface="+mn-cs"/>
                </a:rPr>
                <a:t>This template is exclusively designed by Fei </a:t>
              </a:r>
              <a:r>
                <a:rPr kumimoji="0" lang="en-US" altLang="zh-CN" sz="1000" b="0" i="0" u="none" strike="noStrike" kern="1200" cap="none" spc="0" normalizeH="0" baseline="0" noProof="0" dirty="0" err="1">
                  <a:ln>
                    <a:noFill/>
                  </a:ln>
                  <a:solidFill>
                    <a:schemeClr val="tx1">
                      <a:lumMod val="75000"/>
                      <a:lumOff val="25000"/>
                    </a:schemeClr>
                  </a:solidFill>
                  <a:effectLst/>
                  <a:uLnTx/>
                  <a:uFillTx/>
                  <a:latin typeface="Century Gothic" panose="020B0502020202020204" pitchFamily="34" charset="0"/>
                  <a:ea typeface="方正粗雅宋长_GBK" panose="02010600000000000000" pitchFamily="2" charset="-122"/>
                  <a:cs typeface="+mn-cs"/>
                </a:rPr>
                <a:t>er</a:t>
              </a:r>
              <a:r>
                <a:rPr kumimoji="0" lang="en-US" altLang="zh-CN" sz="10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方正粗雅宋长_GBK" panose="02010600000000000000" pitchFamily="2" charset="-122"/>
                  <a:cs typeface="+mn-cs"/>
                </a:rPr>
                <a:t> creative and copyrights belong to Bao </a:t>
              </a:r>
              <a:r>
                <a:rPr kumimoji="0" lang="en-US" altLang="zh-CN" sz="1000" b="0" i="0" u="none" strike="noStrike" kern="1200" cap="none" spc="0" normalizeH="0" baseline="0" noProof="0" dirty="0" err="1">
                  <a:ln>
                    <a:noFill/>
                  </a:ln>
                  <a:solidFill>
                    <a:schemeClr val="tx1">
                      <a:lumMod val="75000"/>
                      <a:lumOff val="25000"/>
                    </a:schemeClr>
                  </a:solidFill>
                  <a:effectLst/>
                  <a:uLnTx/>
                  <a:uFillTx/>
                  <a:latin typeface="Century Gothic" panose="020B0502020202020204" pitchFamily="34" charset="0"/>
                  <a:ea typeface="方正粗雅宋长_GBK" panose="02010600000000000000" pitchFamily="2" charset="-122"/>
                  <a:cs typeface="+mn-cs"/>
                </a:rPr>
                <a:t>tu</a:t>
              </a:r>
              <a:r>
                <a:rPr kumimoji="0" lang="en-US" altLang="zh-CN" sz="10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方正粗雅宋长_GBK" panose="02010600000000000000" pitchFamily="2" charset="-122"/>
                  <a:cs typeface="+mn-cs"/>
                </a:rPr>
                <a:t> internet</a:t>
              </a:r>
              <a:endParaRPr kumimoji="0" lang="en-US" altLang="zh-CN" sz="10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方正粗雅宋长_GBK" panose="02010600000000000000" pitchFamily="2" charset="-122"/>
                <a:cs typeface="+mn-cs"/>
              </a:endParaRPr>
            </a:p>
          </p:txBody>
        </p:sp>
        <p:sp>
          <p:nvSpPr>
            <p:cNvPr id="25" name="文本框 7"/>
            <p:cNvSpPr txBox="1"/>
            <p:nvPr/>
          </p:nvSpPr>
          <p:spPr>
            <a:xfrm>
              <a:off x="1576150" y="2190244"/>
              <a:ext cx="3093455" cy="119888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tab pos="2778125" algn="l"/>
                </a:tabLst>
                <a:defRPr/>
              </a:pPr>
              <a:r>
                <a:rPr kumimoji="0" lang="zh-CN" altLang="en-US" sz="7200" i="0" u="none" strike="noStrike" kern="0" cap="none" spc="0" normalizeH="0" baseline="0" noProof="0" dirty="0">
                  <a:ln>
                    <a:noFill/>
                  </a:ln>
                  <a:solidFill>
                    <a:srgbClr val="005B46"/>
                  </a:solidFill>
                  <a:effectLst/>
                  <a:uLnTx/>
                  <a:uFillTx/>
                  <a:latin typeface="阿里巴巴普惠体 M" panose="00020600040101010101" charset="-122"/>
                  <a:ea typeface="阿里巴巴普惠体 M" panose="00020600040101010101" charset="-122"/>
                </a:rPr>
                <a:t>目录</a:t>
              </a:r>
              <a:endParaRPr kumimoji="0" lang="zh-CN" altLang="en-US" sz="7200" i="0" u="none" strike="noStrike" kern="0" cap="none" spc="0" normalizeH="0" baseline="0" noProof="0" dirty="0">
                <a:ln>
                  <a:noFill/>
                </a:ln>
                <a:solidFill>
                  <a:srgbClr val="005B46"/>
                </a:solidFill>
                <a:effectLst/>
                <a:uLnTx/>
                <a:uFillTx/>
                <a:latin typeface="阿里巴巴普惠体 M" panose="00020600040101010101" charset="-122"/>
                <a:ea typeface="阿里巴巴普惠体 M" panose="00020600040101010101" charset="-122"/>
              </a:endParaRPr>
            </a:p>
          </p:txBody>
        </p:sp>
      </p:gr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占位符 3"/>
          <p:cNvSpPr txBox="1"/>
          <p:nvPr/>
        </p:nvSpPr>
        <p:spPr>
          <a:xfrm>
            <a:off x="5366951" y="2578815"/>
            <a:ext cx="4187502" cy="432047"/>
          </a:xfrm>
          <a:prstGeom prst="rect">
            <a:avLst/>
          </a:prstGeom>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5B46"/>
                </a:solidFill>
                <a:latin typeface="阿里巴巴普惠体 M" panose="00020600040101010101" charset="-122"/>
                <a:ea typeface="阿里巴巴普惠体 M" panose="00020600040101010101" charset="-122"/>
              </a:rPr>
              <a:t>个人信息详述</a:t>
            </a:r>
            <a:endParaRPr lang="zh-CN" altLang="en-US" sz="3200" dirty="0">
              <a:solidFill>
                <a:srgbClr val="005B46"/>
              </a:solidFill>
              <a:latin typeface="阿里巴巴普惠体 M" panose="00020600040101010101" charset="-122"/>
              <a:ea typeface="阿里巴巴普惠体 M" panose="00020600040101010101" charset="-122"/>
            </a:endParaRPr>
          </a:p>
        </p:txBody>
      </p:sp>
      <p:sp>
        <p:nvSpPr>
          <p:cNvPr id="9" name="矩形 8"/>
          <p:cNvSpPr/>
          <p:nvPr/>
        </p:nvSpPr>
        <p:spPr>
          <a:xfrm>
            <a:off x="5451644" y="3089136"/>
            <a:ext cx="4150196" cy="45719"/>
          </a:xfrm>
          <a:prstGeom prst="rect">
            <a:avLst/>
          </a:prstGeom>
          <a:solidFill>
            <a:srgbClr val="F3A300"/>
          </a:solidFill>
          <a:ln>
            <a:noFill/>
          </a:ln>
          <a:effectLst/>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pPr algn="ctr"/>
            <a:endParaRPr lang="en-US" dirty="0">
              <a:ea typeface="宋体" panose="02010600030101010101" pitchFamily="2" charset="-122"/>
            </a:endParaRPr>
          </a:p>
        </p:txBody>
      </p:sp>
      <p:sp>
        <p:nvSpPr>
          <p:cNvPr id="8" name="文本框 17"/>
          <p:cNvSpPr>
            <a:spLocks noChangeArrowheads="1"/>
          </p:cNvSpPr>
          <p:nvPr/>
        </p:nvSpPr>
        <p:spPr bwMode="auto">
          <a:xfrm>
            <a:off x="2563115" y="2512199"/>
            <a:ext cx="39036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7200" b="1" dirty="0">
                <a:solidFill>
                  <a:srgbClr val="005B46"/>
                </a:solidFill>
                <a:latin typeface="宋体" panose="02010600030101010101" pitchFamily="2" charset="-122"/>
                <a:ea typeface="宋体" panose="02010600030101010101" pitchFamily="2" charset="-122"/>
                <a:sym typeface="Impact" panose="020B0806030902050204" pitchFamily="34" charset="0"/>
              </a:rPr>
              <a:t>PART  01</a:t>
            </a:r>
            <a:endParaRPr lang="en-US" sz="7200" b="1" dirty="0">
              <a:solidFill>
                <a:srgbClr val="005B46"/>
              </a:solidFill>
              <a:latin typeface="宋体" panose="02010600030101010101" pitchFamily="2" charset="-122"/>
              <a:ea typeface="宋体" panose="02010600030101010101" pitchFamily="2" charset="-122"/>
              <a:sym typeface="Impact" panose="020B0806030902050204" pitchFamily="34" charset="0"/>
            </a:endParaRPr>
          </a:p>
        </p:txBody>
      </p:sp>
      <p:sp>
        <p:nvSpPr>
          <p:cNvPr id="57" name="矩形 56"/>
          <p:cNvSpPr/>
          <p:nvPr/>
        </p:nvSpPr>
        <p:spPr>
          <a:xfrm>
            <a:off x="5366873" y="3237605"/>
            <a:ext cx="2067560" cy="367030"/>
          </a:xfrm>
          <a:prstGeom prst="rect">
            <a:avLst/>
          </a:prstGeom>
        </p:spPr>
        <p:txBody>
          <a:bodyPr wrap="none" lIns="91431" tIns="45716" rIns="91431" bIns="45716">
            <a:spAutoFit/>
          </a:bodyPr>
          <a:lstStyle/>
          <a:p>
            <a:pPr marL="285750" indent="-285750">
              <a:spcBef>
                <a:spcPct val="0"/>
              </a:spcBef>
              <a:buFont typeface="Arial" panose="020B0604020202020204" pitchFamily="34" charset="0"/>
              <a:buChar char="•"/>
            </a:pP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点击输入小标题</a:t>
            </a:r>
            <a:endPar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sp>
        <p:nvSpPr>
          <p:cNvPr id="2" name="矩形 1"/>
          <p:cNvSpPr/>
          <p:nvPr/>
        </p:nvSpPr>
        <p:spPr>
          <a:xfrm>
            <a:off x="5366873" y="3635115"/>
            <a:ext cx="2067560" cy="367030"/>
          </a:xfrm>
          <a:prstGeom prst="rect">
            <a:avLst/>
          </a:prstGeom>
        </p:spPr>
        <p:txBody>
          <a:bodyPr wrap="none" lIns="91431" tIns="45716" rIns="91431" bIns="45716">
            <a:spAutoFit/>
          </a:bodyPr>
          <a:lstStyle/>
          <a:p>
            <a:pPr marL="285750" indent="-285750">
              <a:spcBef>
                <a:spcPct val="0"/>
              </a:spcBef>
              <a:buFont typeface="Arial" panose="020B0604020202020204" pitchFamily="34" charset="0"/>
              <a:buChar char="•"/>
            </a:pP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点击输入小标题</a:t>
            </a:r>
            <a:endPar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sp>
        <p:nvSpPr>
          <p:cNvPr id="3" name="矩形 2"/>
          <p:cNvSpPr/>
          <p:nvPr/>
        </p:nvSpPr>
        <p:spPr>
          <a:xfrm>
            <a:off x="5366873" y="4032625"/>
            <a:ext cx="2067560" cy="367030"/>
          </a:xfrm>
          <a:prstGeom prst="rect">
            <a:avLst/>
          </a:prstGeom>
        </p:spPr>
        <p:txBody>
          <a:bodyPr wrap="none" lIns="91431" tIns="45716" rIns="91431" bIns="45716">
            <a:spAutoFit/>
          </a:bodyPr>
          <a:lstStyle/>
          <a:p>
            <a:pPr marL="285750" indent="-285750">
              <a:spcBef>
                <a:spcPct val="0"/>
              </a:spcBef>
              <a:buFont typeface="Arial" panose="020B0604020202020204" pitchFamily="34" charset="0"/>
              <a:buChar char="•"/>
            </a:pP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点击输入小标题</a:t>
            </a:r>
            <a:endPar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400"/>
                                        <p:tgtEl>
                                          <p:spTgt spid="7"/>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400"/>
                                        <p:tgtEl>
                                          <p:spTgt spid="9"/>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8" grpId="0"/>
      <p:bldP spid="57"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srcRect l="1150" t="2717" r="1166" b="5933"/>
          <a:stretch>
            <a:fillRect/>
          </a:stretch>
        </p:blipFill>
        <p:spPr>
          <a:xfrm>
            <a:off x="1304290" y="1422400"/>
            <a:ext cx="3989705" cy="4761230"/>
          </a:xfrm>
          <a:custGeom>
            <a:avLst/>
            <a:gdLst/>
            <a:ahLst/>
            <a:cxnLst>
              <a:cxn ang="3">
                <a:pos x="hc" y="t"/>
              </a:cxn>
              <a:cxn ang="cd2">
                <a:pos x="l" y="vc"/>
              </a:cxn>
              <a:cxn ang="cd4">
                <a:pos x="hc" y="b"/>
              </a:cxn>
              <a:cxn ang="0">
                <a:pos x="r" y="vc"/>
              </a:cxn>
            </a:cxnLst>
            <a:rect l="l" t="t" r="r" b="b"/>
            <a:pathLst>
              <a:path w="6283" h="7498">
                <a:moveTo>
                  <a:pt x="0" y="0"/>
                </a:moveTo>
                <a:lnTo>
                  <a:pt x="6283" y="0"/>
                </a:lnTo>
                <a:lnTo>
                  <a:pt x="6283" y="7498"/>
                </a:lnTo>
                <a:lnTo>
                  <a:pt x="0" y="7498"/>
                </a:lnTo>
                <a:lnTo>
                  <a:pt x="0" y="0"/>
                </a:lnTo>
                <a:close/>
              </a:path>
            </a:pathLst>
          </a:custGeom>
        </p:spPr>
      </p:pic>
      <p:sp>
        <p:nvSpPr>
          <p:cNvPr id="23" name="TextBox 22"/>
          <p:cNvSpPr txBox="1"/>
          <p:nvPr/>
        </p:nvSpPr>
        <p:spPr>
          <a:xfrm>
            <a:off x="415104" y="349267"/>
            <a:ext cx="2621280" cy="460375"/>
          </a:xfrm>
          <a:prstGeom prst="rect">
            <a:avLst/>
          </a:prstGeom>
          <a:noFill/>
        </p:spPr>
        <p:txBody>
          <a:bodyPr wrap="none" rtlCol="0">
            <a:spAutoFit/>
          </a:bodyPr>
          <a:lstStyle/>
          <a:p>
            <a:r>
              <a:rPr lang="zh-CN" altLang="en-US" sz="2400" dirty="0">
                <a:solidFill>
                  <a:srgbClr val="005B46"/>
                </a:solidFill>
                <a:latin typeface="阿里巴巴普惠体 M" panose="00020600040101010101" charset="-122"/>
                <a:ea typeface="阿里巴巴普惠体 M" panose="00020600040101010101" charset="-122"/>
              </a:rPr>
              <a:t>在此输入标题内容</a:t>
            </a:r>
            <a:endParaRPr lang="zh-CN" altLang="en-US" sz="2400" dirty="0">
              <a:solidFill>
                <a:srgbClr val="005B46"/>
              </a:solidFill>
              <a:latin typeface="阿里巴巴普惠体 M" panose="00020600040101010101" charset="-122"/>
              <a:ea typeface="阿里巴巴普惠体 M" panose="00020600040101010101" charset="-122"/>
            </a:endParaRPr>
          </a:p>
        </p:txBody>
      </p:sp>
      <p:sp>
        <p:nvSpPr>
          <p:cNvPr id="20" name="文本框 19"/>
          <p:cNvSpPr txBox="1"/>
          <p:nvPr/>
        </p:nvSpPr>
        <p:spPr>
          <a:xfrm>
            <a:off x="7238365" y="5029835"/>
            <a:ext cx="3360420" cy="398780"/>
          </a:xfrm>
          <a:prstGeom prst="rect">
            <a:avLst/>
          </a:prstGeom>
          <a:noFill/>
          <a:ln w="19050">
            <a:noFill/>
            <a:prstDash val="solid"/>
          </a:ln>
        </p:spPr>
        <p:txBody>
          <a:bodyPr wrap="square" rtlCol="0">
            <a:spAutoFit/>
          </a:bodyPr>
          <a:lstStyle/>
          <a:p>
            <a:pPr lvl="0" algn="l"/>
            <a:r>
              <a:rPr lang="zh-CN" altLang="en-US" sz="2000">
                <a:solidFill>
                  <a:srgbClr val="005B46"/>
                </a:solidFill>
                <a:latin typeface="阿里巴巴普惠体 R" panose="00020600040101010101" charset="-122"/>
                <a:ea typeface="阿里巴巴普惠体 R" panose="00020600040101010101" charset="-122"/>
                <a:sym typeface="+mn-ea"/>
              </a:rPr>
              <a:t>政治面貌：共产党员</a:t>
            </a:r>
            <a:endParaRPr lang="zh-CN" altLang="en-US" sz="2000">
              <a:solidFill>
                <a:srgbClr val="005B46"/>
              </a:solidFill>
              <a:latin typeface="阿里巴巴普惠体 R" panose="00020600040101010101" charset="-122"/>
              <a:ea typeface="阿里巴巴普惠体 R" panose="00020600040101010101" charset="-122"/>
              <a:sym typeface="+mn-ea"/>
            </a:endParaRPr>
          </a:p>
        </p:txBody>
      </p:sp>
      <p:sp>
        <p:nvSpPr>
          <p:cNvPr id="98" name="回形针"/>
          <p:cNvSpPr/>
          <p:nvPr/>
        </p:nvSpPr>
        <p:spPr bwMode="auto">
          <a:xfrm>
            <a:off x="6666230" y="5061585"/>
            <a:ext cx="395605" cy="395605"/>
          </a:xfrm>
          <a:custGeom>
            <a:avLst/>
            <a:gdLst>
              <a:gd name="T0" fmla="*/ 2147483646 w 269"/>
              <a:gd name="T1" fmla="*/ 0 h 247"/>
              <a:gd name="T2" fmla="*/ 2147483646 w 269"/>
              <a:gd name="T3" fmla="*/ 0 h 247"/>
              <a:gd name="T4" fmla="*/ 2147483646 w 269"/>
              <a:gd name="T5" fmla="*/ 2147483646 h 247"/>
              <a:gd name="T6" fmla="*/ 2147483646 w 269"/>
              <a:gd name="T7" fmla="*/ 2147483646 h 247"/>
              <a:gd name="T8" fmla="*/ 2147483646 w 269"/>
              <a:gd name="T9" fmla="*/ 2147483646 h 247"/>
              <a:gd name="T10" fmla="*/ 2147483646 w 269"/>
              <a:gd name="T11" fmla="*/ 2147483646 h 247"/>
              <a:gd name="T12" fmla="*/ 2147483646 w 269"/>
              <a:gd name="T13" fmla="*/ 2147483646 h 247"/>
              <a:gd name="T14" fmla="*/ 2147483646 w 269"/>
              <a:gd name="T15" fmla="*/ 2147483646 h 247"/>
              <a:gd name="T16" fmla="*/ 2147483646 w 269"/>
              <a:gd name="T17" fmla="*/ 2147483646 h 247"/>
              <a:gd name="T18" fmla="*/ 2147483646 w 269"/>
              <a:gd name="T19" fmla="*/ 2147483646 h 247"/>
              <a:gd name="T20" fmla="*/ 2147483646 w 269"/>
              <a:gd name="T21" fmla="*/ 2147483646 h 247"/>
              <a:gd name="T22" fmla="*/ 2147483646 w 269"/>
              <a:gd name="T23" fmla="*/ 2147483646 h 247"/>
              <a:gd name="T24" fmla="*/ 2147483646 w 269"/>
              <a:gd name="T25" fmla="*/ 2147483646 h 247"/>
              <a:gd name="T26" fmla="*/ 2147483646 w 269"/>
              <a:gd name="T27" fmla="*/ 2147483646 h 247"/>
              <a:gd name="T28" fmla="*/ 2147483646 w 269"/>
              <a:gd name="T29" fmla="*/ 2147483646 h 247"/>
              <a:gd name="T30" fmla="*/ 2147483646 w 269"/>
              <a:gd name="T31" fmla="*/ 2147483646 h 247"/>
              <a:gd name="T32" fmla="*/ 2147483646 w 269"/>
              <a:gd name="T33" fmla="*/ 2147483646 h 247"/>
              <a:gd name="T34" fmla="*/ 2147483646 w 269"/>
              <a:gd name="T35" fmla="*/ 2147483646 h 247"/>
              <a:gd name="T36" fmla="*/ 2147483646 w 269"/>
              <a:gd name="T37" fmla="*/ 2147483646 h 247"/>
              <a:gd name="T38" fmla="*/ 2147483646 w 269"/>
              <a:gd name="T39" fmla="*/ 2147483646 h 247"/>
              <a:gd name="T40" fmla="*/ 2147483646 w 269"/>
              <a:gd name="T41" fmla="*/ 2147483646 h 247"/>
              <a:gd name="T42" fmla="*/ 2147483646 w 269"/>
              <a:gd name="T43" fmla="*/ 2147483646 h 247"/>
              <a:gd name="T44" fmla="*/ 2147483646 w 269"/>
              <a:gd name="T45" fmla="*/ 2147483646 h 247"/>
              <a:gd name="T46" fmla="*/ 2147483646 w 269"/>
              <a:gd name="T47" fmla="*/ 2147483646 h 247"/>
              <a:gd name="T48" fmla="*/ 2147483646 w 269"/>
              <a:gd name="T49" fmla="*/ 2147483646 h 247"/>
              <a:gd name="T50" fmla="*/ 2147483646 w 269"/>
              <a:gd name="T51" fmla="*/ 2147483646 h 247"/>
              <a:gd name="T52" fmla="*/ 2147483646 w 269"/>
              <a:gd name="T53" fmla="*/ 2147483646 h 247"/>
              <a:gd name="T54" fmla="*/ 2147483646 w 269"/>
              <a:gd name="T55" fmla="*/ 2147483646 h 247"/>
              <a:gd name="T56" fmla="*/ 2147483646 w 269"/>
              <a:gd name="T57" fmla="*/ 2147483646 h 247"/>
              <a:gd name="T58" fmla="*/ 2147483646 w 269"/>
              <a:gd name="T59" fmla="*/ 2147483646 h 247"/>
              <a:gd name="T60" fmla="*/ 2147483646 w 269"/>
              <a:gd name="T61" fmla="*/ 2147483646 h 247"/>
              <a:gd name="T62" fmla="*/ 2147483646 w 269"/>
              <a:gd name="T63" fmla="*/ 2147483646 h 247"/>
              <a:gd name="T64" fmla="*/ 2147483646 w 269"/>
              <a:gd name="T65" fmla="*/ 2147483646 h 247"/>
              <a:gd name="T66" fmla="*/ 2147483646 w 269"/>
              <a:gd name="T67" fmla="*/ 2147483646 h 247"/>
              <a:gd name="T68" fmla="*/ 2147483646 w 269"/>
              <a:gd name="T69" fmla="*/ 2147483646 h 247"/>
              <a:gd name="T70" fmla="*/ 2147483646 w 269"/>
              <a:gd name="T71" fmla="*/ 2147483646 h 247"/>
              <a:gd name="T72" fmla="*/ 2147483646 w 26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rgbClr val="F3A3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rgbClr val="005B46"/>
              </a:solidFill>
              <a:latin typeface="阿里巴巴普惠体 R" panose="00020600040101010101" charset="-122"/>
              <a:ea typeface="阿里巴巴普惠体 R" panose="00020600040101010101" charset="-122"/>
            </a:endParaRPr>
          </a:p>
        </p:txBody>
      </p:sp>
      <p:sp>
        <p:nvSpPr>
          <p:cNvPr id="21" name="文本框 20"/>
          <p:cNvSpPr txBox="1"/>
          <p:nvPr/>
        </p:nvSpPr>
        <p:spPr>
          <a:xfrm>
            <a:off x="7238365" y="5737225"/>
            <a:ext cx="2887980" cy="398780"/>
          </a:xfrm>
          <a:prstGeom prst="rect">
            <a:avLst/>
          </a:prstGeom>
          <a:noFill/>
          <a:ln w="19050">
            <a:noFill/>
            <a:prstDash val="solid"/>
          </a:ln>
        </p:spPr>
        <p:txBody>
          <a:bodyPr wrap="square" rtlCol="0">
            <a:spAutoFit/>
          </a:bodyPr>
          <a:lstStyle/>
          <a:p>
            <a:pPr lvl="0" algn="l"/>
            <a:r>
              <a:rPr lang="zh-CN" altLang="en-US" sz="2000">
                <a:solidFill>
                  <a:srgbClr val="005B46"/>
                </a:solidFill>
                <a:latin typeface="阿里巴巴普惠体 R" panose="00020600040101010101" charset="-122"/>
                <a:ea typeface="阿里巴巴普惠体 R" panose="00020600040101010101" charset="-122"/>
                <a:sym typeface="+mn-ea"/>
              </a:rPr>
              <a:t>民族：汉族</a:t>
            </a:r>
            <a:endParaRPr lang="zh-CN" altLang="en-US" sz="2000">
              <a:solidFill>
                <a:srgbClr val="005B46"/>
              </a:solidFill>
              <a:latin typeface="阿里巴巴普惠体 R" panose="00020600040101010101" charset="-122"/>
              <a:ea typeface="阿里巴巴普惠体 R" panose="00020600040101010101" charset="-122"/>
              <a:sym typeface="+mn-ea"/>
            </a:endParaRPr>
          </a:p>
        </p:txBody>
      </p:sp>
      <p:sp>
        <p:nvSpPr>
          <p:cNvPr id="100" name="书写"/>
          <p:cNvSpPr/>
          <p:nvPr/>
        </p:nvSpPr>
        <p:spPr bwMode="auto">
          <a:xfrm>
            <a:off x="6647815" y="5751195"/>
            <a:ext cx="432435" cy="432435"/>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F3A300"/>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rgbClr val="005B46"/>
              </a:solidFill>
              <a:latin typeface="阿里巴巴普惠体 R" panose="00020600040101010101" charset="-122"/>
              <a:ea typeface="阿里巴巴普惠体 R" panose="00020600040101010101" charset="-122"/>
            </a:endParaRPr>
          </a:p>
        </p:txBody>
      </p:sp>
      <p:sp>
        <p:nvSpPr>
          <p:cNvPr id="18" name="文本框 17"/>
          <p:cNvSpPr txBox="1"/>
          <p:nvPr/>
        </p:nvSpPr>
        <p:spPr>
          <a:xfrm>
            <a:off x="7238365" y="1422400"/>
            <a:ext cx="2938780" cy="398780"/>
          </a:xfrm>
          <a:prstGeom prst="rect">
            <a:avLst/>
          </a:prstGeom>
          <a:noFill/>
          <a:ln w="19050">
            <a:noFill/>
            <a:prstDash val="solid"/>
          </a:ln>
        </p:spPr>
        <p:txBody>
          <a:bodyPr wrap="square" rtlCol="0">
            <a:spAutoFit/>
          </a:bodyPr>
          <a:lstStyle/>
          <a:p>
            <a:pPr lvl="0" algn="l"/>
            <a:r>
              <a:rPr lang="zh-CN" altLang="en-US" sz="2000">
                <a:solidFill>
                  <a:srgbClr val="005B46"/>
                </a:solidFill>
                <a:latin typeface="阿里巴巴普惠体 R" panose="00020600040101010101" charset="-122"/>
                <a:ea typeface="阿里巴巴普惠体 R" panose="00020600040101010101" charset="-122"/>
                <a:sym typeface="+mn-ea"/>
              </a:rPr>
              <a:t>姓名：祝大宝</a:t>
            </a:r>
            <a:endParaRPr lang="zh-CN" altLang="en-US" sz="2000">
              <a:solidFill>
                <a:srgbClr val="005B46"/>
              </a:solidFill>
              <a:latin typeface="阿里巴巴普惠体 R" panose="00020600040101010101" charset="-122"/>
              <a:ea typeface="阿里巴巴普惠体 R" panose="00020600040101010101" charset="-122"/>
              <a:sym typeface="+mn-ea"/>
            </a:endParaRPr>
          </a:p>
        </p:txBody>
      </p:sp>
      <p:sp>
        <p:nvSpPr>
          <p:cNvPr id="28" name="人"/>
          <p:cNvSpPr/>
          <p:nvPr/>
        </p:nvSpPr>
        <p:spPr bwMode="auto">
          <a:xfrm>
            <a:off x="6661150" y="1422400"/>
            <a:ext cx="405765" cy="464185"/>
          </a:xfrm>
          <a:custGeom>
            <a:avLst/>
            <a:gdLst>
              <a:gd name="T0" fmla="*/ 534881516 w 3326"/>
              <a:gd name="T1" fmla="*/ 820328952 h 3951"/>
              <a:gd name="T2" fmla="*/ 534881516 w 3326"/>
              <a:gd name="T3" fmla="*/ 820328952 h 3951"/>
              <a:gd name="T4" fmla="*/ 158037697 w 3326"/>
              <a:gd name="T5" fmla="*/ 820328952 h 3951"/>
              <a:gd name="T6" fmla="*/ 158037697 w 3326"/>
              <a:gd name="T7" fmla="*/ 820328952 h 3951"/>
              <a:gd name="T8" fmla="*/ 0 w 3326"/>
              <a:gd name="T9" fmla="*/ 820328952 h 3951"/>
              <a:gd name="T10" fmla="*/ 84204081 w 3326"/>
              <a:gd name="T11" fmla="*/ 623499796 h 3951"/>
              <a:gd name="T12" fmla="*/ 149949417 w 3326"/>
              <a:gd name="T13" fmla="*/ 557890229 h 3951"/>
              <a:gd name="T14" fmla="*/ 553962261 w 3326"/>
              <a:gd name="T15" fmla="*/ 557890229 h 3951"/>
              <a:gd name="T16" fmla="*/ 619499960 w 3326"/>
              <a:gd name="T17" fmla="*/ 623499796 h 3951"/>
              <a:gd name="T18" fmla="*/ 689808301 w 3326"/>
              <a:gd name="T19" fmla="*/ 820328952 h 3951"/>
              <a:gd name="T20" fmla="*/ 534881516 w 3326"/>
              <a:gd name="T21" fmla="*/ 820328952 h 3951"/>
              <a:gd name="T22" fmla="*/ 187073635 w 3326"/>
              <a:gd name="T23" fmla="*/ 590902555 h 3951"/>
              <a:gd name="T24" fmla="*/ 135016402 w 3326"/>
              <a:gd name="T25" fmla="*/ 643016586 h 3951"/>
              <a:gd name="T26" fmla="*/ 68234248 w 3326"/>
              <a:gd name="T27" fmla="*/ 787108855 h 3951"/>
              <a:gd name="T28" fmla="*/ 159074972 w 3326"/>
              <a:gd name="T29" fmla="*/ 787108855 h 3951"/>
              <a:gd name="T30" fmla="*/ 193295459 w 3326"/>
              <a:gd name="T31" fmla="*/ 590902555 h 3951"/>
              <a:gd name="T32" fmla="*/ 187073635 w 3326"/>
              <a:gd name="T33" fmla="*/ 590902555 h 3951"/>
              <a:gd name="T34" fmla="*/ 259663250 w 3326"/>
              <a:gd name="T35" fmla="*/ 590902555 h 3951"/>
              <a:gd name="T36" fmla="*/ 349259518 w 3326"/>
              <a:gd name="T37" fmla="*/ 760117326 h 3951"/>
              <a:gd name="T38" fmla="*/ 438648605 w 3326"/>
              <a:gd name="T39" fmla="*/ 590902555 h 3951"/>
              <a:gd name="T40" fmla="*/ 259663250 w 3326"/>
              <a:gd name="T41" fmla="*/ 590902555 h 3951"/>
              <a:gd name="T42" fmla="*/ 565783909 w 3326"/>
              <a:gd name="T43" fmla="*/ 643016586 h 3951"/>
              <a:gd name="T44" fmla="*/ 513726677 w 3326"/>
              <a:gd name="T45" fmla="*/ 590902555 h 3951"/>
              <a:gd name="T46" fmla="*/ 501490210 w 3326"/>
              <a:gd name="T47" fmla="*/ 590902555 h 3951"/>
              <a:gd name="T48" fmla="*/ 534051878 w 3326"/>
              <a:gd name="T49" fmla="*/ 787108855 h 3951"/>
              <a:gd name="T50" fmla="*/ 621574053 w 3326"/>
              <a:gd name="T51" fmla="*/ 787108855 h 3951"/>
              <a:gd name="T52" fmla="*/ 565783909 w 3326"/>
              <a:gd name="T53" fmla="*/ 643016586 h 3951"/>
              <a:gd name="T54" fmla="*/ 339511964 w 3326"/>
              <a:gd name="T55" fmla="*/ 520309678 h 3951"/>
              <a:gd name="T56" fmla="*/ 79641077 w 3326"/>
              <a:gd name="T57" fmla="*/ 260155067 h 3951"/>
              <a:gd name="T58" fmla="*/ 339511964 w 3326"/>
              <a:gd name="T59" fmla="*/ 0 h 3951"/>
              <a:gd name="T60" fmla="*/ 599175214 w 3326"/>
              <a:gd name="T61" fmla="*/ 260155067 h 3951"/>
              <a:gd name="T62" fmla="*/ 339511964 w 3326"/>
              <a:gd name="T63" fmla="*/ 520309678 h 3951"/>
              <a:gd name="T64" fmla="*/ 399449839 w 3326"/>
              <a:gd name="T65" fmla="*/ 105473775 h 3951"/>
              <a:gd name="T66" fmla="*/ 141238682 w 3326"/>
              <a:gd name="T67" fmla="*/ 260155067 h 3951"/>
              <a:gd name="T68" fmla="*/ 339511964 w 3326"/>
              <a:gd name="T69" fmla="*/ 458645023 h 3951"/>
              <a:gd name="T70" fmla="*/ 537577609 w 3326"/>
              <a:gd name="T71" fmla="*/ 260155067 h 3951"/>
              <a:gd name="T72" fmla="*/ 399449839 w 3326"/>
              <a:gd name="T73" fmla="*/ 105473775 h 39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26" h="3951">
                <a:moveTo>
                  <a:pt x="2579" y="3951"/>
                </a:moveTo>
                <a:cubicBezTo>
                  <a:pt x="2579" y="3951"/>
                  <a:pt x="2579" y="3951"/>
                  <a:pt x="2579" y="3951"/>
                </a:cubicBezTo>
                <a:cubicBezTo>
                  <a:pt x="2542" y="3951"/>
                  <a:pt x="853" y="3951"/>
                  <a:pt x="762" y="3951"/>
                </a:cubicBezTo>
                <a:cubicBezTo>
                  <a:pt x="762" y="3951"/>
                  <a:pt x="762" y="3951"/>
                  <a:pt x="762" y="3951"/>
                </a:cubicBezTo>
                <a:cubicBezTo>
                  <a:pt x="0" y="3951"/>
                  <a:pt x="0" y="3951"/>
                  <a:pt x="0" y="3951"/>
                </a:cubicBezTo>
                <a:cubicBezTo>
                  <a:pt x="406" y="3003"/>
                  <a:pt x="406" y="3003"/>
                  <a:pt x="406" y="3003"/>
                </a:cubicBezTo>
                <a:cubicBezTo>
                  <a:pt x="406" y="3003"/>
                  <a:pt x="548" y="2687"/>
                  <a:pt x="723" y="2687"/>
                </a:cubicBezTo>
                <a:cubicBezTo>
                  <a:pt x="2671" y="2687"/>
                  <a:pt x="2671" y="2687"/>
                  <a:pt x="2671" y="2687"/>
                </a:cubicBezTo>
                <a:cubicBezTo>
                  <a:pt x="2846" y="2687"/>
                  <a:pt x="2987" y="3003"/>
                  <a:pt x="2987" y="3003"/>
                </a:cubicBezTo>
                <a:cubicBezTo>
                  <a:pt x="3326" y="3951"/>
                  <a:pt x="3326" y="3951"/>
                  <a:pt x="3326" y="3951"/>
                </a:cubicBezTo>
                <a:lnTo>
                  <a:pt x="2579" y="3951"/>
                </a:lnTo>
                <a:close/>
                <a:moveTo>
                  <a:pt x="902" y="2846"/>
                </a:moveTo>
                <a:cubicBezTo>
                  <a:pt x="764" y="2846"/>
                  <a:pt x="651" y="3097"/>
                  <a:pt x="651" y="3097"/>
                </a:cubicBezTo>
                <a:cubicBezTo>
                  <a:pt x="329" y="3791"/>
                  <a:pt x="329" y="3791"/>
                  <a:pt x="329" y="3791"/>
                </a:cubicBezTo>
                <a:cubicBezTo>
                  <a:pt x="767" y="3791"/>
                  <a:pt x="767" y="3791"/>
                  <a:pt x="767" y="3791"/>
                </a:cubicBezTo>
                <a:cubicBezTo>
                  <a:pt x="788" y="3418"/>
                  <a:pt x="876" y="3049"/>
                  <a:pt x="932" y="2846"/>
                </a:cubicBezTo>
                <a:lnTo>
                  <a:pt x="902" y="2846"/>
                </a:lnTo>
                <a:close/>
                <a:moveTo>
                  <a:pt x="1252" y="2846"/>
                </a:moveTo>
                <a:cubicBezTo>
                  <a:pt x="1318" y="3322"/>
                  <a:pt x="1486" y="3661"/>
                  <a:pt x="1684" y="3661"/>
                </a:cubicBezTo>
                <a:cubicBezTo>
                  <a:pt x="1882" y="3661"/>
                  <a:pt x="2050" y="3322"/>
                  <a:pt x="2115" y="2846"/>
                </a:cubicBezTo>
                <a:lnTo>
                  <a:pt x="1252" y="2846"/>
                </a:lnTo>
                <a:close/>
                <a:moveTo>
                  <a:pt x="2728" y="3097"/>
                </a:moveTo>
                <a:cubicBezTo>
                  <a:pt x="2728" y="3097"/>
                  <a:pt x="2616" y="2846"/>
                  <a:pt x="2477" y="2846"/>
                </a:cubicBezTo>
                <a:cubicBezTo>
                  <a:pt x="2418" y="2846"/>
                  <a:pt x="2418" y="2846"/>
                  <a:pt x="2418" y="2846"/>
                </a:cubicBezTo>
                <a:cubicBezTo>
                  <a:pt x="2476" y="3029"/>
                  <a:pt x="2558" y="3360"/>
                  <a:pt x="2575" y="3791"/>
                </a:cubicBezTo>
                <a:cubicBezTo>
                  <a:pt x="2997" y="3791"/>
                  <a:pt x="2997" y="3791"/>
                  <a:pt x="2997" y="3791"/>
                </a:cubicBezTo>
                <a:lnTo>
                  <a:pt x="2728" y="3097"/>
                </a:lnTo>
                <a:close/>
                <a:moveTo>
                  <a:pt x="1637" y="2506"/>
                </a:moveTo>
                <a:cubicBezTo>
                  <a:pt x="945" y="2506"/>
                  <a:pt x="384" y="1945"/>
                  <a:pt x="384" y="1253"/>
                </a:cubicBezTo>
                <a:cubicBezTo>
                  <a:pt x="384" y="561"/>
                  <a:pt x="945" y="0"/>
                  <a:pt x="1637" y="0"/>
                </a:cubicBezTo>
                <a:cubicBezTo>
                  <a:pt x="2328" y="0"/>
                  <a:pt x="2889" y="561"/>
                  <a:pt x="2889" y="1253"/>
                </a:cubicBezTo>
                <a:cubicBezTo>
                  <a:pt x="2889" y="1945"/>
                  <a:pt x="2328" y="2506"/>
                  <a:pt x="1637" y="2506"/>
                </a:cubicBezTo>
                <a:close/>
                <a:moveTo>
                  <a:pt x="1926" y="508"/>
                </a:moveTo>
                <a:cubicBezTo>
                  <a:pt x="1583" y="1430"/>
                  <a:pt x="1024" y="1239"/>
                  <a:pt x="681" y="1253"/>
                </a:cubicBezTo>
                <a:cubicBezTo>
                  <a:pt x="681" y="1781"/>
                  <a:pt x="1109" y="2209"/>
                  <a:pt x="1637" y="2209"/>
                </a:cubicBezTo>
                <a:cubicBezTo>
                  <a:pt x="2165" y="2209"/>
                  <a:pt x="2592" y="1781"/>
                  <a:pt x="2592" y="1253"/>
                </a:cubicBezTo>
                <a:cubicBezTo>
                  <a:pt x="1934" y="1107"/>
                  <a:pt x="2283" y="732"/>
                  <a:pt x="1926" y="508"/>
                </a:cubicBezTo>
                <a:close/>
              </a:path>
            </a:pathLst>
          </a:custGeom>
          <a:solidFill>
            <a:srgbClr val="F3A300"/>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rgbClr val="005B46"/>
              </a:solidFill>
              <a:latin typeface="阿里巴巴普惠体 R" panose="00020600040101010101" charset="-122"/>
              <a:ea typeface="阿里巴巴普惠体 R" panose="00020600040101010101" charset="-122"/>
            </a:endParaRPr>
          </a:p>
        </p:txBody>
      </p:sp>
      <p:sp>
        <p:nvSpPr>
          <p:cNvPr id="19" name="文本框 18"/>
          <p:cNvSpPr txBox="1"/>
          <p:nvPr/>
        </p:nvSpPr>
        <p:spPr>
          <a:xfrm>
            <a:off x="7238365" y="4234180"/>
            <a:ext cx="3110230" cy="398780"/>
          </a:xfrm>
          <a:prstGeom prst="rect">
            <a:avLst/>
          </a:prstGeom>
          <a:noFill/>
          <a:ln w="19050">
            <a:noFill/>
            <a:prstDash val="solid"/>
          </a:ln>
        </p:spPr>
        <p:txBody>
          <a:bodyPr wrap="square" rtlCol="0">
            <a:spAutoFit/>
          </a:bodyPr>
          <a:lstStyle/>
          <a:p>
            <a:pPr lvl="0" algn="l"/>
            <a:r>
              <a:rPr lang="zh-CN" altLang="en-US" sz="2000">
                <a:solidFill>
                  <a:srgbClr val="005B46"/>
                </a:solidFill>
                <a:latin typeface="阿里巴巴普惠体 R" panose="00020600040101010101" charset="-122"/>
                <a:ea typeface="阿里巴巴普惠体 R" panose="00020600040101010101" charset="-122"/>
                <a:cs typeface="阿里巴巴普惠体 R" panose="00020600040101010101" charset="-122"/>
                <a:sym typeface="+mn-ea"/>
              </a:rPr>
              <a:t>生日：</a:t>
            </a:r>
            <a:r>
              <a:rPr lang="en-US" altLang="zh-CN" sz="2000">
                <a:solidFill>
                  <a:srgbClr val="005B46"/>
                </a:solidFill>
                <a:latin typeface="阿里巴巴普惠体 R" panose="00020600040101010101" charset="-122"/>
                <a:ea typeface="阿里巴巴普惠体 R" panose="00020600040101010101" charset="-122"/>
                <a:cs typeface="阿里巴巴普惠体 R" panose="00020600040101010101" charset="-122"/>
                <a:sym typeface="+mn-ea"/>
              </a:rPr>
              <a:t>1990-8-1</a:t>
            </a:r>
            <a:endParaRPr lang="en-US" altLang="zh-CN" sz="2000">
              <a:solidFill>
                <a:srgbClr val="005B46"/>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
        <p:nvSpPr>
          <p:cNvPr id="97" name="日历"/>
          <p:cNvSpPr/>
          <p:nvPr/>
        </p:nvSpPr>
        <p:spPr bwMode="auto">
          <a:xfrm>
            <a:off x="6671945" y="4272280"/>
            <a:ext cx="384175" cy="384175"/>
          </a:xfrm>
          <a:custGeom>
            <a:avLst/>
            <a:gdLst>
              <a:gd name="T0" fmla="*/ 0 w 3951"/>
              <a:gd name="T1" fmla="*/ 1583116 h 3950"/>
              <a:gd name="T2" fmla="*/ 108452 w 3951"/>
              <a:gd name="T3" fmla="*/ 1477575 h 3950"/>
              <a:gd name="T4" fmla="*/ 1692401 w 3951"/>
              <a:gd name="T5" fmla="*/ 1477575 h 3950"/>
              <a:gd name="T6" fmla="*/ 1800397 w 3951"/>
              <a:gd name="T7" fmla="*/ 1583116 h 3950"/>
              <a:gd name="T8" fmla="*/ 756431 w 3951"/>
              <a:gd name="T9" fmla="*/ 771741 h 3950"/>
              <a:gd name="T10" fmla="*/ 1044422 w 3951"/>
              <a:gd name="T11" fmla="*/ 771741 h 3950"/>
              <a:gd name="T12" fmla="*/ 1512406 w 3951"/>
              <a:gd name="T13" fmla="*/ 771741 h 3950"/>
              <a:gd name="T14" fmla="*/ 1512406 w 3951"/>
              <a:gd name="T15" fmla="*/ 1547936 h 3950"/>
              <a:gd name="T16" fmla="*/ 1044422 w 3951"/>
              <a:gd name="T17" fmla="*/ 1547936 h 3950"/>
              <a:gd name="T18" fmla="*/ 756431 w 3951"/>
              <a:gd name="T19" fmla="*/ 1547936 h 3950"/>
              <a:gd name="T20" fmla="*/ 288446 w 3951"/>
              <a:gd name="T21" fmla="*/ 1547936 h 3950"/>
              <a:gd name="T22" fmla="*/ 288446 w 3951"/>
              <a:gd name="T23" fmla="*/ 771741 h 3950"/>
              <a:gd name="T24" fmla="*/ 1296413 w 3951"/>
              <a:gd name="T25" fmla="*/ 1512755 h 3950"/>
              <a:gd name="T26" fmla="*/ 1296413 w 3951"/>
              <a:gd name="T27" fmla="*/ 1301673 h 3950"/>
              <a:gd name="T28" fmla="*/ 1512406 w 3951"/>
              <a:gd name="T29" fmla="*/ 1266493 h 3950"/>
              <a:gd name="T30" fmla="*/ 1296413 w 3951"/>
              <a:gd name="T31" fmla="*/ 1266493 h 3950"/>
              <a:gd name="T32" fmla="*/ 1512406 w 3951"/>
              <a:gd name="T33" fmla="*/ 806922 h 3950"/>
              <a:gd name="T34" fmla="*/ 1044422 w 3951"/>
              <a:gd name="T35" fmla="*/ 1512755 h 3950"/>
              <a:gd name="T36" fmla="*/ 1044422 w 3951"/>
              <a:gd name="T37" fmla="*/ 1301673 h 3950"/>
              <a:gd name="T38" fmla="*/ 1260415 w 3951"/>
              <a:gd name="T39" fmla="*/ 1266493 h 3950"/>
              <a:gd name="T40" fmla="*/ 1044422 w 3951"/>
              <a:gd name="T41" fmla="*/ 1266493 h 3950"/>
              <a:gd name="T42" fmla="*/ 1260415 w 3951"/>
              <a:gd name="T43" fmla="*/ 806922 h 3950"/>
              <a:gd name="T44" fmla="*/ 792430 w 3951"/>
              <a:gd name="T45" fmla="*/ 1512755 h 3950"/>
              <a:gd name="T46" fmla="*/ 792430 w 3951"/>
              <a:gd name="T47" fmla="*/ 1301673 h 3950"/>
              <a:gd name="T48" fmla="*/ 1008423 w 3951"/>
              <a:gd name="T49" fmla="*/ 1266493 h 3950"/>
              <a:gd name="T50" fmla="*/ 792430 w 3951"/>
              <a:gd name="T51" fmla="*/ 1266493 h 3950"/>
              <a:gd name="T52" fmla="*/ 1008423 w 3951"/>
              <a:gd name="T53" fmla="*/ 806922 h 3950"/>
              <a:gd name="T54" fmla="*/ 540438 w 3951"/>
              <a:gd name="T55" fmla="*/ 1512755 h 3950"/>
              <a:gd name="T56" fmla="*/ 540438 w 3951"/>
              <a:gd name="T57" fmla="*/ 1301673 h 3950"/>
              <a:gd name="T58" fmla="*/ 756431 w 3951"/>
              <a:gd name="T59" fmla="*/ 1266493 h 3950"/>
              <a:gd name="T60" fmla="*/ 540438 w 3951"/>
              <a:gd name="T61" fmla="*/ 1266493 h 3950"/>
              <a:gd name="T62" fmla="*/ 756431 w 3951"/>
              <a:gd name="T63" fmla="*/ 806922 h 3950"/>
              <a:gd name="T64" fmla="*/ 288446 w 3951"/>
              <a:gd name="T65" fmla="*/ 1512755 h 3950"/>
              <a:gd name="T66" fmla="*/ 288446 w 3951"/>
              <a:gd name="T67" fmla="*/ 1301673 h 3950"/>
              <a:gd name="T68" fmla="*/ 504439 w 3951"/>
              <a:gd name="T69" fmla="*/ 1266493 h 3950"/>
              <a:gd name="T70" fmla="*/ 288446 w 3951"/>
              <a:gd name="T71" fmla="*/ 1266493 h 3950"/>
              <a:gd name="T72" fmla="*/ 504439 w 3951"/>
              <a:gd name="T73" fmla="*/ 806922 h 3950"/>
              <a:gd name="T74" fmla="*/ 0 w 3951"/>
              <a:gd name="T75" fmla="*/ 316623 h 3950"/>
              <a:gd name="T76" fmla="*/ 252447 w 3951"/>
              <a:gd name="T77" fmla="*/ 492525 h 3950"/>
              <a:gd name="T78" fmla="*/ 1260415 w 3951"/>
              <a:gd name="T79" fmla="*/ 140721 h 3950"/>
              <a:gd name="T80" fmla="*/ 1548405 w 3951"/>
              <a:gd name="T81" fmla="*/ 140721 h 3950"/>
              <a:gd name="T82" fmla="*/ 1800397 w 3951"/>
              <a:gd name="T83" fmla="*/ 703607 h 3950"/>
              <a:gd name="T84" fmla="*/ 1296413 w 3951"/>
              <a:gd name="T85" fmla="*/ 105541 h 3950"/>
              <a:gd name="T86" fmla="*/ 1512406 w 3951"/>
              <a:gd name="T87" fmla="*/ 457345 h 3950"/>
              <a:gd name="T88" fmla="*/ 288446 w 3951"/>
              <a:gd name="T89" fmla="*/ 105541 h 3950"/>
              <a:gd name="T90" fmla="*/ 504439 w 3951"/>
              <a:gd name="T91" fmla="*/ 457345 h 39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51" h="3950">
                <a:moveTo>
                  <a:pt x="3556" y="3950"/>
                </a:moveTo>
                <a:cubicBezTo>
                  <a:pt x="396" y="3950"/>
                  <a:pt x="396" y="3950"/>
                  <a:pt x="396" y="3950"/>
                </a:cubicBezTo>
                <a:cubicBezTo>
                  <a:pt x="177" y="3950"/>
                  <a:pt x="0" y="3773"/>
                  <a:pt x="0" y="3555"/>
                </a:cubicBezTo>
                <a:cubicBezTo>
                  <a:pt x="0" y="1738"/>
                  <a:pt x="0" y="1738"/>
                  <a:pt x="0" y="1738"/>
                </a:cubicBezTo>
                <a:cubicBezTo>
                  <a:pt x="244" y="1738"/>
                  <a:pt x="244" y="1738"/>
                  <a:pt x="244" y="1738"/>
                </a:cubicBezTo>
                <a:cubicBezTo>
                  <a:pt x="243" y="2424"/>
                  <a:pt x="238" y="3318"/>
                  <a:pt x="238" y="3318"/>
                </a:cubicBezTo>
                <a:cubicBezTo>
                  <a:pt x="238" y="3536"/>
                  <a:pt x="494" y="3713"/>
                  <a:pt x="712" y="3713"/>
                </a:cubicBezTo>
                <a:cubicBezTo>
                  <a:pt x="3240" y="3713"/>
                  <a:pt x="3240" y="3713"/>
                  <a:pt x="3240" y="3713"/>
                </a:cubicBezTo>
                <a:cubicBezTo>
                  <a:pt x="3458" y="3713"/>
                  <a:pt x="3714" y="3536"/>
                  <a:pt x="3714" y="3318"/>
                </a:cubicBezTo>
                <a:cubicBezTo>
                  <a:pt x="3714" y="3318"/>
                  <a:pt x="3709" y="2404"/>
                  <a:pt x="3707" y="1738"/>
                </a:cubicBezTo>
                <a:cubicBezTo>
                  <a:pt x="3951" y="1738"/>
                  <a:pt x="3951" y="1738"/>
                  <a:pt x="3951" y="1738"/>
                </a:cubicBezTo>
                <a:cubicBezTo>
                  <a:pt x="3951" y="3555"/>
                  <a:pt x="3951" y="3555"/>
                  <a:pt x="3951" y="3555"/>
                </a:cubicBezTo>
                <a:cubicBezTo>
                  <a:pt x="3951" y="3773"/>
                  <a:pt x="3774" y="3950"/>
                  <a:pt x="3556" y="3950"/>
                </a:cubicBezTo>
                <a:close/>
                <a:moveTo>
                  <a:pt x="1186" y="1733"/>
                </a:moveTo>
                <a:cubicBezTo>
                  <a:pt x="1660" y="1733"/>
                  <a:pt x="1660" y="1733"/>
                  <a:pt x="1660" y="1733"/>
                </a:cubicBezTo>
                <a:cubicBezTo>
                  <a:pt x="1739" y="1733"/>
                  <a:pt x="1739" y="1733"/>
                  <a:pt x="1739" y="1733"/>
                </a:cubicBezTo>
                <a:cubicBezTo>
                  <a:pt x="2213" y="1733"/>
                  <a:pt x="2213" y="1733"/>
                  <a:pt x="2213" y="1733"/>
                </a:cubicBezTo>
                <a:cubicBezTo>
                  <a:pt x="2292" y="1733"/>
                  <a:pt x="2292" y="1733"/>
                  <a:pt x="2292" y="1733"/>
                </a:cubicBezTo>
                <a:cubicBezTo>
                  <a:pt x="2766" y="1733"/>
                  <a:pt x="2766" y="1733"/>
                  <a:pt x="2766" y="1733"/>
                </a:cubicBezTo>
                <a:cubicBezTo>
                  <a:pt x="2845" y="1733"/>
                  <a:pt x="2845" y="1733"/>
                  <a:pt x="2845" y="1733"/>
                </a:cubicBezTo>
                <a:cubicBezTo>
                  <a:pt x="3319" y="1733"/>
                  <a:pt x="3319" y="1733"/>
                  <a:pt x="3319" y="1733"/>
                </a:cubicBezTo>
                <a:cubicBezTo>
                  <a:pt x="3398" y="1733"/>
                  <a:pt x="3398" y="1733"/>
                  <a:pt x="3398" y="1733"/>
                </a:cubicBezTo>
                <a:cubicBezTo>
                  <a:pt x="3398" y="3476"/>
                  <a:pt x="3398" y="3476"/>
                  <a:pt x="3398" y="3476"/>
                </a:cubicBezTo>
                <a:cubicBezTo>
                  <a:pt x="3319" y="3476"/>
                  <a:pt x="3319" y="3476"/>
                  <a:pt x="3319" y="3476"/>
                </a:cubicBezTo>
                <a:cubicBezTo>
                  <a:pt x="2845" y="3476"/>
                  <a:pt x="2845" y="3476"/>
                  <a:pt x="2845" y="3476"/>
                </a:cubicBezTo>
                <a:cubicBezTo>
                  <a:pt x="2766" y="3476"/>
                  <a:pt x="2766" y="3476"/>
                  <a:pt x="2766" y="3476"/>
                </a:cubicBezTo>
                <a:cubicBezTo>
                  <a:pt x="2292" y="3476"/>
                  <a:pt x="2292" y="3476"/>
                  <a:pt x="2292" y="3476"/>
                </a:cubicBezTo>
                <a:cubicBezTo>
                  <a:pt x="2213" y="3476"/>
                  <a:pt x="2213" y="3476"/>
                  <a:pt x="2213" y="3476"/>
                </a:cubicBezTo>
                <a:cubicBezTo>
                  <a:pt x="1739" y="3476"/>
                  <a:pt x="1739" y="3476"/>
                  <a:pt x="1739" y="3476"/>
                </a:cubicBezTo>
                <a:cubicBezTo>
                  <a:pt x="1660" y="3476"/>
                  <a:pt x="1660" y="3476"/>
                  <a:pt x="1660" y="3476"/>
                </a:cubicBezTo>
                <a:cubicBezTo>
                  <a:pt x="1186" y="3476"/>
                  <a:pt x="1186" y="3476"/>
                  <a:pt x="1186" y="3476"/>
                </a:cubicBezTo>
                <a:cubicBezTo>
                  <a:pt x="1107" y="3476"/>
                  <a:pt x="1107" y="3476"/>
                  <a:pt x="1107" y="3476"/>
                </a:cubicBezTo>
                <a:cubicBezTo>
                  <a:pt x="633" y="3476"/>
                  <a:pt x="633" y="3476"/>
                  <a:pt x="633" y="3476"/>
                </a:cubicBezTo>
                <a:cubicBezTo>
                  <a:pt x="554" y="3476"/>
                  <a:pt x="554" y="3476"/>
                  <a:pt x="554" y="3476"/>
                </a:cubicBezTo>
                <a:cubicBezTo>
                  <a:pt x="554" y="1733"/>
                  <a:pt x="554" y="1733"/>
                  <a:pt x="554" y="1733"/>
                </a:cubicBezTo>
                <a:cubicBezTo>
                  <a:pt x="633" y="1733"/>
                  <a:pt x="633" y="1733"/>
                  <a:pt x="633" y="1733"/>
                </a:cubicBezTo>
                <a:cubicBezTo>
                  <a:pt x="1107" y="1733"/>
                  <a:pt x="1107" y="1733"/>
                  <a:pt x="1107" y="1733"/>
                </a:cubicBezTo>
                <a:lnTo>
                  <a:pt x="1186" y="1733"/>
                </a:lnTo>
                <a:close/>
                <a:moveTo>
                  <a:pt x="2845" y="3397"/>
                </a:moveTo>
                <a:cubicBezTo>
                  <a:pt x="3319" y="3397"/>
                  <a:pt x="3319" y="3397"/>
                  <a:pt x="3319" y="3397"/>
                </a:cubicBezTo>
                <a:cubicBezTo>
                  <a:pt x="3319" y="2923"/>
                  <a:pt x="3319" y="2923"/>
                  <a:pt x="3319" y="2923"/>
                </a:cubicBezTo>
                <a:cubicBezTo>
                  <a:pt x="2845" y="2923"/>
                  <a:pt x="2845" y="2923"/>
                  <a:pt x="2845" y="2923"/>
                </a:cubicBezTo>
                <a:lnTo>
                  <a:pt x="2845" y="3397"/>
                </a:lnTo>
                <a:close/>
                <a:moveTo>
                  <a:pt x="2845" y="2844"/>
                </a:moveTo>
                <a:cubicBezTo>
                  <a:pt x="3319" y="2844"/>
                  <a:pt x="3319" y="2844"/>
                  <a:pt x="3319" y="2844"/>
                </a:cubicBezTo>
                <a:cubicBezTo>
                  <a:pt x="3319" y="2370"/>
                  <a:pt x="3319" y="2370"/>
                  <a:pt x="3319" y="2370"/>
                </a:cubicBezTo>
                <a:cubicBezTo>
                  <a:pt x="2845" y="2370"/>
                  <a:pt x="2845" y="2370"/>
                  <a:pt x="2845" y="2370"/>
                </a:cubicBezTo>
                <a:lnTo>
                  <a:pt x="2845" y="2844"/>
                </a:lnTo>
                <a:close/>
                <a:moveTo>
                  <a:pt x="2845" y="2291"/>
                </a:moveTo>
                <a:cubicBezTo>
                  <a:pt x="3319" y="2291"/>
                  <a:pt x="3319" y="2291"/>
                  <a:pt x="3319" y="2291"/>
                </a:cubicBezTo>
                <a:cubicBezTo>
                  <a:pt x="3319" y="1812"/>
                  <a:pt x="3319" y="1812"/>
                  <a:pt x="3319" y="1812"/>
                </a:cubicBezTo>
                <a:cubicBezTo>
                  <a:pt x="2845" y="1812"/>
                  <a:pt x="2845" y="1812"/>
                  <a:pt x="2845" y="1812"/>
                </a:cubicBezTo>
                <a:lnTo>
                  <a:pt x="2845" y="2291"/>
                </a:lnTo>
                <a:close/>
                <a:moveTo>
                  <a:pt x="2292" y="3397"/>
                </a:moveTo>
                <a:cubicBezTo>
                  <a:pt x="2766" y="3397"/>
                  <a:pt x="2766" y="3397"/>
                  <a:pt x="2766" y="3397"/>
                </a:cubicBezTo>
                <a:cubicBezTo>
                  <a:pt x="2766" y="2923"/>
                  <a:pt x="2766" y="2923"/>
                  <a:pt x="2766" y="2923"/>
                </a:cubicBezTo>
                <a:cubicBezTo>
                  <a:pt x="2292" y="2923"/>
                  <a:pt x="2292" y="2923"/>
                  <a:pt x="2292" y="2923"/>
                </a:cubicBezTo>
                <a:lnTo>
                  <a:pt x="2292" y="3397"/>
                </a:lnTo>
                <a:close/>
                <a:moveTo>
                  <a:pt x="2292" y="2844"/>
                </a:moveTo>
                <a:cubicBezTo>
                  <a:pt x="2766" y="2844"/>
                  <a:pt x="2766" y="2844"/>
                  <a:pt x="2766" y="2844"/>
                </a:cubicBezTo>
                <a:cubicBezTo>
                  <a:pt x="2766" y="2370"/>
                  <a:pt x="2766" y="2370"/>
                  <a:pt x="2766" y="2370"/>
                </a:cubicBezTo>
                <a:cubicBezTo>
                  <a:pt x="2292" y="2370"/>
                  <a:pt x="2292" y="2370"/>
                  <a:pt x="2292" y="2370"/>
                </a:cubicBezTo>
                <a:lnTo>
                  <a:pt x="2292" y="2844"/>
                </a:lnTo>
                <a:close/>
                <a:moveTo>
                  <a:pt x="2292" y="2291"/>
                </a:moveTo>
                <a:cubicBezTo>
                  <a:pt x="2766" y="2291"/>
                  <a:pt x="2766" y="2291"/>
                  <a:pt x="2766" y="2291"/>
                </a:cubicBezTo>
                <a:cubicBezTo>
                  <a:pt x="2766" y="1812"/>
                  <a:pt x="2766" y="1812"/>
                  <a:pt x="2766" y="1812"/>
                </a:cubicBezTo>
                <a:cubicBezTo>
                  <a:pt x="2292" y="1812"/>
                  <a:pt x="2292" y="1812"/>
                  <a:pt x="2292" y="1812"/>
                </a:cubicBezTo>
                <a:lnTo>
                  <a:pt x="2292" y="2291"/>
                </a:lnTo>
                <a:close/>
                <a:moveTo>
                  <a:pt x="1739" y="3397"/>
                </a:moveTo>
                <a:cubicBezTo>
                  <a:pt x="2213" y="3397"/>
                  <a:pt x="2213" y="3397"/>
                  <a:pt x="2213" y="3397"/>
                </a:cubicBezTo>
                <a:cubicBezTo>
                  <a:pt x="2213" y="2923"/>
                  <a:pt x="2213" y="2923"/>
                  <a:pt x="2213" y="2923"/>
                </a:cubicBezTo>
                <a:cubicBezTo>
                  <a:pt x="1739" y="2923"/>
                  <a:pt x="1739" y="2923"/>
                  <a:pt x="1739" y="2923"/>
                </a:cubicBezTo>
                <a:lnTo>
                  <a:pt x="1739" y="3397"/>
                </a:lnTo>
                <a:close/>
                <a:moveTo>
                  <a:pt x="1739" y="2844"/>
                </a:moveTo>
                <a:cubicBezTo>
                  <a:pt x="2213" y="2844"/>
                  <a:pt x="2213" y="2844"/>
                  <a:pt x="2213" y="2844"/>
                </a:cubicBezTo>
                <a:cubicBezTo>
                  <a:pt x="2213" y="2370"/>
                  <a:pt x="2213" y="2370"/>
                  <a:pt x="2213" y="2370"/>
                </a:cubicBezTo>
                <a:cubicBezTo>
                  <a:pt x="1739" y="2370"/>
                  <a:pt x="1739" y="2370"/>
                  <a:pt x="1739" y="2370"/>
                </a:cubicBezTo>
                <a:lnTo>
                  <a:pt x="1739" y="2844"/>
                </a:lnTo>
                <a:close/>
                <a:moveTo>
                  <a:pt x="1739" y="2291"/>
                </a:moveTo>
                <a:cubicBezTo>
                  <a:pt x="2213" y="2291"/>
                  <a:pt x="2213" y="2291"/>
                  <a:pt x="2213" y="2291"/>
                </a:cubicBezTo>
                <a:cubicBezTo>
                  <a:pt x="2213" y="1812"/>
                  <a:pt x="2213" y="1812"/>
                  <a:pt x="2213" y="1812"/>
                </a:cubicBezTo>
                <a:cubicBezTo>
                  <a:pt x="1739" y="1812"/>
                  <a:pt x="1739" y="1812"/>
                  <a:pt x="1739" y="1812"/>
                </a:cubicBezTo>
                <a:lnTo>
                  <a:pt x="1739" y="2291"/>
                </a:lnTo>
                <a:close/>
                <a:moveTo>
                  <a:pt x="1186" y="3397"/>
                </a:moveTo>
                <a:cubicBezTo>
                  <a:pt x="1660" y="3397"/>
                  <a:pt x="1660" y="3397"/>
                  <a:pt x="1660" y="3397"/>
                </a:cubicBezTo>
                <a:cubicBezTo>
                  <a:pt x="1660" y="2923"/>
                  <a:pt x="1660" y="2923"/>
                  <a:pt x="1660" y="2923"/>
                </a:cubicBezTo>
                <a:cubicBezTo>
                  <a:pt x="1186" y="2923"/>
                  <a:pt x="1186" y="2923"/>
                  <a:pt x="1186" y="2923"/>
                </a:cubicBezTo>
                <a:lnTo>
                  <a:pt x="1186" y="3397"/>
                </a:lnTo>
                <a:close/>
                <a:moveTo>
                  <a:pt x="1186" y="2844"/>
                </a:moveTo>
                <a:cubicBezTo>
                  <a:pt x="1660" y="2844"/>
                  <a:pt x="1660" y="2844"/>
                  <a:pt x="1660" y="2844"/>
                </a:cubicBezTo>
                <a:cubicBezTo>
                  <a:pt x="1660" y="2370"/>
                  <a:pt x="1660" y="2370"/>
                  <a:pt x="1660" y="2370"/>
                </a:cubicBezTo>
                <a:cubicBezTo>
                  <a:pt x="1186" y="2370"/>
                  <a:pt x="1186" y="2370"/>
                  <a:pt x="1186" y="2370"/>
                </a:cubicBezTo>
                <a:lnTo>
                  <a:pt x="1186" y="2844"/>
                </a:lnTo>
                <a:close/>
                <a:moveTo>
                  <a:pt x="1186" y="2291"/>
                </a:moveTo>
                <a:cubicBezTo>
                  <a:pt x="1660" y="2291"/>
                  <a:pt x="1660" y="2291"/>
                  <a:pt x="1660" y="2291"/>
                </a:cubicBezTo>
                <a:cubicBezTo>
                  <a:pt x="1660" y="1812"/>
                  <a:pt x="1660" y="1812"/>
                  <a:pt x="1660" y="1812"/>
                </a:cubicBezTo>
                <a:cubicBezTo>
                  <a:pt x="1186" y="1812"/>
                  <a:pt x="1186" y="1812"/>
                  <a:pt x="1186" y="1812"/>
                </a:cubicBezTo>
                <a:lnTo>
                  <a:pt x="1186" y="2291"/>
                </a:lnTo>
                <a:close/>
                <a:moveTo>
                  <a:pt x="633" y="3397"/>
                </a:moveTo>
                <a:cubicBezTo>
                  <a:pt x="1107" y="3397"/>
                  <a:pt x="1107" y="3397"/>
                  <a:pt x="1107" y="3397"/>
                </a:cubicBezTo>
                <a:cubicBezTo>
                  <a:pt x="1107" y="2923"/>
                  <a:pt x="1107" y="2923"/>
                  <a:pt x="1107" y="2923"/>
                </a:cubicBezTo>
                <a:cubicBezTo>
                  <a:pt x="633" y="2923"/>
                  <a:pt x="633" y="2923"/>
                  <a:pt x="633" y="2923"/>
                </a:cubicBezTo>
                <a:lnTo>
                  <a:pt x="633" y="3397"/>
                </a:lnTo>
                <a:close/>
                <a:moveTo>
                  <a:pt x="633" y="2844"/>
                </a:moveTo>
                <a:cubicBezTo>
                  <a:pt x="1107" y="2844"/>
                  <a:pt x="1107" y="2844"/>
                  <a:pt x="1107" y="2844"/>
                </a:cubicBezTo>
                <a:cubicBezTo>
                  <a:pt x="1107" y="2370"/>
                  <a:pt x="1107" y="2370"/>
                  <a:pt x="1107" y="2370"/>
                </a:cubicBezTo>
                <a:cubicBezTo>
                  <a:pt x="633" y="2370"/>
                  <a:pt x="633" y="2370"/>
                  <a:pt x="633" y="2370"/>
                </a:cubicBezTo>
                <a:lnTo>
                  <a:pt x="633" y="2844"/>
                </a:lnTo>
                <a:close/>
                <a:moveTo>
                  <a:pt x="633" y="2291"/>
                </a:moveTo>
                <a:cubicBezTo>
                  <a:pt x="1107" y="2291"/>
                  <a:pt x="1107" y="2291"/>
                  <a:pt x="1107" y="2291"/>
                </a:cubicBezTo>
                <a:cubicBezTo>
                  <a:pt x="1107" y="1812"/>
                  <a:pt x="1107" y="1812"/>
                  <a:pt x="1107" y="1812"/>
                </a:cubicBezTo>
                <a:cubicBezTo>
                  <a:pt x="633" y="1812"/>
                  <a:pt x="633" y="1812"/>
                  <a:pt x="633" y="1812"/>
                </a:cubicBezTo>
                <a:lnTo>
                  <a:pt x="633" y="2291"/>
                </a:lnTo>
                <a:close/>
                <a:moveTo>
                  <a:pt x="0" y="711"/>
                </a:moveTo>
                <a:cubicBezTo>
                  <a:pt x="0" y="493"/>
                  <a:pt x="177" y="316"/>
                  <a:pt x="396" y="316"/>
                </a:cubicBezTo>
                <a:cubicBezTo>
                  <a:pt x="554" y="316"/>
                  <a:pt x="554" y="316"/>
                  <a:pt x="554" y="316"/>
                </a:cubicBezTo>
                <a:cubicBezTo>
                  <a:pt x="554" y="1106"/>
                  <a:pt x="554" y="1106"/>
                  <a:pt x="554" y="1106"/>
                </a:cubicBezTo>
                <a:cubicBezTo>
                  <a:pt x="870" y="1106"/>
                  <a:pt x="858" y="1106"/>
                  <a:pt x="1186" y="1106"/>
                </a:cubicBezTo>
                <a:cubicBezTo>
                  <a:pt x="1186" y="316"/>
                  <a:pt x="1186" y="316"/>
                  <a:pt x="1186" y="316"/>
                </a:cubicBezTo>
                <a:cubicBezTo>
                  <a:pt x="2766" y="316"/>
                  <a:pt x="2766" y="316"/>
                  <a:pt x="2766" y="316"/>
                </a:cubicBezTo>
                <a:cubicBezTo>
                  <a:pt x="2766" y="1106"/>
                  <a:pt x="2766" y="1106"/>
                  <a:pt x="2766" y="1106"/>
                </a:cubicBezTo>
                <a:cubicBezTo>
                  <a:pt x="3070" y="1106"/>
                  <a:pt x="3070" y="1106"/>
                  <a:pt x="3398" y="1106"/>
                </a:cubicBezTo>
                <a:cubicBezTo>
                  <a:pt x="3398" y="316"/>
                  <a:pt x="3398" y="316"/>
                  <a:pt x="3398" y="316"/>
                </a:cubicBezTo>
                <a:cubicBezTo>
                  <a:pt x="3556" y="316"/>
                  <a:pt x="3556" y="316"/>
                  <a:pt x="3556" y="316"/>
                </a:cubicBezTo>
                <a:cubicBezTo>
                  <a:pt x="3774" y="316"/>
                  <a:pt x="3951" y="493"/>
                  <a:pt x="3951" y="711"/>
                </a:cubicBezTo>
                <a:cubicBezTo>
                  <a:pt x="3951" y="1580"/>
                  <a:pt x="3951" y="1580"/>
                  <a:pt x="3951" y="1580"/>
                </a:cubicBezTo>
                <a:cubicBezTo>
                  <a:pt x="2260" y="1580"/>
                  <a:pt x="1897" y="1580"/>
                  <a:pt x="0" y="1580"/>
                </a:cubicBezTo>
                <a:lnTo>
                  <a:pt x="0" y="711"/>
                </a:lnTo>
                <a:close/>
                <a:moveTo>
                  <a:pt x="2845" y="237"/>
                </a:moveTo>
                <a:cubicBezTo>
                  <a:pt x="2845" y="106"/>
                  <a:pt x="2951" y="0"/>
                  <a:pt x="3082" y="0"/>
                </a:cubicBezTo>
                <a:cubicBezTo>
                  <a:pt x="3213" y="0"/>
                  <a:pt x="3319" y="106"/>
                  <a:pt x="3319" y="237"/>
                </a:cubicBezTo>
                <a:cubicBezTo>
                  <a:pt x="3319" y="1027"/>
                  <a:pt x="3319" y="1027"/>
                  <a:pt x="3319" y="1027"/>
                </a:cubicBezTo>
                <a:cubicBezTo>
                  <a:pt x="3319" y="1027"/>
                  <a:pt x="3138" y="1027"/>
                  <a:pt x="2845" y="1027"/>
                </a:cubicBezTo>
                <a:cubicBezTo>
                  <a:pt x="2845" y="891"/>
                  <a:pt x="2845" y="237"/>
                  <a:pt x="2845" y="237"/>
                </a:cubicBezTo>
                <a:close/>
                <a:moveTo>
                  <a:pt x="633" y="237"/>
                </a:moveTo>
                <a:cubicBezTo>
                  <a:pt x="633" y="106"/>
                  <a:pt x="739" y="0"/>
                  <a:pt x="870" y="0"/>
                </a:cubicBezTo>
                <a:cubicBezTo>
                  <a:pt x="1001" y="0"/>
                  <a:pt x="1107" y="106"/>
                  <a:pt x="1107" y="237"/>
                </a:cubicBezTo>
                <a:cubicBezTo>
                  <a:pt x="1107" y="1027"/>
                  <a:pt x="1107" y="1027"/>
                  <a:pt x="1107" y="1027"/>
                </a:cubicBezTo>
                <a:cubicBezTo>
                  <a:pt x="1107" y="1027"/>
                  <a:pt x="847" y="1027"/>
                  <a:pt x="633" y="1027"/>
                </a:cubicBezTo>
                <a:cubicBezTo>
                  <a:pt x="633" y="1072"/>
                  <a:pt x="633" y="237"/>
                  <a:pt x="633" y="237"/>
                </a:cubicBezTo>
                <a:close/>
              </a:path>
            </a:pathLst>
          </a:custGeom>
          <a:solidFill>
            <a:srgbClr val="F3A300"/>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en-US" altLang="zh-CN">
              <a:solidFill>
                <a:srgbClr val="005B46"/>
              </a:solidFill>
              <a:latin typeface="阿里巴巴普惠体 R" panose="00020600040101010101" charset="-122"/>
              <a:ea typeface="阿里巴巴普惠体 R" panose="00020600040101010101" charset="-122"/>
            </a:endParaRPr>
          </a:p>
        </p:txBody>
      </p:sp>
      <p:sp>
        <p:nvSpPr>
          <p:cNvPr id="22" name="文本框 21"/>
          <p:cNvSpPr txBox="1"/>
          <p:nvPr/>
        </p:nvSpPr>
        <p:spPr>
          <a:xfrm>
            <a:off x="7209790" y="2872740"/>
            <a:ext cx="3657600" cy="398780"/>
          </a:xfrm>
          <a:prstGeom prst="rect">
            <a:avLst/>
          </a:prstGeom>
          <a:noFill/>
          <a:ln w="19050">
            <a:noFill/>
            <a:prstDash val="solid"/>
          </a:ln>
        </p:spPr>
        <p:txBody>
          <a:bodyPr wrap="square" rtlCol="0">
            <a:spAutoFit/>
          </a:bodyPr>
          <a:lstStyle/>
          <a:p>
            <a:pPr lvl="0" algn="l"/>
            <a:r>
              <a:rPr lang="zh-CN" altLang="en-US" sz="2000">
                <a:solidFill>
                  <a:srgbClr val="005B46"/>
                </a:solidFill>
                <a:latin typeface="阿里巴巴普惠体 R" panose="00020600040101010101" charset="-122"/>
                <a:ea typeface="阿里巴巴普惠体 R" panose="00020600040101010101" charset="-122"/>
                <a:sym typeface="+mn-ea"/>
              </a:rPr>
              <a:t>学历：本科</a:t>
            </a:r>
            <a:endParaRPr lang="zh-CN" altLang="en-US" sz="2000">
              <a:solidFill>
                <a:srgbClr val="005B46"/>
              </a:solidFill>
              <a:latin typeface="阿里巴巴普惠体 R" panose="00020600040101010101" charset="-122"/>
              <a:ea typeface="阿里巴巴普惠体 R" panose="00020600040101010101" charset="-122"/>
              <a:sym typeface="+mn-ea"/>
            </a:endParaRPr>
          </a:p>
        </p:txBody>
      </p:sp>
      <p:sp>
        <p:nvSpPr>
          <p:cNvPr id="42" name="学士帽"/>
          <p:cNvSpPr/>
          <p:nvPr/>
        </p:nvSpPr>
        <p:spPr bwMode="auto">
          <a:xfrm>
            <a:off x="6610350" y="2941955"/>
            <a:ext cx="483870" cy="360045"/>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F3A30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005B46"/>
              </a:solidFill>
              <a:latin typeface="阿里巴巴普惠体 R" panose="00020600040101010101" charset="-122"/>
              <a:ea typeface="阿里巴巴普惠体 R" panose="00020600040101010101" charset="-122"/>
            </a:endParaRPr>
          </a:p>
        </p:txBody>
      </p:sp>
      <p:sp>
        <p:nvSpPr>
          <p:cNvPr id="2" name="文本框 1"/>
          <p:cNvSpPr txBox="1"/>
          <p:nvPr/>
        </p:nvSpPr>
        <p:spPr>
          <a:xfrm>
            <a:off x="7238365" y="2138045"/>
            <a:ext cx="3205480" cy="398780"/>
          </a:xfrm>
          <a:prstGeom prst="rect">
            <a:avLst/>
          </a:prstGeom>
          <a:noFill/>
          <a:ln w="19050">
            <a:noFill/>
            <a:prstDash val="solid"/>
          </a:ln>
        </p:spPr>
        <p:txBody>
          <a:bodyPr wrap="square" rtlCol="0">
            <a:spAutoFit/>
          </a:bodyPr>
          <a:lstStyle/>
          <a:p>
            <a:pPr lvl="0" algn="l"/>
            <a:r>
              <a:rPr lang="zh-CN" altLang="en-US" sz="2000">
                <a:solidFill>
                  <a:srgbClr val="005B46"/>
                </a:solidFill>
                <a:latin typeface="阿里巴巴普惠体 R" panose="00020600040101010101" charset="-122"/>
                <a:ea typeface="阿里巴巴普惠体 R" panose="00020600040101010101" charset="-122"/>
                <a:sym typeface="+mn-ea"/>
              </a:rPr>
              <a:t>籍贯：湖北武汉</a:t>
            </a:r>
            <a:endParaRPr lang="zh-CN" altLang="en-US" sz="2000">
              <a:solidFill>
                <a:srgbClr val="005B46"/>
              </a:solidFill>
              <a:latin typeface="阿里巴巴普惠体 R" panose="00020600040101010101" charset="-122"/>
              <a:ea typeface="阿里巴巴普惠体 R" panose="00020600040101010101" charset="-122"/>
              <a:sym typeface="+mn-ea"/>
            </a:endParaRPr>
          </a:p>
        </p:txBody>
      </p:sp>
      <p:sp>
        <p:nvSpPr>
          <p:cNvPr id="290" name="定位"/>
          <p:cNvSpPr/>
          <p:nvPr/>
        </p:nvSpPr>
        <p:spPr>
          <a:xfrm>
            <a:off x="6737985" y="2188845"/>
            <a:ext cx="252095" cy="43180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F3A300"/>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005B46"/>
              </a:solidFill>
              <a:latin typeface="阿里巴巴普惠体 R" panose="00020600040101010101" charset="-122"/>
              <a:ea typeface="阿里巴巴普惠体 R" panose="00020600040101010101" charset="-122"/>
            </a:endParaRPr>
          </a:p>
        </p:txBody>
      </p:sp>
      <p:sp>
        <p:nvSpPr>
          <p:cNvPr id="35" name="文本框 34"/>
          <p:cNvSpPr txBox="1"/>
          <p:nvPr/>
        </p:nvSpPr>
        <p:spPr>
          <a:xfrm>
            <a:off x="7212965" y="3553460"/>
            <a:ext cx="3745865" cy="398780"/>
          </a:xfrm>
          <a:prstGeom prst="rect">
            <a:avLst/>
          </a:prstGeom>
          <a:noFill/>
          <a:ln w="19050">
            <a:noFill/>
            <a:prstDash val="solid"/>
          </a:ln>
        </p:spPr>
        <p:txBody>
          <a:bodyPr wrap="square" rtlCol="0">
            <a:spAutoFit/>
          </a:bodyPr>
          <a:lstStyle/>
          <a:p>
            <a:pPr lvl="0" algn="l"/>
            <a:r>
              <a:rPr lang="zh-CN" altLang="en-US" sz="2000">
                <a:solidFill>
                  <a:srgbClr val="005B46"/>
                </a:solidFill>
                <a:latin typeface="阿里巴巴普惠体 R" panose="00020600040101010101" charset="-122"/>
                <a:ea typeface="阿里巴巴普惠体 R" panose="00020600040101010101" charset="-122"/>
                <a:cs typeface="阿里巴巴普惠体 R" panose="00020600040101010101" charset="-122"/>
                <a:sym typeface="+mn-ea"/>
              </a:rPr>
              <a:t>学校：武汉大学建筑学专业    </a:t>
            </a:r>
            <a:endParaRPr lang="zh-CN" altLang="en-US" sz="2000">
              <a:solidFill>
                <a:srgbClr val="005B46"/>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
        <p:nvSpPr>
          <p:cNvPr id="37" name="房子"/>
          <p:cNvSpPr/>
          <p:nvPr/>
        </p:nvSpPr>
        <p:spPr bwMode="auto">
          <a:xfrm>
            <a:off x="6643370" y="3592195"/>
            <a:ext cx="389890" cy="38989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F3A30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005B46"/>
              </a:solidFill>
              <a:latin typeface="阿里巴巴普惠体 R" panose="00020600040101010101" charset="-122"/>
              <a:ea typeface="阿里巴巴普惠体 R" panose="00020600040101010101" charset="-122"/>
            </a:endParaRPr>
          </a:p>
        </p:txBody>
      </p:sp>
      <p:sp>
        <p:nvSpPr>
          <p:cNvPr id="9" name="矩形 8"/>
          <p:cNvSpPr/>
          <p:nvPr/>
        </p:nvSpPr>
        <p:spPr>
          <a:xfrm>
            <a:off x="5943600" y="1427480"/>
            <a:ext cx="144000" cy="4752000"/>
          </a:xfrm>
          <a:prstGeom prst="rect">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B46"/>
              </a:solidFill>
              <a:latin typeface="阿里巴巴普惠体 R" panose="00020600040101010101" charset="-122"/>
              <a:ea typeface="阿里巴巴普惠体 R" panose="00020600040101010101" charset="-122"/>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415104" y="349267"/>
            <a:ext cx="2621280" cy="460375"/>
          </a:xfrm>
          <a:prstGeom prst="rect">
            <a:avLst/>
          </a:prstGeom>
          <a:noFill/>
        </p:spPr>
        <p:txBody>
          <a:bodyPr wrap="none" rtlCol="0">
            <a:spAutoFit/>
          </a:bodyPr>
          <a:lstStyle/>
          <a:p>
            <a:r>
              <a:rPr lang="zh-CN" altLang="en-US" sz="2400" dirty="0">
                <a:solidFill>
                  <a:srgbClr val="005B46"/>
                </a:solidFill>
                <a:latin typeface="阿里巴巴普惠体 M" panose="00020600040101010101" charset="-122"/>
                <a:ea typeface="阿里巴巴普惠体 M" panose="00020600040101010101" charset="-122"/>
              </a:rPr>
              <a:t>在此输入标题内容</a:t>
            </a:r>
            <a:endParaRPr lang="zh-CN" altLang="en-US" sz="2400" dirty="0">
              <a:solidFill>
                <a:srgbClr val="005B46"/>
              </a:solidFill>
              <a:latin typeface="阿里巴巴普惠体 M" panose="00020600040101010101" charset="-122"/>
              <a:ea typeface="阿里巴巴普惠体 M" panose="00020600040101010101" charset="-122"/>
            </a:endParaRPr>
          </a:p>
        </p:txBody>
      </p:sp>
      <p:sp>
        <p:nvSpPr>
          <p:cNvPr id="3" name="矩形标注 2"/>
          <p:cNvSpPr/>
          <p:nvPr/>
        </p:nvSpPr>
        <p:spPr>
          <a:xfrm>
            <a:off x="1140460" y="1693545"/>
            <a:ext cx="1720215" cy="438150"/>
          </a:xfrm>
          <a:prstGeom prst="wedgeRectCallout">
            <a:avLst>
              <a:gd name="adj1" fmla="val -61397"/>
              <a:gd name="adj2" fmla="val -36811"/>
            </a:avLst>
          </a:prstGeom>
          <a:solidFill>
            <a:srgbClr val="F3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0" name="矩形 9"/>
          <p:cNvSpPr/>
          <p:nvPr/>
        </p:nvSpPr>
        <p:spPr>
          <a:xfrm>
            <a:off x="1134110" y="2233295"/>
            <a:ext cx="1718945" cy="2752090"/>
          </a:xfrm>
          <a:prstGeom prst="rect">
            <a:avLst/>
          </a:prstGeom>
          <a:noFill/>
          <a:ln>
            <a:solidFill>
              <a:srgbClr val="F3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41" name="文本框 40"/>
          <p:cNvSpPr txBox="1"/>
          <p:nvPr/>
        </p:nvSpPr>
        <p:spPr>
          <a:xfrm flipH="1">
            <a:off x="1108075" y="1639570"/>
            <a:ext cx="1744980" cy="521970"/>
          </a:xfrm>
          <a:prstGeom prst="rect">
            <a:avLst/>
          </a:prstGeom>
          <a:noFill/>
          <a:ln w="9525">
            <a:noFill/>
            <a:miter/>
          </a:ln>
          <a:effectLst>
            <a:outerShdw sx="999" sy="999" algn="ctr" rotWithShape="0">
              <a:srgbClr val="000000"/>
            </a:outerShdw>
          </a:effectLst>
        </p:spPr>
        <p:txBody>
          <a:bodyPr wrap="square" anchor="t">
            <a:spAutoFit/>
          </a:bodyPr>
          <a:lstStyle/>
          <a:p>
            <a:pPr lvl="0" algn="l"/>
            <a:r>
              <a:rPr lang="en-US" altLang="zh-CN" sz="2800" dirty="0">
                <a:solidFill>
                  <a:schemeClr val="bg1"/>
                </a:solidFill>
                <a:latin typeface="Impact" panose="020B0806030902050204" pitchFamily="34" charset="0"/>
                <a:ea typeface="宋体" panose="02010600030101010101" pitchFamily="2" charset="-122"/>
                <a:sym typeface="Arial" panose="020B0604020202020204" pitchFamily="34" charset="0"/>
              </a:rPr>
              <a:t>2019.05.31</a:t>
            </a:r>
            <a:endParaRPr lang="en-US" altLang="zh-CN" sz="2800" dirty="0">
              <a:solidFill>
                <a:schemeClr val="bg1"/>
              </a:solidFill>
              <a:latin typeface="Impact" panose="020B0806030902050204" pitchFamily="34" charset="0"/>
              <a:ea typeface="宋体" panose="02010600030101010101" pitchFamily="2" charset="-122"/>
              <a:sym typeface="Arial" panose="020B0604020202020204" pitchFamily="34" charset="0"/>
            </a:endParaRPr>
          </a:p>
        </p:txBody>
      </p:sp>
      <p:sp>
        <p:nvSpPr>
          <p:cNvPr id="4" name="文本框 22"/>
          <p:cNvSpPr txBox="1"/>
          <p:nvPr/>
        </p:nvSpPr>
        <p:spPr>
          <a:xfrm flipH="1">
            <a:off x="1179195" y="2348865"/>
            <a:ext cx="1642110" cy="2675255"/>
          </a:xfrm>
          <a:prstGeom prst="rect">
            <a:avLst/>
          </a:prstGeom>
          <a:noFill/>
          <a:ln w="9525">
            <a:noFill/>
            <a:miter/>
          </a:ln>
          <a:effectLst>
            <a:outerShdw sx="999" sy="999" algn="ctr" rotWithShape="0">
              <a:srgbClr val="000000"/>
            </a:outerShdw>
          </a:effectLst>
        </p:spPr>
        <p:txBody>
          <a:bodyPr wrap="square" anchor="t">
            <a:spAutoFit/>
          </a:bodyPr>
          <a:lstStyle/>
          <a:p>
            <a:pPr lvl="0" algn="l">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rPr>
              <a:t>单击此处添加本章节的简要内容。本模板精心设计，模板所有素材均可自由编辑替换移动。单击此处添加本章节的简要内容。单击此处添加本章节的简要内容。</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endParaRPr>
          </a:p>
          <a:p>
            <a:pPr lvl="0" algn="l">
              <a:lnSpc>
                <a:spcPct val="120000"/>
              </a:lnSpc>
            </a:pP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29" name="矩形标注 28"/>
          <p:cNvSpPr/>
          <p:nvPr/>
        </p:nvSpPr>
        <p:spPr>
          <a:xfrm>
            <a:off x="3895090" y="2131695"/>
            <a:ext cx="1720215" cy="438150"/>
          </a:xfrm>
          <a:prstGeom prst="wedgeRectCallout">
            <a:avLst>
              <a:gd name="adj1" fmla="val -61397"/>
              <a:gd name="adj2" fmla="val -36811"/>
            </a:avLst>
          </a:prstGeom>
          <a:solidFill>
            <a:srgbClr val="F3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0" name="矩形 29"/>
          <p:cNvSpPr/>
          <p:nvPr/>
        </p:nvSpPr>
        <p:spPr>
          <a:xfrm>
            <a:off x="3888740" y="2671445"/>
            <a:ext cx="1718945" cy="2752090"/>
          </a:xfrm>
          <a:prstGeom prst="rect">
            <a:avLst/>
          </a:prstGeom>
          <a:noFill/>
          <a:ln>
            <a:solidFill>
              <a:srgbClr val="F3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47" name="文本框 22"/>
          <p:cNvSpPr txBox="1"/>
          <p:nvPr/>
        </p:nvSpPr>
        <p:spPr>
          <a:xfrm flipH="1">
            <a:off x="3954780" y="2813685"/>
            <a:ext cx="1642110" cy="2675255"/>
          </a:xfrm>
          <a:prstGeom prst="rect">
            <a:avLst/>
          </a:prstGeom>
          <a:noFill/>
          <a:ln w="9525">
            <a:noFill/>
            <a:miter/>
          </a:ln>
          <a:effectLst>
            <a:outerShdw sx="999" sy="999" algn="ctr" rotWithShape="0">
              <a:srgbClr val="000000"/>
            </a:outerShdw>
          </a:effectLst>
        </p:spPr>
        <p:txBody>
          <a:bodyPr wrap="square" anchor="t">
            <a:spAutoFit/>
          </a:bodyPr>
          <a:lstStyle/>
          <a:p>
            <a:pPr lvl="0" algn="l">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rPr>
              <a:t>单击此处添加本章节的简要内容。本模板精心设计，模板所有素材均可自由编辑替换移动。单击此处添加本章节的简要内容。单击此处添加本章节的简要内容。</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endParaRPr>
          </a:p>
          <a:p>
            <a:pPr lvl="0" algn="l">
              <a:lnSpc>
                <a:spcPct val="120000"/>
              </a:lnSpc>
            </a:pP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51" name="文本框 50"/>
          <p:cNvSpPr txBox="1"/>
          <p:nvPr/>
        </p:nvSpPr>
        <p:spPr>
          <a:xfrm flipH="1">
            <a:off x="3895090" y="2089785"/>
            <a:ext cx="1744980" cy="521970"/>
          </a:xfrm>
          <a:prstGeom prst="rect">
            <a:avLst/>
          </a:prstGeom>
          <a:noFill/>
          <a:ln w="9525">
            <a:noFill/>
            <a:miter/>
          </a:ln>
          <a:effectLst>
            <a:outerShdw sx="999" sy="999" algn="ctr" rotWithShape="0">
              <a:srgbClr val="000000"/>
            </a:outerShdw>
          </a:effectLst>
        </p:spPr>
        <p:txBody>
          <a:bodyPr wrap="square" anchor="t">
            <a:spAutoFit/>
          </a:bodyPr>
          <a:lstStyle/>
          <a:p>
            <a:pPr lvl="0" algn="l"/>
            <a:r>
              <a:rPr lang="en-US" altLang="zh-CN" sz="2800" dirty="0">
                <a:solidFill>
                  <a:schemeClr val="bg1"/>
                </a:solidFill>
                <a:latin typeface="Impact" panose="020B0806030902050204" pitchFamily="34" charset="0"/>
                <a:ea typeface="宋体" panose="02010600030101010101" pitchFamily="2" charset="-122"/>
                <a:sym typeface="Arial" panose="020B0604020202020204" pitchFamily="34" charset="0"/>
              </a:rPr>
              <a:t>2019.05.31</a:t>
            </a:r>
            <a:endParaRPr lang="en-US" altLang="zh-CN" sz="2800" dirty="0">
              <a:solidFill>
                <a:schemeClr val="bg1"/>
              </a:solidFill>
              <a:latin typeface="Impact" panose="020B0806030902050204" pitchFamily="34" charset="0"/>
              <a:ea typeface="宋体" panose="02010600030101010101" pitchFamily="2" charset="-122"/>
              <a:sym typeface="Arial" panose="020B0604020202020204" pitchFamily="34" charset="0"/>
            </a:endParaRPr>
          </a:p>
        </p:txBody>
      </p:sp>
      <p:sp>
        <p:nvSpPr>
          <p:cNvPr id="31" name="矩形标注 30"/>
          <p:cNvSpPr/>
          <p:nvPr/>
        </p:nvSpPr>
        <p:spPr>
          <a:xfrm>
            <a:off x="6700520" y="2549525"/>
            <a:ext cx="1720215" cy="438150"/>
          </a:xfrm>
          <a:prstGeom prst="wedgeRectCallout">
            <a:avLst>
              <a:gd name="adj1" fmla="val -61397"/>
              <a:gd name="adj2" fmla="val -36811"/>
            </a:avLst>
          </a:prstGeom>
          <a:solidFill>
            <a:srgbClr val="F3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2" name="矩形 31"/>
          <p:cNvSpPr/>
          <p:nvPr/>
        </p:nvSpPr>
        <p:spPr>
          <a:xfrm>
            <a:off x="6701155" y="3089275"/>
            <a:ext cx="1718945" cy="2752090"/>
          </a:xfrm>
          <a:prstGeom prst="rect">
            <a:avLst/>
          </a:prstGeom>
          <a:noFill/>
          <a:ln>
            <a:solidFill>
              <a:srgbClr val="F3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48" name="文本框 22"/>
          <p:cNvSpPr txBox="1"/>
          <p:nvPr/>
        </p:nvSpPr>
        <p:spPr>
          <a:xfrm flipH="1">
            <a:off x="6778625" y="3178175"/>
            <a:ext cx="1642110" cy="2675255"/>
          </a:xfrm>
          <a:prstGeom prst="rect">
            <a:avLst/>
          </a:prstGeom>
          <a:noFill/>
          <a:ln w="9525">
            <a:noFill/>
            <a:miter/>
          </a:ln>
          <a:effectLst>
            <a:outerShdw sx="999" sy="999" algn="ctr" rotWithShape="0">
              <a:srgbClr val="000000"/>
            </a:outerShdw>
          </a:effectLst>
        </p:spPr>
        <p:txBody>
          <a:bodyPr wrap="square" anchor="t">
            <a:spAutoFit/>
          </a:bodyPr>
          <a:lstStyle/>
          <a:p>
            <a:pPr lvl="0" algn="l">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rPr>
              <a:t>单击此处添加本章节的简要内容。本模板精心设计，模板所有素材均可自由编辑替换移动。单击此处添加本章节的简要内容。单击此处添加本章节的简要内容。</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endParaRPr>
          </a:p>
          <a:p>
            <a:pPr lvl="0" algn="l">
              <a:lnSpc>
                <a:spcPct val="120000"/>
              </a:lnSpc>
            </a:pP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52" name="文本框 51"/>
          <p:cNvSpPr txBox="1"/>
          <p:nvPr/>
        </p:nvSpPr>
        <p:spPr>
          <a:xfrm flipH="1">
            <a:off x="6733540" y="2508885"/>
            <a:ext cx="1744980" cy="521970"/>
          </a:xfrm>
          <a:prstGeom prst="rect">
            <a:avLst/>
          </a:prstGeom>
          <a:noFill/>
          <a:ln w="9525">
            <a:noFill/>
            <a:miter/>
          </a:ln>
          <a:effectLst>
            <a:outerShdw sx="999" sy="999" algn="ctr" rotWithShape="0">
              <a:srgbClr val="000000"/>
            </a:outerShdw>
          </a:effectLst>
        </p:spPr>
        <p:txBody>
          <a:bodyPr wrap="square" anchor="t">
            <a:spAutoFit/>
          </a:bodyPr>
          <a:lstStyle/>
          <a:p>
            <a:pPr lvl="0" algn="l"/>
            <a:r>
              <a:rPr lang="en-US" altLang="zh-CN" sz="2800" dirty="0">
                <a:solidFill>
                  <a:schemeClr val="bg1"/>
                </a:solidFill>
                <a:latin typeface="Impact" panose="020B0806030902050204" pitchFamily="34" charset="0"/>
                <a:ea typeface="宋体" panose="02010600030101010101" pitchFamily="2" charset="-122"/>
                <a:sym typeface="Arial" panose="020B0604020202020204" pitchFamily="34" charset="0"/>
              </a:rPr>
              <a:t>2019.05.31</a:t>
            </a:r>
            <a:endParaRPr lang="en-US" altLang="zh-CN" sz="2800" dirty="0">
              <a:solidFill>
                <a:schemeClr val="bg1"/>
              </a:solidFill>
              <a:latin typeface="Impact" panose="020B0806030902050204" pitchFamily="34" charset="0"/>
              <a:ea typeface="宋体" panose="02010600030101010101" pitchFamily="2" charset="-122"/>
              <a:sym typeface="Arial" panose="020B0604020202020204" pitchFamily="34" charset="0"/>
            </a:endParaRPr>
          </a:p>
        </p:txBody>
      </p:sp>
      <p:sp>
        <p:nvSpPr>
          <p:cNvPr id="33" name="矩形标注 32"/>
          <p:cNvSpPr/>
          <p:nvPr/>
        </p:nvSpPr>
        <p:spPr>
          <a:xfrm>
            <a:off x="9535160" y="2933700"/>
            <a:ext cx="1720215" cy="438150"/>
          </a:xfrm>
          <a:prstGeom prst="wedgeRectCallout">
            <a:avLst>
              <a:gd name="adj1" fmla="val -61397"/>
              <a:gd name="adj2" fmla="val -36811"/>
            </a:avLst>
          </a:prstGeom>
          <a:solidFill>
            <a:srgbClr val="F3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5" name="矩形 4"/>
          <p:cNvSpPr/>
          <p:nvPr/>
        </p:nvSpPr>
        <p:spPr>
          <a:xfrm>
            <a:off x="9535795" y="3473450"/>
            <a:ext cx="1718945" cy="2752090"/>
          </a:xfrm>
          <a:prstGeom prst="rect">
            <a:avLst/>
          </a:prstGeom>
          <a:noFill/>
          <a:ln>
            <a:solidFill>
              <a:srgbClr val="F3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49" name="文本框 22"/>
          <p:cNvSpPr txBox="1"/>
          <p:nvPr/>
        </p:nvSpPr>
        <p:spPr>
          <a:xfrm flipH="1">
            <a:off x="9584055" y="3596005"/>
            <a:ext cx="1642110" cy="2675255"/>
          </a:xfrm>
          <a:prstGeom prst="rect">
            <a:avLst/>
          </a:prstGeom>
          <a:noFill/>
          <a:ln w="9525">
            <a:noFill/>
            <a:miter/>
          </a:ln>
          <a:effectLst>
            <a:outerShdw sx="999" sy="999" algn="ctr" rotWithShape="0">
              <a:srgbClr val="000000"/>
            </a:outerShdw>
          </a:effectLst>
        </p:spPr>
        <p:txBody>
          <a:bodyPr wrap="square" anchor="t">
            <a:spAutoFit/>
          </a:bodyPr>
          <a:lstStyle/>
          <a:p>
            <a:pPr lvl="0" algn="l">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rPr>
              <a:t>单击此处添加本章节的简要内容。本模板精心设计，模板所有素材均可自由编辑替换移动。单击此处添加本章节的简要内容。单击此处添加本章节的简要内容。</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endParaRPr>
          </a:p>
          <a:p>
            <a:pPr lvl="0" algn="l">
              <a:lnSpc>
                <a:spcPct val="120000"/>
              </a:lnSpc>
            </a:pP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53" name="文本框 52"/>
          <p:cNvSpPr txBox="1"/>
          <p:nvPr/>
        </p:nvSpPr>
        <p:spPr>
          <a:xfrm flipH="1">
            <a:off x="9546590" y="2880995"/>
            <a:ext cx="1744980" cy="521970"/>
          </a:xfrm>
          <a:prstGeom prst="rect">
            <a:avLst/>
          </a:prstGeom>
          <a:noFill/>
          <a:ln w="9525">
            <a:noFill/>
            <a:miter/>
          </a:ln>
          <a:effectLst>
            <a:outerShdw sx="999" sy="999" algn="ctr" rotWithShape="0">
              <a:srgbClr val="000000"/>
            </a:outerShdw>
          </a:effectLst>
        </p:spPr>
        <p:txBody>
          <a:bodyPr wrap="square" anchor="t">
            <a:spAutoFit/>
          </a:bodyPr>
          <a:lstStyle/>
          <a:p>
            <a:pPr lvl="0" algn="l"/>
            <a:r>
              <a:rPr lang="en-US" altLang="zh-CN" sz="2800" dirty="0">
                <a:solidFill>
                  <a:schemeClr val="bg1"/>
                </a:solidFill>
                <a:latin typeface="Impact" panose="020B0806030902050204" pitchFamily="34" charset="0"/>
                <a:ea typeface="宋体" panose="02010600030101010101" pitchFamily="2" charset="-122"/>
                <a:sym typeface="Arial" panose="020B0604020202020204" pitchFamily="34" charset="0"/>
              </a:rPr>
              <a:t>2019.05.31</a:t>
            </a:r>
            <a:endParaRPr lang="en-US" altLang="zh-CN" sz="2800" dirty="0">
              <a:solidFill>
                <a:schemeClr val="bg1"/>
              </a:solidFill>
              <a:latin typeface="Impact" panose="020B0806030902050204" pitchFamily="34" charset="0"/>
              <a:ea typeface="宋体" panose="02010600030101010101" pitchFamily="2" charset="-122"/>
              <a:sym typeface="Arial" panose="020B0604020202020204" pitchFamily="34" charset="0"/>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415104" y="349267"/>
            <a:ext cx="2621280" cy="460375"/>
          </a:xfrm>
          <a:prstGeom prst="rect">
            <a:avLst/>
          </a:prstGeom>
          <a:noFill/>
        </p:spPr>
        <p:txBody>
          <a:bodyPr wrap="none" rtlCol="0">
            <a:spAutoFit/>
          </a:bodyPr>
          <a:lstStyle/>
          <a:p>
            <a:r>
              <a:rPr lang="zh-CN" altLang="en-US" sz="2400" dirty="0">
                <a:solidFill>
                  <a:srgbClr val="005B46"/>
                </a:solidFill>
                <a:latin typeface="阿里巴巴普惠体 M" panose="00020600040101010101" charset="-122"/>
                <a:ea typeface="阿里巴巴普惠体 M" panose="00020600040101010101" charset="-122"/>
              </a:rPr>
              <a:t>在此输入标题内容</a:t>
            </a:r>
            <a:endParaRPr lang="zh-CN" altLang="en-US" sz="2400" dirty="0">
              <a:solidFill>
                <a:srgbClr val="005B46"/>
              </a:solidFill>
              <a:latin typeface="阿里巴巴普惠体 M" panose="00020600040101010101" charset="-122"/>
              <a:ea typeface="阿里巴巴普惠体 M" panose="00020600040101010101" charset="-122"/>
            </a:endParaRPr>
          </a:p>
        </p:txBody>
      </p:sp>
      <p:sp>
        <p:nvSpPr>
          <p:cNvPr id="2" name="矩形 1"/>
          <p:cNvSpPr/>
          <p:nvPr/>
        </p:nvSpPr>
        <p:spPr>
          <a:xfrm>
            <a:off x="535305" y="1059180"/>
            <a:ext cx="2663825" cy="5394960"/>
          </a:xfrm>
          <a:prstGeom prst="rect">
            <a:avLst/>
          </a:prstGeom>
          <a:noFill/>
          <a:ln>
            <a:solidFill>
              <a:srgbClr val="F3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a typeface="宋体" panose="02010600030101010101" pitchFamily="2" charset="-122"/>
            </a:endParaRPr>
          </a:p>
        </p:txBody>
      </p:sp>
      <p:sp>
        <p:nvSpPr>
          <p:cNvPr id="6" name="矩形 5"/>
          <p:cNvSpPr/>
          <p:nvPr/>
        </p:nvSpPr>
        <p:spPr>
          <a:xfrm>
            <a:off x="3354705" y="1059180"/>
            <a:ext cx="2663825" cy="5394960"/>
          </a:xfrm>
          <a:prstGeom prst="rect">
            <a:avLst/>
          </a:prstGeom>
          <a:noFill/>
          <a:ln>
            <a:solidFill>
              <a:srgbClr val="F3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a typeface="宋体" panose="02010600030101010101" pitchFamily="2" charset="-122"/>
            </a:endParaRPr>
          </a:p>
        </p:txBody>
      </p:sp>
      <p:sp>
        <p:nvSpPr>
          <p:cNvPr id="7" name="矩形 6"/>
          <p:cNvSpPr/>
          <p:nvPr/>
        </p:nvSpPr>
        <p:spPr>
          <a:xfrm>
            <a:off x="6174105" y="1059180"/>
            <a:ext cx="2663825" cy="5394960"/>
          </a:xfrm>
          <a:prstGeom prst="rect">
            <a:avLst/>
          </a:prstGeom>
          <a:noFill/>
          <a:ln>
            <a:solidFill>
              <a:srgbClr val="F3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a typeface="宋体" panose="02010600030101010101" pitchFamily="2" charset="-122"/>
            </a:endParaRPr>
          </a:p>
        </p:txBody>
      </p:sp>
      <p:sp>
        <p:nvSpPr>
          <p:cNvPr id="9" name="矩形 8"/>
          <p:cNvSpPr/>
          <p:nvPr/>
        </p:nvSpPr>
        <p:spPr>
          <a:xfrm>
            <a:off x="8993505" y="1059180"/>
            <a:ext cx="2663825" cy="5394960"/>
          </a:xfrm>
          <a:prstGeom prst="rect">
            <a:avLst/>
          </a:prstGeom>
          <a:noFill/>
          <a:ln>
            <a:solidFill>
              <a:srgbClr val="F3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a typeface="宋体" panose="02010600030101010101" pitchFamily="2" charset="-122"/>
            </a:endParaRPr>
          </a:p>
        </p:txBody>
      </p:sp>
      <p:sp>
        <p:nvSpPr>
          <p:cNvPr id="8" name="Shape 4113@|5FFC:192|FBC:16777215|LFC:16777215|LBC:16777215"/>
          <p:cNvSpPr/>
          <p:nvPr/>
        </p:nvSpPr>
        <p:spPr>
          <a:xfrm>
            <a:off x="1091565" y="2409825"/>
            <a:ext cx="1536700" cy="157226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3A300"/>
          </a:solidFill>
          <a:ln w="12700">
            <a:miter lim="400000"/>
          </a:ln>
        </p:spPr>
        <p:txBody>
          <a:bodyPr lIns="38097" tIns="38097" rIns="38097" bIns="38097" anchor="ctr"/>
          <a:lstStyle/>
          <a:p>
            <a:pPr defTabSz="608965"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1600" kern="0">
              <a:solidFill>
                <a:schemeClr val="tx1">
                  <a:lumMod val="75000"/>
                  <a:lumOff val="25000"/>
                </a:schemeClr>
              </a:solidFill>
              <a:latin typeface="Helvetica Light"/>
              <a:ea typeface="Helvetica Light"/>
              <a:cs typeface="Helvetica Light"/>
              <a:sym typeface="Helvetica Light"/>
            </a:endParaRPr>
          </a:p>
        </p:txBody>
      </p:sp>
      <p:sp>
        <p:nvSpPr>
          <p:cNvPr id="31768" name="TextBox 24@|17FFC:16777215|FBC:16777215|LFC:16777215|LBC:16777215"/>
          <p:cNvSpPr txBox="1">
            <a:spLocks noChangeArrowheads="1"/>
          </p:cNvSpPr>
          <p:nvPr/>
        </p:nvSpPr>
        <p:spPr bwMode="auto">
          <a:xfrm>
            <a:off x="1339215" y="4433570"/>
            <a:ext cx="1057275" cy="553720"/>
          </a:xfrm>
          <a:prstGeom prst="rect">
            <a:avLst/>
          </a:prstGeom>
          <a:noFill/>
          <a:ln w="9525">
            <a:noFill/>
            <a:miter lim="800000"/>
          </a:ln>
        </p:spPr>
        <p:txBody>
          <a:bodyPr lIns="0" tIns="0" rIns="0" bIns="0">
            <a:spAutoFit/>
          </a:bodyPr>
          <a:lstStyle/>
          <a:p>
            <a:pPr algn="ctr" defTabSz="607695" eaLnBrk="1" hangingPunct="1"/>
            <a:r>
              <a:rPr lang="en-US" altLang="en-GB" sz="3600" dirty="0">
                <a:solidFill>
                  <a:srgbClr val="005B46"/>
                </a:solidFill>
                <a:latin typeface="Impact" panose="020B0806030902050204" pitchFamily="34" charset="0"/>
                <a:ea typeface="宋体" panose="02010600030101010101" pitchFamily="2" charset="-122"/>
              </a:rPr>
              <a:t>- </a:t>
            </a:r>
            <a:r>
              <a:rPr lang="en-GB" altLang="zh-CN" sz="3600" dirty="0">
                <a:solidFill>
                  <a:srgbClr val="005B46"/>
                </a:solidFill>
                <a:latin typeface="Impact" panose="020B0806030902050204" pitchFamily="34" charset="0"/>
                <a:ea typeface="宋体" panose="02010600030101010101" pitchFamily="2" charset="-122"/>
              </a:rPr>
              <a:t>1 </a:t>
            </a:r>
            <a:r>
              <a:rPr lang="en-US" altLang="en-GB" sz="3600" dirty="0">
                <a:solidFill>
                  <a:srgbClr val="005B46"/>
                </a:solidFill>
                <a:latin typeface="Impact" panose="020B0806030902050204" pitchFamily="34" charset="0"/>
                <a:ea typeface="宋体" panose="02010600030101010101" pitchFamily="2" charset="-122"/>
              </a:rPr>
              <a:t>-</a:t>
            </a:r>
            <a:endParaRPr lang="en-US" altLang="en-GB" sz="3600" dirty="0">
              <a:solidFill>
                <a:srgbClr val="005B46"/>
              </a:solidFill>
              <a:latin typeface="Impact" panose="020B0806030902050204" pitchFamily="34" charset="0"/>
              <a:ea typeface="宋体" panose="02010600030101010101" pitchFamily="2" charset="-122"/>
            </a:endParaRPr>
          </a:p>
        </p:txBody>
      </p:sp>
      <p:sp>
        <p:nvSpPr>
          <p:cNvPr id="28" name="Shape 4096@|5FFC:681197|FBC:16777215|LFC:16777215|LBC:16777215"/>
          <p:cNvSpPr/>
          <p:nvPr/>
        </p:nvSpPr>
        <p:spPr>
          <a:xfrm>
            <a:off x="3906520" y="2409825"/>
            <a:ext cx="1537335" cy="157226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3A300"/>
          </a:solidFill>
          <a:ln w="12700">
            <a:miter lim="400000"/>
          </a:ln>
        </p:spPr>
        <p:txBody>
          <a:bodyPr lIns="38097" tIns="38097" rIns="38097" bIns="38097" anchor="ctr"/>
          <a:lstStyle/>
          <a:p>
            <a:pPr defTabSz="608965"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1600" kern="0">
              <a:solidFill>
                <a:schemeClr val="tx1">
                  <a:lumMod val="75000"/>
                  <a:lumOff val="25000"/>
                </a:schemeClr>
              </a:solidFill>
              <a:latin typeface="Helvetica Light"/>
              <a:ea typeface="Helvetica Light"/>
              <a:cs typeface="Helvetica Light"/>
              <a:sym typeface="Helvetica Light"/>
            </a:endParaRPr>
          </a:p>
        </p:txBody>
      </p:sp>
      <p:sp>
        <p:nvSpPr>
          <p:cNvPr id="11" name="TextBox 25@|17FFC:16777215|FBC:16777215|LFC:16777215|LBC:16777215"/>
          <p:cNvSpPr txBox="1"/>
          <p:nvPr/>
        </p:nvSpPr>
        <p:spPr>
          <a:xfrm>
            <a:off x="4154170" y="4433570"/>
            <a:ext cx="1057275" cy="553720"/>
          </a:xfrm>
          <a:prstGeom prst="rect">
            <a:avLst/>
          </a:prstGeom>
          <a:noFill/>
        </p:spPr>
        <p:txBody>
          <a:bodyPr lIns="0" tIns="0" rIns="0" bIns="0">
            <a:spAutoFit/>
          </a:bodyPr>
          <a:lstStyle/>
          <a:p>
            <a:pPr algn="ctr" defTabSz="608965" eaLnBrk="1" fontAlgn="auto" hangingPunct="1">
              <a:spcBef>
                <a:spcPts val="0"/>
              </a:spcBef>
              <a:spcAft>
                <a:spcPts val="0"/>
              </a:spcAft>
              <a:defRPr/>
            </a:pPr>
            <a:r>
              <a:rPr lang="en-US" sz="3600" dirty="0">
                <a:solidFill>
                  <a:srgbClr val="005B46"/>
                </a:solidFill>
                <a:latin typeface="Impact" panose="020B0806030902050204" pitchFamily="34" charset="0"/>
                <a:ea typeface="宋体" panose="02010600030101010101" pitchFamily="2" charset="-122"/>
                <a:cs typeface="Source Sans Pro" panose="020B0503030403020204"/>
              </a:rPr>
              <a:t>- 2 -</a:t>
            </a:r>
            <a:endParaRPr lang="en-US" sz="3600" dirty="0">
              <a:solidFill>
                <a:srgbClr val="005B46"/>
              </a:solidFill>
              <a:latin typeface="Impact" panose="020B0806030902050204" pitchFamily="34" charset="0"/>
              <a:ea typeface="宋体" panose="02010600030101010101" pitchFamily="2" charset="-122"/>
              <a:cs typeface="Source Sans Pro" panose="020B0503030403020204"/>
            </a:endParaRPr>
          </a:p>
        </p:txBody>
      </p:sp>
      <p:sp>
        <p:nvSpPr>
          <p:cNvPr id="12" name="Shape 4115@|5FFC:192|FBC:16777215|LFC:16777215|LBC:16777215"/>
          <p:cNvSpPr/>
          <p:nvPr/>
        </p:nvSpPr>
        <p:spPr>
          <a:xfrm>
            <a:off x="6722745" y="2409825"/>
            <a:ext cx="1537335" cy="157226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3A300"/>
          </a:solidFill>
          <a:ln w="12700">
            <a:miter lim="400000"/>
          </a:ln>
        </p:spPr>
        <p:txBody>
          <a:bodyPr lIns="38097" tIns="38097" rIns="38097" bIns="38097" anchor="ctr"/>
          <a:lstStyle/>
          <a:p>
            <a:pPr defTabSz="608965"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1600" kern="0">
              <a:solidFill>
                <a:schemeClr val="tx1">
                  <a:lumMod val="75000"/>
                  <a:lumOff val="25000"/>
                </a:schemeClr>
              </a:solidFill>
              <a:latin typeface="Helvetica Light"/>
              <a:ea typeface="Helvetica Light"/>
              <a:cs typeface="Helvetica Light"/>
              <a:sym typeface="Helvetica Light"/>
            </a:endParaRPr>
          </a:p>
        </p:txBody>
      </p:sp>
      <p:sp>
        <p:nvSpPr>
          <p:cNvPr id="34" name="TextBox 26@|17FFC:16777215|FBC:16777215|LFC:16777215|LBC:16777215"/>
          <p:cNvSpPr txBox="1"/>
          <p:nvPr/>
        </p:nvSpPr>
        <p:spPr>
          <a:xfrm>
            <a:off x="6960870" y="4433570"/>
            <a:ext cx="1057275" cy="553720"/>
          </a:xfrm>
          <a:prstGeom prst="rect">
            <a:avLst/>
          </a:prstGeom>
          <a:noFill/>
        </p:spPr>
        <p:txBody>
          <a:bodyPr lIns="0" tIns="0" rIns="0" bIns="0">
            <a:spAutoFit/>
          </a:bodyPr>
          <a:lstStyle/>
          <a:p>
            <a:pPr algn="ctr" defTabSz="608965" eaLnBrk="1" fontAlgn="auto" hangingPunct="1">
              <a:spcBef>
                <a:spcPts val="0"/>
              </a:spcBef>
              <a:spcAft>
                <a:spcPts val="0"/>
              </a:spcAft>
              <a:defRPr/>
            </a:pPr>
            <a:r>
              <a:rPr lang="en-US" sz="3600" dirty="0">
                <a:solidFill>
                  <a:srgbClr val="005B46"/>
                </a:solidFill>
                <a:latin typeface="Impact" panose="020B0806030902050204" pitchFamily="34" charset="0"/>
                <a:ea typeface="宋体" panose="02010600030101010101" pitchFamily="2" charset="-122"/>
                <a:cs typeface="Source Sans Pro" panose="020B0503030403020204"/>
              </a:rPr>
              <a:t>- 3 -</a:t>
            </a:r>
            <a:endParaRPr lang="en-US" sz="3600" dirty="0">
              <a:solidFill>
                <a:srgbClr val="005B46"/>
              </a:solidFill>
              <a:latin typeface="Impact" panose="020B0806030902050204" pitchFamily="34" charset="0"/>
              <a:ea typeface="宋体" panose="02010600030101010101" pitchFamily="2" charset="-122"/>
              <a:cs typeface="Source Sans Pro" panose="020B0503030403020204"/>
            </a:endParaRPr>
          </a:p>
        </p:txBody>
      </p:sp>
      <p:sp>
        <p:nvSpPr>
          <p:cNvPr id="13" name="Shape 4114@|5FFC:681197|FBC:16777215|LFC:16777215|LBC:16777215"/>
          <p:cNvSpPr/>
          <p:nvPr/>
        </p:nvSpPr>
        <p:spPr>
          <a:xfrm>
            <a:off x="9538970" y="2409825"/>
            <a:ext cx="1537335" cy="157226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3A300"/>
          </a:solidFill>
          <a:ln w="12700">
            <a:miter lim="400000"/>
          </a:ln>
        </p:spPr>
        <p:txBody>
          <a:bodyPr lIns="38097" tIns="38097" rIns="38097" bIns="38097" anchor="ctr"/>
          <a:lstStyle/>
          <a:p>
            <a:pPr defTabSz="608965" eaLnBrk="1" fontAlgn="auto" hangingPunct="1">
              <a:spcBef>
                <a:spcPts val="0"/>
              </a:spcBef>
              <a:spcAft>
                <a:spcPts val="0"/>
              </a:spcAft>
              <a:defRPr sz="3200">
                <a:solidFill>
                  <a:srgbClr val="FFFFFF"/>
                </a:solidFill>
                <a:latin typeface="Helvetica Light"/>
                <a:ea typeface="Helvetica Light"/>
                <a:cs typeface="Helvetica Light"/>
                <a:sym typeface="Helvetica Light"/>
              </a:defRPr>
            </a:pPr>
            <a:endParaRPr sz="1600" kern="0">
              <a:solidFill>
                <a:schemeClr val="tx1">
                  <a:lumMod val="75000"/>
                  <a:lumOff val="25000"/>
                </a:schemeClr>
              </a:solidFill>
              <a:latin typeface="Helvetica Light"/>
              <a:ea typeface="Helvetica Light"/>
              <a:cs typeface="Helvetica Light"/>
              <a:sym typeface="Helvetica Light"/>
            </a:endParaRPr>
          </a:p>
        </p:txBody>
      </p:sp>
      <p:sp>
        <p:nvSpPr>
          <p:cNvPr id="31756" name="TextBox 27@|17FFC:16777215|FBC:16777215|LFC:16777215|LBC:16777215"/>
          <p:cNvSpPr txBox="1">
            <a:spLocks noChangeArrowheads="1"/>
          </p:cNvSpPr>
          <p:nvPr/>
        </p:nvSpPr>
        <p:spPr bwMode="auto">
          <a:xfrm>
            <a:off x="9796145" y="4433570"/>
            <a:ext cx="1057275" cy="553720"/>
          </a:xfrm>
          <a:prstGeom prst="rect">
            <a:avLst/>
          </a:prstGeom>
          <a:noFill/>
          <a:ln w="9525">
            <a:noFill/>
            <a:miter lim="800000"/>
          </a:ln>
        </p:spPr>
        <p:txBody>
          <a:bodyPr lIns="0" tIns="0" rIns="0" bIns="0">
            <a:spAutoFit/>
          </a:bodyPr>
          <a:lstStyle/>
          <a:p>
            <a:pPr algn="ctr" defTabSz="607695" eaLnBrk="1" hangingPunct="1"/>
            <a:r>
              <a:rPr lang="en-US" altLang="en-GB" sz="3600" dirty="0">
                <a:solidFill>
                  <a:srgbClr val="005B46"/>
                </a:solidFill>
                <a:latin typeface="Impact" panose="020B0806030902050204" pitchFamily="34" charset="0"/>
                <a:ea typeface="宋体" panose="02010600030101010101" pitchFamily="2" charset="-122"/>
              </a:rPr>
              <a:t>- </a:t>
            </a:r>
            <a:r>
              <a:rPr lang="en-GB" altLang="zh-CN" sz="3600" dirty="0">
                <a:solidFill>
                  <a:srgbClr val="005B46"/>
                </a:solidFill>
                <a:latin typeface="Impact" panose="020B0806030902050204" pitchFamily="34" charset="0"/>
                <a:ea typeface="宋体" panose="02010600030101010101" pitchFamily="2" charset="-122"/>
              </a:rPr>
              <a:t>4 </a:t>
            </a:r>
            <a:r>
              <a:rPr lang="en-US" altLang="en-GB" sz="3600" dirty="0">
                <a:solidFill>
                  <a:srgbClr val="005B46"/>
                </a:solidFill>
                <a:latin typeface="Impact" panose="020B0806030902050204" pitchFamily="34" charset="0"/>
                <a:ea typeface="宋体" panose="02010600030101010101" pitchFamily="2" charset="-122"/>
              </a:rPr>
              <a:t>-</a:t>
            </a:r>
            <a:endParaRPr lang="en-US" altLang="en-GB" sz="3600" dirty="0">
              <a:solidFill>
                <a:srgbClr val="005B46"/>
              </a:solidFill>
              <a:latin typeface="Impact" panose="020B0806030902050204" pitchFamily="34" charset="0"/>
              <a:ea typeface="宋体" panose="02010600030101010101" pitchFamily="2" charset="-122"/>
            </a:endParaRPr>
          </a:p>
        </p:txBody>
      </p:sp>
      <p:sp>
        <p:nvSpPr>
          <p:cNvPr id="14" name="文本框 22"/>
          <p:cNvSpPr txBox="1"/>
          <p:nvPr/>
        </p:nvSpPr>
        <p:spPr>
          <a:xfrm flipH="1">
            <a:off x="815340" y="4984750"/>
            <a:ext cx="2103755" cy="1124585"/>
          </a:xfrm>
          <a:prstGeom prst="rect">
            <a:avLst/>
          </a:prstGeom>
          <a:noFill/>
          <a:ln w="9525">
            <a:noFill/>
            <a:miter/>
          </a:ln>
          <a:effectLst>
            <a:outerShdw sx="999" sy="999" algn="ctr" rotWithShape="0">
              <a:srgbClr val="000000"/>
            </a:outerShdw>
          </a:effectLst>
        </p:spPr>
        <p:txBody>
          <a:bodyPr wrap="square" anchor="t">
            <a:spAutoFit/>
          </a:bodyPr>
          <a:lstStyle/>
          <a:p>
            <a:pPr lvl="0" algn="just" fontAlgn="auto">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rPr>
              <a:t>单击此处添加本章节的简要内容。本模板精心设计，模板所有素材均可自由编辑替换移动。</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15" name="文本框 22"/>
          <p:cNvSpPr txBox="1"/>
          <p:nvPr/>
        </p:nvSpPr>
        <p:spPr>
          <a:xfrm flipH="1">
            <a:off x="3634740" y="4984750"/>
            <a:ext cx="2103755" cy="1124585"/>
          </a:xfrm>
          <a:prstGeom prst="rect">
            <a:avLst/>
          </a:prstGeom>
          <a:noFill/>
          <a:ln w="9525">
            <a:noFill/>
            <a:miter/>
          </a:ln>
          <a:effectLst>
            <a:outerShdw sx="999" sy="999" algn="ctr" rotWithShape="0">
              <a:srgbClr val="000000"/>
            </a:outerShdw>
          </a:effectLst>
        </p:spPr>
        <p:txBody>
          <a:bodyPr wrap="square" anchor="t">
            <a:spAutoFit/>
          </a:bodyPr>
          <a:lstStyle/>
          <a:p>
            <a:pPr lvl="0" algn="just" fontAlgn="auto">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rPr>
              <a:t>单击此处添加本章节的简要内容。本模板精心设计，模板所有素材均可自由编辑替换移动。</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20" name="文本框 22"/>
          <p:cNvSpPr txBox="1"/>
          <p:nvPr/>
        </p:nvSpPr>
        <p:spPr>
          <a:xfrm flipH="1">
            <a:off x="6454140" y="4984750"/>
            <a:ext cx="2103755" cy="1124585"/>
          </a:xfrm>
          <a:prstGeom prst="rect">
            <a:avLst/>
          </a:prstGeom>
          <a:noFill/>
          <a:ln w="9525">
            <a:noFill/>
            <a:miter/>
          </a:ln>
          <a:effectLst>
            <a:outerShdw sx="999" sy="999" algn="ctr" rotWithShape="0">
              <a:srgbClr val="000000"/>
            </a:outerShdw>
          </a:effectLst>
        </p:spPr>
        <p:txBody>
          <a:bodyPr wrap="square" anchor="t">
            <a:spAutoFit/>
          </a:bodyPr>
          <a:lstStyle/>
          <a:p>
            <a:pPr lvl="0" algn="just" fontAlgn="auto">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rPr>
              <a:t>单击此处添加本章节的简要内容。本模板精心设计，模板所有素材均可自由编辑替换移动。</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26" name="文本框 22"/>
          <p:cNvSpPr txBox="1"/>
          <p:nvPr/>
        </p:nvSpPr>
        <p:spPr>
          <a:xfrm flipH="1">
            <a:off x="9273540" y="4984750"/>
            <a:ext cx="2103755" cy="1124585"/>
          </a:xfrm>
          <a:prstGeom prst="rect">
            <a:avLst/>
          </a:prstGeom>
          <a:noFill/>
          <a:ln w="9525">
            <a:noFill/>
            <a:miter/>
          </a:ln>
          <a:effectLst>
            <a:outerShdw sx="999" sy="999" algn="ctr" rotWithShape="0">
              <a:srgbClr val="000000"/>
            </a:outerShdw>
          </a:effectLst>
        </p:spPr>
        <p:txBody>
          <a:bodyPr wrap="square" anchor="t">
            <a:spAutoFit/>
          </a:bodyPr>
          <a:lstStyle/>
          <a:p>
            <a:pPr lvl="0" algn="just" fontAlgn="auto">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rPr>
              <a:t>单击此处添加本章节的简要内容。本模板精心设计，模板所有素材均可自由编辑替换移动。</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16" name="文本框 15"/>
          <p:cNvSpPr txBox="1"/>
          <p:nvPr/>
        </p:nvSpPr>
        <p:spPr>
          <a:xfrm flipH="1">
            <a:off x="1005840" y="1443355"/>
            <a:ext cx="1744980"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rgbClr val="005B46"/>
                </a:solidFill>
                <a:latin typeface="Impact" panose="020B0806030902050204" pitchFamily="34" charset="0"/>
                <a:ea typeface="宋体" panose="02010600030101010101" pitchFamily="2" charset="-122"/>
                <a:sym typeface="Arial" panose="020B0604020202020204" pitchFamily="34" charset="0"/>
              </a:rPr>
              <a:t>2017.05.31</a:t>
            </a:r>
            <a:endParaRPr lang="en-US" altLang="zh-CN" sz="2800" dirty="0">
              <a:solidFill>
                <a:srgbClr val="005B46"/>
              </a:solidFill>
              <a:latin typeface="Impact" panose="020B0806030902050204" pitchFamily="34" charset="0"/>
              <a:ea typeface="宋体" panose="02010600030101010101" pitchFamily="2" charset="-122"/>
              <a:sym typeface="Arial" panose="020B0604020202020204" pitchFamily="34" charset="0"/>
            </a:endParaRPr>
          </a:p>
        </p:txBody>
      </p:sp>
      <p:sp>
        <p:nvSpPr>
          <p:cNvPr id="19" name="文本框 18"/>
          <p:cNvSpPr txBox="1"/>
          <p:nvPr/>
        </p:nvSpPr>
        <p:spPr>
          <a:xfrm flipH="1">
            <a:off x="3825240" y="1443355"/>
            <a:ext cx="1744980"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rgbClr val="005B46"/>
                </a:solidFill>
                <a:latin typeface="Impact" panose="020B0806030902050204" pitchFamily="34" charset="0"/>
                <a:ea typeface="宋体" panose="02010600030101010101" pitchFamily="2" charset="-122"/>
                <a:sym typeface="Arial" panose="020B0604020202020204" pitchFamily="34" charset="0"/>
              </a:rPr>
              <a:t>2017.05.31</a:t>
            </a:r>
            <a:endParaRPr lang="en-US" altLang="zh-CN" sz="2800" dirty="0">
              <a:solidFill>
                <a:srgbClr val="005B46"/>
              </a:solidFill>
              <a:latin typeface="Impact" panose="020B0806030902050204" pitchFamily="34" charset="0"/>
              <a:ea typeface="宋体" panose="02010600030101010101" pitchFamily="2" charset="-122"/>
              <a:sym typeface="Arial" panose="020B0604020202020204" pitchFamily="34" charset="0"/>
            </a:endParaRPr>
          </a:p>
        </p:txBody>
      </p:sp>
      <p:sp>
        <p:nvSpPr>
          <p:cNvPr id="21" name="文本框 20"/>
          <p:cNvSpPr txBox="1"/>
          <p:nvPr/>
        </p:nvSpPr>
        <p:spPr>
          <a:xfrm flipH="1">
            <a:off x="6644640" y="1443355"/>
            <a:ext cx="1744980"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rgbClr val="005B46"/>
                </a:solidFill>
                <a:latin typeface="Impact" panose="020B0806030902050204" pitchFamily="34" charset="0"/>
                <a:ea typeface="宋体" panose="02010600030101010101" pitchFamily="2" charset="-122"/>
                <a:sym typeface="Arial" panose="020B0604020202020204" pitchFamily="34" charset="0"/>
              </a:rPr>
              <a:t>2017.05.31</a:t>
            </a:r>
            <a:endParaRPr lang="en-US" altLang="zh-CN" sz="2800" dirty="0">
              <a:solidFill>
                <a:srgbClr val="005B46"/>
              </a:solidFill>
              <a:latin typeface="Impact" panose="020B0806030902050204" pitchFamily="34" charset="0"/>
              <a:ea typeface="宋体" panose="02010600030101010101" pitchFamily="2" charset="-122"/>
              <a:sym typeface="Arial" panose="020B0604020202020204" pitchFamily="34" charset="0"/>
            </a:endParaRPr>
          </a:p>
        </p:txBody>
      </p:sp>
      <p:sp>
        <p:nvSpPr>
          <p:cNvPr id="22" name="文本框 21"/>
          <p:cNvSpPr txBox="1"/>
          <p:nvPr/>
        </p:nvSpPr>
        <p:spPr>
          <a:xfrm flipH="1">
            <a:off x="9464040" y="1443355"/>
            <a:ext cx="1744980" cy="52197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2800" dirty="0">
                <a:solidFill>
                  <a:srgbClr val="005B46"/>
                </a:solidFill>
                <a:latin typeface="Impact" panose="020B0806030902050204" pitchFamily="34" charset="0"/>
                <a:ea typeface="宋体" panose="02010600030101010101" pitchFamily="2" charset="-122"/>
                <a:sym typeface="Arial" panose="020B0604020202020204" pitchFamily="34" charset="0"/>
              </a:rPr>
              <a:t>2017.05.31</a:t>
            </a:r>
            <a:endParaRPr lang="en-US" altLang="zh-CN" sz="2800" dirty="0">
              <a:solidFill>
                <a:srgbClr val="005B46"/>
              </a:solidFill>
              <a:latin typeface="Impact" panose="020B0806030902050204" pitchFamily="34" charset="0"/>
              <a:ea typeface="宋体" panose="02010600030101010101" pitchFamily="2" charset="-122"/>
              <a:sym typeface="Arial" panose="020B0604020202020204" pitchFamily="34" charset="0"/>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占位符 3"/>
          <p:cNvSpPr txBox="1"/>
          <p:nvPr/>
        </p:nvSpPr>
        <p:spPr>
          <a:xfrm>
            <a:off x="5366951" y="2578815"/>
            <a:ext cx="4187502" cy="432047"/>
          </a:xfrm>
          <a:prstGeom prst="rect">
            <a:avLst/>
          </a:prstGeom>
        </p:spPr>
        <p:txBody>
          <a:bodyPr vert="horz" lIns="91430" tIns="45715" rIns="91430" bIns="45715"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5B46"/>
                </a:solidFill>
                <a:latin typeface="阿里巴巴普惠体 M" panose="00020600040101010101" charset="-122"/>
                <a:ea typeface="阿里巴巴普惠体 M" panose="00020600040101010101" charset="-122"/>
              </a:rPr>
              <a:t>以往工作成绩</a:t>
            </a:r>
            <a:endParaRPr lang="zh-CN" altLang="en-US" sz="3200">
              <a:solidFill>
                <a:srgbClr val="005B46"/>
              </a:solidFill>
              <a:latin typeface="阿里巴巴普惠体 M" panose="00020600040101010101" charset="-122"/>
              <a:ea typeface="阿里巴巴普惠体 M" panose="00020600040101010101" charset="-122"/>
            </a:endParaRPr>
          </a:p>
        </p:txBody>
      </p:sp>
      <p:sp>
        <p:nvSpPr>
          <p:cNvPr id="9" name="矩形 8"/>
          <p:cNvSpPr/>
          <p:nvPr/>
        </p:nvSpPr>
        <p:spPr>
          <a:xfrm>
            <a:off x="5451644" y="3089136"/>
            <a:ext cx="4150196" cy="45719"/>
          </a:xfrm>
          <a:prstGeom prst="rect">
            <a:avLst/>
          </a:prstGeom>
          <a:solidFill>
            <a:srgbClr val="F3A300"/>
          </a:solidFill>
          <a:ln>
            <a:noFill/>
          </a:ln>
          <a:effectLst/>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pPr algn="ctr"/>
            <a:endParaRPr lang="en-US" dirty="0">
              <a:ea typeface="宋体" panose="02010600030101010101" pitchFamily="2" charset="-122"/>
            </a:endParaRPr>
          </a:p>
        </p:txBody>
      </p:sp>
      <p:sp>
        <p:nvSpPr>
          <p:cNvPr id="8" name="文本框 17"/>
          <p:cNvSpPr>
            <a:spLocks noChangeArrowheads="1"/>
          </p:cNvSpPr>
          <p:nvPr/>
        </p:nvSpPr>
        <p:spPr bwMode="auto">
          <a:xfrm>
            <a:off x="2563115" y="2512199"/>
            <a:ext cx="39036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7200" b="1" dirty="0">
                <a:solidFill>
                  <a:srgbClr val="005B46"/>
                </a:solidFill>
                <a:latin typeface="宋体" panose="02010600030101010101" pitchFamily="2" charset="-122"/>
                <a:ea typeface="宋体" panose="02010600030101010101" pitchFamily="2" charset="-122"/>
                <a:sym typeface="Impact" panose="020B0806030902050204" pitchFamily="34" charset="0"/>
              </a:rPr>
              <a:t>PART  02</a:t>
            </a:r>
            <a:endParaRPr lang="en-US" sz="7200" b="1" dirty="0">
              <a:solidFill>
                <a:srgbClr val="005B46"/>
              </a:solidFill>
              <a:latin typeface="宋体" panose="02010600030101010101" pitchFamily="2" charset="-122"/>
              <a:ea typeface="宋体" panose="02010600030101010101" pitchFamily="2" charset="-122"/>
              <a:sym typeface="Impact" panose="020B0806030902050204" pitchFamily="34" charset="0"/>
            </a:endParaRPr>
          </a:p>
        </p:txBody>
      </p:sp>
      <p:sp>
        <p:nvSpPr>
          <p:cNvPr id="57" name="矩形 56"/>
          <p:cNvSpPr/>
          <p:nvPr/>
        </p:nvSpPr>
        <p:spPr>
          <a:xfrm>
            <a:off x="5366873" y="3237605"/>
            <a:ext cx="2067560" cy="367030"/>
          </a:xfrm>
          <a:prstGeom prst="rect">
            <a:avLst/>
          </a:prstGeom>
        </p:spPr>
        <p:txBody>
          <a:bodyPr wrap="none" lIns="91431" tIns="45716" rIns="91431" bIns="45716">
            <a:spAutoFit/>
          </a:bodyPr>
          <a:lstStyle/>
          <a:p>
            <a:pPr marL="285750" indent="-285750">
              <a:spcBef>
                <a:spcPct val="0"/>
              </a:spcBef>
              <a:buFont typeface="Arial" panose="020B0604020202020204" pitchFamily="34" charset="0"/>
              <a:buChar char="•"/>
            </a:pP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点击输入小标题</a:t>
            </a:r>
            <a:endPar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sp>
        <p:nvSpPr>
          <p:cNvPr id="2" name="矩形 1"/>
          <p:cNvSpPr/>
          <p:nvPr/>
        </p:nvSpPr>
        <p:spPr>
          <a:xfrm>
            <a:off x="5366873" y="3635115"/>
            <a:ext cx="2067560" cy="367030"/>
          </a:xfrm>
          <a:prstGeom prst="rect">
            <a:avLst/>
          </a:prstGeom>
        </p:spPr>
        <p:txBody>
          <a:bodyPr wrap="none" lIns="91431" tIns="45716" rIns="91431" bIns="45716">
            <a:spAutoFit/>
          </a:bodyPr>
          <a:lstStyle/>
          <a:p>
            <a:pPr marL="285750" indent="-285750">
              <a:spcBef>
                <a:spcPct val="0"/>
              </a:spcBef>
              <a:buFont typeface="Arial" panose="020B0604020202020204" pitchFamily="34" charset="0"/>
              <a:buChar char="•"/>
            </a:pP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点击输入小标题</a:t>
            </a:r>
            <a:endPar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sp>
        <p:nvSpPr>
          <p:cNvPr id="3" name="矩形 2"/>
          <p:cNvSpPr/>
          <p:nvPr/>
        </p:nvSpPr>
        <p:spPr>
          <a:xfrm>
            <a:off x="5366873" y="4032625"/>
            <a:ext cx="2067560" cy="367030"/>
          </a:xfrm>
          <a:prstGeom prst="rect">
            <a:avLst/>
          </a:prstGeom>
        </p:spPr>
        <p:txBody>
          <a:bodyPr wrap="none" lIns="91431" tIns="45716" rIns="91431" bIns="45716">
            <a:spAutoFit/>
          </a:bodyPr>
          <a:lstStyle/>
          <a:p>
            <a:pPr marL="285750" indent="-285750">
              <a:spcBef>
                <a:spcPct val="0"/>
              </a:spcBef>
              <a:buFont typeface="Arial" panose="020B0604020202020204" pitchFamily="34" charset="0"/>
              <a:buChar char="•"/>
            </a:pP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点击输入小标题</a:t>
            </a:r>
            <a:endPar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400"/>
                                        <p:tgtEl>
                                          <p:spTgt spid="7"/>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400"/>
                                        <p:tgtEl>
                                          <p:spTgt spid="9"/>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8" grpId="0"/>
      <p:bldP spid="57"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415104" y="349267"/>
            <a:ext cx="2621280" cy="460375"/>
          </a:xfrm>
          <a:prstGeom prst="rect">
            <a:avLst/>
          </a:prstGeom>
          <a:noFill/>
        </p:spPr>
        <p:txBody>
          <a:bodyPr wrap="none" rtlCol="0">
            <a:spAutoFit/>
          </a:bodyPr>
          <a:lstStyle/>
          <a:p>
            <a:r>
              <a:rPr lang="zh-CN" altLang="en-US" sz="2400" dirty="0">
                <a:solidFill>
                  <a:srgbClr val="005B46"/>
                </a:solidFill>
                <a:latin typeface="阿里巴巴普惠体 M" panose="00020600040101010101" charset="-122"/>
                <a:ea typeface="阿里巴巴普惠体 M" panose="00020600040101010101" charset="-122"/>
              </a:rPr>
              <a:t>在此输入标题内容</a:t>
            </a:r>
            <a:endParaRPr lang="zh-CN" altLang="en-US" sz="2400" dirty="0">
              <a:solidFill>
                <a:srgbClr val="005B46"/>
              </a:solidFill>
              <a:latin typeface="阿里巴巴普惠体 M" panose="00020600040101010101" charset="-122"/>
              <a:ea typeface="阿里巴巴普惠体 M" panose="00020600040101010101" charset="-122"/>
            </a:endParaRPr>
          </a:p>
        </p:txBody>
      </p:sp>
      <p:sp>
        <p:nvSpPr>
          <p:cNvPr id="12" name="矩形 4"/>
          <p:cNvSpPr/>
          <p:nvPr/>
        </p:nvSpPr>
        <p:spPr bwMode="auto">
          <a:xfrm>
            <a:off x="3654425" y="1397635"/>
            <a:ext cx="2352040" cy="3211830"/>
          </a:xfrm>
          <a:custGeom>
            <a:avLst/>
            <a:gdLst/>
            <a:ahLst/>
            <a:cxnLst/>
            <a:rect l="l" t="t" r="r" b="b"/>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005B46"/>
          </a:solidFill>
          <a:ln w="3175" cap="flat" cmpd="sng" algn="ctr">
            <a:solidFill>
              <a:srgbClr val="EAEAEA"/>
            </a:solidFill>
            <a:prstDash val="solid"/>
          </a:ln>
          <a:effectLst/>
        </p:spPr>
        <p:txBody>
          <a:bodyPr lIns="337500" rIns="337500" anchor="ctr"/>
          <a:lstStyle/>
          <a:p>
            <a:pPr algn="ct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添加文本</a:t>
            </a:r>
            <a:endParaRPr lang="en-US" altLang="zh-CN" sz="1400" kern="0" dirty="0">
              <a:solidFill>
                <a:schemeClr val="bg1"/>
              </a:solidFill>
              <a:latin typeface="阿里巴巴普惠体 R" panose="00020600040101010101" charset="-122"/>
              <a:ea typeface="阿里巴巴普惠体 R" panose="00020600040101010101" charset="-122"/>
            </a:endParaRPr>
          </a:p>
          <a:p>
            <a:pPr algn="ct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添加文本</a:t>
            </a:r>
            <a:endParaRPr lang="zh-CN" altLang="en-US" sz="1400" kern="0" dirty="0">
              <a:solidFill>
                <a:schemeClr val="bg1"/>
              </a:solidFill>
              <a:latin typeface="阿里巴巴普惠体 R" panose="00020600040101010101" charset="-122"/>
              <a:ea typeface="阿里巴巴普惠体 R" panose="00020600040101010101" charset="-122"/>
            </a:endParaRPr>
          </a:p>
          <a:p>
            <a:pPr algn="ct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添加文本</a:t>
            </a:r>
            <a:endParaRPr lang="zh-CN" altLang="en-US" sz="1400" kern="0" dirty="0">
              <a:solidFill>
                <a:schemeClr val="bg1"/>
              </a:solidFill>
              <a:latin typeface="阿里巴巴普惠体 R" panose="00020600040101010101" charset="-122"/>
              <a:ea typeface="阿里巴巴普惠体 R" panose="00020600040101010101" charset="-122"/>
            </a:endParaRPr>
          </a:p>
          <a:p>
            <a:pPr algn="ct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添加文本</a:t>
            </a:r>
            <a:endParaRPr lang="zh-CN" altLang="en-US" sz="1400" kern="0" dirty="0">
              <a:solidFill>
                <a:schemeClr val="bg1"/>
              </a:solidFill>
              <a:latin typeface="阿里巴巴普惠体 R" panose="00020600040101010101" charset="-122"/>
              <a:ea typeface="阿里巴巴普惠体 R" panose="00020600040101010101" charset="-122"/>
            </a:endParaRPr>
          </a:p>
          <a:p>
            <a:pPr algn="ct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添加文本</a:t>
            </a:r>
            <a:endParaRPr lang="zh-CN" altLang="en-US" sz="1400" kern="0" dirty="0">
              <a:solidFill>
                <a:schemeClr val="bg1"/>
              </a:solidFill>
              <a:latin typeface="阿里巴巴普惠体 R" panose="00020600040101010101" charset="-122"/>
              <a:ea typeface="阿里巴巴普惠体 R" panose="00020600040101010101" charset="-122"/>
            </a:endParaRPr>
          </a:p>
          <a:p>
            <a:pPr algn="ct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添加文本</a:t>
            </a:r>
            <a:endParaRPr lang="zh-CN" altLang="en-US" sz="1400" kern="0" dirty="0">
              <a:solidFill>
                <a:schemeClr val="bg1"/>
              </a:solidFill>
              <a:latin typeface="阿里巴巴普惠体 R" panose="00020600040101010101" charset="-122"/>
              <a:ea typeface="阿里巴巴普惠体 R" panose="00020600040101010101" charset="-122"/>
            </a:endParaRPr>
          </a:p>
        </p:txBody>
      </p:sp>
      <p:sp>
        <p:nvSpPr>
          <p:cNvPr id="14" name="矩形 6"/>
          <p:cNvSpPr/>
          <p:nvPr/>
        </p:nvSpPr>
        <p:spPr bwMode="auto">
          <a:xfrm>
            <a:off x="8629015" y="1397635"/>
            <a:ext cx="2229485" cy="3211830"/>
          </a:xfrm>
          <a:custGeom>
            <a:avLst/>
            <a:gdLst/>
            <a:ahLst/>
            <a:cxnLst/>
            <a:rect l="l" t="t" r="r" b="b"/>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rgbClr val="005B46"/>
          </a:solidFill>
          <a:ln w="3175" cap="flat" cmpd="sng" algn="ctr">
            <a:solidFill>
              <a:srgbClr val="EAEAEA"/>
            </a:solidFill>
            <a:prstDash val="solid"/>
          </a:ln>
          <a:effectLst/>
        </p:spPr>
        <p:txBody>
          <a:bodyPr lIns="405000" rIns="135000" anchor="ctr"/>
          <a:lstStyle/>
          <a:p>
            <a:pPr algn="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单击此处添加文本</a:t>
            </a:r>
            <a:endParaRPr lang="en-US" altLang="zh-CN" sz="1400" kern="0" dirty="0">
              <a:solidFill>
                <a:schemeClr val="bg1"/>
              </a:solidFill>
              <a:latin typeface="阿里巴巴普惠体 R" panose="00020600040101010101" charset="-122"/>
              <a:ea typeface="阿里巴巴普惠体 R" panose="00020600040101010101" charset="-122"/>
            </a:endParaRPr>
          </a:p>
          <a:p>
            <a:pPr algn="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单击此处添加文本</a:t>
            </a:r>
            <a:endParaRPr lang="en-US" altLang="zh-CN" sz="1400" kern="0" dirty="0">
              <a:solidFill>
                <a:schemeClr val="bg1"/>
              </a:solidFill>
              <a:latin typeface="阿里巴巴普惠体 R" panose="00020600040101010101" charset="-122"/>
              <a:ea typeface="阿里巴巴普惠体 R" panose="00020600040101010101" charset="-122"/>
            </a:endParaRPr>
          </a:p>
          <a:p>
            <a:pPr algn="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单击此处添加文本</a:t>
            </a:r>
            <a:endParaRPr lang="en-US" altLang="zh-CN" sz="1400" kern="0" dirty="0">
              <a:solidFill>
                <a:schemeClr val="bg1"/>
              </a:solidFill>
              <a:latin typeface="阿里巴巴普惠体 R" panose="00020600040101010101" charset="-122"/>
              <a:ea typeface="阿里巴巴普惠体 R" panose="00020600040101010101" charset="-122"/>
            </a:endParaRPr>
          </a:p>
          <a:p>
            <a:pPr algn="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单击此处添加文本</a:t>
            </a:r>
            <a:endParaRPr lang="zh-CN" altLang="en-US" sz="1400" kern="0" dirty="0">
              <a:solidFill>
                <a:schemeClr val="bg1"/>
              </a:solidFill>
              <a:latin typeface="阿里巴巴普惠体 R" panose="00020600040101010101" charset="-122"/>
              <a:ea typeface="阿里巴巴普惠体 R" panose="00020600040101010101" charset="-122"/>
            </a:endParaRPr>
          </a:p>
          <a:p>
            <a:pPr algn="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单击此处添加文本</a:t>
            </a:r>
            <a:endParaRPr lang="en-US" altLang="zh-CN" sz="1400" kern="0" dirty="0">
              <a:solidFill>
                <a:schemeClr val="bg1"/>
              </a:solidFill>
              <a:latin typeface="阿里巴巴普惠体 R" panose="00020600040101010101" charset="-122"/>
              <a:ea typeface="阿里巴巴普惠体 R" panose="00020600040101010101" charset="-122"/>
            </a:endParaRPr>
          </a:p>
          <a:p>
            <a:pPr algn="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单击此处添加文本</a:t>
            </a:r>
            <a:endParaRPr lang="zh-CN" altLang="en-US" sz="1400" kern="0" dirty="0">
              <a:solidFill>
                <a:schemeClr val="bg1"/>
              </a:solidFill>
              <a:latin typeface="阿里巴巴普惠体 R" panose="00020600040101010101" charset="-122"/>
              <a:ea typeface="阿里巴巴普惠体 R" panose="00020600040101010101" charset="-122"/>
            </a:endParaRPr>
          </a:p>
        </p:txBody>
      </p:sp>
      <p:sp>
        <p:nvSpPr>
          <p:cNvPr id="15" name="椭圆 14"/>
          <p:cNvSpPr/>
          <p:nvPr/>
        </p:nvSpPr>
        <p:spPr bwMode="auto">
          <a:xfrm>
            <a:off x="3124835" y="2545715"/>
            <a:ext cx="915670" cy="915670"/>
          </a:xfrm>
          <a:prstGeom prst="ellipse">
            <a:avLst/>
          </a:prstGeom>
          <a:solidFill>
            <a:srgbClr val="D38411"/>
          </a:solidFill>
          <a:ln w="25400" cap="flat" cmpd="sng" algn="ctr">
            <a:noFill/>
            <a:prstDash val="solid"/>
          </a:ln>
          <a:effectLst/>
        </p:spPr>
        <p:txBody>
          <a:bodyPr lIns="0" tIns="0" rIns="0" bIns="0" anchor="ctr"/>
          <a:lstStyle/>
          <a:p>
            <a:pPr algn="ctr">
              <a:lnSpc>
                <a:spcPct val="120000"/>
              </a:lnSpc>
              <a:defRPr/>
            </a:pPr>
            <a:r>
              <a:rPr lang="zh-CN" altLang="en-US" sz="1600" b="1" kern="0" dirty="0">
                <a:solidFill>
                  <a:sysClr val="window" lastClr="FFFFFF"/>
                </a:solidFill>
                <a:latin typeface="阿里巴巴普惠体 R" panose="00020600040101010101" charset="-122"/>
                <a:ea typeface="阿里巴巴普惠体 R" panose="00020600040101010101" charset="-122"/>
              </a:rPr>
              <a:t>文本</a:t>
            </a:r>
            <a:endParaRPr lang="zh-CN" altLang="en-US" sz="1600" b="1" kern="0" dirty="0">
              <a:solidFill>
                <a:sysClr val="window" lastClr="FFFFFF"/>
              </a:solidFill>
              <a:latin typeface="阿里巴巴普惠体 R" panose="00020600040101010101" charset="-122"/>
              <a:ea typeface="阿里巴巴普惠体 R" panose="00020600040101010101" charset="-122"/>
            </a:endParaRPr>
          </a:p>
        </p:txBody>
      </p:sp>
      <p:grpSp>
        <p:nvGrpSpPr>
          <p:cNvPr id="2" name="组合 1"/>
          <p:cNvGrpSpPr/>
          <p:nvPr/>
        </p:nvGrpSpPr>
        <p:grpSpPr>
          <a:xfrm>
            <a:off x="5621020" y="1397635"/>
            <a:ext cx="2863850" cy="3211830"/>
            <a:chOff x="4216952" y="1167594"/>
            <a:chExt cx="1891903" cy="2121694"/>
          </a:xfrm>
          <a:solidFill>
            <a:srgbClr val="005B46"/>
          </a:solidFill>
        </p:grpSpPr>
        <p:sp>
          <p:nvSpPr>
            <p:cNvPr id="13" name="矩形 5"/>
            <p:cNvSpPr/>
            <p:nvPr/>
          </p:nvSpPr>
          <p:spPr bwMode="auto">
            <a:xfrm>
              <a:off x="4566996" y="1167594"/>
              <a:ext cx="1541859" cy="2121694"/>
            </a:xfrm>
            <a:custGeom>
              <a:avLst/>
              <a:gdLst/>
              <a:ahLst/>
              <a:cxnLst/>
              <a:rect l="l" t="t" r="r" b="b"/>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grpFill/>
            <a:ln w="3175" cap="flat" cmpd="sng" algn="ctr">
              <a:solidFill>
                <a:srgbClr val="EAEAEA"/>
              </a:solidFill>
              <a:prstDash val="solid"/>
            </a:ln>
            <a:effectLst/>
          </p:spPr>
          <p:txBody>
            <a:bodyPr lIns="337500" rIns="337500" anchor="ctr"/>
            <a:lstStyle/>
            <a:p>
              <a:pPr algn="ct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添加文本</a:t>
              </a:r>
              <a:endParaRPr lang="en-US" altLang="zh-CN" sz="1400" kern="0" dirty="0">
                <a:solidFill>
                  <a:schemeClr val="bg1"/>
                </a:solidFill>
                <a:latin typeface="阿里巴巴普惠体 R" panose="00020600040101010101" charset="-122"/>
                <a:ea typeface="阿里巴巴普惠体 R" panose="00020600040101010101" charset="-122"/>
              </a:endParaRPr>
            </a:p>
            <a:p>
              <a:pPr algn="ct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添加文本</a:t>
              </a:r>
              <a:endParaRPr lang="zh-CN" altLang="en-US" sz="1400" kern="0" dirty="0">
                <a:solidFill>
                  <a:schemeClr val="bg1"/>
                </a:solidFill>
                <a:latin typeface="阿里巴巴普惠体 R" panose="00020600040101010101" charset="-122"/>
                <a:ea typeface="阿里巴巴普惠体 R" panose="00020600040101010101" charset="-122"/>
              </a:endParaRPr>
            </a:p>
            <a:p>
              <a:pPr algn="ct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添加文本</a:t>
              </a:r>
              <a:endParaRPr lang="zh-CN" altLang="en-US" sz="1400" kern="0" dirty="0">
                <a:solidFill>
                  <a:schemeClr val="bg1"/>
                </a:solidFill>
                <a:latin typeface="阿里巴巴普惠体 R" panose="00020600040101010101" charset="-122"/>
                <a:ea typeface="阿里巴巴普惠体 R" panose="00020600040101010101" charset="-122"/>
              </a:endParaRPr>
            </a:p>
            <a:p>
              <a:pPr algn="ct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添加文本</a:t>
              </a:r>
              <a:endParaRPr lang="zh-CN" altLang="en-US" sz="1400" kern="0" dirty="0">
                <a:solidFill>
                  <a:schemeClr val="bg1"/>
                </a:solidFill>
                <a:latin typeface="阿里巴巴普惠体 R" panose="00020600040101010101" charset="-122"/>
                <a:ea typeface="阿里巴巴普惠体 R" panose="00020600040101010101" charset="-122"/>
              </a:endParaRPr>
            </a:p>
            <a:p>
              <a:pPr algn="ct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添加文本</a:t>
              </a:r>
              <a:endParaRPr lang="zh-CN" altLang="en-US" sz="1400" kern="0" dirty="0">
                <a:solidFill>
                  <a:schemeClr val="bg1"/>
                </a:solidFill>
                <a:latin typeface="阿里巴巴普惠体 R" panose="00020600040101010101" charset="-122"/>
                <a:ea typeface="阿里巴巴普惠体 R" panose="00020600040101010101" charset="-122"/>
              </a:endParaRPr>
            </a:p>
            <a:p>
              <a:pPr algn="ctr">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添加文本</a:t>
              </a:r>
              <a:endParaRPr lang="zh-CN" altLang="en-US" sz="1400" kern="0" dirty="0">
                <a:solidFill>
                  <a:schemeClr val="bg1"/>
                </a:solidFill>
                <a:latin typeface="阿里巴巴普惠体 R" panose="00020600040101010101" charset="-122"/>
                <a:ea typeface="阿里巴巴普惠体 R" panose="00020600040101010101" charset="-122"/>
              </a:endParaRPr>
            </a:p>
          </p:txBody>
        </p:sp>
        <p:sp>
          <p:nvSpPr>
            <p:cNvPr id="16" name="椭圆 15"/>
            <p:cNvSpPr/>
            <p:nvPr/>
          </p:nvSpPr>
          <p:spPr bwMode="auto">
            <a:xfrm>
              <a:off x="4216952" y="1926023"/>
              <a:ext cx="604838" cy="604838"/>
            </a:xfrm>
            <a:prstGeom prst="ellipse">
              <a:avLst/>
            </a:prstGeom>
            <a:solidFill>
              <a:srgbClr val="D38411"/>
            </a:solidFill>
            <a:ln w="25400" cap="flat" cmpd="sng" algn="ctr">
              <a:noFill/>
              <a:prstDash val="solid"/>
            </a:ln>
            <a:effectLst/>
          </p:spPr>
          <p:txBody>
            <a:bodyPr lIns="0" tIns="0" rIns="0" bIns="0" anchor="ctr"/>
            <a:lstStyle/>
            <a:p>
              <a:pPr algn="ctr">
                <a:lnSpc>
                  <a:spcPct val="120000"/>
                </a:lnSpc>
              </a:pPr>
              <a:r>
                <a:rPr lang="zh-CN" altLang="en-US" sz="1600" b="1" kern="0" dirty="0">
                  <a:solidFill>
                    <a:schemeClr val="bg1"/>
                  </a:solidFill>
                  <a:latin typeface="阿里巴巴普惠体 R" panose="00020600040101010101" charset="-122"/>
                  <a:ea typeface="阿里巴巴普惠体 R" panose="00020600040101010101" charset="-122"/>
                </a:rPr>
                <a:t>文本</a:t>
              </a:r>
              <a:endParaRPr lang="zh-CN" altLang="en-US" sz="1600" b="1" kern="0" dirty="0">
                <a:solidFill>
                  <a:schemeClr val="bg1"/>
                </a:solidFill>
                <a:latin typeface="阿里巴巴普惠体 R" panose="00020600040101010101" charset="-122"/>
                <a:ea typeface="阿里巴巴普惠体 R" panose="00020600040101010101" charset="-122"/>
              </a:endParaRPr>
            </a:p>
          </p:txBody>
        </p:sp>
      </p:grpSp>
      <p:sp>
        <p:nvSpPr>
          <p:cNvPr id="17" name="椭圆 16"/>
          <p:cNvSpPr/>
          <p:nvPr/>
        </p:nvSpPr>
        <p:spPr bwMode="auto">
          <a:xfrm>
            <a:off x="8098790" y="2545715"/>
            <a:ext cx="915670" cy="915670"/>
          </a:xfrm>
          <a:prstGeom prst="ellipse">
            <a:avLst/>
          </a:prstGeom>
          <a:solidFill>
            <a:srgbClr val="D38411"/>
          </a:solidFill>
          <a:ln w="25400" cap="flat" cmpd="sng" algn="ctr">
            <a:noFill/>
            <a:prstDash val="solid"/>
          </a:ln>
          <a:effectLst/>
        </p:spPr>
        <p:txBody>
          <a:bodyPr lIns="0" tIns="0" rIns="0" bIns="0" anchor="ctr"/>
          <a:lstStyle/>
          <a:p>
            <a:pPr algn="ctr">
              <a:lnSpc>
                <a:spcPct val="120000"/>
              </a:lnSpc>
            </a:pPr>
            <a:r>
              <a:rPr lang="zh-CN" altLang="en-US" sz="1600" b="1" kern="0" dirty="0">
                <a:solidFill>
                  <a:sysClr val="window" lastClr="FFFFFF"/>
                </a:solidFill>
                <a:latin typeface="阿里巴巴普惠体 R" panose="00020600040101010101" charset="-122"/>
                <a:ea typeface="阿里巴巴普惠体 R" panose="00020600040101010101" charset="-122"/>
              </a:rPr>
              <a:t>文本</a:t>
            </a:r>
            <a:endParaRPr lang="zh-CN" altLang="en-US" sz="1600" b="1" kern="0" dirty="0">
              <a:solidFill>
                <a:sysClr val="window" lastClr="FFFFFF"/>
              </a:solidFill>
              <a:latin typeface="阿里巴巴普惠体 R" panose="00020600040101010101" charset="-122"/>
              <a:ea typeface="阿里巴巴普惠体 R" panose="00020600040101010101" charset="-122"/>
            </a:endParaRPr>
          </a:p>
        </p:txBody>
      </p:sp>
      <p:sp>
        <p:nvSpPr>
          <p:cNvPr id="18" name="矩形 3"/>
          <p:cNvSpPr/>
          <p:nvPr/>
        </p:nvSpPr>
        <p:spPr bwMode="auto">
          <a:xfrm>
            <a:off x="1334770" y="1397635"/>
            <a:ext cx="2175510" cy="3211830"/>
          </a:xfrm>
          <a:custGeom>
            <a:avLst/>
            <a:gdLst/>
            <a:ahLst/>
            <a:cxnLst/>
            <a:rect l="l" t="t" r="r" b="b"/>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close/>
              </a:path>
            </a:pathLst>
          </a:custGeom>
          <a:solidFill>
            <a:srgbClr val="005B46"/>
          </a:solidFill>
          <a:ln w="3175" cap="flat" cmpd="sng" algn="ctr">
            <a:noFill/>
            <a:prstDash val="solid"/>
          </a:ln>
          <a:effectLst/>
        </p:spPr>
        <p:txBody>
          <a:bodyPr lIns="135000" rIns="337500" anchor="ctr"/>
          <a:lstStyle/>
          <a:p>
            <a:pPr algn="l">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单击此处添加文本单击此处添加文本单击此处添加文本单击此处添加文本</a:t>
            </a:r>
            <a:endParaRPr lang="zh-CN" altLang="en-US" sz="1400" kern="0" dirty="0">
              <a:solidFill>
                <a:schemeClr val="bg1"/>
              </a:solidFill>
              <a:latin typeface="阿里巴巴普惠体 R" panose="00020600040101010101" charset="-122"/>
              <a:ea typeface="阿里巴巴普惠体 R" panose="00020600040101010101" charset="-122"/>
            </a:endParaRPr>
          </a:p>
          <a:p>
            <a:pPr algn="l">
              <a:lnSpc>
                <a:spcPct val="150000"/>
              </a:lnSpc>
              <a:defRPr/>
            </a:pPr>
            <a:r>
              <a:rPr lang="zh-CN" altLang="en-US" sz="1400" kern="0" dirty="0">
                <a:solidFill>
                  <a:schemeClr val="bg1"/>
                </a:solidFill>
                <a:latin typeface="阿里巴巴普惠体 R" panose="00020600040101010101" charset="-122"/>
                <a:ea typeface="阿里巴巴普惠体 R" panose="00020600040101010101" charset="-122"/>
              </a:rPr>
              <a:t>单击此处添加文本单击此处添加文本</a:t>
            </a:r>
            <a:endParaRPr lang="zh-CN" altLang="en-US" sz="1400" kern="0" dirty="0">
              <a:solidFill>
                <a:schemeClr val="bg1"/>
              </a:solidFill>
              <a:latin typeface="阿里巴巴普惠体 R" panose="00020600040101010101" charset="-122"/>
              <a:ea typeface="阿里巴巴普惠体 R" panose="00020600040101010101" charset="-122"/>
            </a:endParaRPr>
          </a:p>
        </p:txBody>
      </p:sp>
      <p:sp>
        <p:nvSpPr>
          <p:cNvPr id="19" name="矩形 18"/>
          <p:cNvSpPr/>
          <p:nvPr/>
        </p:nvSpPr>
        <p:spPr>
          <a:xfrm>
            <a:off x="1334770" y="4904740"/>
            <a:ext cx="9523095" cy="1226185"/>
          </a:xfrm>
          <a:prstGeom prst="rect">
            <a:avLst/>
          </a:prstGeom>
          <a:solidFill>
            <a:srgbClr val="F3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lnSpc>
                <a:spcPct val="120000"/>
              </a:lnSpc>
            </a:pPr>
            <a:r>
              <a:rPr lang="zh-CN" altLang="en-US" sz="1600" dirty="0">
                <a:solidFill>
                  <a:schemeClr val="bg1"/>
                </a:solidFill>
                <a:latin typeface="阿里巴巴普惠体 R" panose="00020600040101010101" charset="-122"/>
                <a:ea typeface="阿里巴巴普惠体 R" panose="00020600040101010101" charset="-122"/>
                <a:sym typeface="宋体" panose="02010600030101010101" pitchFamily="2" charset="-122"/>
              </a:rPr>
              <a:t>单击此处添加本章节的简要内容。本模板精心设计，模板所有素材均可自由编辑替换移动。</a:t>
            </a:r>
            <a:endParaRPr lang="zh-CN" altLang="en-US" sz="1600" dirty="0">
              <a:solidFill>
                <a:schemeClr val="bg1"/>
              </a:solidFill>
              <a:latin typeface="阿里巴巴普惠体 R" panose="00020600040101010101" charset="-122"/>
              <a:ea typeface="阿里巴巴普惠体 R" panose="00020600040101010101" charset="-122"/>
              <a:sym typeface="宋体" panose="02010600030101010101" pitchFamily="2" charset="-122"/>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415104" y="349267"/>
            <a:ext cx="2621280" cy="460375"/>
          </a:xfrm>
          <a:prstGeom prst="rect">
            <a:avLst/>
          </a:prstGeom>
          <a:noFill/>
        </p:spPr>
        <p:txBody>
          <a:bodyPr wrap="none" rtlCol="0">
            <a:spAutoFit/>
          </a:bodyPr>
          <a:lstStyle/>
          <a:p>
            <a:r>
              <a:rPr lang="zh-CN" altLang="en-US" sz="2400" dirty="0">
                <a:solidFill>
                  <a:srgbClr val="005B46"/>
                </a:solidFill>
                <a:latin typeface="阿里巴巴普惠体 M" panose="00020600040101010101" charset="-122"/>
                <a:ea typeface="阿里巴巴普惠体 M" panose="00020600040101010101" charset="-122"/>
              </a:rPr>
              <a:t>在此输入标题内容</a:t>
            </a:r>
            <a:endParaRPr lang="zh-CN" altLang="en-US" sz="2400" dirty="0">
              <a:solidFill>
                <a:srgbClr val="005B46"/>
              </a:solidFill>
              <a:latin typeface="阿里巴巴普惠体 M" panose="00020600040101010101" charset="-122"/>
              <a:ea typeface="阿里巴巴普惠体 M" panose="00020600040101010101" charset="-122"/>
            </a:endParaRPr>
          </a:p>
        </p:txBody>
      </p:sp>
      <p:grpSp>
        <p:nvGrpSpPr>
          <p:cNvPr id="4" name="组合 3"/>
          <p:cNvGrpSpPr/>
          <p:nvPr/>
        </p:nvGrpSpPr>
        <p:grpSpPr>
          <a:xfrm>
            <a:off x="1411605" y="1785620"/>
            <a:ext cx="9394873" cy="4019300"/>
            <a:chOff x="1977" y="2093"/>
            <a:chExt cx="10514" cy="4498"/>
          </a:xfrm>
        </p:grpSpPr>
        <p:sp>
          <p:nvSpPr>
            <p:cNvPr id="21" name="矩形 20"/>
            <p:cNvSpPr/>
            <p:nvPr/>
          </p:nvSpPr>
          <p:spPr>
            <a:xfrm>
              <a:off x="4438" y="2093"/>
              <a:ext cx="8053" cy="2149"/>
            </a:xfrm>
            <a:prstGeom prst="rect">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latin typeface="阿里巴巴普惠体 R" panose="00020600040101010101" charset="-122"/>
                <a:ea typeface="阿里巴巴普惠体 R" panose="00020600040101010101" charset="-122"/>
              </a:endParaRPr>
            </a:p>
          </p:txBody>
        </p:sp>
        <p:sp>
          <p:nvSpPr>
            <p:cNvPr id="22" name="矩形 21"/>
            <p:cNvSpPr/>
            <p:nvPr/>
          </p:nvSpPr>
          <p:spPr>
            <a:xfrm>
              <a:off x="4438" y="4442"/>
              <a:ext cx="8053" cy="2149"/>
            </a:xfrm>
            <a:prstGeom prst="rect">
              <a:avLst/>
            </a:prstGeom>
            <a:solidFill>
              <a:srgbClr val="00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latin typeface="阿里巴巴普惠体 R" panose="00020600040101010101" charset="-122"/>
                <a:ea typeface="阿里巴巴普惠体 R" panose="00020600040101010101" charset="-122"/>
              </a:endParaRPr>
            </a:p>
          </p:txBody>
        </p:sp>
        <p:grpSp>
          <p:nvGrpSpPr>
            <p:cNvPr id="3" name="组合 2"/>
            <p:cNvGrpSpPr/>
            <p:nvPr/>
          </p:nvGrpSpPr>
          <p:grpSpPr>
            <a:xfrm>
              <a:off x="1977" y="2093"/>
              <a:ext cx="2334" cy="2148"/>
              <a:chOff x="1977" y="2093"/>
              <a:chExt cx="2334" cy="2148"/>
            </a:xfrm>
          </p:grpSpPr>
          <p:sp>
            <p:nvSpPr>
              <p:cNvPr id="17" name="矩形 16"/>
              <p:cNvSpPr/>
              <p:nvPr/>
            </p:nvSpPr>
            <p:spPr>
              <a:xfrm>
                <a:off x="2105" y="2093"/>
                <a:ext cx="2149" cy="2149"/>
              </a:xfrm>
              <a:prstGeom prst="rect">
                <a:avLst/>
              </a:prstGeom>
              <a:solidFill>
                <a:srgbClr val="F3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latin typeface="阿里巴巴普惠体 R" panose="00020600040101010101" charset="-122"/>
                  <a:ea typeface="阿里巴巴普惠体 R" panose="00020600040101010101" charset="-122"/>
                </a:endParaRPr>
              </a:p>
            </p:txBody>
          </p:sp>
          <p:pic>
            <p:nvPicPr>
              <p:cNvPr id="2" name="Picture 5" descr="\\MAGNUM\Projects\Microsoft\Cloud Power FY12\Design\ICONS_PNG\Increase.png"/>
              <p:cNvPicPr>
                <a:picLocks noChangeAspect="1" noChangeArrowheads="1"/>
              </p:cNvPicPr>
              <p:nvPr/>
            </p:nvPicPr>
            <p:blipFill>
              <a:blip r:embed="rId2" cstate="print">
                <a:biLevel thresh="50000"/>
              </a:blip>
              <a:srcRect/>
              <a:stretch>
                <a:fillRect/>
              </a:stretch>
            </p:blipFill>
            <p:spPr bwMode="auto">
              <a:xfrm>
                <a:off x="1977" y="2139"/>
                <a:ext cx="2334" cy="2024"/>
              </a:xfrm>
              <a:prstGeom prst="rect">
                <a:avLst/>
              </a:prstGeom>
              <a:noFill/>
            </p:spPr>
          </p:pic>
        </p:grpSp>
        <p:grpSp>
          <p:nvGrpSpPr>
            <p:cNvPr id="31" name="组合 30"/>
            <p:cNvGrpSpPr/>
            <p:nvPr/>
          </p:nvGrpSpPr>
          <p:grpSpPr>
            <a:xfrm>
              <a:off x="2113" y="4442"/>
              <a:ext cx="2149" cy="2149"/>
              <a:chOff x="1336591" y="2820772"/>
              <a:chExt cx="1364456" cy="1364456"/>
            </a:xfrm>
          </p:grpSpPr>
          <p:sp>
            <p:nvSpPr>
              <p:cNvPr id="18" name="矩形 17"/>
              <p:cNvSpPr/>
              <p:nvPr/>
            </p:nvSpPr>
            <p:spPr>
              <a:xfrm>
                <a:off x="1336591" y="2820772"/>
                <a:ext cx="1364456" cy="1364456"/>
              </a:xfrm>
              <a:prstGeom prst="rect">
                <a:avLst/>
              </a:prstGeom>
              <a:solidFill>
                <a:srgbClr val="F3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latin typeface="阿里巴巴普惠体 R" panose="00020600040101010101" charset="-122"/>
                  <a:ea typeface="阿里巴巴普惠体 R" panose="00020600040101010101" charset="-122"/>
                </a:endParaRPr>
              </a:p>
            </p:txBody>
          </p:sp>
          <p:grpSp>
            <p:nvGrpSpPr>
              <p:cNvPr id="24" name="组合 23"/>
              <p:cNvGrpSpPr/>
              <p:nvPr/>
            </p:nvGrpSpPr>
            <p:grpSpPr>
              <a:xfrm>
                <a:off x="1459051" y="3059019"/>
                <a:ext cx="1040356" cy="947461"/>
                <a:chOff x="2065786" y="4184708"/>
                <a:chExt cx="1143803" cy="1041671"/>
              </a:xfrm>
            </p:grpSpPr>
            <p:pic>
              <p:nvPicPr>
                <p:cNvPr id="25" name="Picture 3" descr="\\MAGNUM\Projects\Microsoft\Cloud Power FY12\Design\ICONS_PNG\User.png"/>
                <p:cNvPicPr>
                  <a:picLocks noChangeAspect="1" noChangeArrowheads="1"/>
                </p:cNvPicPr>
                <p:nvPr/>
              </p:nvPicPr>
              <p:blipFill>
                <a:blip r:embed="rId3" cstate="print">
                  <a:biLevel thresh="25000"/>
                </a:blip>
                <a:srcRect/>
                <a:stretch>
                  <a:fillRect/>
                </a:stretch>
              </p:blipFill>
              <p:spPr bwMode="auto">
                <a:xfrm>
                  <a:off x="2065786" y="4184708"/>
                  <a:ext cx="1041942" cy="1041671"/>
                </a:xfrm>
                <a:prstGeom prst="rect">
                  <a:avLst/>
                </a:prstGeom>
                <a:noFill/>
              </p:spPr>
            </p:pic>
            <p:pic>
              <p:nvPicPr>
                <p:cNvPr id="26" name="Picture 12"/>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flipH="1">
                  <a:off x="2848917" y="4416131"/>
                  <a:ext cx="360672" cy="532913"/>
                </a:xfrm>
                <a:prstGeom prst="rect">
                  <a:avLst/>
                </a:prstGeom>
              </p:spPr>
            </p:pic>
          </p:grpSp>
        </p:grpSp>
        <p:sp>
          <p:nvSpPr>
            <p:cNvPr id="27" name="文本框 26"/>
            <p:cNvSpPr txBox="1"/>
            <p:nvPr/>
          </p:nvSpPr>
          <p:spPr>
            <a:xfrm>
              <a:off x="4693" y="2208"/>
              <a:ext cx="7798" cy="1755"/>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rPr>
                <a:t>添加文本说明内容添加文本说明内容添加文本说明</a:t>
              </a:r>
              <a:endParaRPr lang="en-US" altLang="zh-CN" sz="1600" dirty="0">
                <a:solidFill>
                  <a:schemeClr val="bg1"/>
                </a:solidFill>
                <a:latin typeface="阿里巴巴普惠体 R" panose="00020600040101010101" charset="-122"/>
                <a:ea typeface="阿里巴巴普惠体 R" panose="00020600040101010101" charset="-122"/>
              </a:endParaRPr>
            </a:p>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rPr>
                <a:t>内容添加文本说明内容添加文本说明内容添加文本</a:t>
              </a:r>
              <a:endParaRPr lang="en-US" altLang="zh-CN" sz="1600" dirty="0">
                <a:solidFill>
                  <a:schemeClr val="bg1"/>
                </a:solidFill>
                <a:latin typeface="阿里巴巴普惠体 R" panose="00020600040101010101" charset="-122"/>
                <a:ea typeface="阿里巴巴普惠体 R" panose="00020600040101010101" charset="-122"/>
              </a:endParaRPr>
            </a:p>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rPr>
                <a:t>说明内容添加文本说明内容添加文本说明内容添加、</a:t>
              </a:r>
              <a:endParaRPr lang="zh-CN" altLang="en-US" sz="1600" dirty="0">
                <a:solidFill>
                  <a:schemeClr val="bg1"/>
                </a:solidFill>
                <a:latin typeface="阿里巴巴普惠体 R" panose="00020600040101010101" charset="-122"/>
                <a:ea typeface="阿里巴巴普惠体 R" panose="00020600040101010101" charset="-122"/>
              </a:endParaRPr>
            </a:p>
            <a:p>
              <a:pPr>
                <a:lnSpc>
                  <a:spcPct val="150000"/>
                </a:lnSpc>
              </a:pPr>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29" name="文本框 28"/>
            <p:cNvSpPr txBox="1"/>
            <p:nvPr/>
          </p:nvSpPr>
          <p:spPr>
            <a:xfrm>
              <a:off x="4693" y="4515"/>
              <a:ext cx="7798" cy="1755"/>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rPr>
                <a:t>添加文本说明内容添加文本说明内容添加文本说明</a:t>
              </a:r>
              <a:endParaRPr lang="en-US" altLang="zh-CN" sz="1600" dirty="0">
                <a:solidFill>
                  <a:schemeClr val="bg1"/>
                </a:solidFill>
                <a:latin typeface="阿里巴巴普惠体 R" panose="00020600040101010101" charset="-122"/>
                <a:ea typeface="阿里巴巴普惠体 R" panose="00020600040101010101" charset="-122"/>
              </a:endParaRPr>
            </a:p>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rPr>
                <a:t>内容添加文本说明内容添加文本说明内容添加文本</a:t>
              </a:r>
              <a:endParaRPr lang="en-US" altLang="zh-CN" sz="1600" dirty="0">
                <a:solidFill>
                  <a:schemeClr val="bg1"/>
                </a:solidFill>
                <a:latin typeface="阿里巴巴普惠体 R" panose="00020600040101010101" charset="-122"/>
                <a:ea typeface="阿里巴巴普惠体 R" panose="00020600040101010101" charset="-122"/>
              </a:endParaRPr>
            </a:p>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rPr>
                <a:t>说明内容添加文本说明内容添加文本说明内容添加、</a:t>
              </a:r>
              <a:endParaRPr lang="zh-CN" altLang="en-US" sz="1600" dirty="0">
                <a:solidFill>
                  <a:schemeClr val="bg1"/>
                </a:solidFill>
                <a:latin typeface="阿里巴巴普惠体 R" panose="00020600040101010101" charset="-122"/>
                <a:ea typeface="阿里巴巴普惠体 R" panose="00020600040101010101" charset="-122"/>
              </a:endParaRPr>
            </a:p>
            <a:p>
              <a:pPr>
                <a:lnSpc>
                  <a:spcPct val="150000"/>
                </a:lnSpc>
              </a:pPr>
              <a:endParaRPr lang="zh-CN" altLang="en-US" sz="1600" dirty="0">
                <a:solidFill>
                  <a:schemeClr val="bg1"/>
                </a:solidFill>
                <a:latin typeface="阿里巴巴普惠体 R" panose="00020600040101010101" charset="-122"/>
                <a:ea typeface="阿里巴巴普惠体 R" panose="00020600040101010101" charset="-122"/>
              </a:endParaRPr>
            </a:p>
          </p:txBody>
        </p:sp>
      </p:grpSp>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p="http://schemas.openxmlformats.org/presentationml/2006/main">
  <p:tag name="commondata" val="eyJoZGlkIjoiYTQ3YTc2YjBlNWRhYjQ0NTA0MDBkN2E0YWM4YTZjZGM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2702</Words>
  <Application>WPS 演示</Application>
  <PresentationFormat>宽屏</PresentationFormat>
  <Paragraphs>358</Paragraphs>
  <Slides>20</Slides>
  <Notes>20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阿里巴巴普惠体 M</vt:lpstr>
      <vt:lpstr>Impact</vt:lpstr>
      <vt:lpstr>阿里巴巴普惠体 R</vt:lpstr>
      <vt:lpstr>Century Gothic</vt:lpstr>
      <vt:lpstr>方正粗雅宋长_GBK</vt:lpstr>
      <vt:lpstr>Calibri</vt:lpstr>
      <vt:lpstr>Helvetica Light</vt:lpstr>
      <vt:lpstr>Source Sans Pro</vt:lpstr>
      <vt:lpstr>微软雅黑</vt:lpstr>
      <vt:lpstr>Arial Unicode MS</vt:lpstr>
      <vt:lpstr>Bebas Neue</vt:lpstr>
      <vt:lpstr>阿里巴巴普惠体 B</vt:lpstr>
      <vt:lpstr>Segoe Print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27</cp:revision>
  <dcterms:created xsi:type="dcterms:W3CDTF">2019-06-19T02:08:00Z</dcterms:created>
  <dcterms:modified xsi:type="dcterms:W3CDTF">2024-05-02T17:39:01Z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715D98896B3342159FB1441220AA9EF6_13</vt:lpwstr>
  </property>
</Properties>
</file>