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84" r:id="rId5"/>
    <p:sldId id="282" r:id="rId6"/>
    <p:sldId id="265" r:id="rId7"/>
    <p:sldId id="263" r:id="rId8"/>
    <p:sldId id="272" r:id="rId9"/>
    <p:sldId id="268" r:id="rId10"/>
    <p:sldId id="285" r:id="rId11"/>
    <p:sldId id="269" r:id="rId12"/>
    <p:sldId id="262" r:id="rId13"/>
    <p:sldId id="266" r:id="rId14"/>
    <p:sldId id="267" r:id="rId15"/>
    <p:sldId id="286" r:id="rId16"/>
    <p:sldId id="276" r:id="rId17"/>
    <p:sldId id="275" r:id="rId18"/>
    <p:sldId id="270" r:id="rId19"/>
    <p:sldId id="274" r:id="rId20"/>
    <p:sldId id="287" r:id="rId21"/>
    <p:sldId id="264" r:id="rId22"/>
    <p:sldId id="277" r:id="rId23"/>
    <p:sldId id="271" r:id="rId24"/>
    <p:sldId id="273" r:id="rId25"/>
    <p:sldId id="288" r:id="rId26"/>
    <p:sldId id="306" r:id="rId27"/>
  </p:sldIdLst>
  <p:sldSz cx="19006820" cy="10691495"/>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59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0" autoAdjust="0"/>
    <p:restoredTop sz="94660"/>
  </p:normalViewPr>
  <p:slideViewPr>
    <p:cSldViewPr snapToGrid="0" showGuides="1">
      <p:cViewPr varScale="1">
        <p:scale>
          <a:sx n="72" d="100"/>
          <a:sy n="72" d="100"/>
        </p:scale>
        <p:origin x="564" y="66"/>
      </p:cViewPr>
      <p:guideLst>
        <p:guide orient="horz" pos="3368"/>
        <p:guide pos="598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ECA89-5665-4778-AC1F-D1CC3E67C6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0AE4-C48E-423E-9B86-8E782AE583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375892" y="1749795"/>
            <a:ext cx="14255354" cy="3722335"/>
          </a:xfrm>
        </p:spPr>
        <p:txBody>
          <a:bodyPr anchor="b"/>
          <a:lstStyle>
            <a:lvl1pPr algn="ctr">
              <a:defRPr sz="9355"/>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2375892" y="5615678"/>
            <a:ext cx="14255354"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1983" y="569240"/>
            <a:ext cx="4098414" cy="906081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1306741" y="569240"/>
            <a:ext cx="12057653" cy="9060817"/>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96841" y="2665530"/>
            <a:ext cx="16393657" cy="4447496"/>
          </a:xfrm>
        </p:spPr>
        <p:txBody>
          <a:bodyPr anchor="b"/>
          <a:lstStyle>
            <a:lvl1pPr>
              <a:defRPr sz="9355"/>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296841" y="7155102"/>
            <a:ext cx="16393657" cy="2338833"/>
          </a:xfrm>
        </p:spPr>
        <p:txBody>
          <a:bodyPr/>
          <a:lstStyle>
            <a:lvl1pPr marL="0" indent="0">
              <a:buNone/>
              <a:defRPr sz="3740">
                <a:solidFill>
                  <a:schemeClr val="tx1">
                    <a:tint val="75000"/>
                  </a:schemeClr>
                </a:solidFill>
              </a:defRPr>
            </a:lvl1pPr>
            <a:lvl2pPr marL="712470" indent="0">
              <a:buNone/>
              <a:defRPr sz="3120">
                <a:solidFill>
                  <a:schemeClr val="tx1">
                    <a:tint val="75000"/>
                  </a:schemeClr>
                </a:solidFill>
              </a:defRPr>
            </a:lvl2pPr>
            <a:lvl3pPr marL="1425575" indent="0">
              <a:buNone/>
              <a:defRPr sz="2805">
                <a:solidFill>
                  <a:schemeClr val="tx1">
                    <a:tint val="75000"/>
                  </a:schemeClr>
                </a:solidFill>
              </a:defRPr>
            </a:lvl3pPr>
            <a:lvl4pPr marL="2138045" indent="0">
              <a:buNone/>
              <a:defRPr sz="2495">
                <a:solidFill>
                  <a:schemeClr val="tx1">
                    <a:tint val="75000"/>
                  </a:schemeClr>
                </a:solidFill>
              </a:defRPr>
            </a:lvl4pPr>
            <a:lvl5pPr marL="2851150" indent="0">
              <a:buNone/>
              <a:defRPr sz="2495">
                <a:solidFill>
                  <a:schemeClr val="tx1">
                    <a:tint val="75000"/>
                  </a:schemeClr>
                </a:solidFill>
              </a:defRPr>
            </a:lvl5pPr>
            <a:lvl6pPr marL="3563620" indent="0">
              <a:buNone/>
              <a:defRPr sz="2495">
                <a:solidFill>
                  <a:schemeClr val="tx1">
                    <a:tint val="75000"/>
                  </a:schemeClr>
                </a:solidFill>
              </a:defRPr>
            </a:lvl6pPr>
            <a:lvl7pPr marL="4276725" indent="0">
              <a:buNone/>
              <a:defRPr sz="2495">
                <a:solidFill>
                  <a:schemeClr val="tx1">
                    <a:tint val="75000"/>
                  </a:schemeClr>
                </a:solidFill>
              </a:defRPr>
            </a:lvl7pPr>
            <a:lvl8pPr marL="4989195" indent="0">
              <a:buNone/>
              <a:defRPr sz="2495">
                <a:solidFill>
                  <a:schemeClr val="tx1">
                    <a:tint val="75000"/>
                  </a:schemeClr>
                </a:solidFill>
              </a:defRPr>
            </a:lvl8pPr>
            <a:lvl9pPr marL="5702300" indent="0">
              <a:buNone/>
              <a:defRPr sz="2495">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1306741" y="2846200"/>
            <a:ext cx="8078034" cy="678385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9622363" y="2846200"/>
            <a:ext cx="8078034" cy="678385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09216" y="569241"/>
            <a:ext cx="16393657" cy="2066590"/>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309217" y="2620980"/>
            <a:ext cx="8040910" cy="1284502"/>
          </a:xfrm>
        </p:spPr>
        <p:txBody>
          <a:bodyPr anchor="b"/>
          <a:lstStyle>
            <a:lvl1pPr marL="0" indent="0">
              <a:buNone/>
              <a:defRPr sz="3740" b="1"/>
            </a:lvl1pPr>
            <a:lvl2pPr marL="712470" indent="0">
              <a:buNone/>
              <a:defRPr sz="3120" b="1"/>
            </a:lvl2pPr>
            <a:lvl3pPr marL="1425575" indent="0">
              <a:buNone/>
              <a:defRPr sz="2805" b="1"/>
            </a:lvl3pPr>
            <a:lvl4pPr marL="2138045" indent="0">
              <a:buNone/>
              <a:defRPr sz="2495" b="1"/>
            </a:lvl4pPr>
            <a:lvl5pPr marL="2851150" indent="0">
              <a:buNone/>
              <a:defRPr sz="2495" b="1"/>
            </a:lvl5pPr>
            <a:lvl6pPr marL="3563620" indent="0">
              <a:buNone/>
              <a:defRPr sz="2495" b="1"/>
            </a:lvl6pPr>
            <a:lvl7pPr marL="4276725" indent="0">
              <a:buNone/>
              <a:defRPr sz="2495" b="1"/>
            </a:lvl7pPr>
            <a:lvl8pPr marL="4989195" indent="0">
              <a:buNone/>
              <a:defRPr sz="2495" b="1"/>
            </a:lvl8pPr>
            <a:lvl9pPr marL="5702300" indent="0">
              <a:buNone/>
              <a:defRPr sz="2495"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1309217" y="3905482"/>
            <a:ext cx="8040910" cy="574437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9622364" y="2620980"/>
            <a:ext cx="8080509" cy="1284502"/>
          </a:xfrm>
        </p:spPr>
        <p:txBody>
          <a:bodyPr anchor="b"/>
          <a:lstStyle>
            <a:lvl1pPr marL="0" indent="0">
              <a:buNone/>
              <a:defRPr sz="3740" b="1"/>
            </a:lvl1pPr>
            <a:lvl2pPr marL="712470" indent="0">
              <a:buNone/>
              <a:defRPr sz="3120" b="1"/>
            </a:lvl2pPr>
            <a:lvl3pPr marL="1425575" indent="0">
              <a:buNone/>
              <a:defRPr sz="2805" b="1"/>
            </a:lvl3pPr>
            <a:lvl4pPr marL="2138045" indent="0">
              <a:buNone/>
              <a:defRPr sz="2495" b="1"/>
            </a:lvl4pPr>
            <a:lvl5pPr marL="2851150" indent="0">
              <a:buNone/>
              <a:defRPr sz="2495" b="1"/>
            </a:lvl5pPr>
            <a:lvl6pPr marL="3563620" indent="0">
              <a:buNone/>
              <a:defRPr sz="2495" b="1"/>
            </a:lvl6pPr>
            <a:lvl7pPr marL="4276725" indent="0">
              <a:buNone/>
              <a:defRPr sz="2495" b="1"/>
            </a:lvl7pPr>
            <a:lvl8pPr marL="4989195" indent="0">
              <a:buNone/>
              <a:defRPr sz="2495" b="1"/>
            </a:lvl8pPr>
            <a:lvl9pPr marL="5702300" indent="0">
              <a:buNone/>
              <a:defRPr sz="2495"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9622364" y="3905482"/>
            <a:ext cx="8080509" cy="574437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309217" y="712788"/>
            <a:ext cx="6130296" cy="2494756"/>
          </a:xfrm>
        </p:spPr>
        <p:txBody>
          <a:bodyPr anchor="b"/>
          <a:lstStyle>
            <a:lvl1pPr>
              <a:defRPr sz="499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8080509" y="1539424"/>
            <a:ext cx="9622364" cy="7598117"/>
          </a:xfrm>
        </p:spPr>
        <p:txBody>
          <a:bodyPr/>
          <a:lstStyle>
            <a:lvl1pPr>
              <a:defRPr sz="4990"/>
            </a:lvl1pPr>
            <a:lvl2pPr>
              <a:defRPr sz="4365"/>
            </a:lvl2pPr>
            <a:lvl3pPr>
              <a:defRPr sz="3740"/>
            </a:lvl3pPr>
            <a:lvl4pPr>
              <a:defRPr sz="3120"/>
            </a:lvl4pPr>
            <a:lvl5pPr>
              <a:defRPr sz="3120"/>
            </a:lvl5pPr>
            <a:lvl6pPr>
              <a:defRPr sz="3120"/>
            </a:lvl6pPr>
            <a:lvl7pPr>
              <a:defRPr sz="3120"/>
            </a:lvl7pPr>
            <a:lvl8pPr>
              <a:defRPr sz="3120"/>
            </a:lvl8pPr>
            <a:lvl9pPr>
              <a:defRPr sz="312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1309217" y="3207544"/>
            <a:ext cx="6130296" cy="5942372"/>
          </a:xfrm>
        </p:spPr>
        <p:txBody>
          <a:bodyPr/>
          <a:lstStyle>
            <a:lvl1pPr marL="0" indent="0">
              <a:buNone/>
              <a:defRPr sz="2495"/>
            </a:lvl1pPr>
            <a:lvl2pPr marL="712470" indent="0">
              <a:buNone/>
              <a:defRPr sz="2185"/>
            </a:lvl2pPr>
            <a:lvl3pPr marL="1425575" indent="0">
              <a:buNone/>
              <a:defRPr sz="1870"/>
            </a:lvl3pPr>
            <a:lvl4pPr marL="2138045" indent="0">
              <a:buNone/>
              <a:defRPr sz="1560"/>
            </a:lvl4pPr>
            <a:lvl5pPr marL="2851150" indent="0">
              <a:buNone/>
              <a:defRPr sz="1560"/>
            </a:lvl5pPr>
            <a:lvl6pPr marL="3563620" indent="0">
              <a:buNone/>
              <a:defRPr sz="1560"/>
            </a:lvl6pPr>
            <a:lvl7pPr marL="4276725" indent="0">
              <a:buNone/>
              <a:defRPr sz="1560"/>
            </a:lvl7pPr>
            <a:lvl8pPr marL="4989195" indent="0">
              <a:buNone/>
              <a:defRPr sz="1560"/>
            </a:lvl8pPr>
            <a:lvl9pPr marL="5702300" indent="0">
              <a:buNone/>
              <a:defRPr sz="156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309217" y="712788"/>
            <a:ext cx="6130296" cy="2494756"/>
          </a:xfrm>
        </p:spPr>
        <p:txBody>
          <a:bodyPr anchor="b"/>
          <a:lstStyle>
            <a:lvl1pPr>
              <a:defRPr sz="499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080509" y="1539424"/>
            <a:ext cx="9622364" cy="7598117"/>
          </a:xfrm>
        </p:spPr>
        <p:txBody>
          <a:bodyPr anchor="t"/>
          <a:lstStyle>
            <a:lvl1pPr marL="0" indent="0">
              <a:buNone/>
              <a:defRPr sz="4990"/>
            </a:lvl1pPr>
            <a:lvl2pPr marL="712470" indent="0">
              <a:buNone/>
              <a:defRPr sz="4365"/>
            </a:lvl2pPr>
            <a:lvl3pPr marL="1425575" indent="0">
              <a:buNone/>
              <a:defRPr sz="3740"/>
            </a:lvl3pPr>
            <a:lvl4pPr marL="2138045" indent="0">
              <a:buNone/>
              <a:defRPr sz="3120"/>
            </a:lvl4pPr>
            <a:lvl5pPr marL="2851150" indent="0">
              <a:buNone/>
              <a:defRPr sz="3120"/>
            </a:lvl5pPr>
            <a:lvl6pPr marL="3563620" indent="0">
              <a:buNone/>
              <a:defRPr sz="3120"/>
            </a:lvl6pPr>
            <a:lvl7pPr marL="4276725" indent="0">
              <a:buNone/>
              <a:defRPr sz="3120"/>
            </a:lvl7pPr>
            <a:lvl8pPr marL="4989195" indent="0">
              <a:buNone/>
              <a:defRPr sz="3120"/>
            </a:lvl8pPr>
            <a:lvl9pPr marL="5702300" indent="0">
              <a:buNone/>
              <a:defRPr sz="312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309217" y="3207544"/>
            <a:ext cx="6130296" cy="5942372"/>
          </a:xfrm>
        </p:spPr>
        <p:txBody>
          <a:bodyPr/>
          <a:lstStyle>
            <a:lvl1pPr marL="0" indent="0">
              <a:buNone/>
              <a:defRPr sz="2495"/>
            </a:lvl1pPr>
            <a:lvl2pPr marL="712470" indent="0">
              <a:buNone/>
              <a:defRPr sz="2185"/>
            </a:lvl2pPr>
            <a:lvl3pPr marL="1425575" indent="0">
              <a:buNone/>
              <a:defRPr sz="1870"/>
            </a:lvl3pPr>
            <a:lvl4pPr marL="2138045" indent="0">
              <a:buNone/>
              <a:defRPr sz="1560"/>
            </a:lvl4pPr>
            <a:lvl5pPr marL="2851150" indent="0">
              <a:buNone/>
              <a:defRPr sz="1560"/>
            </a:lvl5pPr>
            <a:lvl6pPr marL="3563620" indent="0">
              <a:buNone/>
              <a:defRPr sz="1560"/>
            </a:lvl6pPr>
            <a:lvl7pPr marL="4276725" indent="0">
              <a:buNone/>
              <a:defRPr sz="1560"/>
            </a:lvl7pPr>
            <a:lvl8pPr marL="4989195" indent="0">
              <a:buNone/>
              <a:defRPr sz="1560"/>
            </a:lvl8pPr>
            <a:lvl9pPr marL="5702300" indent="0">
              <a:buNone/>
              <a:defRPr sz="156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741" y="569241"/>
            <a:ext cx="16393657" cy="206659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6741" y="2846200"/>
            <a:ext cx="16393657" cy="6783857"/>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306741" y="9909727"/>
            <a:ext cx="4276606" cy="569240"/>
          </a:xfrm>
          <a:prstGeom prst="rect">
            <a:avLst/>
          </a:prstGeom>
        </p:spPr>
        <p:txBody>
          <a:bodyPr vert="horz" lIns="91440" tIns="45720" rIns="91440" bIns="45720" rtlCol="0" anchor="ctr"/>
          <a:lstStyle>
            <a:lvl1pPr algn="l">
              <a:defRPr sz="1870">
                <a:solidFill>
                  <a:schemeClr val="tx1">
                    <a:tint val="75000"/>
                  </a:schemeClr>
                </a:solidFill>
              </a:defRPr>
            </a:lvl1p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3"/>
          </p:nvPr>
        </p:nvSpPr>
        <p:spPr>
          <a:xfrm>
            <a:off x="6296115" y="9909727"/>
            <a:ext cx="6414909" cy="569240"/>
          </a:xfrm>
          <a:prstGeom prst="rect">
            <a:avLst/>
          </a:prstGeom>
        </p:spPr>
        <p:txBody>
          <a:bodyPr vert="horz" lIns="91440" tIns="45720" rIns="91440" bIns="45720" rtlCol="0" anchor="ctr"/>
          <a:lstStyle>
            <a:lvl1pPr algn="ctr">
              <a:defRPr sz="187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423791" y="9909727"/>
            <a:ext cx="4276606" cy="569240"/>
          </a:xfrm>
          <a:prstGeom prst="rect">
            <a:avLst/>
          </a:prstGeom>
        </p:spPr>
        <p:txBody>
          <a:bodyPr vert="horz" lIns="91440" tIns="45720" rIns="91440" bIns="45720" rtlCol="0" anchor="ctr"/>
          <a:lstStyle>
            <a:lvl1pPr algn="r">
              <a:defRPr sz="1870">
                <a:solidFill>
                  <a:schemeClr val="tx1">
                    <a:tint val="75000"/>
                  </a:schemeClr>
                </a:solidFill>
              </a:defRPr>
            </a:lvl1pPr>
          </a:lstStyle>
          <a:p>
            <a:fld id="{ADE6EC23-9AF5-4561-8BBA-7554F2CCF0B8}" type="slidenum">
              <a:rPr lang="zh-CN" altLang="en-US" smtClean="0"/>
            </a:fld>
            <a:endParaRPr lang="zh-CN" altLang="en-US"/>
          </a:p>
        </p:txBody>
      </p:sp>
      <p:sp>
        <p:nvSpPr>
          <p:cNvPr id="7" name="矩形 6"/>
          <p:cNvSpPr/>
          <p:nvPr userDrawn="1"/>
        </p:nvSpPr>
        <p:spPr>
          <a:xfrm>
            <a:off x="-36491" y="1"/>
            <a:ext cx="19043630" cy="10842171"/>
          </a:xfrm>
          <a:prstGeom prst="rect">
            <a:avLst/>
          </a:prstGeom>
          <a:pattFill prst="narHorz">
            <a:fgClr>
              <a:schemeClr val="bg1">
                <a:lumMod val="95000"/>
              </a:schemeClr>
            </a:fgClr>
            <a:bgClr>
              <a:schemeClr val="bg1"/>
            </a:bgClr>
          </a:pattFill>
          <a:ln>
            <a:noFill/>
          </a:ln>
        </p:spPr>
        <p:txBody>
          <a:bodyPr vert="horz" wrap="square" lIns="91440" tIns="45720" rIns="91440" bIns="45720" numCol="1" anchor="t" anchorCtr="0" compatLnSpc="1">
            <a:noAutofit/>
          </a:bodyPr>
          <a:lstStyle/>
          <a:p>
            <a:pPr lvl="0" defTabSz="914400"/>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25575"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9pPr>
    </p:bodyStyle>
    <p:otherStyle>
      <a:defPPr>
        <a:defRPr lang="en-US"/>
      </a:defPPr>
      <a:lvl1pPr marL="0" algn="l" defTabSz="1425575" rtl="0" eaLnBrk="1" latinLnBrk="0" hangingPunct="1">
        <a:defRPr sz="2805" kern="1200">
          <a:solidFill>
            <a:schemeClr val="tx1"/>
          </a:solidFill>
          <a:latin typeface="+mn-lt"/>
          <a:ea typeface="+mn-ea"/>
          <a:cs typeface="+mn-cs"/>
        </a:defRPr>
      </a:lvl1pPr>
      <a:lvl2pPr marL="712470" algn="l" defTabSz="1425575" rtl="0" eaLnBrk="1" latinLnBrk="0" hangingPunct="1">
        <a:defRPr sz="2805" kern="1200">
          <a:solidFill>
            <a:schemeClr val="tx1"/>
          </a:solidFill>
          <a:latin typeface="+mn-lt"/>
          <a:ea typeface="+mn-ea"/>
          <a:cs typeface="+mn-cs"/>
        </a:defRPr>
      </a:lvl2pPr>
      <a:lvl3pPr marL="1425575" algn="l" defTabSz="1425575" rtl="0" eaLnBrk="1" latinLnBrk="0" hangingPunct="1">
        <a:defRPr sz="2805" kern="1200">
          <a:solidFill>
            <a:schemeClr val="tx1"/>
          </a:solidFill>
          <a:latin typeface="+mn-lt"/>
          <a:ea typeface="+mn-ea"/>
          <a:cs typeface="+mn-cs"/>
        </a:defRPr>
      </a:lvl3pPr>
      <a:lvl4pPr marL="2138045" algn="l" defTabSz="1425575" rtl="0" eaLnBrk="1" latinLnBrk="0" hangingPunct="1">
        <a:defRPr sz="2805" kern="1200">
          <a:solidFill>
            <a:schemeClr val="tx1"/>
          </a:solidFill>
          <a:latin typeface="+mn-lt"/>
          <a:ea typeface="+mn-ea"/>
          <a:cs typeface="+mn-cs"/>
        </a:defRPr>
      </a:lvl4pPr>
      <a:lvl5pPr marL="2851150" algn="l" defTabSz="1425575" rtl="0" eaLnBrk="1" latinLnBrk="0" hangingPunct="1">
        <a:defRPr sz="2805" kern="1200">
          <a:solidFill>
            <a:schemeClr val="tx1"/>
          </a:solidFill>
          <a:latin typeface="+mn-lt"/>
          <a:ea typeface="+mn-ea"/>
          <a:cs typeface="+mn-cs"/>
        </a:defRPr>
      </a:lvl5pPr>
      <a:lvl6pPr marL="3563620" algn="l" defTabSz="1425575" rtl="0" eaLnBrk="1" latinLnBrk="0" hangingPunct="1">
        <a:defRPr sz="2805" kern="1200">
          <a:solidFill>
            <a:schemeClr val="tx1"/>
          </a:solidFill>
          <a:latin typeface="+mn-lt"/>
          <a:ea typeface="+mn-ea"/>
          <a:cs typeface="+mn-cs"/>
        </a:defRPr>
      </a:lvl6pPr>
      <a:lvl7pPr marL="4276725" algn="l" defTabSz="1425575" rtl="0" eaLnBrk="1" latinLnBrk="0" hangingPunct="1">
        <a:defRPr sz="2805" kern="1200">
          <a:solidFill>
            <a:schemeClr val="tx1"/>
          </a:solidFill>
          <a:latin typeface="+mn-lt"/>
          <a:ea typeface="+mn-ea"/>
          <a:cs typeface="+mn-cs"/>
        </a:defRPr>
      </a:lvl7pPr>
      <a:lvl8pPr marL="4989195" algn="l" defTabSz="1425575" rtl="0" eaLnBrk="1" latinLnBrk="0" hangingPunct="1">
        <a:defRPr sz="2805" kern="1200">
          <a:solidFill>
            <a:schemeClr val="tx1"/>
          </a:solidFill>
          <a:latin typeface="+mn-lt"/>
          <a:ea typeface="+mn-ea"/>
          <a:cs typeface="+mn-cs"/>
        </a:defRPr>
      </a:lvl8pPr>
      <a:lvl9pPr marL="5702300" algn="l" defTabSz="1425575" rtl="0" eaLnBrk="1" latinLnBrk="0" hangingPunct="1">
        <a:defRPr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a:spLocks noChangeArrowheads="1"/>
          </p:cNvSpPr>
          <p:nvPr/>
        </p:nvSpPr>
        <p:spPr bwMode="auto">
          <a:xfrm>
            <a:off x="0" y="302140"/>
            <a:ext cx="11592042" cy="10389673"/>
          </a:xfrm>
          <a:custGeom>
            <a:avLst/>
            <a:gdLst>
              <a:gd name="connsiteX0" fmla="*/ 0 w 5067302"/>
              <a:gd name="connsiteY0" fmla="*/ 0 h 8971512"/>
              <a:gd name="connsiteX1" fmla="*/ 5067302 w 5067302"/>
              <a:gd name="connsiteY1" fmla="*/ 3408912 h 8971512"/>
              <a:gd name="connsiteX2" fmla="*/ 1392924 w 5067302"/>
              <a:gd name="connsiteY2" fmla="*/ 8971512 h 8971512"/>
              <a:gd name="connsiteX3" fmla="*/ 0 w 5067302"/>
              <a:gd name="connsiteY3" fmla="*/ 8971512 h 8971512"/>
            </a:gdLst>
            <a:ahLst/>
            <a:cxnLst>
              <a:cxn ang="0">
                <a:pos x="connsiteX0" y="connsiteY0"/>
              </a:cxn>
              <a:cxn ang="0">
                <a:pos x="connsiteX1" y="connsiteY1"/>
              </a:cxn>
              <a:cxn ang="0">
                <a:pos x="connsiteX2" y="connsiteY2"/>
              </a:cxn>
              <a:cxn ang="0">
                <a:pos x="connsiteX3" y="connsiteY3"/>
              </a:cxn>
            </a:cxnLst>
            <a:rect l="l" t="t" r="r" b="b"/>
            <a:pathLst>
              <a:path w="5067302" h="8971512">
                <a:moveTo>
                  <a:pt x="0" y="0"/>
                </a:moveTo>
                <a:lnTo>
                  <a:pt x="5067302" y="3408912"/>
                </a:lnTo>
                <a:lnTo>
                  <a:pt x="1392924" y="8971512"/>
                </a:lnTo>
                <a:lnTo>
                  <a:pt x="0" y="8971512"/>
                </a:lnTo>
                <a:close/>
              </a:path>
            </a:pathLst>
          </a:custGeom>
          <a:blipFill>
            <a:blip r:embed="rId1"/>
            <a:stretch>
              <a:fillRect/>
            </a:stretch>
          </a:blipFill>
          <a:ln>
            <a:noFill/>
          </a:ln>
        </p:spPr>
        <p:txBody>
          <a:bodyPr vert="horz" wrap="square" lIns="98694" tIns="49347" rIns="98694" bIns="49347" numCol="1" anchor="t" anchorCtr="0" compatLnSpc="1">
            <a:noAutofit/>
          </a:bodyPr>
          <a:lstStyle/>
          <a:p>
            <a:endParaRPr lang="zh-CN" altLang="en-US" sz="1945"/>
          </a:p>
        </p:txBody>
      </p:sp>
      <p:sp>
        <p:nvSpPr>
          <p:cNvPr id="6" name="Freeform 6"/>
          <p:cNvSpPr/>
          <p:nvPr/>
        </p:nvSpPr>
        <p:spPr bwMode="auto">
          <a:xfrm>
            <a:off x="7335366" y="1756325"/>
            <a:ext cx="11671771" cy="8942951"/>
          </a:xfrm>
          <a:custGeom>
            <a:avLst/>
            <a:gdLst>
              <a:gd name="T0" fmla="*/ 1416 w 1416"/>
              <a:gd name="T1" fmla="*/ 0 h 2130"/>
              <a:gd name="T2" fmla="*/ 0 w 1416"/>
              <a:gd name="T3" fmla="*/ 2130 h 2130"/>
              <a:gd name="T4" fmla="*/ 1416 w 1416"/>
              <a:gd name="T5" fmla="*/ 2130 h 2130"/>
              <a:gd name="T6" fmla="*/ 1416 w 1416"/>
              <a:gd name="T7" fmla="*/ 0 h 2130"/>
            </a:gdLst>
            <a:ahLst/>
            <a:cxnLst>
              <a:cxn ang="0">
                <a:pos x="T0" y="T1"/>
              </a:cxn>
              <a:cxn ang="0">
                <a:pos x="T2" y="T3"/>
              </a:cxn>
              <a:cxn ang="0">
                <a:pos x="T4" y="T5"/>
              </a:cxn>
              <a:cxn ang="0">
                <a:pos x="T6" y="T7"/>
              </a:cxn>
            </a:cxnLst>
            <a:rect l="0" t="0" r="r" b="b"/>
            <a:pathLst>
              <a:path w="1416" h="2130">
                <a:moveTo>
                  <a:pt x="1416" y="0"/>
                </a:moveTo>
                <a:lnTo>
                  <a:pt x="0" y="2130"/>
                </a:lnTo>
                <a:lnTo>
                  <a:pt x="1416" y="2130"/>
                </a:lnTo>
                <a:lnTo>
                  <a:pt x="1416" y="0"/>
                </a:lnTo>
                <a:close/>
              </a:path>
            </a:pathLst>
          </a:custGeom>
          <a:pattFill prst="narHorz">
            <a:fgClr>
              <a:schemeClr val="bg1">
                <a:lumMod val="95000"/>
              </a:schemeClr>
            </a:fgClr>
            <a:bgClr>
              <a:schemeClr val="bg1"/>
            </a:bgClr>
          </a:pattFill>
          <a:ln>
            <a:noFill/>
          </a:ln>
        </p:spPr>
        <p:txBody>
          <a:bodyPr vert="horz" wrap="square" lIns="91440" tIns="45720" rIns="91440" bIns="45720" numCol="1" anchor="t" anchorCtr="0" compatLnSpc="1">
            <a:noAutofit/>
          </a:bodyPr>
          <a:lstStyle/>
          <a:p>
            <a:pPr defTabSz="914400"/>
            <a:endParaRPr lang="zh-CN" altLang="en-US"/>
          </a:p>
        </p:txBody>
      </p:sp>
      <p:sp>
        <p:nvSpPr>
          <p:cNvPr id="7" name="Freeform 7"/>
          <p:cNvSpPr/>
          <p:nvPr/>
        </p:nvSpPr>
        <p:spPr bwMode="auto">
          <a:xfrm>
            <a:off x="9818890" y="12863"/>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3" name="任意多边形 12"/>
          <p:cNvSpPr/>
          <p:nvPr/>
        </p:nvSpPr>
        <p:spPr bwMode="auto">
          <a:xfrm>
            <a:off x="5723732" y="-96795"/>
            <a:ext cx="5841869" cy="4414477"/>
          </a:xfrm>
          <a:custGeom>
            <a:avLst/>
            <a:gdLst>
              <a:gd name="connsiteX0" fmla="*/ 0 w 5713776"/>
              <a:gd name="connsiteY0" fmla="*/ 0 h 4317682"/>
              <a:gd name="connsiteX1" fmla="*/ 5713776 w 5713776"/>
              <a:gd name="connsiteY1" fmla="*/ 3794971 h 4317682"/>
              <a:gd name="connsiteX2" fmla="*/ 5367809 w 5713776"/>
              <a:gd name="connsiteY2" fmla="*/ 4317682 h 4317682"/>
              <a:gd name="connsiteX3" fmla="*/ 0 w 5713776"/>
              <a:gd name="connsiteY3" fmla="*/ 754268 h 4317682"/>
            </a:gdLst>
            <a:ahLst/>
            <a:cxnLst>
              <a:cxn ang="0">
                <a:pos x="connsiteX0" y="connsiteY0"/>
              </a:cxn>
              <a:cxn ang="0">
                <a:pos x="connsiteX1" y="connsiteY1"/>
              </a:cxn>
              <a:cxn ang="0">
                <a:pos x="connsiteX2" y="connsiteY2"/>
              </a:cxn>
              <a:cxn ang="0">
                <a:pos x="connsiteX3" y="connsiteY3"/>
              </a:cxn>
            </a:cxnLst>
            <a:rect l="l" t="t" r="r" b="b"/>
            <a:pathLst>
              <a:path w="5713776" h="4317682">
                <a:moveTo>
                  <a:pt x="0" y="0"/>
                </a:moveTo>
                <a:lnTo>
                  <a:pt x="5713776" y="3794971"/>
                </a:lnTo>
                <a:lnTo>
                  <a:pt x="5367809" y="4317682"/>
                </a:lnTo>
                <a:lnTo>
                  <a:pt x="0" y="754268"/>
                </a:lnTo>
                <a:close/>
              </a:path>
            </a:pathLst>
          </a:custGeom>
          <a:solidFill>
            <a:srgbClr val="00B0F0"/>
          </a:solidFill>
          <a:ln>
            <a:noFill/>
          </a:ln>
        </p:spPr>
        <p:txBody>
          <a:bodyPr vert="horz" wrap="square" lIns="98694" tIns="49347" rIns="98694" bIns="49347" numCol="1" anchor="t" anchorCtr="0" compatLnSpc="1">
            <a:noAutofit/>
          </a:bodyPr>
          <a:lstStyle/>
          <a:p>
            <a:endParaRPr lang="zh-CN" altLang="en-US" sz="1945"/>
          </a:p>
        </p:txBody>
      </p:sp>
      <p:sp>
        <p:nvSpPr>
          <p:cNvPr id="10" name="任意多边形 9"/>
          <p:cNvSpPr/>
          <p:nvPr/>
        </p:nvSpPr>
        <p:spPr bwMode="auto">
          <a:xfrm>
            <a:off x="13489430" y="914401"/>
            <a:ext cx="5394918" cy="9784875"/>
          </a:xfrm>
          <a:custGeom>
            <a:avLst/>
            <a:gdLst>
              <a:gd name="connsiteX0" fmla="*/ 6356333 w 6882805"/>
              <a:gd name="connsiteY0" fmla="*/ 0 h 9570325"/>
              <a:gd name="connsiteX1" fmla="*/ 6882805 w 6882805"/>
              <a:gd name="connsiteY1" fmla="*/ 345967 h 9570325"/>
              <a:gd name="connsiteX2" fmla="*/ 752964 w 6882805"/>
              <a:gd name="connsiteY2" fmla="*/ 9570325 h 9570325"/>
              <a:gd name="connsiteX3" fmla="*/ 0 w 6882805"/>
              <a:gd name="connsiteY3" fmla="*/ 9570325 h 9570325"/>
            </a:gdLst>
            <a:ahLst/>
            <a:cxnLst>
              <a:cxn ang="0">
                <a:pos x="connsiteX0" y="connsiteY0"/>
              </a:cxn>
              <a:cxn ang="0">
                <a:pos x="connsiteX1" y="connsiteY1"/>
              </a:cxn>
              <a:cxn ang="0">
                <a:pos x="connsiteX2" y="connsiteY2"/>
              </a:cxn>
              <a:cxn ang="0">
                <a:pos x="connsiteX3" y="connsiteY3"/>
              </a:cxn>
            </a:cxnLst>
            <a:rect l="l" t="t" r="r" b="b"/>
            <a:pathLst>
              <a:path w="6882805" h="9570325">
                <a:moveTo>
                  <a:pt x="6356333" y="0"/>
                </a:moveTo>
                <a:lnTo>
                  <a:pt x="6882805" y="345967"/>
                </a:lnTo>
                <a:lnTo>
                  <a:pt x="752964" y="9570325"/>
                </a:lnTo>
                <a:lnTo>
                  <a:pt x="0" y="9570325"/>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6" name="矩形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8596411" y="8142593"/>
            <a:ext cx="4511710" cy="55399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625"/>
              </a:lnSpc>
            </a:pPr>
            <a:r>
              <a:rPr lang="zh-CN" altLang="en-US" sz="3600" b="1" dirty="0">
                <a:solidFill>
                  <a:srgbClr val="00B0F0"/>
                </a:solidFill>
                <a:latin typeface="微软雅黑" panose="020B0503020204020204" charset="-122"/>
                <a:ea typeface="微软雅黑" panose="020B0503020204020204" charset="-122"/>
                <a:cs typeface="+mn-ea"/>
                <a:sym typeface="+mn-lt"/>
              </a:rPr>
              <a:t>总结汇报 商务演示</a:t>
            </a:r>
            <a:endParaRPr lang="zh-CN" altLang="en-US" sz="3600" b="1" dirty="0">
              <a:solidFill>
                <a:srgbClr val="00B0F0"/>
              </a:solidFill>
              <a:latin typeface="微软雅黑" panose="020B0503020204020204" charset="-122"/>
              <a:ea typeface="微软雅黑" panose="020B0503020204020204" charset="-122"/>
              <a:cs typeface="+mn-ea"/>
              <a:sym typeface="+mn-lt"/>
            </a:endParaRPr>
          </a:p>
        </p:txBody>
      </p:sp>
      <p:sp>
        <p:nvSpPr>
          <p:cNvPr id="17" name="矩形 1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10219111" y="6934740"/>
            <a:ext cx="2869961" cy="120032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8640"/>
              </a:lnSpc>
            </a:pPr>
            <a:r>
              <a:rPr lang="en-US" altLang="zh-CN" sz="8000" dirty="0" smtClean="0">
                <a:solidFill>
                  <a:srgbClr val="00B0F0"/>
                </a:solidFill>
                <a:latin typeface="Impact" panose="020B0806030902050204" pitchFamily="34" charset="0"/>
                <a:ea typeface="造字工房毅黑（非商用）常规体" pitchFamily="50" charset="-122"/>
                <a:cs typeface="+mn-ea"/>
                <a:sym typeface="+mn-lt"/>
              </a:rPr>
              <a:t>20XX</a:t>
            </a:r>
            <a:endParaRPr lang="zh-CN" altLang="en-US" sz="8000" dirty="0">
              <a:solidFill>
                <a:srgbClr val="00B0F0"/>
              </a:solidFill>
              <a:latin typeface="Impact" panose="020B0806030902050204" pitchFamily="34" charset="0"/>
              <a:ea typeface="造字工房毅黑（非商用）常规体" pitchFamily="50" charset="-122"/>
              <a:cs typeface="+mn-ea"/>
              <a:sym typeface="+mn-lt"/>
            </a:endParaRPr>
          </a:p>
        </p:txBody>
      </p:sp>
      <p:sp>
        <p:nvSpPr>
          <p:cNvPr id="18"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076532" y="8750551"/>
            <a:ext cx="3898239"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9250">
              <a:lnSpc>
                <a:spcPts val="1400"/>
              </a:lnSpc>
              <a:spcBef>
                <a:spcPts val="915"/>
              </a:spcBef>
            </a:pPr>
            <a:r>
              <a:rPr lang="en-US" sz="900" dirty="0">
                <a:solidFill>
                  <a:schemeClr val="tx1">
                    <a:lumMod val="75000"/>
                    <a:lumOff val="25000"/>
                  </a:schemeClr>
                </a:solidFill>
                <a:latin typeface="Arial" panose="020B0604020202020204"/>
                <a:ea typeface="MS PGothic" panose="020B0600070205080204" charset="-128"/>
              </a:rPr>
              <a:t>Lorem ipsum dolor sit </a:t>
            </a:r>
            <a:r>
              <a:rPr lang="en-US" sz="900" dirty="0" err="1">
                <a:solidFill>
                  <a:schemeClr val="tx1">
                    <a:lumMod val="75000"/>
                    <a:lumOff val="25000"/>
                  </a:schemeClr>
                </a:solidFill>
                <a:latin typeface="Arial" panose="020B0604020202020204"/>
                <a:ea typeface="MS PGothic" panose="020B0600070205080204" charset="-128"/>
              </a:rPr>
              <a:t>amet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consectetur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adipiscing</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elit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condimentum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velit</a:t>
            </a:r>
            <a:r>
              <a:rPr lang="en-US" sz="900" dirty="0">
                <a:solidFill>
                  <a:schemeClr val="tx1">
                    <a:lumMod val="75000"/>
                    <a:lumOff val="25000"/>
                  </a:schemeClr>
                </a:solidFill>
                <a:latin typeface="Arial" panose="020B0604020202020204"/>
                <a:ea typeface="MS PGothic" panose="020B0600070205080204" charset="-128"/>
              </a:rPr>
              <a:t> in </a:t>
            </a:r>
            <a:r>
              <a:rPr lang="en-US" sz="900" dirty="0" err="1">
                <a:solidFill>
                  <a:schemeClr val="tx1">
                    <a:lumMod val="75000"/>
                    <a:lumOff val="25000"/>
                  </a:schemeClr>
                </a:solidFill>
                <a:latin typeface="Arial" panose="020B0604020202020204"/>
                <a:ea typeface="MS PGothic" panose="020B0600070205080204" charset="-128"/>
              </a:rPr>
              <a:t>tortor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Class </a:t>
            </a:r>
            <a:r>
              <a:rPr lang="en-US" sz="900" dirty="0" err="1">
                <a:solidFill>
                  <a:schemeClr val="tx1">
                    <a:lumMod val="75000"/>
                    <a:lumOff val="25000"/>
                  </a:schemeClr>
                </a:solidFill>
                <a:latin typeface="Arial" panose="020B0604020202020204"/>
                <a:ea typeface="MS PGothic" panose="020B0600070205080204" charset="-128"/>
              </a:rPr>
              <a:t>aptent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taciti</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sociosqu</a:t>
            </a:r>
            <a:r>
              <a:rPr lang="en-US" sz="900" dirty="0">
                <a:solidFill>
                  <a:schemeClr val="tx1">
                    <a:lumMod val="75000"/>
                    <a:lumOff val="25000"/>
                  </a:schemeClr>
                </a:solidFill>
                <a:latin typeface="Arial" panose="020B0604020202020204"/>
                <a:ea typeface="MS PGothic" panose="020B0600070205080204" charset="-128"/>
              </a:rPr>
              <a:t> ad </a:t>
            </a:r>
            <a:r>
              <a:rPr lang="en-US" sz="900" dirty="0" err="1">
                <a:solidFill>
                  <a:schemeClr val="tx1">
                    <a:lumMod val="75000"/>
                    <a:lumOff val="25000"/>
                  </a:schemeClr>
                </a:solidFill>
                <a:latin typeface="Arial" panose="020B0604020202020204"/>
                <a:ea typeface="MS PGothic" panose="020B0600070205080204" charset="-128"/>
              </a:rPr>
              <a:t>litora</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torquent</a:t>
            </a:r>
            <a:r>
              <a:rPr lang="en-US" sz="900" dirty="0">
                <a:solidFill>
                  <a:schemeClr val="tx1">
                    <a:lumMod val="75000"/>
                    <a:lumOff val="25000"/>
                  </a:schemeClr>
                </a:solidFill>
                <a:latin typeface="Arial" panose="020B0604020202020204"/>
                <a:ea typeface="MS PGothic" panose="020B0600070205080204" charset="-128"/>
              </a:rPr>
              <a:t> per </a:t>
            </a:r>
            <a:r>
              <a:rPr lang="en-US" sz="900" dirty="0" err="1">
                <a:solidFill>
                  <a:schemeClr val="tx1">
                    <a:lumMod val="75000"/>
                    <a:lumOff val="25000"/>
                  </a:schemeClr>
                </a:solidFill>
                <a:latin typeface="Arial" panose="020B0604020202020204"/>
                <a:ea typeface="MS PGothic" panose="020B0600070205080204" charset="-128"/>
              </a:rPr>
              <a:t>conubia</a:t>
            </a:r>
            <a:r>
              <a:rPr lang="en-US" sz="900" dirty="0">
                <a:solidFill>
                  <a:schemeClr val="tx1">
                    <a:lumMod val="75000"/>
                    <a:lumOff val="25000"/>
                  </a:schemeClr>
                </a:solidFill>
                <a:latin typeface="Arial" panose="020B0604020202020204"/>
                <a:ea typeface="MS PGothic" panose="020B0600070205080204" charset="-128"/>
              </a:rPr>
              <a:t> nostra, per </a:t>
            </a:r>
            <a:r>
              <a:rPr lang="en-US" sz="900" dirty="0" err="1">
                <a:solidFill>
                  <a:schemeClr val="tx1">
                    <a:lumMod val="75000"/>
                    <a:lumOff val="25000"/>
                  </a:schemeClr>
                </a:solidFill>
                <a:latin typeface="Arial" panose="020B0604020202020204"/>
                <a:ea typeface="MS PGothic" panose="020B0600070205080204" charset="-128"/>
              </a:rPr>
              <a:t>inceptos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himenaeos</a:t>
            </a:r>
            <a:r>
              <a:rPr lang="en-US" sz="900" dirty="0">
                <a:solidFill>
                  <a:schemeClr val="tx1">
                    <a:lumMod val="75000"/>
                    <a:lumOff val="25000"/>
                  </a:schemeClr>
                </a:solidFill>
                <a:latin typeface="Arial" panose="020B0604020202020204"/>
                <a:ea typeface="MS PGothic" panose="020B0600070205080204" charset="-128"/>
              </a:rPr>
              <a:t>. Nunc </a:t>
            </a:r>
            <a:r>
              <a:rPr lang="en-US" sz="900" dirty="0" err="1">
                <a:solidFill>
                  <a:schemeClr val="tx1">
                    <a:lumMod val="75000"/>
                    <a:lumOff val="25000"/>
                  </a:schemeClr>
                </a:solidFill>
                <a:latin typeface="Arial" panose="020B0604020202020204"/>
                <a:ea typeface="MS PGothic" panose="020B0600070205080204" charset="-128"/>
              </a:rPr>
              <a:t>bibendum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scelerisque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turpis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a:t>
            </a:r>
            <a:r>
              <a:rPr lang="en-US" sz="900" dirty="0">
                <a:solidFill>
                  <a:schemeClr val="tx1">
                    <a:lumMod val="75000"/>
                    <a:lumOff val="25000"/>
                  </a:schemeClr>
                </a:solidFill>
                <a:latin typeface="Arial" panose="020B0604020202020204"/>
                <a:ea typeface="MS PGothic" panose="020B0600070205080204" charset="-128"/>
              </a:rPr>
              <a:t> semper </a:t>
            </a:r>
            <a:r>
              <a:rPr lang="en-US" sz="900" dirty="0" err="1">
                <a:solidFill>
                  <a:schemeClr val="tx1">
                    <a:lumMod val="75000"/>
                    <a:lumOff val="25000"/>
                  </a:schemeClr>
                </a:solidFill>
                <a:latin typeface="Arial" panose="020B0604020202020204"/>
                <a:ea typeface="MS PGothic" panose="020B0600070205080204" charset="-128"/>
              </a:rPr>
              <a:t>augue</a:t>
            </a:r>
            <a:r>
              <a:rPr lang="en-US" sz="900" dirty="0">
                <a:solidFill>
                  <a:schemeClr val="tx1">
                    <a:lumMod val="75000"/>
                    <a:lumOff val="25000"/>
                  </a:schemeClr>
                </a:solidFill>
                <a:latin typeface="Arial" panose="020B0604020202020204"/>
                <a:ea typeface="MS PGothic" panose="020B0600070205080204" charset="-128"/>
              </a:rPr>
              <a:t>, non </a:t>
            </a:r>
            <a:r>
              <a:rPr lang="en-US" sz="900" dirty="0" err="1">
                <a:solidFill>
                  <a:schemeClr val="tx1">
                    <a:lumMod val="75000"/>
                    <a:lumOff val="25000"/>
                  </a:schemeClr>
                </a:solidFill>
                <a:latin typeface="Arial" panose="020B0604020202020204"/>
                <a:ea typeface="MS PGothic" panose="020B0600070205080204" charset="-128"/>
              </a:rPr>
              <a:t>ornare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tellus</a:t>
            </a:r>
            <a:r>
              <a:rPr lang="en-US" sz="900" dirty="0">
                <a:solidFill>
                  <a:schemeClr val="tx1">
                    <a:lumMod val="75000"/>
                    <a:lumOff val="25000"/>
                  </a:schemeClr>
                </a:solidFill>
                <a:latin typeface="Arial" panose="020B0604020202020204"/>
                <a:ea typeface="MS PGothic" panose="020B0600070205080204" charset="-128"/>
              </a:rPr>
              <a:t>. </a:t>
            </a:r>
            <a:endParaRPr lang="en-US" sz="900" dirty="0">
              <a:solidFill>
                <a:schemeClr val="tx1">
                  <a:lumMod val="75000"/>
                  <a:lumOff val="25000"/>
                </a:schemeClr>
              </a:solidFill>
              <a:latin typeface="Arial" panose="020B0604020202020204"/>
              <a:ea typeface="MS PGothic" panose="020B0600070205080204" charset="-128"/>
            </a:endParaRPr>
          </a:p>
        </p:txBody>
      </p:sp>
      <p:grpSp>
        <p:nvGrpSpPr>
          <p:cNvPr id="19" name="组合 18"/>
          <p:cNvGrpSpPr/>
          <p:nvPr/>
        </p:nvGrpSpPr>
        <p:grpSpPr>
          <a:xfrm>
            <a:off x="11973351" y="10118790"/>
            <a:ext cx="963320" cy="221303"/>
            <a:chOff x="5827326" y="9800969"/>
            <a:chExt cx="1406165" cy="323037"/>
          </a:xfrm>
          <a:solidFill>
            <a:srgbClr val="00B0F0"/>
          </a:solidFill>
        </p:grpSpPr>
        <p:sp>
          <p:nvSpPr>
            <p:cNvPr id="20" name="Oval 9"/>
            <p:cNvSpPr>
              <a:spLocks noChangeArrowheads="1"/>
            </p:cNvSpPr>
            <p:nvPr/>
          </p:nvSpPr>
          <p:spPr bwMode="auto">
            <a:xfrm>
              <a:off x="6906652"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1" name="Oval 10"/>
            <p:cNvSpPr>
              <a:spLocks noChangeArrowheads="1"/>
            </p:cNvSpPr>
            <p:nvPr/>
          </p:nvSpPr>
          <p:spPr bwMode="auto">
            <a:xfrm>
              <a:off x="6366988"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2" name="Oval 11"/>
            <p:cNvSpPr>
              <a:spLocks noChangeArrowheads="1"/>
            </p:cNvSpPr>
            <p:nvPr/>
          </p:nvSpPr>
          <p:spPr bwMode="auto">
            <a:xfrm>
              <a:off x="5827326"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9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3400"/>
                            </p:stCondLst>
                            <p:childTnLst>
                              <p:par>
                                <p:cTn id="38" presetID="2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3" grpId="0" animBg="1"/>
      <p:bldP spid="10" grpId="0" animBg="1"/>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7"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bwMode="auto">
          <a:xfrm>
            <a:off x="8278782" y="9676130"/>
            <a:ext cx="2449574" cy="491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en-US" altLang="zh-CN" sz="4800" dirty="0">
                <a:solidFill>
                  <a:schemeClr val="tx1">
                    <a:lumMod val="75000"/>
                    <a:lumOff val="25000"/>
                  </a:schemeClr>
                </a:solidFill>
                <a:latin typeface="微软雅黑" panose="020B0503020204020204" charset="-122"/>
                <a:ea typeface="微软雅黑" panose="020B0503020204020204" charset="-122"/>
              </a:rPr>
              <a:t>……</a:t>
            </a:r>
            <a:endParaRPr lang="zh-CN" altLang="zh-CN" sz="4800" dirty="0">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a:off x="6466067" y="1866900"/>
            <a:ext cx="6075004" cy="1981200"/>
            <a:chOff x="742335" y="1562100"/>
            <a:chExt cx="6075004" cy="1981200"/>
          </a:xfrm>
        </p:grpSpPr>
        <p:sp>
          <p:nvSpPr>
            <p:cNvPr id="11" name="矩形 10"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a:xfrm>
              <a:off x="742335" y="1562100"/>
              <a:ext cx="6075004" cy="19812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14" name="文本框 27"/>
            <p:cNvSpPr txBox="1"/>
            <p:nvPr/>
          </p:nvSpPr>
          <p:spPr>
            <a:xfrm>
              <a:off x="1139827" y="1765489"/>
              <a:ext cx="5280024" cy="50270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200"/>
                </a:lnSpc>
              </a:pPr>
              <a:r>
                <a:rPr lang="zh-CN" altLang="en-US" sz="2800" b="1" dirty="0">
                  <a:solidFill>
                    <a:schemeClr val="tx1">
                      <a:lumMod val="75000"/>
                      <a:lumOff val="25000"/>
                    </a:schemeClr>
                  </a:solidFill>
                  <a:latin typeface="+mj-ea"/>
                  <a:ea typeface="+mj-ea"/>
                </a:rPr>
                <a:t>标题添加此处</a:t>
              </a:r>
              <a:endParaRPr lang="zh-CN" altLang="en-US" sz="2800" b="1" dirty="0">
                <a:solidFill>
                  <a:schemeClr val="tx1">
                    <a:lumMod val="75000"/>
                    <a:lumOff val="25000"/>
                  </a:schemeClr>
                </a:solidFill>
                <a:latin typeface="+mj-ea"/>
                <a:ea typeface="+mj-ea"/>
              </a:endParaRPr>
            </a:p>
          </p:txBody>
        </p:sp>
        <p:sp>
          <p:nvSpPr>
            <p:cNvPr id="15"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006476" y="2303779"/>
              <a:ext cx="5546724" cy="1025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2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grpSp>
      <p:grpSp>
        <p:nvGrpSpPr>
          <p:cNvPr id="21" name="组合 20"/>
          <p:cNvGrpSpPr/>
          <p:nvPr/>
        </p:nvGrpSpPr>
        <p:grpSpPr>
          <a:xfrm>
            <a:off x="6466067" y="4410075"/>
            <a:ext cx="6075004" cy="1981200"/>
            <a:chOff x="742335" y="4229100"/>
            <a:chExt cx="6075004" cy="1981200"/>
          </a:xfrm>
        </p:grpSpPr>
        <p:sp>
          <p:nvSpPr>
            <p:cNvPr id="10" name="AutoShape 28"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bwMode="auto">
            <a:xfrm>
              <a:off x="985692" y="4815051"/>
              <a:ext cx="5297548" cy="836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23850">
                <a:spcBef>
                  <a:spcPts val="850"/>
                </a:spcBef>
                <a:defRPr/>
              </a:pPr>
              <a:r>
                <a:rPr lang="es-ES" sz="4800" b="1" dirty="0">
                  <a:solidFill>
                    <a:srgbClr val="00B0F0"/>
                  </a:solidFill>
                  <a:latin typeface="Agency FB" panose="020B0503020202020204"/>
                  <a:ea typeface="MS PGothic" panose="020B0600070205080204" charset="-128"/>
                  <a:cs typeface="Lato" charset="0"/>
                  <a:sym typeface="Lato" charset="0"/>
                </a:rPr>
                <a:t>ADD YOUR TITLE HERE</a:t>
              </a:r>
              <a:endParaRPr lang="es-ES" sz="6000" dirty="0">
                <a:solidFill>
                  <a:srgbClr val="00B0F0"/>
                </a:solidFill>
                <a:latin typeface="Agency FB" panose="020B0503020202020204"/>
                <a:ea typeface="MS PGothic" panose="020B0600070205080204" charset="-128"/>
                <a:sym typeface="Gill Sans" charset="0"/>
              </a:endParaRPr>
            </a:p>
          </p:txBody>
        </p:sp>
        <p:sp>
          <p:nvSpPr>
            <p:cNvPr id="16" name="矩形 15"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a:xfrm>
              <a:off x="742335" y="4229100"/>
              <a:ext cx="6075004" cy="19812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B0F0"/>
                </a:solidFill>
              </a:endParaRPr>
            </a:p>
          </p:txBody>
        </p:sp>
      </p:grpSp>
      <p:grpSp>
        <p:nvGrpSpPr>
          <p:cNvPr id="22" name="组合 21"/>
          <p:cNvGrpSpPr/>
          <p:nvPr/>
        </p:nvGrpSpPr>
        <p:grpSpPr>
          <a:xfrm>
            <a:off x="6466067" y="6953250"/>
            <a:ext cx="6075004" cy="1981200"/>
            <a:chOff x="742335" y="6648450"/>
            <a:chExt cx="6075004" cy="1981200"/>
          </a:xfrm>
        </p:grpSpPr>
        <p:sp>
          <p:nvSpPr>
            <p:cNvPr id="17" name="矩形 16"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a:xfrm>
              <a:off x="742335" y="6648450"/>
              <a:ext cx="6075004" cy="19812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18" name="文本框 27"/>
            <p:cNvSpPr txBox="1"/>
            <p:nvPr/>
          </p:nvSpPr>
          <p:spPr>
            <a:xfrm>
              <a:off x="1139827" y="6851839"/>
              <a:ext cx="5280024" cy="50270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200"/>
                </a:lnSpc>
              </a:pPr>
              <a:r>
                <a:rPr lang="zh-CN" altLang="en-US" sz="2800" b="1" dirty="0">
                  <a:solidFill>
                    <a:schemeClr val="tx1">
                      <a:lumMod val="75000"/>
                      <a:lumOff val="25000"/>
                    </a:schemeClr>
                  </a:solidFill>
                  <a:latin typeface="+mj-ea"/>
                  <a:ea typeface="+mj-ea"/>
                </a:rPr>
                <a:t>标题添加此处</a:t>
              </a:r>
              <a:endParaRPr lang="zh-CN" altLang="en-US" sz="2800" b="1" dirty="0">
                <a:solidFill>
                  <a:schemeClr val="tx1">
                    <a:lumMod val="75000"/>
                    <a:lumOff val="25000"/>
                  </a:schemeClr>
                </a:solidFill>
                <a:latin typeface="+mj-ea"/>
                <a:ea typeface="+mj-ea"/>
              </a:endParaRPr>
            </a:p>
          </p:txBody>
        </p:sp>
        <p:sp>
          <p:nvSpPr>
            <p:cNvPr id="1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006476" y="7390129"/>
              <a:ext cx="5546724" cy="1025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2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grpSp>
      <p:sp>
        <p:nvSpPr>
          <p:cNvPr id="23"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1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nodeType="withEffect">
                                  <p:stCondLst>
                                    <p:cond delay="2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8" name="Freeform 61"/>
          <p:cNvSpPr>
            <a:spLocks noEditPoints="1"/>
          </p:cNvSpPr>
          <p:nvPr/>
        </p:nvSpPr>
        <p:spPr bwMode="auto">
          <a:xfrm>
            <a:off x="8457886" y="1314408"/>
            <a:ext cx="2091366" cy="31856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00B0F0"/>
          </a:solidFill>
          <a:ln>
            <a:noFill/>
          </a:ln>
        </p:spPr>
        <p:txBody>
          <a:bodyPr vert="horz" wrap="square" lIns="98694" tIns="49347" rIns="98694" bIns="49347"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defRPr/>
            </a:pPr>
            <a:endParaRPr lang="zh-CN" altLang="en-US" sz="1945" kern="0">
              <a:solidFill>
                <a:schemeClr val="tx1">
                  <a:lumMod val="75000"/>
                  <a:lumOff val="25000"/>
                </a:schemeClr>
              </a:solidFill>
              <a:latin typeface="小米兰亭_GB外压缩"/>
              <a:ea typeface="小米兰亭_GB外压缩"/>
            </a:endParaRPr>
          </a:p>
        </p:txBody>
      </p:sp>
      <p:grpSp>
        <p:nvGrpSpPr>
          <p:cNvPr id="39" name="组合 38"/>
          <p:cNvGrpSpPr/>
          <p:nvPr/>
        </p:nvGrpSpPr>
        <p:grpSpPr>
          <a:xfrm>
            <a:off x="7097057" y="4925319"/>
            <a:ext cx="4813024" cy="878893"/>
            <a:chOff x="1584043" y="5144515"/>
            <a:chExt cx="4813024" cy="878893"/>
          </a:xfrm>
        </p:grpSpPr>
        <p:sp>
          <p:nvSpPr>
            <p:cNvPr id="52" name="矩形 51"/>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53" name="矩形 52"/>
            <p:cNvSpPr/>
            <p:nvPr/>
          </p:nvSpPr>
          <p:spPr>
            <a:xfrm>
              <a:off x="1584043" y="5191741"/>
              <a:ext cx="614271" cy="55739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01</a:t>
              </a:r>
              <a:endParaRPr lang="zh-CN" altLang="en-US" sz="3020" dirty="0">
                <a:solidFill>
                  <a:schemeClr val="tx1">
                    <a:lumMod val="75000"/>
                    <a:lumOff val="25000"/>
                  </a:schemeClr>
                </a:solidFill>
                <a:ea typeface="小米兰亭_GB外压缩"/>
              </a:endParaRPr>
            </a:p>
          </p:txBody>
        </p:sp>
        <p:sp>
          <p:nvSpPr>
            <p:cNvPr id="54" name="矩形 53"/>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grpSp>
        <p:nvGrpSpPr>
          <p:cNvPr id="40" name="组合 39"/>
          <p:cNvGrpSpPr/>
          <p:nvPr/>
        </p:nvGrpSpPr>
        <p:grpSpPr>
          <a:xfrm>
            <a:off x="7097057" y="6116384"/>
            <a:ext cx="4813024" cy="878893"/>
            <a:chOff x="1584043" y="5144515"/>
            <a:chExt cx="4813024" cy="878893"/>
          </a:xfrm>
        </p:grpSpPr>
        <p:sp>
          <p:nvSpPr>
            <p:cNvPr id="49" name="矩形 48"/>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50" name="矩形 49"/>
            <p:cNvSpPr/>
            <p:nvPr/>
          </p:nvSpPr>
          <p:spPr>
            <a:xfrm>
              <a:off x="1584043" y="5191741"/>
              <a:ext cx="614271" cy="55399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02</a:t>
              </a:r>
              <a:endParaRPr lang="zh-CN" altLang="en-US" sz="3020" dirty="0">
                <a:solidFill>
                  <a:schemeClr val="tx1">
                    <a:lumMod val="75000"/>
                    <a:lumOff val="25000"/>
                  </a:schemeClr>
                </a:solidFill>
                <a:ea typeface="小米兰亭_GB外压缩"/>
              </a:endParaRPr>
            </a:p>
          </p:txBody>
        </p:sp>
        <p:sp>
          <p:nvSpPr>
            <p:cNvPr id="51" name="矩形 50"/>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grpSp>
        <p:nvGrpSpPr>
          <p:cNvPr id="41" name="组合 40"/>
          <p:cNvGrpSpPr/>
          <p:nvPr/>
        </p:nvGrpSpPr>
        <p:grpSpPr>
          <a:xfrm>
            <a:off x="7097057" y="7307449"/>
            <a:ext cx="4813024" cy="878893"/>
            <a:chOff x="1584043" y="5144515"/>
            <a:chExt cx="4813024" cy="878893"/>
          </a:xfrm>
        </p:grpSpPr>
        <p:sp>
          <p:nvSpPr>
            <p:cNvPr id="46" name="矩形 45"/>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47" name="矩形 46"/>
            <p:cNvSpPr/>
            <p:nvPr/>
          </p:nvSpPr>
          <p:spPr>
            <a:xfrm>
              <a:off x="1584043" y="5191741"/>
              <a:ext cx="614271" cy="55399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03</a:t>
              </a:r>
              <a:endParaRPr lang="zh-CN" altLang="en-US" sz="3020" dirty="0">
                <a:solidFill>
                  <a:schemeClr val="tx1">
                    <a:lumMod val="75000"/>
                    <a:lumOff val="25000"/>
                  </a:schemeClr>
                </a:solidFill>
                <a:ea typeface="小米兰亭_GB外压缩"/>
              </a:endParaRPr>
            </a:p>
          </p:txBody>
        </p:sp>
        <p:sp>
          <p:nvSpPr>
            <p:cNvPr id="48" name="矩形 47"/>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grpSp>
        <p:nvGrpSpPr>
          <p:cNvPr id="42" name="组合 41"/>
          <p:cNvGrpSpPr/>
          <p:nvPr/>
        </p:nvGrpSpPr>
        <p:grpSpPr>
          <a:xfrm>
            <a:off x="7097057" y="8498513"/>
            <a:ext cx="4813024" cy="878893"/>
            <a:chOff x="1584043" y="5144515"/>
            <a:chExt cx="4813024" cy="878893"/>
          </a:xfrm>
        </p:grpSpPr>
        <p:sp>
          <p:nvSpPr>
            <p:cNvPr id="43" name="矩形 42"/>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44" name="矩形 43"/>
            <p:cNvSpPr/>
            <p:nvPr/>
          </p:nvSpPr>
          <p:spPr>
            <a:xfrm>
              <a:off x="1584043" y="5191741"/>
              <a:ext cx="614271" cy="55399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04</a:t>
              </a:r>
              <a:endParaRPr lang="zh-CN" altLang="en-US" sz="3020" dirty="0">
                <a:solidFill>
                  <a:schemeClr val="tx1">
                    <a:lumMod val="75000"/>
                    <a:lumOff val="25000"/>
                  </a:schemeClr>
                </a:solidFill>
                <a:ea typeface="小米兰亭_GB外压缩"/>
              </a:endParaRPr>
            </a:p>
          </p:txBody>
        </p:sp>
        <p:sp>
          <p:nvSpPr>
            <p:cNvPr id="45" name="矩形 44"/>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26" name="TextBox 14"/>
          <p:cNvSpPr txBox="1"/>
          <p:nvPr/>
        </p:nvSpPr>
        <p:spPr>
          <a:xfrm>
            <a:off x="8890406" y="1761378"/>
            <a:ext cx="3916902"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en-US" altLang="zh-CN" sz="1400" dirty="0">
              <a:solidFill>
                <a:schemeClr val="tx1">
                  <a:lumMod val="65000"/>
                  <a:lumOff val="35000"/>
                </a:schemeClr>
              </a:solidFill>
            </a:endParaRPr>
          </a:p>
        </p:txBody>
      </p:sp>
      <p:sp>
        <p:nvSpPr>
          <p:cNvPr id="27" name="文本框 40"/>
          <p:cNvSpPr txBox="1"/>
          <p:nvPr/>
        </p:nvSpPr>
        <p:spPr>
          <a:xfrm>
            <a:off x="8890407" y="1263090"/>
            <a:ext cx="3102287"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110"/>
              </a:lnSpc>
            </a:pPr>
            <a:r>
              <a:rPr lang="en-US" altLang="zh-CN" sz="2590" b="1" dirty="0">
                <a:solidFill>
                  <a:srgbClr val="00B0F0"/>
                </a:solidFill>
              </a:rPr>
              <a:t>ADD YOUR TITLE </a:t>
            </a:r>
            <a:endParaRPr lang="zh-CN" altLang="en-US" sz="2590" b="1" dirty="0">
              <a:solidFill>
                <a:srgbClr val="00B0F0"/>
              </a:solidFill>
            </a:endParaRPr>
          </a:p>
        </p:txBody>
      </p:sp>
      <p:sp>
        <p:nvSpPr>
          <p:cNvPr id="28" name="矩形 27"/>
          <p:cNvSpPr/>
          <p:nvPr/>
        </p:nvSpPr>
        <p:spPr>
          <a:xfrm>
            <a:off x="5723733" y="1344272"/>
            <a:ext cx="3010020" cy="1780379"/>
          </a:xfrm>
          <a:prstGeom prst="rect">
            <a:avLst/>
          </a:prstGeom>
          <a:blipFill>
            <a:blip r:embed="rId1"/>
            <a:stretch>
              <a:fillRect/>
            </a:stretch>
          </a:blip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29" name="TextBox 14"/>
          <p:cNvSpPr txBox="1"/>
          <p:nvPr/>
        </p:nvSpPr>
        <p:spPr>
          <a:xfrm>
            <a:off x="8890406" y="4625593"/>
            <a:ext cx="3916902"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en-US" altLang="zh-CN" sz="1400" dirty="0">
              <a:solidFill>
                <a:schemeClr val="tx1">
                  <a:lumMod val="65000"/>
                  <a:lumOff val="35000"/>
                </a:schemeClr>
              </a:solidFill>
            </a:endParaRPr>
          </a:p>
        </p:txBody>
      </p:sp>
      <p:sp>
        <p:nvSpPr>
          <p:cNvPr id="30" name="矩形 29"/>
          <p:cNvSpPr/>
          <p:nvPr/>
        </p:nvSpPr>
        <p:spPr>
          <a:xfrm>
            <a:off x="5723733" y="4079435"/>
            <a:ext cx="3010020" cy="1780379"/>
          </a:xfrm>
          <a:prstGeom prst="rect">
            <a:avLst/>
          </a:prstGeom>
          <a:blipFill>
            <a:blip r:embed="rId1"/>
            <a:stretch>
              <a:fillRect/>
            </a:stretch>
          </a:blipFill>
          <a:ln w="762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31" name="TextBox 14"/>
          <p:cNvSpPr txBox="1"/>
          <p:nvPr/>
        </p:nvSpPr>
        <p:spPr>
          <a:xfrm>
            <a:off x="8890406" y="7692094"/>
            <a:ext cx="3916902"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en-US" altLang="zh-CN" sz="1400" dirty="0">
              <a:solidFill>
                <a:schemeClr val="tx1">
                  <a:lumMod val="65000"/>
                  <a:lumOff val="35000"/>
                </a:schemeClr>
              </a:solidFill>
            </a:endParaRPr>
          </a:p>
        </p:txBody>
      </p:sp>
      <p:sp>
        <p:nvSpPr>
          <p:cNvPr id="32" name="矩形 31"/>
          <p:cNvSpPr/>
          <p:nvPr/>
        </p:nvSpPr>
        <p:spPr>
          <a:xfrm>
            <a:off x="5723733" y="7102487"/>
            <a:ext cx="3010020" cy="1780379"/>
          </a:xfrm>
          <a:prstGeom prst="rect">
            <a:avLst/>
          </a:prstGeom>
          <a:blipFill>
            <a:blip r:embed="rId1"/>
            <a:stretch>
              <a:fillRect/>
            </a:stretch>
          </a:blip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33" name="文本框 40"/>
          <p:cNvSpPr txBox="1"/>
          <p:nvPr/>
        </p:nvSpPr>
        <p:spPr>
          <a:xfrm>
            <a:off x="8890407" y="4130981"/>
            <a:ext cx="3102287"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110"/>
              </a:lnSpc>
            </a:pPr>
            <a:r>
              <a:rPr lang="en-US" altLang="zh-CN" sz="2590" b="1" dirty="0">
                <a:solidFill>
                  <a:schemeClr val="tx1">
                    <a:lumMod val="75000"/>
                    <a:lumOff val="25000"/>
                  </a:schemeClr>
                </a:solidFill>
              </a:rPr>
              <a:t>ADD YOUR TITLE </a:t>
            </a:r>
            <a:endParaRPr lang="zh-CN" altLang="en-US" sz="2590" b="1" dirty="0">
              <a:solidFill>
                <a:schemeClr val="tx1">
                  <a:lumMod val="75000"/>
                  <a:lumOff val="25000"/>
                </a:schemeClr>
              </a:solidFill>
            </a:endParaRPr>
          </a:p>
        </p:txBody>
      </p:sp>
      <p:sp>
        <p:nvSpPr>
          <p:cNvPr id="34" name="文本框 40"/>
          <p:cNvSpPr txBox="1"/>
          <p:nvPr/>
        </p:nvSpPr>
        <p:spPr>
          <a:xfrm>
            <a:off x="8890407" y="7220545"/>
            <a:ext cx="3102287"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110"/>
              </a:lnSpc>
            </a:pPr>
            <a:r>
              <a:rPr lang="en-US" altLang="zh-CN" sz="2590" b="1" dirty="0">
                <a:solidFill>
                  <a:srgbClr val="00B0F0"/>
                </a:solidFill>
              </a:rPr>
              <a:t>ADD YOUR TITLE </a:t>
            </a:r>
            <a:endParaRPr lang="zh-CN" altLang="en-US" sz="2590" b="1" dirty="0">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THREE</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5"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工作经验总结</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
        <p:nvSpPr>
          <p:cNvPr id="11" name="Oval 11"/>
          <p:cNvSpPr>
            <a:spLocks noChangeArrowheads="1"/>
          </p:cNvSpPr>
          <p:nvPr/>
        </p:nvSpPr>
        <p:spPr bwMode="auto">
          <a:xfrm>
            <a:off x="8743627" y="3835936"/>
            <a:ext cx="1519885" cy="1502206"/>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sp>
        <p:nvSpPr>
          <p:cNvPr id="15" name="任意多边形 14"/>
          <p:cNvSpPr>
            <a:spLocks noChangeArrowheads="1"/>
          </p:cNvSpPr>
          <p:nvPr/>
        </p:nvSpPr>
        <p:spPr bwMode="auto">
          <a:xfrm>
            <a:off x="5723733" y="-623374"/>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3" name="Freeform 177"/>
          <p:cNvSpPr>
            <a:spLocks noEditPoints="1"/>
          </p:cNvSpPr>
          <p:nvPr/>
        </p:nvSpPr>
        <p:spPr bwMode="auto">
          <a:xfrm>
            <a:off x="9092295" y="4124257"/>
            <a:ext cx="921298" cy="932604"/>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6007014" y="4483480"/>
            <a:ext cx="1632604" cy="1632602"/>
            <a:chOff x="283282" y="4483480"/>
            <a:chExt cx="1632604" cy="1632602"/>
          </a:xfrm>
        </p:grpSpPr>
        <p:sp>
          <p:nvSpPr>
            <p:cNvPr id="4" name="椭圆 3"/>
            <p:cNvSpPr/>
            <p:nvPr/>
          </p:nvSpPr>
          <p:spPr>
            <a:xfrm>
              <a:off x="283282" y="4483480"/>
              <a:ext cx="1632604" cy="1632602"/>
            </a:xfrm>
            <a:prstGeom prst="ellipse">
              <a:avLst/>
            </a:prstGeom>
            <a:solidFill>
              <a:srgbClr val="00B0F0"/>
            </a:solidFill>
            <a:ln w="25400" cap="flat" cmpd="sng" algn="ctr">
              <a:noFill/>
              <a:prstDash val="solid"/>
            </a:ln>
            <a:effectLst/>
          </p:spPr>
          <p:txBody>
            <a:bodyPr rtlCol="0" anchor="ctr"/>
            <a:lstStyle/>
            <a:p>
              <a:pPr algn="ctr" defTabSz="1218565" fontAlgn="base">
                <a:spcBef>
                  <a:spcPct val="0"/>
                </a:spcBef>
                <a:spcAft>
                  <a:spcPct val="0"/>
                </a:spcAft>
              </a:pPr>
              <a:endParaRPr lang="zh-CN" altLang="en-US" sz="2400" kern="0">
                <a:solidFill>
                  <a:prstClr val="white"/>
                </a:solidFill>
                <a:latin typeface="Calibri" panose="020F0502020204030204"/>
                <a:ea typeface="宋体" panose="02010600030101010101" pitchFamily="2" charset="-122"/>
              </a:endParaRPr>
            </a:p>
          </p:txBody>
        </p:sp>
        <p:sp>
          <p:nvSpPr>
            <p:cNvPr id="5" name="TextBox 3"/>
            <p:cNvSpPr txBox="1"/>
            <p:nvPr/>
          </p:nvSpPr>
          <p:spPr>
            <a:xfrm>
              <a:off x="463501" y="4741595"/>
              <a:ext cx="1240518" cy="1154162"/>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lnSpc>
                  <a:spcPts val="4500"/>
                </a:lnSpc>
                <a:spcBef>
                  <a:spcPct val="0"/>
                </a:spcBef>
                <a:spcAft>
                  <a:spcPct val="0"/>
                </a:spcAft>
              </a:pPr>
              <a:r>
                <a:rPr lang="zh-CN" altLang="en-US" sz="3200" b="1" dirty="0">
                  <a:solidFill>
                    <a:prstClr val="white"/>
                  </a:solidFill>
                  <a:latin typeface="微软雅黑" panose="020B0503020204020204" charset="-122"/>
                </a:rPr>
                <a:t>危机</a:t>
              </a:r>
              <a:endParaRPr lang="en-US" altLang="zh-CN" sz="3200" b="1" dirty="0">
                <a:solidFill>
                  <a:prstClr val="white"/>
                </a:solidFill>
                <a:latin typeface="微软雅黑" panose="020B0503020204020204" charset="-122"/>
              </a:endParaRPr>
            </a:p>
            <a:p>
              <a:pPr algn="ctr" defTabSz="1218565" fontAlgn="base">
                <a:lnSpc>
                  <a:spcPts val="4500"/>
                </a:lnSpc>
                <a:spcBef>
                  <a:spcPct val="0"/>
                </a:spcBef>
                <a:spcAft>
                  <a:spcPct val="0"/>
                </a:spcAft>
              </a:pPr>
              <a:r>
                <a:rPr lang="zh-CN" altLang="en-US" sz="3200" b="1" dirty="0">
                  <a:solidFill>
                    <a:prstClr val="white"/>
                  </a:solidFill>
                  <a:latin typeface="微软雅黑" panose="020B0503020204020204" charset="-122"/>
                </a:rPr>
                <a:t>状况</a:t>
              </a:r>
              <a:endParaRPr lang="zh-CN" altLang="en-US" sz="3200" b="1" dirty="0">
                <a:solidFill>
                  <a:prstClr val="white"/>
                </a:solidFill>
                <a:latin typeface="微软雅黑" panose="020B0503020204020204" charset="-122"/>
              </a:endParaRPr>
            </a:p>
          </p:txBody>
        </p:sp>
      </p:grpSp>
      <p:sp>
        <p:nvSpPr>
          <p:cNvPr id="6" name="TextBox 9"/>
          <p:cNvSpPr txBox="1"/>
          <p:nvPr/>
        </p:nvSpPr>
        <p:spPr>
          <a:xfrm>
            <a:off x="5837905" y="6400581"/>
            <a:ext cx="2112235" cy="28732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pPr>
            <a:r>
              <a:rPr lang="zh-CN" altLang="en-US" sz="1865" b="1" dirty="0">
                <a:solidFill>
                  <a:schemeClr val="tx1">
                    <a:lumMod val="75000"/>
                    <a:lumOff val="25000"/>
                  </a:schemeClr>
                </a:solidFill>
                <a:latin typeface="微软雅黑" panose="020B0503020204020204" charset="-122"/>
              </a:rPr>
              <a:t>关键字设问？</a:t>
            </a:r>
            <a:endParaRPr lang="zh-CN" altLang="en-US" sz="1865" b="1" dirty="0">
              <a:solidFill>
                <a:schemeClr val="tx1">
                  <a:lumMod val="75000"/>
                  <a:lumOff val="25000"/>
                </a:schemeClr>
              </a:solidFill>
              <a:latin typeface="微软雅黑" panose="020B0503020204020204" charset="-122"/>
            </a:endParaRPr>
          </a:p>
        </p:txBody>
      </p:sp>
      <p:sp>
        <p:nvSpPr>
          <p:cNvPr id="7" name="TextBox 10"/>
          <p:cNvSpPr txBox="1"/>
          <p:nvPr/>
        </p:nvSpPr>
        <p:spPr>
          <a:xfrm>
            <a:off x="5837905" y="6762175"/>
            <a:ext cx="2112235" cy="28732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pPr>
            <a:r>
              <a:rPr lang="zh-CN" altLang="en-US" sz="1865" b="1" dirty="0">
                <a:solidFill>
                  <a:schemeClr val="tx1">
                    <a:lumMod val="75000"/>
                    <a:lumOff val="25000"/>
                  </a:schemeClr>
                </a:solidFill>
                <a:latin typeface="微软雅黑" panose="020B0503020204020204" charset="-122"/>
              </a:rPr>
              <a:t>关键字设问？</a:t>
            </a:r>
            <a:endParaRPr lang="zh-CN" altLang="en-US" sz="1865" b="1" dirty="0">
              <a:solidFill>
                <a:schemeClr val="tx1">
                  <a:lumMod val="75000"/>
                  <a:lumOff val="25000"/>
                </a:schemeClr>
              </a:solidFill>
              <a:latin typeface="微软雅黑" panose="020B0503020204020204" charset="-122"/>
            </a:endParaRPr>
          </a:p>
        </p:txBody>
      </p:sp>
      <p:sp>
        <p:nvSpPr>
          <p:cNvPr id="8" name="TextBox 11"/>
          <p:cNvSpPr txBox="1"/>
          <p:nvPr/>
        </p:nvSpPr>
        <p:spPr>
          <a:xfrm>
            <a:off x="5837905" y="7146217"/>
            <a:ext cx="2112235" cy="28732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pPr>
            <a:r>
              <a:rPr lang="zh-CN" altLang="en-US" sz="1865" b="1" dirty="0">
                <a:solidFill>
                  <a:schemeClr val="tx1">
                    <a:lumMod val="75000"/>
                    <a:lumOff val="25000"/>
                  </a:schemeClr>
                </a:solidFill>
                <a:latin typeface="微软雅黑" panose="020B0503020204020204" charset="-122"/>
              </a:rPr>
              <a:t>关键字设问？</a:t>
            </a:r>
            <a:endParaRPr lang="zh-CN" altLang="en-US" sz="1865" b="1" dirty="0">
              <a:solidFill>
                <a:schemeClr val="tx1">
                  <a:lumMod val="75000"/>
                  <a:lumOff val="25000"/>
                </a:schemeClr>
              </a:solidFill>
              <a:latin typeface="微软雅黑" panose="020B0503020204020204" charset="-122"/>
            </a:endParaRPr>
          </a:p>
        </p:txBody>
      </p:sp>
      <p:sp>
        <p:nvSpPr>
          <p:cNvPr id="9" name="Freeform 5"/>
          <p:cNvSpPr/>
          <p:nvPr/>
        </p:nvSpPr>
        <p:spPr bwMode="auto">
          <a:xfrm>
            <a:off x="7647460" y="1973944"/>
            <a:ext cx="965797" cy="6769006"/>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B0F0"/>
          </a:solidFill>
          <a:ln>
            <a:noFill/>
          </a:ln>
        </p:spPr>
        <p:txBody>
          <a:bodyPr vert="horz" wrap="square" lIns="121920" tIns="60960" rIns="121920" bIns="60960" numCol="1" anchor="t" anchorCtr="0" compatLnSpc="1"/>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defTabSz="1218565" fontAlgn="base">
              <a:spcBef>
                <a:spcPct val="0"/>
              </a:spcBef>
              <a:spcAft>
                <a:spcPct val="0"/>
              </a:spcAft>
              <a:defRPr/>
            </a:pPr>
            <a:endParaRPr lang="zh-CN" altLang="en-US" sz="2000" kern="0">
              <a:solidFill>
                <a:prstClr val="black"/>
              </a:solidFill>
              <a:ea typeface="宋体" panose="02010600030101010101" pitchFamily="2" charset="-122"/>
            </a:endParaRPr>
          </a:p>
        </p:txBody>
      </p:sp>
      <p:grpSp>
        <p:nvGrpSpPr>
          <p:cNvPr id="10" name="组合 9"/>
          <p:cNvGrpSpPr/>
          <p:nvPr/>
        </p:nvGrpSpPr>
        <p:grpSpPr>
          <a:xfrm>
            <a:off x="8431505" y="2151896"/>
            <a:ext cx="4389438" cy="574044"/>
            <a:chOff x="2888344" y="2253496"/>
            <a:chExt cx="4389438" cy="574044"/>
          </a:xfrm>
        </p:grpSpPr>
        <p:sp>
          <p:nvSpPr>
            <p:cNvPr id="11"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12"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13" name="组合 12"/>
          <p:cNvGrpSpPr/>
          <p:nvPr/>
        </p:nvGrpSpPr>
        <p:grpSpPr>
          <a:xfrm>
            <a:off x="8431505" y="2987504"/>
            <a:ext cx="4389438" cy="574044"/>
            <a:chOff x="2888344" y="2253496"/>
            <a:chExt cx="4389438" cy="574044"/>
          </a:xfrm>
        </p:grpSpPr>
        <p:sp>
          <p:nvSpPr>
            <p:cNvPr id="14"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15"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16" name="组合 15"/>
          <p:cNvGrpSpPr/>
          <p:nvPr/>
        </p:nvGrpSpPr>
        <p:grpSpPr>
          <a:xfrm>
            <a:off x="8431505" y="3823112"/>
            <a:ext cx="4389438" cy="574044"/>
            <a:chOff x="2888344" y="2253496"/>
            <a:chExt cx="4389438" cy="574044"/>
          </a:xfrm>
        </p:grpSpPr>
        <p:sp>
          <p:nvSpPr>
            <p:cNvPr id="17"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18"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19" name="组合 18"/>
          <p:cNvGrpSpPr/>
          <p:nvPr/>
        </p:nvGrpSpPr>
        <p:grpSpPr>
          <a:xfrm>
            <a:off x="8431505" y="4658720"/>
            <a:ext cx="4389438" cy="574044"/>
            <a:chOff x="2888344" y="2253496"/>
            <a:chExt cx="4389438" cy="574044"/>
          </a:xfrm>
        </p:grpSpPr>
        <p:sp>
          <p:nvSpPr>
            <p:cNvPr id="20"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21"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22" name="组合 21"/>
          <p:cNvGrpSpPr/>
          <p:nvPr/>
        </p:nvGrpSpPr>
        <p:grpSpPr>
          <a:xfrm>
            <a:off x="8431505" y="5494328"/>
            <a:ext cx="4389438" cy="574044"/>
            <a:chOff x="2888344" y="2253496"/>
            <a:chExt cx="4389438" cy="574044"/>
          </a:xfrm>
        </p:grpSpPr>
        <p:sp>
          <p:nvSpPr>
            <p:cNvPr id="23"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24"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25" name="组合 24"/>
          <p:cNvGrpSpPr/>
          <p:nvPr/>
        </p:nvGrpSpPr>
        <p:grpSpPr>
          <a:xfrm>
            <a:off x="8431505" y="6329936"/>
            <a:ext cx="4389438" cy="574044"/>
            <a:chOff x="2888344" y="2253496"/>
            <a:chExt cx="4389438" cy="574044"/>
          </a:xfrm>
        </p:grpSpPr>
        <p:sp>
          <p:nvSpPr>
            <p:cNvPr id="26"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27"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28" name="组合 27"/>
          <p:cNvGrpSpPr/>
          <p:nvPr/>
        </p:nvGrpSpPr>
        <p:grpSpPr>
          <a:xfrm>
            <a:off x="8431505" y="7165544"/>
            <a:ext cx="4389438" cy="574044"/>
            <a:chOff x="2888344" y="2253496"/>
            <a:chExt cx="4389438" cy="574044"/>
          </a:xfrm>
        </p:grpSpPr>
        <p:sp>
          <p:nvSpPr>
            <p:cNvPr id="29"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30"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31" name="组合 30"/>
          <p:cNvGrpSpPr/>
          <p:nvPr/>
        </p:nvGrpSpPr>
        <p:grpSpPr>
          <a:xfrm>
            <a:off x="8431505" y="8001153"/>
            <a:ext cx="4389438" cy="574044"/>
            <a:chOff x="2888344" y="2253496"/>
            <a:chExt cx="4389438" cy="574044"/>
          </a:xfrm>
        </p:grpSpPr>
        <p:sp>
          <p:nvSpPr>
            <p:cNvPr id="32"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33"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sp>
        <p:nvSpPr>
          <p:cNvPr id="34"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187233" y="9321624"/>
            <a:ext cx="6633710"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9250">
              <a:lnSpc>
                <a:spcPts val="1800"/>
              </a:lnSpc>
              <a:spcBef>
                <a:spcPts val="915"/>
              </a:spcBef>
              <a:buFont typeface="Wingdings" panose="05000000000000000000" pitchFamily="2" charset="2"/>
              <a:buChar char="l"/>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70" name="组合 69"/>
          <p:cNvGrpSpPr/>
          <p:nvPr/>
        </p:nvGrpSpPr>
        <p:grpSpPr>
          <a:xfrm rot="16200000">
            <a:off x="5397551" y="5591835"/>
            <a:ext cx="6211436" cy="1233673"/>
            <a:chOff x="25400" y="3898774"/>
            <a:chExt cx="6807200" cy="1143002"/>
          </a:xfrm>
        </p:grpSpPr>
        <p:cxnSp>
          <p:nvCxnSpPr>
            <p:cNvPr id="90" name="直接连接符 89"/>
            <p:cNvCxnSpPr/>
            <p:nvPr/>
          </p:nvCxnSpPr>
          <p:spPr>
            <a:xfrm flipH="1">
              <a:off x="25400" y="3898776"/>
              <a:ext cx="3403600" cy="1143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429000" y="3898776"/>
              <a:ext cx="3403600" cy="1143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1892300" y="3898776"/>
              <a:ext cx="1536700" cy="10668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425983" y="3898776"/>
              <a:ext cx="1536700" cy="10668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432016" y="3898774"/>
              <a:ext cx="1" cy="1143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1" name="文本框 35"/>
          <p:cNvSpPr txBox="1"/>
          <p:nvPr/>
        </p:nvSpPr>
        <p:spPr>
          <a:xfrm>
            <a:off x="6224876" y="1132697"/>
            <a:ext cx="6557388" cy="984885"/>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dirty="0"/>
              <a:t>Lorem ipsum dolor sit </a:t>
            </a:r>
            <a:r>
              <a:rPr lang="en-US" altLang="zh-CN" sz="1600" dirty="0" err="1"/>
              <a:t>amet</a:t>
            </a:r>
            <a:r>
              <a:rPr lang="en-US" altLang="zh-CN" sz="1600" dirty="0"/>
              <a:t>, </a:t>
            </a:r>
            <a:r>
              <a:rPr lang="en-US" altLang="zh-CN" sz="1600" dirty="0" err="1"/>
              <a:t>consectetur</a:t>
            </a:r>
            <a:r>
              <a:rPr lang="en-US" altLang="zh-CN" sz="1600" dirty="0"/>
              <a:t> </a:t>
            </a:r>
            <a:r>
              <a:rPr lang="en-US" altLang="zh-CN" sz="1600" dirty="0" err="1"/>
              <a:t>adipiscing</a:t>
            </a:r>
            <a:r>
              <a:rPr lang="en-US" altLang="zh-CN" sz="1600" dirty="0"/>
              <a:t> </a:t>
            </a:r>
            <a:r>
              <a:rPr lang="en-US" altLang="zh-CN" sz="1600" dirty="0" err="1"/>
              <a:t>elit</a:t>
            </a:r>
            <a:r>
              <a:rPr lang="en-US" altLang="zh-CN" sz="1600" dirty="0"/>
              <a:t>. </a:t>
            </a:r>
            <a:r>
              <a:rPr lang="en-US" altLang="zh-CN" sz="1600" dirty="0" err="1"/>
              <a:t>Proin</a:t>
            </a:r>
            <a:r>
              <a:rPr lang="en-US" altLang="zh-CN" sz="1600" dirty="0"/>
              <a:t> </a:t>
            </a:r>
            <a:r>
              <a:rPr lang="en-US" altLang="zh-CN" sz="1600" dirty="0" err="1"/>
              <a:t>condimentum</a:t>
            </a:r>
            <a:r>
              <a:rPr lang="en-US" altLang="zh-CN" sz="1600" dirty="0"/>
              <a:t> </a:t>
            </a:r>
            <a:r>
              <a:rPr lang="en-US" altLang="zh-CN" sz="1600" dirty="0" err="1"/>
              <a:t>velit</a:t>
            </a:r>
            <a:r>
              <a:rPr lang="en-US" altLang="zh-CN" sz="1600" dirty="0"/>
              <a:t> in </a:t>
            </a:r>
            <a:r>
              <a:rPr lang="en-US" altLang="zh-CN" sz="1600" dirty="0" err="1"/>
              <a:t>tortor</a:t>
            </a:r>
            <a:r>
              <a:rPr lang="en-US" altLang="zh-CN" sz="1600" dirty="0"/>
              <a:t> </a:t>
            </a:r>
            <a:r>
              <a:rPr lang="en-US" altLang="zh-CN" sz="1600" dirty="0" err="1"/>
              <a:t>posuere</a:t>
            </a:r>
            <a:r>
              <a:rPr lang="en-US" altLang="zh-CN" sz="1600" dirty="0"/>
              <a:t> </a:t>
            </a:r>
            <a:r>
              <a:rPr lang="en-US" altLang="zh-CN" sz="1600" dirty="0" err="1"/>
              <a:t>posuere</a:t>
            </a:r>
            <a:r>
              <a:rPr lang="en-US" altLang="zh-CN" sz="1600" dirty="0"/>
              <a:t>. Class </a:t>
            </a:r>
            <a:r>
              <a:rPr lang="en-US" altLang="zh-CN" sz="1600" dirty="0" err="1"/>
              <a:t>aptent</a:t>
            </a:r>
            <a:r>
              <a:rPr lang="en-US" altLang="zh-CN" sz="1600" dirty="0"/>
              <a:t> </a:t>
            </a:r>
            <a:r>
              <a:rPr lang="en-US" altLang="zh-CN" sz="1600" dirty="0" err="1"/>
              <a:t>taciti</a:t>
            </a:r>
            <a:r>
              <a:rPr lang="en-US" altLang="zh-CN" sz="1600" dirty="0"/>
              <a:t> </a:t>
            </a:r>
            <a:r>
              <a:rPr lang="en-US" altLang="zh-CN" sz="1600" dirty="0" err="1"/>
              <a:t>sociosqu</a:t>
            </a:r>
            <a:r>
              <a:rPr lang="en-US" altLang="zh-CN" sz="1600" dirty="0"/>
              <a:t> ad </a:t>
            </a:r>
            <a:r>
              <a:rPr lang="en-US" altLang="zh-CN" sz="1600" dirty="0" err="1"/>
              <a:t>litora</a:t>
            </a:r>
            <a:r>
              <a:rPr lang="en-US" altLang="zh-CN" sz="1600" dirty="0"/>
              <a:t> </a:t>
            </a:r>
            <a:r>
              <a:rPr lang="en-US" altLang="zh-CN" sz="1600" dirty="0" err="1"/>
              <a:t>torquent</a:t>
            </a:r>
            <a:r>
              <a:rPr lang="en-US" altLang="zh-CN" sz="1600" dirty="0"/>
              <a:t> per </a:t>
            </a:r>
            <a:r>
              <a:rPr lang="en-US" altLang="zh-CN" sz="1600" dirty="0" err="1"/>
              <a:t>conubia</a:t>
            </a:r>
            <a:r>
              <a:rPr lang="en-US" altLang="zh-CN" sz="1600" dirty="0"/>
              <a:t> nostra, per </a:t>
            </a:r>
            <a:r>
              <a:rPr lang="en-US" altLang="zh-CN" sz="1600" dirty="0" err="1"/>
              <a:t>inceptos</a:t>
            </a:r>
            <a:r>
              <a:rPr lang="en-US" altLang="zh-CN" sz="1600" dirty="0"/>
              <a:t> </a:t>
            </a:r>
            <a:r>
              <a:rPr lang="en-US" altLang="zh-CN" sz="1600" dirty="0" err="1"/>
              <a:t>himenaeos</a:t>
            </a:r>
            <a:r>
              <a:rPr lang="en-US" altLang="zh-CN" sz="1600" dirty="0"/>
              <a:t>. Nunc </a:t>
            </a:r>
            <a:r>
              <a:rPr lang="en-US" altLang="zh-CN" sz="1600" dirty="0" err="1"/>
              <a:t>bibendum</a:t>
            </a:r>
            <a:r>
              <a:rPr lang="en-US" altLang="zh-CN" sz="1600" dirty="0"/>
              <a:t> </a:t>
            </a:r>
            <a:r>
              <a:rPr lang="en-US" altLang="zh-CN" sz="1600" dirty="0" err="1"/>
              <a:t>scelerisque</a:t>
            </a:r>
            <a:r>
              <a:rPr lang="en-US" altLang="zh-CN" sz="1600" dirty="0"/>
              <a:t> </a:t>
            </a:r>
            <a:r>
              <a:rPr lang="en-US" altLang="zh-CN" sz="1600" dirty="0" err="1"/>
              <a:t>turpis</a:t>
            </a:r>
            <a:r>
              <a:rPr lang="en-US" altLang="zh-CN" sz="1600" dirty="0"/>
              <a:t>. </a:t>
            </a:r>
            <a:r>
              <a:rPr lang="en-US" altLang="zh-CN" sz="1600" dirty="0" err="1"/>
              <a:t>Proin</a:t>
            </a:r>
            <a:r>
              <a:rPr lang="en-US" altLang="zh-CN" sz="1600" dirty="0"/>
              <a:t> </a:t>
            </a:r>
            <a:r>
              <a:rPr lang="en-US" altLang="zh-CN" sz="1600" dirty="0" err="1"/>
              <a:t>vel</a:t>
            </a:r>
            <a:r>
              <a:rPr lang="en-US" altLang="zh-CN" sz="1600" dirty="0"/>
              <a:t> semper </a:t>
            </a:r>
            <a:r>
              <a:rPr lang="en-US" altLang="zh-CN" sz="1600" dirty="0" err="1"/>
              <a:t>augue</a:t>
            </a:r>
            <a:r>
              <a:rPr lang="en-US" altLang="zh-CN" sz="1600" dirty="0"/>
              <a:t>, non </a:t>
            </a:r>
            <a:r>
              <a:rPr lang="en-US" altLang="zh-CN" sz="1600" dirty="0" err="1"/>
              <a:t>ornare</a:t>
            </a:r>
            <a:r>
              <a:rPr lang="en-US" altLang="zh-CN" sz="1600" dirty="0"/>
              <a:t> </a:t>
            </a:r>
            <a:r>
              <a:rPr lang="en-US" altLang="zh-CN" sz="1600" dirty="0" err="1"/>
              <a:t>tellus</a:t>
            </a:r>
            <a:r>
              <a:rPr lang="en-US" altLang="zh-CN" sz="1600" dirty="0"/>
              <a:t>. </a:t>
            </a:r>
            <a:endParaRPr lang="en-US" altLang="zh-CN" sz="1600" dirty="0"/>
          </a:p>
        </p:txBody>
      </p:sp>
      <p:grpSp>
        <p:nvGrpSpPr>
          <p:cNvPr id="72" name="组合 71"/>
          <p:cNvGrpSpPr/>
          <p:nvPr/>
        </p:nvGrpSpPr>
        <p:grpSpPr>
          <a:xfrm>
            <a:off x="9272062" y="2811566"/>
            <a:ext cx="2014995" cy="618843"/>
            <a:chOff x="1031875" y="3505200"/>
            <a:chExt cx="1866900" cy="573360"/>
          </a:xfrm>
        </p:grpSpPr>
        <p:sp>
          <p:nvSpPr>
            <p:cNvPr id="88" name="圆角矩形 87"/>
            <p:cNvSpPr/>
            <p:nvPr/>
          </p:nvSpPr>
          <p:spPr>
            <a:xfrm>
              <a:off x="1031875" y="3505200"/>
              <a:ext cx="1866900" cy="57336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9" name="文本框 38"/>
            <p:cNvSpPr txBox="1"/>
            <p:nvPr/>
          </p:nvSpPr>
          <p:spPr>
            <a:xfrm flipH="1">
              <a:off x="1246370"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3" name="组合 72"/>
          <p:cNvGrpSpPr/>
          <p:nvPr/>
        </p:nvGrpSpPr>
        <p:grpSpPr>
          <a:xfrm>
            <a:off x="9272062" y="4343743"/>
            <a:ext cx="2014995" cy="618843"/>
            <a:chOff x="3097213" y="3505200"/>
            <a:chExt cx="1866900" cy="573360"/>
          </a:xfrm>
        </p:grpSpPr>
        <p:sp>
          <p:nvSpPr>
            <p:cNvPr id="86" name="圆角矩形 85"/>
            <p:cNvSpPr/>
            <p:nvPr/>
          </p:nvSpPr>
          <p:spPr>
            <a:xfrm>
              <a:off x="3097213" y="3505200"/>
              <a:ext cx="1866900" cy="57336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7" name="文本框 41"/>
            <p:cNvSpPr txBox="1"/>
            <p:nvPr/>
          </p:nvSpPr>
          <p:spPr>
            <a:xfrm flipH="1">
              <a:off x="3311708"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4" name="组合 73"/>
          <p:cNvGrpSpPr/>
          <p:nvPr/>
        </p:nvGrpSpPr>
        <p:grpSpPr>
          <a:xfrm>
            <a:off x="9272062" y="5875920"/>
            <a:ext cx="2014995" cy="618843"/>
            <a:chOff x="5162551" y="3505200"/>
            <a:chExt cx="1866900" cy="573360"/>
          </a:xfrm>
        </p:grpSpPr>
        <p:sp>
          <p:nvSpPr>
            <p:cNvPr id="84" name="圆角矩形 83"/>
            <p:cNvSpPr/>
            <p:nvPr/>
          </p:nvSpPr>
          <p:spPr>
            <a:xfrm>
              <a:off x="5162551" y="3505200"/>
              <a:ext cx="1866900" cy="57336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5" name="文本框 44"/>
            <p:cNvSpPr txBox="1"/>
            <p:nvPr/>
          </p:nvSpPr>
          <p:spPr>
            <a:xfrm flipH="1">
              <a:off x="5377045"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5" name="组合 74"/>
          <p:cNvGrpSpPr/>
          <p:nvPr/>
        </p:nvGrpSpPr>
        <p:grpSpPr>
          <a:xfrm>
            <a:off x="9272062" y="7408097"/>
            <a:ext cx="2014995" cy="618843"/>
            <a:chOff x="7227889" y="3505200"/>
            <a:chExt cx="1866900" cy="573360"/>
          </a:xfrm>
        </p:grpSpPr>
        <p:sp>
          <p:nvSpPr>
            <p:cNvPr id="82" name="圆角矩形 81"/>
            <p:cNvSpPr/>
            <p:nvPr/>
          </p:nvSpPr>
          <p:spPr>
            <a:xfrm>
              <a:off x="7227889" y="3505200"/>
              <a:ext cx="1866900" cy="57336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3" name="文本框 47"/>
            <p:cNvSpPr txBox="1"/>
            <p:nvPr/>
          </p:nvSpPr>
          <p:spPr>
            <a:xfrm flipH="1">
              <a:off x="7442384"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6" name="组合 75"/>
          <p:cNvGrpSpPr/>
          <p:nvPr/>
        </p:nvGrpSpPr>
        <p:grpSpPr>
          <a:xfrm>
            <a:off x="9272062" y="8940275"/>
            <a:ext cx="2014995" cy="618843"/>
            <a:chOff x="9293225" y="3505200"/>
            <a:chExt cx="1866900" cy="573360"/>
          </a:xfrm>
        </p:grpSpPr>
        <p:sp>
          <p:nvSpPr>
            <p:cNvPr id="80" name="圆角矩形 79"/>
            <p:cNvSpPr/>
            <p:nvPr/>
          </p:nvSpPr>
          <p:spPr>
            <a:xfrm>
              <a:off x="9293225" y="3505200"/>
              <a:ext cx="1866900" cy="57336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1" name="文本框 50"/>
            <p:cNvSpPr txBox="1"/>
            <p:nvPr/>
          </p:nvSpPr>
          <p:spPr>
            <a:xfrm flipH="1">
              <a:off x="9507720"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7" name="组合 76"/>
          <p:cNvGrpSpPr/>
          <p:nvPr/>
        </p:nvGrpSpPr>
        <p:grpSpPr>
          <a:xfrm>
            <a:off x="6283472" y="5509588"/>
            <a:ext cx="1398160" cy="1398160"/>
            <a:chOff x="5443775" y="1524000"/>
            <a:chExt cx="1295400" cy="1295400"/>
          </a:xfrm>
        </p:grpSpPr>
        <p:sp>
          <p:nvSpPr>
            <p:cNvPr id="78" name="椭圆 77"/>
            <p:cNvSpPr/>
            <p:nvPr/>
          </p:nvSpPr>
          <p:spPr>
            <a:xfrm>
              <a:off x="5443775" y="1524000"/>
              <a:ext cx="1295400" cy="1295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79" name="KSO_Shape"/>
            <p:cNvSpPr/>
            <p:nvPr/>
          </p:nvSpPr>
          <p:spPr>
            <a:xfrm>
              <a:off x="5760406" y="1749059"/>
              <a:ext cx="662138" cy="845282"/>
            </a:xfrm>
            <a:custGeom>
              <a:avLst/>
              <a:gdLst/>
              <a:ahLst/>
              <a:cxnLst/>
              <a:rect l="l" t="t" r="r" b="b"/>
              <a:pathLst>
                <a:path w="926557" h="1124410">
                  <a:moveTo>
                    <a:pt x="319502" y="42976"/>
                  </a:moveTo>
                  <a:cubicBezTo>
                    <a:pt x="167768" y="42976"/>
                    <a:pt x="44763" y="161072"/>
                    <a:pt x="44763" y="306750"/>
                  </a:cubicBezTo>
                  <a:cubicBezTo>
                    <a:pt x="44763" y="452429"/>
                    <a:pt x="167768" y="570525"/>
                    <a:pt x="319502" y="570525"/>
                  </a:cubicBezTo>
                  <a:cubicBezTo>
                    <a:pt x="471237" y="570525"/>
                    <a:pt x="594242" y="452429"/>
                    <a:pt x="594242" y="306750"/>
                  </a:cubicBezTo>
                  <a:cubicBezTo>
                    <a:pt x="594242" y="161072"/>
                    <a:pt x="471237" y="42976"/>
                    <a:pt x="319502" y="42976"/>
                  </a:cubicBezTo>
                  <a:close/>
                  <a:moveTo>
                    <a:pt x="319502" y="0"/>
                  </a:moveTo>
                  <a:cubicBezTo>
                    <a:pt x="495959" y="0"/>
                    <a:pt x="639005" y="137337"/>
                    <a:pt x="639005" y="306750"/>
                  </a:cubicBezTo>
                  <a:cubicBezTo>
                    <a:pt x="639005" y="405310"/>
                    <a:pt x="590590" y="493013"/>
                    <a:pt x="515156" y="548896"/>
                  </a:cubicBezTo>
                  <a:lnTo>
                    <a:pt x="582115" y="648710"/>
                  </a:lnTo>
                  <a:lnTo>
                    <a:pt x="602593" y="634624"/>
                  </a:lnTo>
                  <a:cubicBezTo>
                    <a:pt x="861748" y="850694"/>
                    <a:pt x="940987" y="1016410"/>
                    <a:pt x="924472" y="1076071"/>
                  </a:cubicBezTo>
                  <a:cubicBezTo>
                    <a:pt x="918911" y="1116496"/>
                    <a:pt x="880404" y="1127298"/>
                    <a:pt x="856539" y="1123792"/>
                  </a:cubicBezTo>
                  <a:cubicBezTo>
                    <a:pt x="699114" y="1087767"/>
                    <a:pt x="580304" y="803802"/>
                    <a:pt x="527916" y="685990"/>
                  </a:cubicBezTo>
                  <a:lnTo>
                    <a:pt x="547442" y="672559"/>
                  </a:lnTo>
                  <a:lnTo>
                    <a:pt x="479840" y="571786"/>
                  </a:lnTo>
                  <a:cubicBezTo>
                    <a:pt x="432836" y="598404"/>
                    <a:pt x="378006" y="613501"/>
                    <a:pt x="319502" y="613501"/>
                  </a:cubicBezTo>
                  <a:cubicBezTo>
                    <a:pt x="143046" y="613501"/>
                    <a:pt x="0" y="476164"/>
                    <a:pt x="0" y="306750"/>
                  </a:cubicBezTo>
                  <a:cubicBezTo>
                    <a:pt x="0" y="137337"/>
                    <a:pt x="143046" y="0"/>
                    <a:pt x="3195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sz="1945">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3" name="AutoShape 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335287" y="1074622"/>
            <a:ext cx="6407969" cy="129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349250">
              <a:lnSpc>
                <a:spcPts val="1800"/>
              </a:lnSpc>
              <a:spcBef>
                <a:spcPts val="915"/>
              </a:spcBef>
            </a:pPr>
            <a:r>
              <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68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nvGrpSpPr>
          <p:cNvPr id="34" name="组合 33"/>
          <p:cNvGrpSpPr/>
          <p:nvPr/>
        </p:nvGrpSpPr>
        <p:grpSpPr>
          <a:xfrm>
            <a:off x="6263884" y="2540633"/>
            <a:ext cx="6407969" cy="3762692"/>
            <a:chOff x="430459" y="2880712"/>
            <a:chExt cx="6407969" cy="3762692"/>
          </a:xfrm>
        </p:grpSpPr>
        <p:sp>
          <p:nvSpPr>
            <p:cNvPr id="37" name="Line 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ShapeType="1"/>
            </p:cNvSpPr>
            <p:nvPr/>
          </p:nvSpPr>
          <p:spPr bwMode="auto">
            <a:xfrm flipV="1">
              <a:off x="430459" y="6081397"/>
              <a:ext cx="6407969"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6380">
                <a:lnSpc>
                  <a:spcPts val="1600"/>
                </a:lnSpc>
                <a:defRPr/>
              </a:pPr>
              <a:endParaRPr lang="es-ES" sz="72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8" name="AutoShape 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778511" y="2880712"/>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80%</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9" name="AutoShape 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28058" y="3740854"/>
              <a:ext cx="513014"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45%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0" name="AutoShape 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2629825" y="4267736"/>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25%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1" name="AutoShape 1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545372" y="3280798"/>
              <a:ext cx="513872" cy="372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70%</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2" name="AutoShape 1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4331593" y="3809392"/>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35%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3" name="AutoShape 1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666318"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4" name="AutoShape 1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828708"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5" name="AutoShape 1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2516773"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6" name="AutoShape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363804"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7" name="AutoShape 1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4219399"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8" name="AutoShape 1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138371" y="3277371"/>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70%</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9" name="AutoShape 1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051870" y="6374396"/>
              <a:ext cx="721988" cy="264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0" name="AutoShape 1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60607" y="4224894"/>
              <a:ext cx="444498" cy="2017566"/>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1" name="AutoShape 2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811918" y="3247385"/>
              <a:ext cx="444498" cy="2995078"/>
            </a:xfrm>
            <a:prstGeom prst="roundRect">
              <a:avLst>
                <a:gd name="adj" fmla="val 50000"/>
              </a:avLst>
            </a:prstGeom>
            <a:solidFill>
              <a:srgbClr val="00B0F0"/>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2" name="AutoShape 2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2663232" y="4750921"/>
              <a:ext cx="444498" cy="149154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3" name="AutoShape 2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514543" y="3735709"/>
              <a:ext cx="444498" cy="2506751"/>
            </a:xfrm>
            <a:prstGeom prst="roundRect">
              <a:avLst>
                <a:gd name="adj" fmla="val 50000"/>
              </a:avLst>
            </a:prstGeom>
            <a:solidFill>
              <a:srgbClr val="00B0F0"/>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4" name="AutoShape 2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4366708" y="4224894"/>
              <a:ext cx="443642" cy="2017566"/>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5" name="AutoShape 2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175199" y="3722860"/>
              <a:ext cx="443642" cy="2506751"/>
            </a:xfrm>
            <a:prstGeom prst="roundRect">
              <a:avLst>
                <a:gd name="adj" fmla="val 50000"/>
              </a:avLst>
            </a:prstGeom>
            <a:solidFill>
              <a:srgbClr val="00B0F0"/>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6" name="AutoShape 2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107874" y="4224894"/>
              <a:ext cx="443642" cy="2017566"/>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7" name="AutoShape 2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071903" y="3809392"/>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35%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8" name="AutoShape 2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983689" y="6374396"/>
              <a:ext cx="721988" cy="264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sp>
        <p:nvSpPr>
          <p:cNvPr id="35" name="AutoShape 2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625758" y="7234144"/>
            <a:ext cx="5793442" cy="23830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349250">
              <a:lnSpc>
                <a:spcPts val="1800"/>
              </a:lnSpc>
              <a:spcBef>
                <a:spcPts val="915"/>
              </a:spcBef>
            </a:pPr>
            <a:r>
              <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a:p>
            <a:pPr algn="just" defTabSz="349250">
              <a:lnSpc>
                <a:spcPts val="1800"/>
              </a:lnSpc>
              <a:spcBef>
                <a:spcPts val="915"/>
              </a:spcBef>
            </a:pPr>
            <a:r>
              <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Nunc ut quam adipiscing, elementum enim ac, ullamcorper magna. Curabitur a felis eu tellus tincidunt rhoncus. Cras rhoncus diam tortor, id cursus purus volutpat quis venenatis non, adipiscing quis orci. Integer condimentum leo. purus.</a:t>
            </a:r>
            <a:endPar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6" name="AutoShape 3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561931" y="6874321"/>
            <a:ext cx="3266910" cy="31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978" tIns="38978" rIns="38978" bIns="38978"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33375">
              <a:lnSpc>
                <a:spcPts val="1600"/>
              </a:lnSpc>
            </a:pPr>
            <a:r>
              <a:rPr lang="es-ES" altLang="zh-CN" sz="1295"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Circle Chart Example</a:t>
            </a:r>
            <a:endParaRPr lang="es-ES" altLang="zh-CN" sz="268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6448957" y="1569960"/>
            <a:ext cx="6465802" cy="7919040"/>
            <a:chOff x="725225" y="1569960"/>
            <a:chExt cx="6465802" cy="7919040"/>
          </a:xfrm>
        </p:grpSpPr>
        <p:sp>
          <p:nvSpPr>
            <p:cNvPr id="4" name="矩形 3"/>
            <p:cNvSpPr/>
            <p:nvPr/>
          </p:nvSpPr>
          <p:spPr>
            <a:xfrm>
              <a:off x="3313785" y="8492027"/>
              <a:ext cx="1150565" cy="770848"/>
            </a:xfrm>
            <a:prstGeom prst="rect">
              <a:avLst/>
            </a:prstGeom>
          </p:spPr>
          <p:txBody>
            <a:bodyPr wrap="none" lIns="131569" tIns="65784" rIns="131569" bIns="65784"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3455" b="1" dirty="0">
                  <a:solidFill>
                    <a:srgbClr val="00B0F0"/>
                  </a:solidFill>
                  <a:latin typeface="微软雅黑" panose="020B0503020204020204" charset="-122"/>
                  <a:ea typeface="微软雅黑" panose="020B0503020204020204" charset="-122"/>
                </a:rPr>
                <a:t>经验</a:t>
              </a:r>
              <a:endParaRPr lang="zh-CN" altLang="en-US" sz="3455" b="1" dirty="0">
                <a:solidFill>
                  <a:srgbClr val="00B0F0"/>
                </a:solidFill>
                <a:latin typeface="微软雅黑" panose="020B0503020204020204" charset="-122"/>
                <a:ea typeface="微软雅黑" panose="020B0503020204020204" charset="-122"/>
              </a:endParaRPr>
            </a:p>
          </p:txBody>
        </p:sp>
        <p:cxnSp>
          <p:nvCxnSpPr>
            <p:cNvPr id="5" name="直接连接符 4"/>
            <p:cNvCxnSpPr>
              <a:stCxn id="9" idx="2"/>
              <a:endCxn id="11" idx="4"/>
            </p:cNvCxnSpPr>
            <p:nvPr/>
          </p:nvCxnSpPr>
          <p:spPr>
            <a:xfrm flipV="1">
              <a:off x="1912336" y="6922961"/>
              <a:ext cx="1" cy="190976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flipV="1">
              <a:off x="3167059" y="4887685"/>
              <a:ext cx="0" cy="3934477"/>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flipV="1">
              <a:off x="4411687" y="2506507"/>
              <a:ext cx="0" cy="5669934"/>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V="1">
              <a:off x="5488648" y="7456701"/>
              <a:ext cx="0" cy="100030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1912336" y="8176441"/>
              <a:ext cx="3904262" cy="1312559"/>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31569" tIns="65784" rIns="131569" bIns="65784"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455"/>
            </a:p>
          </p:txBody>
        </p:sp>
        <p:sp>
          <p:nvSpPr>
            <p:cNvPr id="10" name="椭圆 9"/>
            <p:cNvSpPr/>
            <p:nvPr/>
          </p:nvSpPr>
          <p:spPr>
            <a:xfrm>
              <a:off x="2537394" y="8386584"/>
              <a:ext cx="2654165" cy="892294"/>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31569" tIns="65784" rIns="131569" bIns="65784"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455">
                <a:solidFill>
                  <a:srgbClr val="00B0F0"/>
                </a:solidFill>
              </a:endParaRPr>
            </a:p>
          </p:txBody>
        </p:sp>
        <p:sp>
          <p:nvSpPr>
            <p:cNvPr id="11" name="Oval 53"/>
            <p:cNvSpPr>
              <a:spLocks noChangeArrowheads="1"/>
            </p:cNvSpPr>
            <p:nvPr/>
          </p:nvSpPr>
          <p:spPr bwMode="auto">
            <a:xfrm>
              <a:off x="1579143" y="6256406"/>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2" name="文本框 9"/>
            <p:cNvSpPr txBox="1"/>
            <p:nvPr/>
          </p:nvSpPr>
          <p:spPr>
            <a:xfrm>
              <a:off x="1698218" y="6267152"/>
              <a:ext cx="40908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A</a:t>
              </a:r>
              <a:endParaRPr lang="zh-CN" altLang="en-US" sz="3455" dirty="0">
                <a:solidFill>
                  <a:schemeClr val="bg1"/>
                </a:solidFill>
                <a:latin typeface="Impact" panose="020B0806030902050204" pitchFamily="34" charset="0"/>
                <a:ea typeface="汉仪菱心体简" panose="02010609000101010101" pitchFamily="49" charset="-122"/>
              </a:endParaRPr>
            </a:p>
          </p:txBody>
        </p:sp>
        <p:sp>
          <p:nvSpPr>
            <p:cNvPr id="13" name="Oval 53"/>
            <p:cNvSpPr>
              <a:spLocks noChangeArrowheads="1"/>
            </p:cNvSpPr>
            <p:nvPr/>
          </p:nvSpPr>
          <p:spPr bwMode="auto">
            <a:xfrm>
              <a:off x="5135060" y="6614101"/>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4" name="文本框 9"/>
            <p:cNvSpPr txBox="1"/>
            <p:nvPr/>
          </p:nvSpPr>
          <p:spPr>
            <a:xfrm>
              <a:off x="5243716" y="6624848"/>
              <a:ext cx="42992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D</a:t>
              </a:r>
              <a:endParaRPr lang="zh-CN" altLang="en-US" sz="3455" dirty="0">
                <a:solidFill>
                  <a:schemeClr val="bg1"/>
                </a:solidFill>
                <a:latin typeface="Impact" panose="020B0806030902050204" pitchFamily="34" charset="0"/>
                <a:ea typeface="汉仪菱心体简" panose="02010609000101010101" pitchFamily="49" charset="-122"/>
              </a:endParaRPr>
            </a:p>
          </p:txBody>
        </p:sp>
        <p:sp>
          <p:nvSpPr>
            <p:cNvPr id="15" name="Oval 53"/>
            <p:cNvSpPr>
              <a:spLocks noChangeArrowheads="1"/>
            </p:cNvSpPr>
            <p:nvPr/>
          </p:nvSpPr>
          <p:spPr bwMode="auto">
            <a:xfrm>
              <a:off x="4127707" y="1569960"/>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6" name="文本框 9"/>
            <p:cNvSpPr txBox="1"/>
            <p:nvPr/>
          </p:nvSpPr>
          <p:spPr>
            <a:xfrm>
              <a:off x="4236363" y="1580706"/>
              <a:ext cx="42992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C</a:t>
              </a:r>
              <a:endParaRPr lang="zh-CN" altLang="en-US" sz="3455" dirty="0">
                <a:solidFill>
                  <a:schemeClr val="bg1"/>
                </a:solidFill>
                <a:latin typeface="Impact" panose="020B0806030902050204" pitchFamily="34" charset="0"/>
                <a:ea typeface="汉仪菱心体简" panose="02010609000101010101" pitchFamily="49" charset="-122"/>
              </a:endParaRPr>
            </a:p>
          </p:txBody>
        </p:sp>
        <p:sp>
          <p:nvSpPr>
            <p:cNvPr id="17" name="Oval 53"/>
            <p:cNvSpPr>
              <a:spLocks noChangeArrowheads="1"/>
            </p:cNvSpPr>
            <p:nvPr/>
          </p:nvSpPr>
          <p:spPr bwMode="auto">
            <a:xfrm>
              <a:off x="2846629" y="4024501"/>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8" name="文本框 9"/>
            <p:cNvSpPr txBox="1"/>
            <p:nvPr/>
          </p:nvSpPr>
          <p:spPr>
            <a:xfrm>
              <a:off x="2955282" y="4035248"/>
              <a:ext cx="42992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B</a:t>
              </a:r>
              <a:endParaRPr lang="zh-CN" altLang="en-US" sz="3455" dirty="0">
                <a:solidFill>
                  <a:schemeClr val="bg1"/>
                </a:solidFill>
                <a:latin typeface="Impact" panose="020B0806030902050204" pitchFamily="34" charset="0"/>
                <a:ea typeface="汉仪菱心体简" panose="02010609000101010101" pitchFamily="49" charset="-122"/>
              </a:endParaRPr>
            </a:p>
          </p:txBody>
        </p:sp>
        <p:grpSp>
          <p:nvGrpSpPr>
            <p:cNvPr id="19" name="Group 14"/>
            <p:cNvGrpSpPr/>
            <p:nvPr/>
          </p:nvGrpSpPr>
          <p:grpSpPr>
            <a:xfrm>
              <a:off x="4920593" y="1604927"/>
              <a:ext cx="2270434" cy="1299347"/>
              <a:chOff x="8451509" y="2034687"/>
              <a:chExt cx="3254568" cy="1141549"/>
            </a:xfrm>
          </p:grpSpPr>
          <p:sp>
            <p:nvSpPr>
              <p:cNvPr id="29"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30"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nvGrpSpPr>
            <p:cNvPr id="20" name="Group 14"/>
            <p:cNvGrpSpPr/>
            <p:nvPr/>
          </p:nvGrpSpPr>
          <p:grpSpPr>
            <a:xfrm>
              <a:off x="4920593" y="5267160"/>
              <a:ext cx="2270434" cy="1299347"/>
              <a:chOff x="8451509" y="2034687"/>
              <a:chExt cx="3254568" cy="1141549"/>
            </a:xfrm>
          </p:grpSpPr>
          <p:sp>
            <p:nvSpPr>
              <p:cNvPr id="27"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28"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nvGrpSpPr>
            <p:cNvPr id="21" name="Group 14"/>
            <p:cNvGrpSpPr/>
            <p:nvPr/>
          </p:nvGrpSpPr>
          <p:grpSpPr>
            <a:xfrm>
              <a:off x="725225" y="4919073"/>
              <a:ext cx="2270434" cy="1299347"/>
              <a:chOff x="8451509" y="2034687"/>
              <a:chExt cx="3254568" cy="1141549"/>
            </a:xfrm>
          </p:grpSpPr>
          <p:sp>
            <p:nvSpPr>
              <p:cNvPr id="25"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26"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nvGrpSpPr>
            <p:cNvPr id="22" name="Group 14"/>
            <p:cNvGrpSpPr/>
            <p:nvPr/>
          </p:nvGrpSpPr>
          <p:grpSpPr>
            <a:xfrm>
              <a:off x="1829913" y="2772706"/>
              <a:ext cx="2270434" cy="1299347"/>
              <a:chOff x="8451509" y="2034687"/>
              <a:chExt cx="3254568" cy="1141549"/>
            </a:xfrm>
          </p:grpSpPr>
          <p:sp>
            <p:nvSpPr>
              <p:cNvPr id="23"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24"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FOUR</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6"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未来工作计划</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
        <p:nvSpPr>
          <p:cNvPr id="11" name="Oval 11"/>
          <p:cNvSpPr>
            <a:spLocks noChangeArrowheads="1"/>
          </p:cNvSpPr>
          <p:nvPr/>
        </p:nvSpPr>
        <p:spPr bwMode="auto">
          <a:xfrm>
            <a:off x="8743627" y="3835936"/>
            <a:ext cx="1519885" cy="1502206"/>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sp>
        <p:nvSpPr>
          <p:cNvPr id="15" name="任意多边形 14"/>
          <p:cNvSpPr>
            <a:spLocks noChangeArrowheads="1"/>
          </p:cNvSpPr>
          <p:nvPr/>
        </p:nvSpPr>
        <p:spPr bwMode="auto">
          <a:xfrm>
            <a:off x="5723733" y="-623374"/>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0" name="任意多边形 9"/>
          <p:cNvSpPr/>
          <p:nvPr/>
        </p:nvSpPr>
        <p:spPr bwMode="auto">
          <a:xfrm>
            <a:off x="8996616" y="4120850"/>
            <a:ext cx="1051466" cy="806127"/>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chemeClr val="bg1"/>
          </a:solidFill>
          <a:ln>
            <a:noFill/>
          </a:ln>
        </p:spPr>
        <p:txBody>
          <a:bodyPr vert="horz" wrap="square" lIns="121920" tIns="60960" rIns="121920" bIns="6096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19" name="Freeform 5"/>
          <p:cNvSpPr/>
          <p:nvPr/>
        </p:nvSpPr>
        <p:spPr bwMode="auto">
          <a:xfrm rot="5400000">
            <a:off x="8226483" y="823903"/>
            <a:ext cx="1552881" cy="4858833"/>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lumMod val="65000"/>
              <a:lumOff val="3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0" name="Freeform 6"/>
          <p:cNvSpPr/>
          <p:nvPr/>
        </p:nvSpPr>
        <p:spPr bwMode="auto">
          <a:xfrm rot="5400000">
            <a:off x="8222291" y="2049658"/>
            <a:ext cx="1552883" cy="4842192"/>
          </a:xfrm>
          <a:custGeom>
            <a:avLst/>
            <a:gdLst>
              <a:gd name="T0" fmla="*/ 0 w 2480"/>
              <a:gd name="T1" fmla="*/ 234 h 873"/>
              <a:gd name="T2" fmla="*/ 0 w 2480"/>
              <a:gd name="T3" fmla="*/ 873 h 873"/>
              <a:gd name="T4" fmla="*/ 2480 w 2480"/>
              <a:gd name="T5" fmla="*/ 873 h 873"/>
              <a:gd name="T6" fmla="*/ 2480 w 2480"/>
              <a:gd name="T7" fmla="*/ 234 h 873"/>
              <a:gd name="T8" fmla="*/ 1226 w 2480"/>
              <a:gd name="T9" fmla="*/ 0 h 873"/>
              <a:gd name="T10" fmla="*/ 0 w 2480"/>
              <a:gd name="T11" fmla="*/ 234 h 873"/>
            </a:gdLst>
            <a:ahLst/>
            <a:cxnLst>
              <a:cxn ang="0">
                <a:pos x="T0" y="T1"/>
              </a:cxn>
              <a:cxn ang="0">
                <a:pos x="T2" y="T3"/>
              </a:cxn>
              <a:cxn ang="0">
                <a:pos x="T4" y="T5"/>
              </a:cxn>
              <a:cxn ang="0">
                <a:pos x="T6" y="T7"/>
              </a:cxn>
              <a:cxn ang="0">
                <a:pos x="T8" y="T9"/>
              </a:cxn>
              <a:cxn ang="0">
                <a:pos x="T10" y="T11"/>
              </a:cxn>
            </a:cxnLst>
            <a:rect l="0" t="0" r="r" b="b"/>
            <a:pathLst>
              <a:path w="2480" h="873">
                <a:moveTo>
                  <a:pt x="0" y="234"/>
                </a:moveTo>
                <a:lnTo>
                  <a:pt x="0" y="873"/>
                </a:lnTo>
                <a:lnTo>
                  <a:pt x="2480" y="873"/>
                </a:lnTo>
                <a:lnTo>
                  <a:pt x="2480" y="234"/>
                </a:lnTo>
                <a:lnTo>
                  <a:pt x="1226" y="0"/>
                </a:lnTo>
                <a:lnTo>
                  <a:pt x="0" y="234"/>
                </a:lnTo>
                <a:close/>
              </a:path>
            </a:pathLst>
          </a:custGeom>
          <a:solidFill>
            <a:srgbClr val="00B0F0"/>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1" name="Freeform 7"/>
          <p:cNvSpPr/>
          <p:nvPr/>
        </p:nvSpPr>
        <p:spPr bwMode="auto">
          <a:xfrm rot="5400000">
            <a:off x="8226483" y="3258773"/>
            <a:ext cx="1552881" cy="4858833"/>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lumMod val="65000"/>
              <a:lumOff val="3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2" name="Freeform 8"/>
          <p:cNvSpPr/>
          <p:nvPr/>
        </p:nvSpPr>
        <p:spPr bwMode="auto">
          <a:xfrm rot="5400000">
            <a:off x="8226483" y="4476207"/>
            <a:ext cx="1552881" cy="4858833"/>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rgbClr val="00B0F0"/>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3" name="Freeform 5"/>
          <p:cNvSpPr>
            <a:spLocks noEditPoints="1"/>
          </p:cNvSpPr>
          <p:nvPr/>
        </p:nvSpPr>
        <p:spPr bwMode="auto">
          <a:xfrm>
            <a:off x="6803753" y="2801606"/>
            <a:ext cx="501789" cy="470269"/>
          </a:xfrm>
          <a:custGeom>
            <a:avLst/>
            <a:gdLst>
              <a:gd name="T0" fmla="*/ 2926 w 2950"/>
              <a:gd name="T1" fmla="*/ 825 h 2765"/>
              <a:gd name="T2" fmla="*/ 2401 w 2950"/>
              <a:gd name="T3" fmla="*/ 45 h 2765"/>
              <a:gd name="T4" fmla="*/ 2316 w 2950"/>
              <a:gd name="T5" fmla="*/ 0 h 2765"/>
              <a:gd name="T6" fmla="*/ 635 w 2950"/>
              <a:gd name="T7" fmla="*/ 0 h 2765"/>
              <a:gd name="T8" fmla="*/ 550 w 2950"/>
              <a:gd name="T9" fmla="*/ 45 h 2765"/>
              <a:gd name="T10" fmla="*/ 25 w 2950"/>
              <a:gd name="T11" fmla="*/ 825 h 2765"/>
              <a:gd name="T12" fmla="*/ 28 w 2950"/>
              <a:gd name="T13" fmla="*/ 944 h 2765"/>
              <a:gd name="T14" fmla="*/ 1394 w 2950"/>
              <a:gd name="T15" fmla="*/ 2725 h 2765"/>
              <a:gd name="T16" fmla="*/ 1475 w 2950"/>
              <a:gd name="T17" fmla="*/ 2765 h 2765"/>
              <a:gd name="T18" fmla="*/ 1556 w 2950"/>
              <a:gd name="T19" fmla="*/ 2725 h 2765"/>
              <a:gd name="T20" fmla="*/ 2922 w 2950"/>
              <a:gd name="T21" fmla="*/ 944 h 2765"/>
              <a:gd name="T22" fmla="*/ 2926 w 2950"/>
              <a:gd name="T23" fmla="*/ 825 h 2765"/>
              <a:gd name="T24" fmla="*/ 1882 w 2950"/>
              <a:gd name="T25" fmla="*/ 943 h 2765"/>
              <a:gd name="T26" fmla="*/ 1475 w 2950"/>
              <a:gd name="T27" fmla="*/ 2430 h 2765"/>
              <a:gd name="T28" fmla="*/ 1069 w 2950"/>
              <a:gd name="T29" fmla="*/ 943 h 2765"/>
              <a:gd name="T30" fmla="*/ 1882 w 2950"/>
              <a:gd name="T31" fmla="*/ 943 h 2765"/>
              <a:gd name="T32" fmla="*/ 1099 w 2950"/>
              <a:gd name="T33" fmla="*/ 820 h 2765"/>
              <a:gd name="T34" fmla="*/ 1475 w 2950"/>
              <a:gd name="T35" fmla="*/ 218 h 2765"/>
              <a:gd name="T36" fmla="*/ 1851 w 2950"/>
              <a:gd name="T37" fmla="*/ 820 h 2765"/>
              <a:gd name="T38" fmla="*/ 1099 w 2950"/>
              <a:gd name="T39" fmla="*/ 820 h 2765"/>
              <a:gd name="T40" fmla="*/ 1612 w 2950"/>
              <a:gd name="T41" fmla="*/ 205 h 2765"/>
              <a:gd name="T42" fmla="*/ 2202 w 2950"/>
              <a:gd name="T43" fmla="*/ 205 h 2765"/>
              <a:gd name="T44" fmla="*/ 1954 w 2950"/>
              <a:gd name="T45" fmla="*/ 752 h 2765"/>
              <a:gd name="T46" fmla="*/ 1612 w 2950"/>
              <a:gd name="T47" fmla="*/ 205 h 2765"/>
              <a:gd name="T48" fmla="*/ 997 w 2950"/>
              <a:gd name="T49" fmla="*/ 752 h 2765"/>
              <a:gd name="T50" fmla="*/ 749 w 2950"/>
              <a:gd name="T51" fmla="*/ 205 h 2765"/>
              <a:gd name="T52" fmla="*/ 1339 w 2950"/>
              <a:gd name="T53" fmla="*/ 205 h 2765"/>
              <a:gd name="T54" fmla="*/ 997 w 2950"/>
              <a:gd name="T55" fmla="*/ 752 h 2765"/>
              <a:gd name="T56" fmla="*/ 1305 w 2950"/>
              <a:gd name="T57" fmla="*/ 2272 h 2765"/>
              <a:gd name="T58" fmla="*/ 285 w 2950"/>
              <a:gd name="T59" fmla="*/ 943 h 2765"/>
              <a:gd name="T60" fmla="*/ 941 w 2950"/>
              <a:gd name="T61" fmla="*/ 943 h 2765"/>
              <a:gd name="T62" fmla="*/ 1305 w 2950"/>
              <a:gd name="T63" fmla="*/ 2272 h 2765"/>
              <a:gd name="T64" fmla="*/ 2009 w 2950"/>
              <a:gd name="T65" fmla="*/ 943 h 2765"/>
              <a:gd name="T66" fmla="*/ 2665 w 2950"/>
              <a:gd name="T67" fmla="*/ 943 h 2765"/>
              <a:gd name="T68" fmla="*/ 1646 w 2950"/>
              <a:gd name="T69" fmla="*/ 2272 h 2765"/>
              <a:gd name="T70" fmla="*/ 2009 w 2950"/>
              <a:gd name="T71" fmla="*/ 943 h 2765"/>
              <a:gd name="T72" fmla="*/ 2676 w 2950"/>
              <a:gd name="T73" fmla="*/ 820 h 2765"/>
              <a:gd name="T74" fmla="*/ 2058 w 2950"/>
              <a:gd name="T75" fmla="*/ 820 h 2765"/>
              <a:gd name="T76" fmla="*/ 2306 w 2950"/>
              <a:gd name="T77" fmla="*/ 272 h 2765"/>
              <a:gd name="T78" fmla="*/ 2676 w 2950"/>
              <a:gd name="T79" fmla="*/ 820 h 2765"/>
              <a:gd name="T80" fmla="*/ 644 w 2950"/>
              <a:gd name="T81" fmla="*/ 272 h 2765"/>
              <a:gd name="T82" fmla="*/ 893 w 2950"/>
              <a:gd name="T83" fmla="*/ 820 h 2765"/>
              <a:gd name="T84" fmla="*/ 274 w 2950"/>
              <a:gd name="T85" fmla="*/ 820 h 2765"/>
              <a:gd name="T86" fmla="*/ 644 w 2950"/>
              <a:gd name="T87" fmla="*/ 272 h 2765"/>
              <a:gd name="T88" fmla="*/ 644 w 2950"/>
              <a:gd name="T89" fmla="*/ 272 h 2765"/>
              <a:gd name="T90" fmla="*/ 644 w 2950"/>
              <a:gd name="T91" fmla="*/ 272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ysClr val="window" lastClr="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4" name="Freeform 9"/>
          <p:cNvSpPr>
            <a:spLocks noEditPoints="1"/>
          </p:cNvSpPr>
          <p:nvPr/>
        </p:nvSpPr>
        <p:spPr bwMode="auto">
          <a:xfrm>
            <a:off x="6800074" y="4083635"/>
            <a:ext cx="445483" cy="488421"/>
          </a:xfrm>
          <a:custGeom>
            <a:avLst/>
            <a:gdLst>
              <a:gd name="T0" fmla="*/ 2210 w 2210"/>
              <a:gd name="T1" fmla="*/ 1381 h 2427"/>
              <a:gd name="T2" fmla="*/ 2210 w 2210"/>
              <a:gd name="T3" fmla="*/ 1372 h 2427"/>
              <a:gd name="T4" fmla="*/ 2204 w 2210"/>
              <a:gd name="T5" fmla="*/ 1305 h 2427"/>
              <a:gd name="T6" fmla="*/ 1459 w 2210"/>
              <a:gd name="T7" fmla="*/ 266 h 2427"/>
              <a:gd name="T8" fmla="*/ 1378 w 2210"/>
              <a:gd name="T9" fmla="*/ 314 h 2427"/>
              <a:gd name="T10" fmla="*/ 2076 w 2210"/>
              <a:gd name="T11" fmla="*/ 1120 h 2427"/>
              <a:gd name="T12" fmla="*/ 1634 w 2210"/>
              <a:gd name="T13" fmla="*/ 1209 h 2427"/>
              <a:gd name="T14" fmla="*/ 1111 w 2210"/>
              <a:gd name="T15" fmla="*/ 1209 h 2427"/>
              <a:gd name="T16" fmla="*/ 588 w 2210"/>
              <a:gd name="T17" fmla="*/ 1209 h 2427"/>
              <a:gd name="T18" fmla="*/ 125 w 2210"/>
              <a:gd name="T19" fmla="*/ 1137 h 2427"/>
              <a:gd name="T20" fmla="*/ 1102 w 2210"/>
              <a:gd name="T21" fmla="*/ 316 h 2427"/>
              <a:gd name="T22" fmla="*/ 1157 w 2210"/>
              <a:gd name="T23" fmla="*/ 53 h 2427"/>
              <a:gd name="T24" fmla="*/ 1047 w 2210"/>
              <a:gd name="T25" fmla="*/ 53 h 2427"/>
              <a:gd name="T26" fmla="*/ 1 w 2210"/>
              <a:gd name="T27" fmla="*/ 1305 h 2427"/>
              <a:gd name="T28" fmla="*/ 0 w 2210"/>
              <a:gd name="T29" fmla="*/ 1381 h 2427"/>
              <a:gd name="T30" fmla="*/ 115 w 2210"/>
              <a:gd name="T31" fmla="*/ 1388 h 2427"/>
              <a:gd name="T32" fmla="*/ 326 w 2210"/>
              <a:gd name="T33" fmla="*/ 1163 h 2427"/>
              <a:gd name="T34" fmla="*/ 535 w 2210"/>
              <a:gd name="T35" fmla="*/ 1384 h 2427"/>
              <a:gd name="T36" fmla="*/ 535 w 2210"/>
              <a:gd name="T37" fmla="*/ 1387 h 2427"/>
              <a:gd name="T38" fmla="*/ 535 w 2210"/>
              <a:gd name="T39" fmla="*/ 1388 h 2427"/>
              <a:gd name="T40" fmla="*/ 641 w 2210"/>
              <a:gd name="T41" fmla="*/ 1388 h 2427"/>
              <a:gd name="T42" fmla="*/ 641 w 2210"/>
              <a:gd name="T43" fmla="*/ 1387 h 2427"/>
              <a:gd name="T44" fmla="*/ 640 w 2210"/>
              <a:gd name="T45" fmla="*/ 1383 h 2427"/>
              <a:gd name="T46" fmla="*/ 850 w 2210"/>
              <a:gd name="T47" fmla="*/ 1163 h 2427"/>
              <a:gd name="T48" fmla="*/ 1054 w 2210"/>
              <a:gd name="T49" fmla="*/ 2030 h 2427"/>
              <a:gd name="T50" fmla="*/ 827 w 2210"/>
              <a:gd name="T51" fmla="*/ 2317 h 2427"/>
              <a:gd name="T52" fmla="*/ 524 w 2210"/>
              <a:gd name="T53" fmla="*/ 2014 h 2427"/>
              <a:gd name="T54" fmla="*/ 827 w 2210"/>
              <a:gd name="T55" fmla="*/ 2427 h 2427"/>
              <a:gd name="T56" fmla="*/ 1164 w 2210"/>
              <a:gd name="T57" fmla="*/ 2042 h 2427"/>
              <a:gd name="T58" fmla="*/ 1373 w 2210"/>
              <a:gd name="T59" fmla="*/ 1163 h 2427"/>
              <a:gd name="T60" fmla="*/ 1582 w 2210"/>
              <a:gd name="T61" fmla="*/ 1383 h 2427"/>
              <a:gd name="T62" fmla="*/ 1582 w 2210"/>
              <a:gd name="T63" fmla="*/ 1387 h 2427"/>
              <a:gd name="T64" fmla="*/ 1582 w 2210"/>
              <a:gd name="T65" fmla="*/ 1388 h 2427"/>
              <a:gd name="T66" fmla="*/ 1687 w 2210"/>
              <a:gd name="T67" fmla="*/ 1388 h 2427"/>
              <a:gd name="T68" fmla="*/ 1687 w 2210"/>
              <a:gd name="T69" fmla="*/ 1387 h 2427"/>
              <a:gd name="T70" fmla="*/ 1687 w 2210"/>
              <a:gd name="T71" fmla="*/ 1384 h 2427"/>
              <a:gd name="T72" fmla="*/ 1896 w 2210"/>
              <a:gd name="T73" fmla="*/ 1163 h 2427"/>
              <a:gd name="T74" fmla="*/ 2100 w 2210"/>
              <a:gd name="T75" fmla="*/ 1381 h 2427"/>
              <a:gd name="T76" fmla="*/ 2100 w 2210"/>
              <a:gd name="T77" fmla="*/ 1381 h 2427"/>
              <a:gd name="T78" fmla="*/ 2210 w 2210"/>
              <a:gd name="T79" fmla="*/ 1388 h 2427"/>
              <a:gd name="T80" fmla="*/ 2210 w 2210"/>
              <a:gd name="T81" fmla="*/ 1383 h 2427"/>
              <a:gd name="T82" fmla="*/ 2210 w 2210"/>
              <a:gd name="T83" fmla="*/ 1381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5" name="Freeform 17"/>
          <p:cNvSpPr>
            <a:spLocks noEditPoints="1"/>
          </p:cNvSpPr>
          <p:nvPr/>
        </p:nvSpPr>
        <p:spPr bwMode="auto">
          <a:xfrm>
            <a:off x="6758150" y="5383816"/>
            <a:ext cx="529331" cy="486275"/>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ysClr val="window" lastClr="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6" name="Freeform 21"/>
          <p:cNvSpPr>
            <a:spLocks noEditPoints="1"/>
          </p:cNvSpPr>
          <p:nvPr/>
        </p:nvSpPr>
        <p:spPr bwMode="auto">
          <a:xfrm>
            <a:off x="6797987" y="6681850"/>
            <a:ext cx="488397" cy="488397"/>
          </a:xfrm>
          <a:custGeom>
            <a:avLst/>
            <a:gdLst>
              <a:gd name="T0" fmla="*/ 1497 w 2998"/>
              <a:gd name="T1" fmla="*/ 0 h 2998"/>
              <a:gd name="T2" fmla="*/ 2081 w 2998"/>
              <a:gd name="T3" fmla="*/ 118 h 2998"/>
              <a:gd name="T4" fmla="*/ 2558 w 2998"/>
              <a:gd name="T5" fmla="*/ 440 h 2998"/>
              <a:gd name="T6" fmla="*/ 2880 w 2998"/>
              <a:gd name="T7" fmla="*/ 917 h 2998"/>
              <a:gd name="T8" fmla="*/ 2998 w 2998"/>
              <a:gd name="T9" fmla="*/ 1501 h 2998"/>
              <a:gd name="T10" fmla="*/ 2880 w 2998"/>
              <a:gd name="T11" fmla="*/ 2085 h 2998"/>
              <a:gd name="T12" fmla="*/ 2558 w 2998"/>
              <a:gd name="T13" fmla="*/ 2562 h 2998"/>
              <a:gd name="T14" fmla="*/ 2081 w 2998"/>
              <a:gd name="T15" fmla="*/ 2882 h 2998"/>
              <a:gd name="T16" fmla="*/ 1497 w 2998"/>
              <a:gd name="T17" fmla="*/ 2998 h 2998"/>
              <a:gd name="T18" fmla="*/ 977 w 2998"/>
              <a:gd name="T19" fmla="*/ 2906 h 2998"/>
              <a:gd name="T20" fmla="*/ 534 w 2998"/>
              <a:gd name="T21" fmla="*/ 2650 h 2998"/>
              <a:gd name="T22" fmla="*/ 899 w 2998"/>
              <a:gd name="T23" fmla="*/ 1872 h 2998"/>
              <a:gd name="T24" fmla="*/ 1024 w 2998"/>
              <a:gd name="T25" fmla="*/ 2074 h 2998"/>
              <a:gd name="T26" fmla="*/ 1120 w 2998"/>
              <a:gd name="T27" fmla="*/ 2226 h 2998"/>
              <a:gd name="T28" fmla="*/ 1187 w 2998"/>
              <a:gd name="T29" fmla="*/ 2323 h 2998"/>
              <a:gd name="T30" fmla="*/ 1253 w 2998"/>
              <a:gd name="T31" fmla="*/ 2406 h 2998"/>
              <a:gd name="T32" fmla="*/ 1337 w 2998"/>
              <a:gd name="T33" fmla="*/ 2451 h 2998"/>
              <a:gd name="T34" fmla="*/ 1434 w 2998"/>
              <a:gd name="T35" fmla="*/ 2427 h 2998"/>
              <a:gd name="T36" fmla="*/ 1498 w 2998"/>
              <a:gd name="T37" fmla="*/ 2339 h 2998"/>
              <a:gd name="T38" fmla="*/ 1534 w 2998"/>
              <a:gd name="T39" fmla="*/ 2272 h 2998"/>
              <a:gd name="T40" fmla="*/ 1600 w 2998"/>
              <a:gd name="T41" fmla="*/ 2138 h 2998"/>
              <a:gd name="T42" fmla="*/ 1686 w 2998"/>
              <a:gd name="T43" fmla="*/ 1960 h 2998"/>
              <a:gd name="T44" fmla="*/ 1782 w 2998"/>
              <a:gd name="T45" fmla="*/ 1760 h 2998"/>
              <a:gd name="T46" fmla="*/ 2032 w 2998"/>
              <a:gd name="T47" fmla="*/ 1232 h 2998"/>
              <a:gd name="T48" fmla="*/ 2371 w 2998"/>
              <a:gd name="T49" fmla="*/ 1415 h 2998"/>
              <a:gd name="T50" fmla="*/ 2234 w 2998"/>
              <a:gd name="T51" fmla="*/ 426 h 2998"/>
              <a:gd name="T52" fmla="*/ 1363 w 2998"/>
              <a:gd name="T53" fmla="*/ 960 h 2998"/>
              <a:gd name="T54" fmla="*/ 1744 w 2998"/>
              <a:gd name="T55" fmla="*/ 1091 h 2998"/>
              <a:gd name="T56" fmla="*/ 1341 w 2998"/>
              <a:gd name="T57" fmla="*/ 1920 h 2998"/>
              <a:gd name="T58" fmla="*/ 1181 w 2998"/>
              <a:gd name="T59" fmla="*/ 1658 h 2998"/>
              <a:gd name="T60" fmla="*/ 1125 w 2998"/>
              <a:gd name="T61" fmla="*/ 1567 h 2998"/>
              <a:gd name="T62" fmla="*/ 1078 w 2998"/>
              <a:gd name="T63" fmla="*/ 1491 h 2998"/>
              <a:gd name="T64" fmla="*/ 1050 w 2998"/>
              <a:gd name="T65" fmla="*/ 1443 h 2998"/>
              <a:gd name="T66" fmla="*/ 1051 w 2998"/>
              <a:gd name="T67" fmla="*/ 1451 h 2998"/>
              <a:gd name="T68" fmla="*/ 1014 w 2998"/>
              <a:gd name="T69" fmla="*/ 1402 h 2998"/>
              <a:gd name="T70" fmla="*/ 957 w 2998"/>
              <a:gd name="T71" fmla="*/ 1338 h 2998"/>
              <a:gd name="T72" fmla="*/ 896 w 2998"/>
              <a:gd name="T73" fmla="*/ 1306 h 2998"/>
              <a:gd name="T74" fmla="*/ 790 w 2998"/>
              <a:gd name="T75" fmla="*/ 1342 h 2998"/>
              <a:gd name="T76" fmla="*/ 739 w 2998"/>
              <a:gd name="T77" fmla="*/ 1427 h 2998"/>
              <a:gd name="T78" fmla="*/ 707 w 2998"/>
              <a:gd name="T79" fmla="*/ 1496 h 2998"/>
              <a:gd name="T80" fmla="*/ 640 w 2998"/>
              <a:gd name="T81" fmla="*/ 1635 h 2998"/>
              <a:gd name="T82" fmla="*/ 550 w 2998"/>
              <a:gd name="T83" fmla="*/ 1821 h 2998"/>
              <a:gd name="T84" fmla="*/ 448 w 2998"/>
              <a:gd name="T85" fmla="*/ 2019 h 2998"/>
              <a:gd name="T86" fmla="*/ 355 w 2998"/>
              <a:gd name="T87" fmla="*/ 2214 h 2998"/>
              <a:gd name="T88" fmla="*/ 278 w 2998"/>
              <a:gd name="T89" fmla="*/ 2371 h 2998"/>
              <a:gd name="T90" fmla="*/ 72 w 2998"/>
              <a:gd name="T91" fmla="*/ 1965 h 2998"/>
              <a:gd name="T92" fmla="*/ 0 w 2998"/>
              <a:gd name="T93" fmla="*/ 1501 h 2998"/>
              <a:gd name="T94" fmla="*/ 117 w 2998"/>
              <a:gd name="T95" fmla="*/ 917 h 2998"/>
              <a:gd name="T96" fmla="*/ 437 w 2998"/>
              <a:gd name="T97" fmla="*/ 440 h 2998"/>
              <a:gd name="T98" fmla="*/ 914 w 2998"/>
              <a:gd name="T99" fmla="*/ 118 h 2998"/>
              <a:gd name="T100" fmla="*/ 1498 w 2998"/>
              <a:gd name="T101" fmla="*/ 0 h 2998"/>
              <a:gd name="T102" fmla="*/ 1497 w 2998"/>
              <a:gd name="T103" fmla="*/ 0 h 2998"/>
              <a:gd name="T104" fmla="*/ 1497 w 2998"/>
              <a:gd name="T105" fmla="*/ 0 h 2998"/>
              <a:gd name="T106" fmla="*/ 1497 w 2998"/>
              <a:gd name="T107" fmla="*/ 0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7" name="矩形 26"/>
          <p:cNvSpPr/>
          <p:nvPr/>
        </p:nvSpPr>
        <p:spPr>
          <a:xfrm>
            <a:off x="7422946" y="2703271"/>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28" name="矩形 27"/>
          <p:cNvSpPr/>
          <p:nvPr/>
        </p:nvSpPr>
        <p:spPr>
          <a:xfrm>
            <a:off x="7422946" y="3998495"/>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29" name="矩形 28"/>
          <p:cNvSpPr/>
          <p:nvPr/>
        </p:nvSpPr>
        <p:spPr>
          <a:xfrm>
            <a:off x="7422946" y="5293719"/>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30" name="矩形 29"/>
          <p:cNvSpPr/>
          <p:nvPr/>
        </p:nvSpPr>
        <p:spPr>
          <a:xfrm>
            <a:off x="7422946" y="6588943"/>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31" name="TextBox 175"/>
          <p:cNvSpPr txBox="1"/>
          <p:nvPr/>
        </p:nvSpPr>
        <p:spPr>
          <a:xfrm>
            <a:off x="11473240" y="3067578"/>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2" name="TextBox 175"/>
          <p:cNvSpPr txBox="1"/>
          <p:nvPr/>
        </p:nvSpPr>
        <p:spPr>
          <a:xfrm>
            <a:off x="11479527" y="4289237"/>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3" name="TextBox 175"/>
          <p:cNvSpPr txBox="1"/>
          <p:nvPr/>
        </p:nvSpPr>
        <p:spPr>
          <a:xfrm>
            <a:off x="11473240" y="5510896"/>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4" name="TextBox 175"/>
          <p:cNvSpPr txBox="1"/>
          <p:nvPr/>
        </p:nvSpPr>
        <p:spPr>
          <a:xfrm>
            <a:off x="11473239" y="6732554"/>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5"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563999" y="8501376"/>
            <a:ext cx="5998683"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9250">
              <a:lnSpc>
                <a:spcPts val="1800"/>
              </a:lnSpc>
              <a:spcBef>
                <a:spcPts val="915"/>
              </a:spcBef>
              <a:buFont typeface="Wingdings" panose="05000000000000000000" pitchFamily="2" charset="2"/>
              <a:buChar char="l"/>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p:cNvSpPr txBox="1"/>
          <p:nvPr/>
        </p:nvSpPr>
        <p:spPr>
          <a:xfrm>
            <a:off x="9095913" y="3437871"/>
            <a:ext cx="2063511" cy="1105431"/>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ts val="7920"/>
              </a:lnSpc>
              <a:defRPr/>
            </a:pPr>
            <a:r>
              <a:rPr lang="zh-CN" altLang="en-US" sz="6600" b="1" dirty="0">
                <a:solidFill>
                  <a:schemeClr val="tx1">
                    <a:lumMod val="75000"/>
                    <a:lumOff val="25000"/>
                  </a:schemeClr>
                </a:solidFill>
                <a:latin typeface="+mj-ea"/>
                <a:ea typeface="+mj-ea"/>
              </a:rPr>
              <a:t>目录</a:t>
            </a:r>
            <a:endParaRPr lang="zh-CN" altLang="en-US" sz="6600" b="1" dirty="0">
              <a:solidFill>
                <a:schemeClr val="tx1">
                  <a:lumMod val="75000"/>
                  <a:lumOff val="25000"/>
                </a:schemeClr>
              </a:solidFill>
              <a:latin typeface="+mj-ea"/>
              <a:ea typeface="+mj-ea"/>
            </a:endParaRPr>
          </a:p>
        </p:txBody>
      </p:sp>
      <p:grpSp>
        <p:nvGrpSpPr>
          <p:cNvPr id="5" name="组合 4"/>
          <p:cNvGrpSpPr/>
          <p:nvPr/>
        </p:nvGrpSpPr>
        <p:grpSpPr>
          <a:xfrm>
            <a:off x="7918597" y="5016500"/>
            <a:ext cx="981426" cy="970010"/>
            <a:chOff x="1837391" y="4851467"/>
            <a:chExt cx="1315373" cy="1300075"/>
          </a:xfrm>
        </p:grpSpPr>
        <p:sp>
          <p:nvSpPr>
            <p:cNvPr id="44" name="Oval 11"/>
            <p:cNvSpPr>
              <a:spLocks noChangeArrowheads="1"/>
            </p:cNvSpPr>
            <p:nvPr/>
          </p:nvSpPr>
          <p:spPr bwMode="auto">
            <a:xfrm>
              <a:off x="1837391" y="48514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grpSp>
          <p:nvGrpSpPr>
            <p:cNvPr id="24" name="组合 23"/>
            <p:cNvGrpSpPr>
              <a:grpSpLocks noChangeAspect="1"/>
            </p:cNvGrpSpPr>
            <p:nvPr/>
          </p:nvGrpSpPr>
          <p:grpSpPr>
            <a:xfrm>
              <a:off x="2113926" y="5147513"/>
              <a:ext cx="679432" cy="655288"/>
              <a:chOff x="7019925" y="5499100"/>
              <a:chExt cx="312738" cy="301626"/>
            </a:xfrm>
            <a:solidFill>
              <a:schemeClr val="bg1"/>
            </a:solidFill>
          </p:grpSpPr>
          <p:sp>
            <p:nvSpPr>
              <p:cNvPr id="25"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tx1">
                      <a:lumMod val="75000"/>
                      <a:lumOff val="25000"/>
                    </a:schemeClr>
                  </a:solidFill>
                  <a:cs typeface="+mn-ea"/>
                  <a:sym typeface="+mn-lt"/>
                </a:endParaRPr>
              </a:p>
            </p:txBody>
          </p:sp>
          <p:sp>
            <p:nvSpPr>
              <p:cNvPr id="26"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tx1">
                      <a:lumMod val="75000"/>
                      <a:lumOff val="25000"/>
                    </a:schemeClr>
                  </a:solidFill>
                  <a:cs typeface="+mn-ea"/>
                  <a:sym typeface="+mn-lt"/>
                </a:endParaRPr>
              </a:p>
            </p:txBody>
          </p:sp>
        </p:grpSp>
      </p:grpSp>
      <p:grpSp>
        <p:nvGrpSpPr>
          <p:cNvPr id="47" name="组合 46"/>
          <p:cNvGrpSpPr/>
          <p:nvPr/>
        </p:nvGrpSpPr>
        <p:grpSpPr>
          <a:xfrm>
            <a:off x="11157097" y="5016500"/>
            <a:ext cx="981426" cy="970010"/>
            <a:chOff x="5266391" y="4851467"/>
            <a:chExt cx="1315373" cy="1300075"/>
          </a:xfrm>
        </p:grpSpPr>
        <p:sp>
          <p:nvSpPr>
            <p:cNvPr id="43" name="Oval 11"/>
            <p:cNvSpPr>
              <a:spLocks noChangeArrowheads="1"/>
            </p:cNvSpPr>
            <p:nvPr/>
          </p:nvSpPr>
          <p:spPr bwMode="auto">
            <a:xfrm>
              <a:off x="5266391" y="48514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grpSp>
          <p:nvGrpSpPr>
            <p:cNvPr id="27" name="组合 26"/>
            <p:cNvGrpSpPr/>
            <p:nvPr/>
          </p:nvGrpSpPr>
          <p:grpSpPr>
            <a:xfrm>
              <a:off x="5559466" y="5200862"/>
              <a:ext cx="760642" cy="652512"/>
              <a:chOff x="3065505" y="4733119"/>
              <a:chExt cx="1428665" cy="1225575"/>
            </a:xfrm>
            <a:solidFill>
              <a:schemeClr val="bg1"/>
            </a:solidFill>
          </p:grpSpPr>
          <p:sp>
            <p:nvSpPr>
              <p:cNvPr id="28" name="Freeform 301"/>
              <p:cNvSpPr>
                <a:spLocks noEditPoints="1"/>
              </p:cNvSpPr>
              <p:nvPr/>
            </p:nvSpPr>
            <p:spPr bwMode="auto">
              <a:xfrm>
                <a:off x="3534721" y="4999243"/>
                <a:ext cx="959449" cy="959451"/>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tx1">
                      <a:lumMod val="75000"/>
                      <a:lumOff val="25000"/>
                    </a:schemeClr>
                  </a:solidFill>
                  <a:cs typeface="+mn-ea"/>
                  <a:sym typeface="+mn-lt"/>
                </a:endParaRPr>
              </a:p>
            </p:txBody>
          </p:sp>
          <p:sp>
            <p:nvSpPr>
              <p:cNvPr id="29" name="Freeform 302"/>
              <p:cNvSpPr>
                <a:spLocks noEditPoints="1"/>
              </p:cNvSpPr>
              <p:nvPr/>
            </p:nvSpPr>
            <p:spPr bwMode="auto">
              <a:xfrm>
                <a:off x="3065505" y="4733119"/>
                <a:ext cx="616287" cy="616288"/>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tx1">
                      <a:lumMod val="75000"/>
                      <a:lumOff val="25000"/>
                    </a:schemeClr>
                  </a:solidFill>
                  <a:cs typeface="+mn-ea"/>
                  <a:sym typeface="+mn-lt"/>
                </a:endParaRPr>
              </a:p>
            </p:txBody>
          </p:sp>
          <p:sp>
            <p:nvSpPr>
              <p:cNvPr id="30" name="Freeform 303"/>
              <p:cNvSpPr>
                <a:spLocks noEditPoints="1"/>
              </p:cNvSpPr>
              <p:nvPr/>
            </p:nvSpPr>
            <p:spPr bwMode="auto">
              <a:xfrm>
                <a:off x="3065505" y="5349407"/>
                <a:ext cx="483227" cy="462216"/>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tx1">
                      <a:lumMod val="75000"/>
                      <a:lumOff val="25000"/>
                    </a:schemeClr>
                  </a:solidFill>
                  <a:cs typeface="+mn-ea"/>
                  <a:sym typeface="+mn-lt"/>
                </a:endParaRPr>
              </a:p>
            </p:txBody>
          </p:sp>
        </p:grpSp>
      </p:grpSp>
      <p:grpSp>
        <p:nvGrpSpPr>
          <p:cNvPr id="49" name="组合 48"/>
          <p:cNvGrpSpPr/>
          <p:nvPr/>
        </p:nvGrpSpPr>
        <p:grpSpPr>
          <a:xfrm>
            <a:off x="7918597" y="7531100"/>
            <a:ext cx="981426" cy="970010"/>
            <a:chOff x="1837391" y="7366067"/>
            <a:chExt cx="1315373" cy="1300075"/>
          </a:xfrm>
        </p:grpSpPr>
        <p:sp>
          <p:nvSpPr>
            <p:cNvPr id="46" name="Oval 11"/>
            <p:cNvSpPr>
              <a:spLocks noChangeArrowheads="1"/>
            </p:cNvSpPr>
            <p:nvPr/>
          </p:nvSpPr>
          <p:spPr bwMode="auto">
            <a:xfrm>
              <a:off x="1837391" y="73660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sp>
          <p:nvSpPr>
            <p:cNvPr id="31" name="Freeform 177"/>
            <p:cNvSpPr>
              <a:spLocks noEditPoints="1"/>
            </p:cNvSpPr>
            <p:nvPr/>
          </p:nvSpPr>
          <p:spPr bwMode="auto">
            <a:xfrm>
              <a:off x="2111084" y="7688604"/>
              <a:ext cx="654568" cy="662600"/>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solidFill>
                  <a:schemeClr val="tx1">
                    <a:lumMod val="75000"/>
                    <a:lumOff val="25000"/>
                  </a:schemeClr>
                </a:solidFill>
                <a:cs typeface="+mn-ea"/>
                <a:sym typeface="+mn-lt"/>
              </a:endParaRPr>
            </a:p>
          </p:txBody>
        </p:sp>
      </p:grpSp>
      <p:grpSp>
        <p:nvGrpSpPr>
          <p:cNvPr id="48" name="组合 47"/>
          <p:cNvGrpSpPr/>
          <p:nvPr/>
        </p:nvGrpSpPr>
        <p:grpSpPr>
          <a:xfrm>
            <a:off x="11157097" y="7531100"/>
            <a:ext cx="981426" cy="970010"/>
            <a:chOff x="5266391" y="7366067"/>
            <a:chExt cx="1315373" cy="1300075"/>
          </a:xfrm>
        </p:grpSpPr>
        <p:sp>
          <p:nvSpPr>
            <p:cNvPr id="45" name="Oval 11"/>
            <p:cNvSpPr>
              <a:spLocks noChangeArrowheads="1"/>
            </p:cNvSpPr>
            <p:nvPr/>
          </p:nvSpPr>
          <p:spPr bwMode="auto">
            <a:xfrm>
              <a:off x="5266391" y="73660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sp>
          <p:nvSpPr>
            <p:cNvPr id="32" name="任意多边形 15"/>
            <p:cNvSpPr/>
            <p:nvPr/>
          </p:nvSpPr>
          <p:spPr bwMode="auto">
            <a:xfrm>
              <a:off x="5557322" y="7677882"/>
              <a:ext cx="741878" cy="568774"/>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chemeClr val="bg1"/>
            </a:solidFill>
            <a:ln>
              <a:noFill/>
            </a:ln>
          </p:spPr>
          <p:txBody>
            <a:bodyPr vert="horz" wrap="square" lIns="121920" tIns="60960" rIns="121920" bIns="6096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solidFill>
                  <a:schemeClr val="tx1">
                    <a:lumMod val="75000"/>
                    <a:lumOff val="25000"/>
                  </a:schemeClr>
                </a:solidFill>
                <a:cs typeface="+mn-ea"/>
                <a:sym typeface="+mn-lt"/>
              </a:endParaRPr>
            </a:p>
          </p:txBody>
        </p:sp>
      </p:grpSp>
      <p:sp>
        <p:nvSpPr>
          <p:cNvPr id="33"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318783" y="6098848"/>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ONE</a:t>
            </a:r>
            <a:endParaRPr lang="zh-CN" altLang="en-US" sz="1600" dirty="0">
              <a:solidFill>
                <a:schemeClr val="tx1">
                  <a:lumMod val="75000"/>
                  <a:lumOff val="25000"/>
                </a:schemeClr>
              </a:solidFill>
              <a:cs typeface="+mn-ea"/>
              <a:sym typeface="+mn-lt"/>
            </a:endParaRPr>
          </a:p>
        </p:txBody>
      </p:sp>
      <p:sp>
        <p:nvSpPr>
          <p:cNvPr id="34"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188380" y="6358606"/>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基本工作概述</a:t>
            </a:r>
            <a:endParaRPr lang="zh-CN" altLang="en-US" sz="2800" dirty="0">
              <a:sym typeface="+mn-lt"/>
            </a:endParaRPr>
          </a:p>
        </p:txBody>
      </p:sp>
      <p:sp>
        <p:nvSpPr>
          <p:cNvPr id="35"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608662" y="6098848"/>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TWO</a:t>
            </a:r>
            <a:endParaRPr lang="zh-CN" altLang="en-US" sz="1600" dirty="0">
              <a:solidFill>
                <a:schemeClr val="tx1">
                  <a:lumMod val="75000"/>
                  <a:lumOff val="25000"/>
                </a:schemeClr>
              </a:solidFill>
              <a:cs typeface="+mn-ea"/>
              <a:sym typeface="+mn-lt"/>
            </a:endParaRPr>
          </a:p>
        </p:txBody>
      </p:sp>
      <p:sp>
        <p:nvSpPr>
          <p:cNvPr id="36"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478259" y="6358606"/>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工作完成情况</a:t>
            </a:r>
            <a:endParaRPr lang="zh-CN" altLang="en-US" sz="2800" dirty="0">
              <a:sym typeface="+mn-lt"/>
            </a:endParaRPr>
          </a:p>
        </p:txBody>
      </p:sp>
      <p:sp>
        <p:nvSpPr>
          <p:cNvPr id="37"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318783" y="8681935"/>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THREE</a:t>
            </a:r>
            <a:endParaRPr lang="zh-CN" altLang="en-US" sz="1600" dirty="0">
              <a:solidFill>
                <a:schemeClr val="tx1">
                  <a:lumMod val="75000"/>
                  <a:lumOff val="25000"/>
                </a:schemeClr>
              </a:solidFill>
              <a:cs typeface="+mn-ea"/>
              <a:sym typeface="+mn-lt"/>
            </a:endParaRPr>
          </a:p>
        </p:txBody>
      </p:sp>
      <p:sp>
        <p:nvSpPr>
          <p:cNvPr id="38"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188380" y="8990101"/>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工作经验总结</a:t>
            </a:r>
            <a:endParaRPr lang="zh-CN" altLang="en-US" sz="2800" dirty="0">
              <a:sym typeface="+mn-lt"/>
            </a:endParaRPr>
          </a:p>
        </p:txBody>
      </p:sp>
      <p:sp>
        <p:nvSpPr>
          <p:cNvPr id="39"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608662" y="8681935"/>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FOUR</a:t>
            </a:r>
            <a:endParaRPr lang="zh-CN" altLang="en-US" sz="1600" dirty="0">
              <a:solidFill>
                <a:schemeClr val="tx1">
                  <a:lumMod val="75000"/>
                  <a:lumOff val="25000"/>
                </a:schemeClr>
              </a:solidFill>
              <a:cs typeface="+mn-ea"/>
              <a:sym typeface="+mn-lt"/>
            </a:endParaRPr>
          </a:p>
        </p:txBody>
      </p:sp>
      <p:sp>
        <p:nvSpPr>
          <p:cNvPr id="40"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478259" y="8990101"/>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未来工作计划</a:t>
            </a:r>
            <a:endParaRPr lang="zh-CN" altLang="en-US" sz="2800" dirty="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2000"/>
                                </p:stCondLst>
                                <p:childTnLst>
                                  <p:par>
                                    <p:cTn id="45" presetID="2" presetClass="entr" presetSubtype="2" accel="40000" fill="hold" grpId="0" nodeType="afterEffect" p14:presetBounceEnd="40000">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14:bounceEnd="40000">
                                          <p:cBhvr additive="base">
                                            <p:cTn id="4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accel="40000" fill="hold" grpId="0" nodeType="withEffect" p14:presetBounceEnd="40000">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14:bounceEnd="40000">
                                          <p:cBhvr additive="base">
                                            <p:cTn id="51"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accel="40000" fill="hold" grpId="0" nodeType="withEffect" p14:presetBounceEnd="40000">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14:bounceEnd="40000">
                                          <p:cBhvr additive="base">
                                            <p:cTn id="55"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2" accel="40000" fill="hold" grpId="0" nodeType="withEffect" p14:presetBounceEnd="40000">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14:bounceEnd="40000">
                                          <p:cBhvr additive="base">
                                            <p:cTn id="59" dur="5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P spid="36" grpId="0"/>
          <p:bldP spid="37" grpId="0"/>
          <p:bldP spid="38"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2000"/>
                                </p:stCondLst>
                                <p:childTnLst>
                                  <p:par>
                                    <p:cTn id="45" presetID="2" presetClass="entr" presetSubtype="2" accel="4000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accel="4000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1+#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accel="4000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2" accel="4000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P spid="36" grpId="0"/>
          <p:bldP spid="37" grpId="0"/>
          <p:bldP spid="38" grpId="0"/>
          <p:bldP spid="39" grpId="0"/>
          <p:bldP spid="4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 name="TextBox 2"/>
          <p:cNvSpPr txBox="1"/>
          <p:nvPr/>
        </p:nvSpPr>
        <p:spPr>
          <a:xfrm>
            <a:off x="9946835" y="1889690"/>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4" name="直接连接符 3"/>
          <p:cNvCxnSpPr/>
          <p:nvPr/>
        </p:nvCxnSpPr>
        <p:spPr>
          <a:xfrm>
            <a:off x="8659055" y="23132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039361" y="5224689"/>
            <a:ext cx="2005806" cy="2005806"/>
            <a:chOff x="315629" y="5224689"/>
            <a:chExt cx="2005806" cy="2005806"/>
          </a:xfrm>
        </p:grpSpPr>
        <p:sp>
          <p:nvSpPr>
            <p:cNvPr id="6" name="椭圆 5"/>
            <p:cNvSpPr/>
            <p:nvPr/>
          </p:nvSpPr>
          <p:spPr>
            <a:xfrm>
              <a:off x="315629" y="5224689"/>
              <a:ext cx="2005806" cy="200580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pPr algn="ctr"/>
              <a:endParaRPr lang="zh-CN" altLang="en-US"/>
            </a:p>
          </p:txBody>
        </p:sp>
        <p:sp>
          <p:nvSpPr>
            <p:cNvPr id="7" name="TextBox 21"/>
            <p:cNvSpPr txBox="1"/>
            <p:nvPr/>
          </p:nvSpPr>
          <p:spPr>
            <a:xfrm>
              <a:off x="384660" y="5993157"/>
              <a:ext cx="1867745" cy="41043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a:lnSpc>
                  <a:spcPct val="100000"/>
                </a:lnSpc>
              </a:pPr>
              <a:r>
                <a:rPr lang="zh-CN" altLang="en-US" sz="2665" b="1" dirty="0">
                  <a:solidFill>
                    <a:schemeClr val="bg1"/>
                  </a:solidFill>
                </a:rPr>
                <a:t>关键词</a:t>
              </a:r>
              <a:endParaRPr lang="en-US" altLang="zh-CN" sz="2665" b="1" dirty="0">
                <a:solidFill>
                  <a:schemeClr val="bg1"/>
                </a:solidFill>
              </a:endParaRPr>
            </a:p>
          </p:txBody>
        </p:sp>
      </p:grpSp>
      <p:grpSp>
        <p:nvGrpSpPr>
          <p:cNvPr id="8" name="组合 7"/>
          <p:cNvGrpSpPr/>
          <p:nvPr/>
        </p:nvGrpSpPr>
        <p:grpSpPr>
          <a:xfrm>
            <a:off x="6039361" y="3427416"/>
            <a:ext cx="2005806" cy="2005806"/>
            <a:chOff x="315629" y="3427416"/>
            <a:chExt cx="2005806" cy="2005806"/>
          </a:xfrm>
        </p:grpSpPr>
        <p:sp>
          <p:nvSpPr>
            <p:cNvPr id="9" name="椭圆 8"/>
            <p:cNvSpPr/>
            <p:nvPr/>
          </p:nvSpPr>
          <p:spPr>
            <a:xfrm>
              <a:off x="315629" y="3427416"/>
              <a:ext cx="2005806" cy="20058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pPr algn="ctr"/>
              <a:endParaRPr lang="zh-CN" altLang="en-US"/>
            </a:p>
          </p:txBody>
        </p:sp>
        <p:sp>
          <p:nvSpPr>
            <p:cNvPr id="10" name="KSO_Shape"/>
            <p:cNvSpPr/>
            <p:nvPr/>
          </p:nvSpPr>
          <p:spPr bwMode="auto">
            <a:xfrm>
              <a:off x="549718" y="3893431"/>
              <a:ext cx="1537627" cy="1073776"/>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a:defRPr/>
              </a:pPr>
              <a:endParaRPr lang="zh-CN" altLang="en-US">
                <a:solidFill>
                  <a:srgbClr val="FFFFFF"/>
                </a:solidFill>
                <a:ea typeface="宋体" panose="02010600030101010101" pitchFamily="2" charset="-122"/>
              </a:endParaRPr>
            </a:p>
          </p:txBody>
        </p:sp>
      </p:grpSp>
      <p:sp>
        <p:nvSpPr>
          <p:cNvPr id="11" name="TextBox 2"/>
          <p:cNvSpPr txBox="1"/>
          <p:nvPr/>
        </p:nvSpPr>
        <p:spPr>
          <a:xfrm>
            <a:off x="9946835" y="3144669"/>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2" name="直接连接符 11"/>
          <p:cNvCxnSpPr/>
          <p:nvPr/>
        </p:nvCxnSpPr>
        <p:spPr>
          <a:xfrm>
            <a:off x="8659055" y="35365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
          <p:cNvSpPr txBox="1"/>
          <p:nvPr/>
        </p:nvSpPr>
        <p:spPr>
          <a:xfrm>
            <a:off x="9946835" y="4399648"/>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4" name="直接连接符 13"/>
          <p:cNvCxnSpPr/>
          <p:nvPr/>
        </p:nvCxnSpPr>
        <p:spPr>
          <a:xfrm>
            <a:off x="8659055" y="47598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
          <p:cNvSpPr txBox="1"/>
          <p:nvPr/>
        </p:nvSpPr>
        <p:spPr>
          <a:xfrm>
            <a:off x="9946835" y="5654627"/>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6" name="直接连接符 15"/>
          <p:cNvCxnSpPr/>
          <p:nvPr/>
        </p:nvCxnSpPr>
        <p:spPr>
          <a:xfrm>
            <a:off x="8659055" y="59831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
          <p:cNvSpPr txBox="1"/>
          <p:nvPr/>
        </p:nvSpPr>
        <p:spPr>
          <a:xfrm>
            <a:off x="9946835" y="6909606"/>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8" name="直接连接符 17"/>
          <p:cNvCxnSpPr/>
          <p:nvPr/>
        </p:nvCxnSpPr>
        <p:spPr>
          <a:xfrm>
            <a:off x="8659055" y="72064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TextBox 2"/>
          <p:cNvSpPr txBox="1"/>
          <p:nvPr/>
        </p:nvSpPr>
        <p:spPr>
          <a:xfrm>
            <a:off x="9946835" y="8164587"/>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20" name="直接连接符 19"/>
          <p:cNvCxnSpPr/>
          <p:nvPr/>
        </p:nvCxnSpPr>
        <p:spPr>
          <a:xfrm>
            <a:off x="8659055" y="8429793"/>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233076" y="2000423"/>
            <a:ext cx="620292" cy="620292"/>
            <a:chOff x="2667288" y="2194560"/>
            <a:chExt cx="620292" cy="620292"/>
          </a:xfrm>
        </p:grpSpPr>
        <p:sp>
          <p:nvSpPr>
            <p:cNvPr id="22" name="椭圆 21"/>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3"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1</a:t>
              </a:r>
              <a:endParaRPr lang="zh-CN" altLang="en-US" sz="3200" b="1" dirty="0">
                <a:solidFill>
                  <a:schemeClr val="bg1"/>
                </a:solidFill>
                <a:ea typeface="+mj-ea"/>
              </a:endParaRPr>
            </a:p>
          </p:txBody>
        </p:sp>
      </p:grpSp>
      <p:grpSp>
        <p:nvGrpSpPr>
          <p:cNvPr id="24" name="组合 23"/>
          <p:cNvGrpSpPr/>
          <p:nvPr/>
        </p:nvGrpSpPr>
        <p:grpSpPr>
          <a:xfrm>
            <a:off x="8233076" y="3226626"/>
            <a:ext cx="620292" cy="620292"/>
            <a:chOff x="2667288" y="2194560"/>
            <a:chExt cx="620292" cy="620292"/>
          </a:xfrm>
        </p:grpSpPr>
        <p:sp>
          <p:nvSpPr>
            <p:cNvPr id="25" name="椭圆 24"/>
            <p:cNvSpPr/>
            <p:nvPr/>
          </p:nvSpPr>
          <p:spPr>
            <a:xfrm>
              <a:off x="2667288" y="2194560"/>
              <a:ext cx="620292" cy="6202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6"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2</a:t>
              </a:r>
              <a:endParaRPr lang="zh-CN" altLang="en-US" sz="3200" b="1" dirty="0">
                <a:solidFill>
                  <a:schemeClr val="bg1"/>
                </a:solidFill>
                <a:ea typeface="+mj-ea"/>
              </a:endParaRPr>
            </a:p>
          </p:txBody>
        </p:sp>
      </p:grpSp>
      <p:grpSp>
        <p:nvGrpSpPr>
          <p:cNvPr id="27" name="组合 26"/>
          <p:cNvGrpSpPr/>
          <p:nvPr/>
        </p:nvGrpSpPr>
        <p:grpSpPr>
          <a:xfrm>
            <a:off x="8233076" y="4452829"/>
            <a:ext cx="620292" cy="620292"/>
            <a:chOff x="2667288" y="2194560"/>
            <a:chExt cx="620292" cy="620292"/>
          </a:xfrm>
        </p:grpSpPr>
        <p:sp>
          <p:nvSpPr>
            <p:cNvPr id="28" name="椭圆 27"/>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9"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3</a:t>
              </a:r>
              <a:endParaRPr lang="zh-CN" altLang="en-US" sz="3200" b="1" dirty="0">
                <a:solidFill>
                  <a:schemeClr val="bg1"/>
                </a:solidFill>
                <a:ea typeface="+mj-ea"/>
              </a:endParaRPr>
            </a:p>
          </p:txBody>
        </p:sp>
      </p:grpSp>
      <p:grpSp>
        <p:nvGrpSpPr>
          <p:cNvPr id="30" name="组合 29"/>
          <p:cNvGrpSpPr/>
          <p:nvPr/>
        </p:nvGrpSpPr>
        <p:grpSpPr>
          <a:xfrm>
            <a:off x="8233076" y="5679032"/>
            <a:ext cx="620292" cy="620292"/>
            <a:chOff x="2667288" y="2194560"/>
            <a:chExt cx="620292" cy="620292"/>
          </a:xfrm>
        </p:grpSpPr>
        <p:sp>
          <p:nvSpPr>
            <p:cNvPr id="31" name="椭圆 30"/>
            <p:cNvSpPr/>
            <p:nvPr/>
          </p:nvSpPr>
          <p:spPr>
            <a:xfrm>
              <a:off x="2667288" y="2194560"/>
              <a:ext cx="620292" cy="6202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2"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4</a:t>
              </a:r>
              <a:endParaRPr lang="zh-CN" altLang="en-US" sz="3200" b="1" dirty="0">
                <a:solidFill>
                  <a:schemeClr val="bg1"/>
                </a:solidFill>
                <a:ea typeface="+mj-ea"/>
              </a:endParaRPr>
            </a:p>
          </p:txBody>
        </p:sp>
      </p:grpSp>
      <p:grpSp>
        <p:nvGrpSpPr>
          <p:cNvPr id="33" name="组合 32"/>
          <p:cNvGrpSpPr/>
          <p:nvPr/>
        </p:nvGrpSpPr>
        <p:grpSpPr>
          <a:xfrm>
            <a:off x="8233076" y="6905235"/>
            <a:ext cx="620292" cy="620292"/>
            <a:chOff x="2667288" y="2194560"/>
            <a:chExt cx="620292" cy="620292"/>
          </a:xfrm>
        </p:grpSpPr>
        <p:sp>
          <p:nvSpPr>
            <p:cNvPr id="34" name="椭圆 33"/>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5"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5</a:t>
              </a:r>
              <a:endParaRPr lang="zh-CN" altLang="en-US" sz="3200" b="1" dirty="0">
                <a:solidFill>
                  <a:schemeClr val="bg1"/>
                </a:solidFill>
                <a:ea typeface="+mj-ea"/>
              </a:endParaRPr>
            </a:p>
          </p:txBody>
        </p:sp>
      </p:grpSp>
      <p:grpSp>
        <p:nvGrpSpPr>
          <p:cNvPr id="36" name="组合 35"/>
          <p:cNvGrpSpPr/>
          <p:nvPr/>
        </p:nvGrpSpPr>
        <p:grpSpPr>
          <a:xfrm>
            <a:off x="8233076" y="8131440"/>
            <a:ext cx="620292" cy="620292"/>
            <a:chOff x="2667288" y="2194560"/>
            <a:chExt cx="620292" cy="620292"/>
          </a:xfrm>
        </p:grpSpPr>
        <p:sp>
          <p:nvSpPr>
            <p:cNvPr id="37" name="椭圆 36"/>
            <p:cNvSpPr/>
            <p:nvPr/>
          </p:nvSpPr>
          <p:spPr>
            <a:xfrm>
              <a:off x="2667288" y="2194560"/>
              <a:ext cx="620292" cy="6202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8"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6</a:t>
              </a:r>
              <a:endParaRPr lang="zh-CN" altLang="en-US" sz="3200" b="1" dirty="0">
                <a:solidFill>
                  <a:schemeClr val="bg1"/>
                </a:solidFill>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2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3" grpId="0"/>
      <p:bldP spid="15"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8660717" y="4018318"/>
            <a:ext cx="1685704" cy="3545240"/>
            <a:chOff x="374650" y="68263"/>
            <a:chExt cx="2339975" cy="4921250"/>
          </a:xfrm>
          <a:solidFill>
            <a:srgbClr val="00B0F0"/>
          </a:solidFill>
        </p:grpSpPr>
        <p:sp>
          <p:nvSpPr>
            <p:cNvPr id="4" name="Freeform 5"/>
            <p:cNvSpPr/>
            <p:nvPr/>
          </p:nvSpPr>
          <p:spPr bwMode="auto">
            <a:xfrm>
              <a:off x="955675" y="87313"/>
              <a:ext cx="774700" cy="774700"/>
            </a:xfrm>
            <a:custGeom>
              <a:avLst/>
              <a:gdLst>
                <a:gd name="T0" fmla="*/ 488 w 488"/>
                <a:gd name="T1" fmla="*/ 244 h 488"/>
                <a:gd name="T2" fmla="*/ 482 w 488"/>
                <a:gd name="T3" fmla="*/ 292 h 488"/>
                <a:gd name="T4" fmla="*/ 468 w 488"/>
                <a:gd name="T5" fmla="*/ 338 h 488"/>
                <a:gd name="T6" fmla="*/ 446 w 488"/>
                <a:gd name="T7" fmla="*/ 380 h 488"/>
                <a:gd name="T8" fmla="*/ 416 w 488"/>
                <a:gd name="T9" fmla="*/ 416 h 488"/>
                <a:gd name="T10" fmla="*/ 380 w 488"/>
                <a:gd name="T11" fmla="*/ 446 h 488"/>
                <a:gd name="T12" fmla="*/ 338 w 488"/>
                <a:gd name="T13" fmla="*/ 468 h 488"/>
                <a:gd name="T14" fmla="*/ 292 w 488"/>
                <a:gd name="T15" fmla="*/ 482 h 488"/>
                <a:gd name="T16" fmla="*/ 244 w 488"/>
                <a:gd name="T17" fmla="*/ 488 h 488"/>
                <a:gd name="T18" fmla="*/ 218 w 488"/>
                <a:gd name="T19" fmla="*/ 486 h 488"/>
                <a:gd name="T20" fmla="*/ 170 w 488"/>
                <a:gd name="T21" fmla="*/ 476 h 488"/>
                <a:gd name="T22" fmla="*/ 126 w 488"/>
                <a:gd name="T23" fmla="*/ 458 h 488"/>
                <a:gd name="T24" fmla="*/ 88 w 488"/>
                <a:gd name="T25" fmla="*/ 432 h 488"/>
                <a:gd name="T26" fmla="*/ 54 w 488"/>
                <a:gd name="T27" fmla="*/ 398 h 488"/>
                <a:gd name="T28" fmla="*/ 28 w 488"/>
                <a:gd name="T29" fmla="*/ 360 h 488"/>
                <a:gd name="T30" fmla="*/ 10 w 488"/>
                <a:gd name="T31" fmla="*/ 316 h 488"/>
                <a:gd name="T32" fmla="*/ 0 w 488"/>
                <a:gd name="T33" fmla="*/ 268 h 488"/>
                <a:gd name="T34" fmla="*/ 0 w 488"/>
                <a:gd name="T35" fmla="*/ 244 h 488"/>
                <a:gd name="T36" fmla="*/ 4 w 488"/>
                <a:gd name="T37" fmla="*/ 194 h 488"/>
                <a:gd name="T38" fmla="*/ 18 w 488"/>
                <a:gd name="T39" fmla="*/ 148 h 488"/>
                <a:gd name="T40" fmla="*/ 40 w 488"/>
                <a:gd name="T41" fmla="*/ 106 h 488"/>
                <a:gd name="T42" fmla="*/ 70 w 488"/>
                <a:gd name="T43" fmla="*/ 70 h 488"/>
                <a:gd name="T44" fmla="*/ 106 w 488"/>
                <a:gd name="T45" fmla="*/ 40 h 488"/>
                <a:gd name="T46" fmla="*/ 148 w 488"/>
                <a:gd name="T47" fmla="*/ 18 h 488"/>
                <a:gd name="T48" fmla="*/ 194 w 488"/>
                <a:gd name="T49" fmla="*/ 4 h 488"/>
                <a:gd name="T50" fmla="*/ 244 w 488"/>
                <a:gd name="T51" fmla="*/ 0 h 488"/>
                <a:gd name="T52" fmla="*/ 268 w 488"/>
                <a:gd name="T53" fmla="*/ 0 h 488"/>
                <a:gd name="T54" fmla="*/ 316 w 488"/>
                <a:gd name="T55" fmla="*/ 10 h 488"/>
                <a:gd name="T56" fmla="*/ 360 w 488"/>
                <a:gd name="T57" fmla="*/ 28 h 488"/>
                <a:gd name="T58" fmla="*/ 398 w 488"/>
                <a:gd name="T59" fmla="*/ 56 h 488"/>
                <a:gd name="T60" fmla="*/ 432 w 488"/>
                <a:gd name="T61" fmla="*/ 88 h 488"/>
                <a:gd name="T62" fmla="*/ 458 w 488"/>
                <a:gd name="T63" fmla="*/ 128 h 488"/>
                <a:gd name="T64" fmla="*/ 476 w 488"/>
                <a:gd name="T65" fmla="*/ 170 h 488"/>
                <a:gd name="T66" fmla="*/ 486 w 488"/>
                <a:gd name="T67" fmla="*/ 218 h 488"/>
                <a:gd name="T68" fmla="*/ 488 w 488"/>
                <a:gd name="T69" fmla="*/ 24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488" y="244"/>
                  </a:moveTo>
                  <a:lnTo>
                    <a:pt x="488" y="244"/>
                  </a:lnTo>
                  <a:lnTo>
                    <a:pt x="486" y="268"/>
                  </a:lnTo>
                  <a:lnTo>
                    <a:pt x="482" y="292"/>
                  </a:lnTo>
                  <a:lnTo>
                    <a:pt x="476" y="316"/>
                  </a:lnTo>
                  <a:lnTo>
                    <a:pt x="468" y="338"/>
                  </a:lnTo>
                  <a:lnTo>
                    <a:pt x="458" y="360"/>
                  </a:lnTo>
                  <a:lnTo>
                    <a:pt x="446" y="380"/>
                  </a:lnTo>
                  <a:lnTo>
                    <a:pt x="432" y="398"/>
                  </a:lnTo>
                  <a:lnTo>
                    <a:pt x="416" y="416"/>
                  </a:lnTo>
                  <a:lnTo>
                    <a:pt x="398" y="432"/>
                  </a:lnTo>
                  <a:lnTo>
                    <a:pt x="380" y="446"/>
                  </a:lnTo>
                  <a:lnTo>
                    <a:pt x="360" y="458"/>
                  </a:lnTo>
                  <a:lnTo>
                    <a:pt x="338" y="468"/>
                  </a:lnTo>
                  <a:lnTo>
                    <a:pt x="316" y="476"/>
                  </a:lnTo>
                  <a:lnTo>
                    <a:pt x="292" y="482"/>
                  </a:lnTo>
                  <a:lnTo>
                    <a:pt x="268" y="486"/>
                  </a:lnTo>
                  <a:lnTo>
                    <a:pt x="244" y="488"/>
                  </a:lnTo>
                  <a:lnTo>
                    <a:pt x="244" y="488"/>
                  </a:lnTo>
                  <a:lnTo>
                    <a:pt x="218" y="486"/>
                  </a:lnTo>
                  <a:lnTo>
                    <a:pt x="194" y="482"/>
                  </a:lnTo>
                  <a:lnTo>
                    <a:pt x="170" y="476"/>
                  </a:lnTo>
                  <a:lnTo>
                    <a:pt x="148" y="468"/>
                  </a:lnTo>
                  <a:lnTo>
                    <a:pt x="126" y="458"/>
                  </a:lnTo>
                  <a:lnTo>
                    <a:pt x="106" y="446"/>
                  </a:lnTo>
                  <a:lnTo>
                    <a:pt x="88" y="432"/>
                  </a:lnTo>
                  <a:lnTo>
                    <a:pt x="70" y="416"/>
                  </a:lnTo>
                  <a:lnTo>
                    <a:pt x="54" y="398"/>
                  </a:lnTo>
                  <a:lnTo>
                    <a:pt x="40" y="380"/>
                  </a:lnTo>
                  <a:lnTo>
                    <a:pt x="28" y="360"/>
                  </a:lnTo>
                  <a:lnTo>
                    <a:pt x="18" y="338"/>
                  </a:lnTo>
                  <a:lnTo>
                    <a:pt x="10" y="316"/>
                  </a:lnTo>
                  <a:lnTo>
                    <a:pt x="4" y="292"/>
                  </a:lnTo>
                  <a:lnTo>
                    <a:pt x="0" y="268"/>
                  </a:lnTo>
                  <a:lnTo>
                    <a:pt x="0" y="244"/>
                  </a:lnTo>
                  <a:lnTo>
                    <a:pt x="0" y="244"/>
                  </a:lnTo>
                  <a:lnTo>
                    <a:pt x="0" y="218"/>
                  </a:lnTo>
                  <a:lnTo>
                    <a:pt x="4" y="194"/>
                  </a:lnTo>
                  <a:lnTo>
                    <a:pt x="10" y="170"/>
                  </a:lnTo>
                  <a:lnTo>
                    <a:pt x="18" y="148"/>
                  </a:lnTo>
                  <a:lnTo>
                    <a:pt x="28" y="128"/>
                  </a:lnTo>
                  <a:lnTo>
                    <a:pt x="40" y="106"/>
                  </a:lnTo>
                  <a:lnTo>
                    <a:pt x="54" y="88"/>
                  </a:lnTo>
                  <a:lnTo>
                    <a:pt x="70" y="70"/>
                  </a:lnTo>
                  <a:lnTo>
                    <a:pt x="88" y="56"/>
                  </a:lnTo>
                  <a:lnTo>
                    <a:pt x="106" y="40"/>
                  </a:lnTo>
                  <a:lnTo>
                    <a:pt x="126" y="28"/>
                  </a:lnTo>
                  <a:lnTo>
                    <a:pt x="148" y="18"/>
                  </a:lnTo>
                  <a:lnTo>
                    <a:pt x="170" y="10"/>
                  </a:lnTo>
                  <a:lnTo>
                    <a:pt x="194" y="4"/>
                  </a:lnTo>
                  <a:lnTo>
                    <a:pt x="218" y="0"/>
                  </a:lnTo>
                  <a:lnTo>
                    <a:pt x="244" y="0"/>
                  </a:lnTo>
                  <a:lnTo>
                    <a:pt x="244" y="0"/>
                  </a:lnTo>
                  <a:lnTo>
                    <a:pt x="268" y="0"/>
                  </a:lnTo>
                  <a:lnTo>
                    <a:pt x="292" y="4"/>
                  </a:lnTo>
                  <a:lnTo>
                    <a:pt x="316" y="10"/>
                  </a:lnTo>
                  <a:lnTo>
                    <a:pt x="338" y="18"/>
                  </a:lnTo>
                  <a:lnTo>
                    <a:pt x="360" y="28"/>
                  </a:lnTo>
                  <a:lnTo>
                    <a:pt x="380" y="40"/>
                  </a:lnTo>
                  <a:lnTo>
                    <a:pt x="398" y="56"/>
                  </a:lnTo>
                  <a:lnTo>
                    <a:pt x="416" y="70"/>
                  </a:lnTo>
                  <a:lnTo>
                    <a:pt x="432" y="88"/>
                  </a:lnTo>
                  <a:lnTo>
                    <a:pt x="446" y="106"/>
                  </a:lnTo>
                  <a:lnTo>
                    <a:pt x="458" y="128"/>
                  </a:lnTo>
                  <a:lnTo>
                    <a:pt x="468" y="148"/>
                  </a:lnTo>
                  <a:lnTo>
                    <a:pt x="476" y="170"/>
                  </a:lnTo>
                  <a:lnTo>
                    <a:pt x="482" y="194"/>
                  </a:lnTo>
                  <a:lnTo>
                    <a:pt x="486" y="218"/>
                  </a:lnTo>
                  <a:lnTo>
                    <a:pt x="488" y="244"/>
                  </a:lnTo>
                  <a:lnTo>
                    <a:pt x="488" y="2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5" name="Freeform 6"/>
            <p:cNvSpPr/>
            <p:nvPr/>
          </p:nvSpPr>
          <p:spPr bwMode="auto">
            <a:xfrm>
              <a:off x="374650" y="68263"/>
              <a:ext cx="2339975" cy="4921250"/>
            </a:xfrm>
            <a:custGeom>
              <a:avLst/>
              <a:gdLst>
                <a:gd name="T0" fmla="*/ 1354 w 1474"/>
                <a:gd name="T1" fmla="*/ 2 h 3100"/>
                <a:gd name="T2" fmla="*/ 1304 w 1474"/>
                <a:gd name="T3" fmla="*/ 30 h 3100"/>
                <a:gd name="T4" fmla="*/ 1278 w 1474"/>
                <a:gd name="T5" fmla="*/ 80 h 3100"/>
                <a:gd name="T6" fmla="*/ 1218 w 1474"/>
                <a:gd name="T7" fmla="*/ 538 h 3100"/>
                <a:gd name="T8" fmla="*/ 786 w 1474"/>
                <a:gd name="T9" fmla="*/ 538 h 3100"/>
                <a:gd name="T10" fmla="*/ 770 w 1474"/>
                <a:gd name="T11" fmla="*/ 690 h 3100"/>
                <a:gd name="T12" fmla="*/ 734 w 1474"/>
                <a:gd name="T13" fmla="*/ 842 h 3100"/>
                <a:gd name="T14" fmla="*/ 700 w 1474"/>
                <a:gd name="T15" fmla="*/ 930 h 3100"/>
                <a:gd name="T16" fmla="*/ 682 w 1474"/>
                <a:gd name="T17" fmla="*/ 858 h 3100"/>
                <a:gd name="T18" fmla="*/ 636 w 1474"/>
                <a:gd name="T19" fmla="*/ 734 h 3100"/>
                <a:gd name="T20" fmla="*/ 608 w 1474"/>
                <a:gd name="T21" fmla="*/ 598 h 3100"/>
                <a:gd name="T22" fmla="*/ 590 w 1474"/>
                <a:gd name="T23" fmla="*/ 714 h 3100"/>
                <a:gd name="T24" fmla="*/ 546 w 1474"/>
                <a:gd name="T25" fmla="*/ 822 h 3100"/>
                <a:gd name="T26" fmla="*/ 518 w 1474"/>
                <a:gd name="T27" fmla="*/ 930 h 3100"/>
                <a:gd name="T28" fmla="*/ 492 w 1474"/>
                <a:gd name="T29" fmla="*/ 872 h 3100"/>
                <a:gd name="T30" fmla="*/ 458 w 1474"/>
                <a:gd name="T31" fmla="*/ 750 h 3100"/>
                <a:gd name="T32" fmla="*/ 434 w 1474"/>
                <a:gd name="T33" fmla="*/ 592 h 3100"/>
                <a:gd name="T34" fmla="*/ 258 w 1474"/>
                <a:gd name="T35" fmla="*/ 538 h 3100"/>
                <a:gd name="T36" fmla="*/ 182 w 1474"/>
                <a:gd name="T37" fmla="*/ 550 h 3100"/>
                <a:gd name="T38" fmla="*/ 114 w 1474"/>
                <a:gd name="T39" fmla="*/ 582 h 3100"/>
                <a:gd name="T40" fmla="*/ 60 w 1474"/>
                <a:gd name="T41" fmla="*/ 632 h 3100"/>
                <a:gd name="T42" fmla="*/ 20 w 1474"/>
                <a:gd name="T43" fmla="*/ 696 h 3100"/>
                <a:gd name="T44" fmla="*/ 2 w 1474"/>
                <a:gd name="T45" fmla="*/ 770 h 3100"/>
                <a:gd name="T46" fmla="*/ 0 w 1474"/>
                <a:gd name="T47" fmla="*/ 1678 h 3100"/>
                <a:gd name="T48" fmla="*/ 16 w 1474"/>
                <a:gd name="T49" fmla="*/ 1732 h 3100"/>
                <a:gd name="T50" fmla="*/ 58 w 1474"/>
                <a:gd name="T51" fmla="*/ 1770 h 3100"/>
                <a:gd name="T52" fmla="*/ 94 w 1474"/>
                <a:gd name="T53" fmla="*/ 1778 h 3100"/>
                <a:gd name="T54" fmla="*/ 150 w 1474"/>
                <a:gd name="T55" fmla="*/ 1764 h 3100"/>
                <a:gd name="T56" fmla="*/ 186 w 1474"/>
                <a:gd name="T57" fmla="*/ 1720 h 3100"/>
                <a:gd name="T58" fmla="*/ 194 w 1474"/>
                <a:gd name="T59" fmla="*/ 938 h 3100"/>
                <a:gd name="T60" fmla="*/ 304 w 1474"/>
                <a:gd name="T61" fmla="*/ 2970 h 3100"/>
                <a:gd name="T62" fmla="*/ 324 w 1474"/>
                <a:gd name="T63" fmla="*/ 3040 h 3100"/>
                <a:gd name="T64" fmla="*/ 376 w 1474"/>
                <a:gd name="T65" fmla="*/ 3088 h 3100"/>
                <a:gd name="T66" fmla="*/ 410 w 1474"/>
                <a:gd name="T67" fmla="*/ 3098 h 3100"/>
                <a:gd name="T68" fmla="*/ 436 w 1474"/>
                <a:gd name="T69" fmla="*/ 3100 h 3100"/>
                <a:gd name="T70" fmla="*/ 476 w 1474"/>
                <a:gd name="T71" fmla="*/ 3092 h 3100"/>
                <a:gd name="T72" fmla="*/ 508 w 1474"/>
                <a:gd name="T73" fmla="*/ 3074 h 3100"/>
                <a:gd name="T74" fmla="*/ 534 w 1474"/>
                <a:gd name="T75" fmla="*/ 3046 h 3100"/>
                <a:gd name="T76" fmla="*/ 552 w 1474"/>
                <a:gd name="T77" fmla="*/ 3012 h 3100"/>
                <a:gd name="T78" fmla="*/ 558 w 1474"/>
                <a:gd name="T79" fmla="*/ 2974 h 3100"/>
                <a:gd name="T80" fmla="*/ 660 w 1474"/>
                <a:gd name="T81" fmla="*/ 2970 h 3100"/>
                <a:gd name="T82" fmla="*/ 670 w 1474"/>
                <a:gd name="T83" fmla="*/ 3018 h 3100"/>
                <a:gd name="T84" fmla="*/ 712 w 1474"/>
                <a:gd name="T85" fmla="*/ 3074 h 3100"/>
                <a:gd name="T86" fmla="*/ 754 w 1474"/>
                <a:gd name="T87" fmla="*/ 3096 h 3100"/>
                <a:gd name="T88" fmla="*/ 778 w 1474"/>
                <a:gd name="T89" fmla="*/ 3100 h 3100"/>
                <a:gd name="T90" fmla="*/ 818 w 1474"/>
                <a:gd name="T91" fmla="*/ 3096 h 3100"/>
                <a:gd name="T92" fmla="*/ 854 w 1474"/>
                <a:gd name="T93" fmla="*/ 3082 h 3100"/>
                <a:gd name="T94" fmla="*/ 882 w 1474"/>
                <a:gd name="T95" fmla="*/ 3056 h 3100"/>
                <a:gd name="T96" fmla="*/ 904 w 1474"/>
                <a:gd name="T97" fmla="*/ 3024 h 3100"/>
                <a:gd name="T98" fmla="*/ 914 w 1474"/>
                <a:gd name="T99" fmla="*/ 2988 h 3100"/>
                <a:gd name="T100" fmla="*/ 914 w 1474"/>
                <a:gd name="T101" fmla="*/ 926 h 3100"/>
                <a:gd name="T102" fmla="*/ 1218 w 1474"/>
                <a:gd name="T103" fmla="*/ 736 h 3100"/>
                <a:gd name="T104" fmla="*/ 1474 w 1474"/>
                <a:gd name="T105" fmla="*/ 538 h 3100"/>
                <a:gd name="T106" fmla="*/ 1472 w 1474"/>
                <a:gd name="T107" fmla="*/ 80 h 3100"/>
                <a:gd name="T108" fmla="*/ 1444 w 1474"/>
                <a:gd name="T109" fmla="*/ 30 h 3100"/>
                <a:gd name="T110" fmla="*/ 1394 w 1474"/>
                <a:gd name="T111" fmla="*/ 2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4" h="3100">
                  <a:moveTo>
                    <a:pt x="1374" y="0"/>
                  </a:moveTo>
                  <a:lnTo>
                    <a:pt x="1374" y="0"/>
                  </a:lnTo>
                  <a:lnTo>
                    <a:pt x="1354" y="2"/>
                  </a:lnTo>
                  <a:lnTo>
                    <a:pt x="1336" y="8"/>
                  </a:lnTo>
                  <a:lnTo>
                    <a:pt x="1320" y="18"/>
                  </a:lnTo>
                  <a:lnTo>
                    <a:pt x="1304" y="30"/>
                  </a:lnTo>
                  <a:lnTo>
                    <a:pt x="1292" y="44"/>
                  </a:lnTo>
                  <a:lnTo>
                    <a:pt x="1284" y="60"/>
                  </a:lnTo>
                  <a:lnTo>
                    <a:pt x="1278" y="80"/>
                  </a:lnTo>
                  <a:lnTo>
                    <a:pt x="1276" y="100"/>
                  </a:lnTo>
                  <a:lnTo>
                    <a:pt x="1276" y="538"/>
                  </a:lnTo>
                  <a:lnTo>
                    <a:pt x="1218" y="538"/>
                  </a:lnTo>
                  <a:lnTo>
                    <a:pt x="1028" y="538"/>
                  </a:lnTo>
                  <a:lnTo>
                    <a:pt x="786" y="538"/>
                  </a:lnTo>
                  <a:lnTo>
                    <a:pt x="786" y="538"/>
                  </a:lnTo>
                  <a:lnTo>
                    <a:pt x="782" y="592"/>
                  </a:lnTo>
                  <a:lnTo>
                    <a:pt x="778" y="636"/>
                  </a:lnTo>
                  <a:lnTo>
                    <a:pt x="770" y="690"/>
                  </a:lnTo>
                  <a:lnTo>
                    <a:pt x="758" y="750"/>
                  </a:lnTo>
                  <a:lnTo>
                    <a:pt x="744" y="810"/>
                  </a:lnTo>
                  <a:lnTo>
                    <a:pt x="734" y="842"/>
                  </a:lnTo>
                  <a:lnTo>
                    <a:pt x="724" y="872"/>
                  </a:lnTo>
                  <a:lnTo>
                    <a:pt x="712" y="902"/>
                  </a:lnTo>
                  <a:lnTo>
                    <a:pt x="700" y="930"/>
                  </a:lnTo>
                  <a:lnTo>
                    <a:pt x="700" y="930"/>
                  </a:lnTo>
                  <a:lnTo>
                    <a:pt x="692" y="896"/>
                  </a:lnTo>
                  <a:lnTo>
                    <a:pt x="682" y="858"/>
                  </a:lnTo>
                  <a:lnTo>
                    <a:pt x="670" y="822"/>
                  </a:lnTo>
                  <a:lnTo>
                    <a:pt x="658" y="788"/>
                  </a:lnTo>
                  <a:lnTo>
                    <a:pt x="636" y="734"/>
                  </a:lnTo>
                  <a:lnTo>
                    <a:pt x="626" y="714"/>
                  </a:lnTo>
                  <a:lnTo>
                    <a:pt x="676" y="664"/>
                  </a:lnTo>
                  <a:lnTo>
                    <a:pt x="608" y="598"/>
                  </a:lnTo>
                  <a:lnTo>
                    <a:pt x="542" y="664"/>
                  </a:lnTo>
                  <a:lnTo>
                    <a:pt x="590" y="714"/>
                  </a:lnTo>
                  <a:lnTo>
                    <a:pt x="590" y="714"/>
                  </a:lnTo>
                  <a:lnTo>
                    <a:pt x="580" y="734"/>
                  </a:lnTo>
                  <a:lnTo>
                    <a:pt x="558" y="788"/>
                  </a:lnTo>
                  <a:lnTo>
                    <a:pt x="546" y="822"/>
                  </a:lnTo>
                  <a:lnTo>
                    <a:pt x="534" y="858"/>
                  </a:lnTo>
                  <a:lnTo>
                    <a:pt x="524" y="896"/>
                  </a:lnTo>
                  <a:lnTo>
                    <a:pt x="518" y="930"/>
                  </a:lnTo>
                  <a:lnTo>
                    <a:pt x="518" y="930"/>
                  </a:lnTo>
                  <a:lnTo>
                    <a:pt x="504" y="902"/>
                  </a:lnTo>
                  <a:lnTo>
                    <a:pt x="492" y="872"/>
                  </a:lnTo>
                  <a:lnTo>
                    <a:pt x="482" y="842"/>
                  </a:lnTo>
                  <a:lnTo>
                    <a:pt x="474" y="810"/>
                  </a:lnTo>
                  <a:lnTo>
                    <a:pt x="458" y="750"/>
                  </a:lnTo>
                  <a:lnTo>
                    <a:pt x="448" y="690"/>
                  </a:lnTo>
                  <a:lnTo>
                    <a:pt x="440" y="636"/>
                  </a:lnTo>
                  <a:lnTo>
                    <a:pt x="434" y="592"/>
                  </a:lnTo>
                  <a:lnTo>
                    <a:pt x="430" y="538"/>
                  </a:lnTo>
                  <a:lnTo>
                    <a:pt x="258" y="538"/>
                  </a:lnTo>
                  <a:lnTo>
                    <a:pt x="258" y="538"/>
                  </a:lnTo>
                  <a:lnTo>
                    <a:pt x="232" y="540"/>
                  </a:lnTo>
                  <a:lnTo>
                    <a:pt x="206" y="544"/>
                  </a:lnTo>
                  <a:lnTo>
                    <a:pt x="182" y="550"/>
                  </a:lnTo>
                  <a:lnTo>
                    <a:pt x="158" y="558"/>
                  </a:lnTo>
                  <a:lnTo>
                    <a:pt x="136" y="570"/>
                  </a:lnTo>
                  <a:lnTo>
                    <a:pt x="114" y="582"/>
                  </a:lnTo>
                  <a:lnTo>
                    <a:pt x="94" y="598"/>
                  </a:lnTo>
                  <a:lnTo>
                    <a:pt x="76" y="614"/>
                  </a:lnTo>
                  <a:lnTo>
                    <a:pt x="60" y="632"/>
                  </a:lnTo>
                  <a:lnTo>
                    <a:pt x="44" y="652"/>
                  </a:lnTo>
                  <a:lnTo>
                    <a:pt x="32" y="674"/>
                  </a:lnTo>
                  <a:lnTo>
                    <a:pt x="20" y="696"/>
                  </a:lnTo>
                  <a:lnTo>
                    <a:pt x="12" y="720"/>
                  </a:lnTo>
                  <a:lnTo>
                    <a:pt x="6" y="744"/>
                  </a:lnTo>
                  <a:lnTo>
                    <a:pt x="2" y="770"/>
                  </a:lnTo>
                  <a:lnTo>
                    <a:pt x="0" y="796"/>
                  </a:lnTo>
                  <a:lnTo>
                    <a:pt x="0" y="1678"/>
                  </a:lnTo>
                  <a:lnTo>
                    <a:pt x="0" y="1678"/>
                  </a:lnTo>
                  <a:lnTo>
                    <a:pt x="2" y="1698"/>
                  </a:lnTo>
                  <a:lnTo>
                    <a:pt x="8" y="1716"/>
                  </a:lnTo>
                  <a:lnTo>
                    <a:pt x="16" y="1732"/>
                  </a:lnTo>
                  <a:lnTo>
                    <a:pt x="28" y="1748"/>
                  </a:lnTo>
                  <a:lnTo>
                    <a:pt x="42" y="1760"/>
                  </a:lnTo>
                  <a:lnTo>
                    <a:pt x="58" y="1770"/>
                  </a:lnTo>
                  <a:lnTo>
                    <a:pt x="74" y="1776"/>
                  </a:lnTo>
                  <a:lnTo>
                    <a:pt x="94" y="1778"/>
                  </a:lnTo>
                  <a:lnTo>
                    <a:pt x="94" y="1778"/>
                  </a:lnTo>
                  <a:lnTo>
                    <a:pt x="114" y="1778"/>
                  </a:lnTo>
                  <a:lnTo>
                    <a:pt x="134" y="1772"/>
                  </a:lnTo>
                  <a:lnTo>
                    <a:pt x="150" y="1764"/>
                  </a:lnTo>
                  <a:lnTo>
                    <a:pt x="166" y="1752"/>
                  </a:lnTo>
                  <a:lnTo>
                    <a:pt x="178" y="1736"/>
                  </a:lnTo>
                  <a:lnTo>
                    <a:pt x="186" y="1720"/>
                  </a:lnTo>
                  <a:lnTo>
                    <a:pt x="192" y="1702"/>
                  </a:lnTo>
                  <a:lnTo>
                    <a:pt x="194" y="1682"/>
                  </a:lnTo>
                  <a:lnTo>
                    <a:pt x="194" y="938"/>
                  </a:lnTo>
                  <a:lnTo>
                    <a:pt x="304" y="938"/>
                  </a:lnTo>
                  <a:lnTo>
                    <a:pt x="304" y="2970"/>
                  </a:lnTo>
                  <a:lnTo>
                    <a:pt x="304" y="2970"/>
                  </a:lnTo>
                  <a:lnTo>
                    <a:pt x="306" y="2994"/>
                  </a:lnTo>
                  <a:lnTo>
                    <a:pt x="314" y="3018"/>
                  </a:lnTo>
                  <a:lnTo>
                    <a:pt x="324" y="3040"/>
                  </a:lnTo>
                  <a:lnTo>
                    <a:pt x="338" y="3058"/>
                  </a:lnTo>
                  <a:lnTo>
                    <a:pt x="356" y="3074"/>
                  </a:lnTo>
                  <a:lnTo>
                    <a:pt x="376" y="3088"/>
                  </a:lnTo>
                  <a:lnTo>
                    <a:pt x="386" y="3092"/>
                  </a:lnTo>
                  <a:lnTo>
                    <a:pt x="398" y="3096"/>
                  </a:lnTo>
                  <a:lnTo>
                    <a:pt x="410" y="3098"/>
                  </a:lnTo>
                  <a:lnTo>
                    <a:pt x="422" y="3100"/>
                  </a:lnTo>
                  <a:lnTo>
                    <a:pt x="422" y="3100"/>
                  </a:lnTo>
                  <a:lnTo>
                    <a:pt x="436" y="3100"/>
                  </a:lnTo>
                  <a:lnTo>
                    <a:pt x="450" y="3098"/>
                  </a:lnTo>
                  <a:lnTo>
                    <a:pt x="462" y="3096"/>
                  </a:lnTo>
                  <a:lnTo>
                    <a:pt x="476" y="3092"/>
                  </a:lnTo>
                  <a:lnTo>
                    <a:pt x="486" y="3088"/>
                  </a:lnTo>
                  <a:lnTo>
                    <a:pt x="498" y="3082"/>
                  </a:lnTo>
                  <a:lnTo>
                    <a:pt x="508" y="3074"/>
                  </a:lnTo>
                  <a:lnTo>
                    <a:pt x="518" y="3066"/>
                  </a:lnTo>
                  <a:lnTo>
                    <a:pt x="526" y="3056"/>
                  </a:lnTo>
                  <a:lnTo>
                    <a:pt x="534" y="3046"/>
                  </a:lnTo>
                  <a:lnTo>
                    <a:pt x="542" y="3036"/>
                  </a:lnTo>
                  <a:lnTo>
                    <a:pt x="548" y="3024"/>
                  </a:lnTo>
                  <a:lnTo>
                    <a:pt x="552" y="3012"/>
                  </a:lnTo>
                  <a:lnTo>
                    <a:pt x="556" y="3000"/>
                  </a:lnTo>
                  <a:lnTo>
                    <a:pt x="558" y="2988"/>
                  </a:lnTo>
                  <a:lnTo>
                    <a:pt x="558" y="2974"/>
                  </a:lnTo>
                  <a:lnTo>
                    <a:pt x="558" y="1778"/>
                  </a:lnTo>
                  <a:lnTo>
                    <a:pt x="660" y="1778"/>
                  </a:lnTo>
                  <a:lnTo>
                    <a:pt x="660" y="2970"/>
                  </a:lnTo>
                  <a:lnTo>
                    <a:pt x="660" y="2970"/>
                  </a:lnTo>
                  <a:lnTo>
                    <a:pt x="664" y="2994"/>
                  </a:lnTo>
                  <a:lnTo>
                    <a:pt x="670" y="3018"/>
                  </a:lnTo>
                  <a:lnTo>
                    <a:pt x="680" y="3040"/>
                  </a:lnTo>
                  <a:lnTo>
                    <a:pt x="694" y="3058"/>
                  </a:lnTo>
                  <a:lnTo>
                    <a:pt x="712" y="3074"/>
                  </a:lnTo>
                  <a:lnTo>
                    <a:pt x="732" y="3088"/>
                  </a:lnTo>
                  <a:lnTo>
                    <a:pt x="744" y="3092"/>
                  </a:lnTo>
                  <a:lnTo>
                    <a:pt x="754" y="3096"/>
                  </a:lnTo>
                  <a:lnTo>
                    <a:pt x="766" y="3098"/>
                  </a:lnTo>
                  <a:lnTo>
                    <a:pt x="778" y="3100"/>
                  </a:lnTo>
                  <a:lnTo>
                    <a:pt x="778" y="3100"/>
                  </a:lnTo>
                  <a:lnTo>
                    <a:pt x="792" y="3100"/>
                  </a:lnTo>
                  <a:lnTo>
                    <a:pt x="806" y="3098"/>
                  </a:lnTo>
                  <a:lnTo>
                    <a:pt x="818" y="3096"/>
                  </a:lnTo>
                  <a:lnTo>
                    <a:pt x="832" y="3092"/>
                  </a:lnTo>
                  <a:lnTo>
                    <a:pt x="842" y="3088"/>
                  </a:lnTo>
                  <a:lnTo>
                    <a:pt x="854" y="3082"/>
                  </a:lnTo>
                  <a:lnTo>
                    <a:pt x="864" y="3074"/>
                  </a:lnTo>
                  <a:lnTo>
                    <a:pt x="874" y="3066"/>
                  </a:lnTo>
                  <a:lnTo>
                    <a:pt x="882" y="3056"/>
                  </a:lnTo>
                  <a:lnTo>
                    <a:pt x="890" y="3046"/>
                  </a:lnTo>
                  <a:lnTo>
                    <a:pt x="898" y="3036"/>
                  </a:lnTo>
                  <a:lnTo>
                    <a:pt x="904" y="3024"/>
                  </a:lnTo>
                  <a:lnTo>
                    <a:pt x="908" y="3012"/>
                  </a:lnTo>
                  <a:lnTo>
                    <a:pt x="912" y="3000"/>
                  </a:lnTo>
                  <a:lnTo>
                    <a:pt x="914" y="2988"/>
                  </a:lnTo>
                  <a:lnTo>
                    <a:pt x="914" y="2974"/>
                  </a:lnTo>
                  <a:lnTo>
                    <a:pt x="914" y="938"/>
                  </a:lnTo>
                  <a:lnTo>
                    <a:pt x="914" y="926"/>
                  </a:lnTo>
                  <a:lnTo>
                    <a:pt x="914" y="736"/>
                  </a:lnTo>
                  <a:lnTo>
                    <a:pt x="1028" y="736"/>
                  </a:lnTo>
                  <a:lnTo>
                    <a:pt x="1218" y="736"/>
                  </a:lnTo>
                  <a:lnTo>
                    <a:pt x="1276" y="736"/>
                  </a:lnTo>
                  <a:lnTo>
                    <a:pt x="1474" y="736"/>
                  </a:lnTo>
                  <a:lnTo>
                    <a:pt x="1474" y="538"/>
                  </a:lnTo>
                  <a:lnTo>
                    <a:pt x="1474" y="100"/>
                  </a:lnTo>
                  <a:lnTo>
                    <a:pt x="1474" y="100"/>
                  </a:lnTo>
                  <a:lnTo>
                    <a:pt x="1472" y="80"/>
                  </a:lnTo>
                  <a:lnTo>
                    <a:pt x="1466" y="60"/>
                  </a:lnTo>
                  <a:lnTo>
                    <a:pt x="1456" y="44"/>
                  </a:lnTo>
                  <a:lnTo>
                    <a:pt x="1444" y="30"/>
                  </a:lnTo>
                  <a:lnTo>
                    <a:pt x="1430" y="18"/>
                  </a:lnTo>
                  <a:lnTo>
                    <a:pt x="1414" y="8"/>
                  </a:lnTo>
                  <a:lnTo>
                    <a:pt x="1394" y="2"/>
                  </a:lnTo>
                  <a:lnTo>
                    <a:pt x="1374" y="0"/>
                  </a:lnTo>
                  <a:lnTo>
                    <a:pt x="13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grpSp>
      <p:grpSp>
        <p:nvGrpSpPr>
          <p:cNvPr id="6" name="组合 5"/>
          <p:cNvGrpSpPr/>
          <p:nvPr/>
        </p:nvGrpSpPr>
        <p:grpSpPr>
          <a:xfrm>
            <a:off x="8794981" y="2328213"/>
            <a:ext cx="1417176" cy="1450414"/>
            <a:chOff x="3895725" y="87313"/>
            <a:chExt cx="4873625" cy="4987925"/>
          </a:xfrm>
          <a:solidFill>
            <a:srgbClr val="00B0F0"/>
          </a:solidFill>
        </p:grpSpPr>
        <p:sp>
          <p:nvSpPr>
            <p:cNvPr id="7" name="Freeform 7"/>
            <p:cNvSpPr>
              <a:spLocks noEditPoints="1"/>
            </p:cNvSpPr>
            <p:nvPr/>
          </p:nvSpPr>
          <p:spPr bwMode="auto">
            <a:xfrm>
              <a:off x="5051425" y="1185863"/>
              <a:ext cx="2533650" cy="3048000"/>
            </a:xfrm>
            <a:custGeom>
              <a:avLst/>
              <a:gdLst>
                <a:gd name="T0" fmla="*/ 638 w 1596"/>
                <a:gd name="T1" fmla="*/ 18 h 1920"/>
                <a:gd name="T2" fmla="*/ 418 w 1596"/>
                <a:gd name="T3" fmla="*/ 104 h 1920"/>
                <a:gd name="T4" fmla="*/ 234 w 1596"/>
                <a:gd name="T5" fmla="*/ 250 h 1920"/>
                <a:gd name="T6" fmla="*/ 96 w 1596"/>
                <a:gd name="T7" fmla="*/ 446 h 1920"/>
                <a:gd name="T8" fmla="*/ 16 w 1596"/>
                <a:gd name="T9" fmla="*/ 680 h 1920"/>
                <a:gd name="T10" fmla="*/ 0 w 1596"/>
                <a:gd name="T11" fmla="*/ 892 h 1920"/>
                <a:gd name="T12" fmla="*/ 40 w 1596"/>
                <a:gd name="T13" fmla="*/ 1122 h 1920"/>
                <a:gd name="T14" fmla="*/ 138 w 1596"/>
                <a:gd name="T15" fmla="*/ 1330 h 1920"/>
                <a:gd name="T16" fmla="*/ 264 w 1596"/>
                <a:gd name="T17" fmla="*/ 1504 h 1920"/>
                <a:gd name="T18" fmla="*/ 342 w 1596"/>
                <a:gd name="T19" fmla="*/ 1776 h 1920"/>
                <a:gd name="T20" fmla="*/ 362 w 1596"/>
                <a:gd name="T21" fmla="*/ 1866 h 1920"/>
                <a:gd name="T22" fmla="*/ 448 w 1596"/>
                <a:gd name="T23" fmla="*/ 1918 h 1920"/>
                <a:gd name="T24" fmla="*/ 1192 w 1596"/>
                <a:gd name="T25" fmla="*/ 1910 h 1920"/>
                <a:gd name="T26" fmla="*/ 1264 w 1596"/>
                <a:gd name="T27" fmla="*/ 1812 h 1920"/>
                <a:gd name="T28" fmla="*/ 1284 w 1596"/>
                <a:gd name="T29" fmla="*/ 1628 h 1920"/>
                <a:gd name="T30" fmla="*/ 1396 w 1596"/>
                <a:gd name="T31" fmla="*/ 1416 h 1920"/>
                <a:gd name="T32" fmla="*/ 1516 w 1596"/>
                <a:gd name="T33" fmla="*/ 1224 h 1920"/>
                <a:gd name="T34" fmla="*/ 1584 w 1596"/>
                <a:gd name="T35" fmla="*/ 1006 h 1920"/>
                <a:gd name="T36" fmla="*/ 1596 w 1596"/>
                <a:gd name="T37" fmla="*/ 808 h 1920"/>
                <a:gd name="T38" fmla="*/ 1548 w 1596"/>
                <a:gd name="T39" fmla="*/ 560 h 1920"/>
                <a:gd name="T40" fmla="*/ 1438 w 1596"/>
                <a:gd name="T41" fmla="*/ 342 h 1920"/>
                <a:gd name="T42" fmla="*/ 1276 w 1596"/>
                <a:gd name="T43" fmla="*/ 170 h 1920"/>
                <a:gd name="T44" fmla="*/ 1072 w 1596"/>
                <a:gd name="T45" fmla="*/ 52 h 1920"/>
                <a:gd name="T46" fmla="*/ 840 w 1596"/>
                <a:gd name="T47" fmla="*/ 2 h 1920"/>
                <a:gd name="T48" fmla="*/ 670 w 1596"/>
                <a:gd name="T49" fmla="*/ 1226 h 1920"/>
                <a:gd name="T50" fmla="*/ 742 w 1596"/>
                <a:gd name="T51" fmla="*/ 1176 h 1920"/>
                <a:gd name="T52" fmla="*/ 814 w 1596"/>
                <a:gd name="T53" fmla="*/ 1226 h 1920"/>
                <a:gd name="T54" fmla="*/ 914 w 1596"/>
                <a:gd name="T55" fmla="*/ 1236 h 1920"/>
                <a:gd name="T56" fmla="*/ 702 w 1596"/>
                <a:gd name="T57" fmla="*/ 1770 h 1920"/>
                <a:gd name="T58" fmla="*/ 1210 w 1596"/>
                <a:gd name="T59" fmla="*/ 1424 h 1920"/>
                <a:gd name="T60" fmla="*/ 1140 w 1596"/>
                <a:gd name="T61" fmla="*/ 1590 h 1920"/>
                <a:gd name="T62" fmla="*/ 1116 w 1596"/>
                <a:gd name="T63" fmla="*/ 1766 h 1920"/>
                <a:gd name="T64" fmla="*/ 1100 w 1596"/>
                <a:gd name="T65" fmla="*/ 1130 h 1920"/>
                <a:gd name="T66" fmla="*/ 1070 w 1596"/>
                <a:gd name="T67" fmla="*/ 1100 h 1920"/>
                <a:gd name="T68" fmla="*/ 1038 w 1596"/>
                <a:gd name="T69" fmla="*/ 1110 h 1920"/>
                <a:gd name="T70" fmla="*/ 986 w 1596"/>
                <a:gd name="T71" fmla="*/ 1140 h 1920"/>
                <a:gd name="T72" fmla="*/ 914 w 1596"/>
                <a:gd name="T73" fmla="*/ 1188 h 1920"/>
                <a:gd name="T74" fmla="*/ 848 w 1596"/>
                <a:gd name="T75" fmla="*/ 1134 h 1920"/>
                <a:gd name="T76" fmla="*/ 742 w 1596"/>
                <a:gd name="T77" fmla="*/ 1130 h 1920"/>
                <a:gd name="T78" fmla="*/ 634 w 1596"/>
                <a:gd name="T79" fmla="*/ 1132 h 1920"/>
                <a:gd name="T80" fmla="*/ 570 w 1596"/>
                <a:gd name="T81" fmla="*/ 1128 h 1920"/>
                <a:gd name="T82" fmla="*/ 540 w 1596"/>
                <a:gd name="T83" fmla="*/ 1100 h 1920"/>
                <a:gd name="T84" fmla="*/ 506 w 1596"/>
                <a:gd name="T85" fmla="*/ 1110 h 1920"/>
                <a:gd name="T86" fmla="*/ 626 w 1596"/>
                <a:gd name="T87" fmla="*/ 1770 h 1920"/>
                <a:gd name="T88" fmla="*/ 478 w 1596"/>
                <a:gd name="T89" fmla="*/ 1652 h 1920"/>
                <a:gd name="T90" fmla="*/ 420 w 1596"/>
                <a:gd name="T91" fmla="*/ 1482 h 1920"/>
                <a:gd name="T92" fmla="*/ 320 w 1596"/>
                <a:gd name="T93" fmla="*/ 1326 h 1920"/>
                <a:gd name="T94" fmla="*/ 230 w 1596"/>
                <a:gd name="T95" fmla="*/ 1194 h 1920"/>
                <a:gd name="T96" fmla="*/ 166 w 1596"/>
                <a:gd name="T97" fmla="*/ 1014 h 1920"/>
                <a:gd name="T98" fmla="*/ 148 w 1596"/>
                <a:gd name="T99" fmla="*/ 852 h 1920"/>
                <a:gd name="T100" fmla="*/ 178 w 1596"/>
                <a:gd name="T101" fmla="*/ 644 h 1920"/>
                <a:gd name="T102" fmla="*/ 260 w 1596"/>
                <a:gd name="T103" fmla="*/ 460 h 1920"/>
                <a:gd name="T104" fmla="*/ 386 w 1596"/>
                <a:gd name="T105" fmla="*/ 310 h 1920"/>
                <a:gd name="T106" fmla="*/ 546 w 1596"/>
                <a:gd name="T107" fmla="*/ 204 h 1920"/>
                <a:gd name="T108" fmla="*/ 732 w 1596"/>
                <a:gd name="T109" fmla="*/ 152 h 1920"/>
                <a:gd name="T110" fmla="*/ 898 w 1596"/>
                <a:gd name="T111" fmla="*/ 158 h 1920"/>
                <a:gd name="T112" fmla="*/ 1080 w 1596"/>
                <a:gd name="T113" fmla="*/ 218 h 1920"/>
                <a:gd name="T114" fmla="*/ 1234 w 1596"/>
                <a:gd name="T115" fmla="*/ 332 h 1920"/>
                <a:gd name="T116" fmla="*/ 1354 w 1596"/>
                <a:gd name="T117" fmla="*/ 488 h 1920"/>
                <a:gd name="T118" fmla="*/ 1428 w 1596"/>
                <a:gd name="T119" fmla="*/ 676 h 1920"/>
                <a:gd name="T120" fmla="*/ 1448 w 1596"/>
                <a:gd name="T121" fmla="*/ 852 h 1920"/>
                <a:gd name="T122" fmla="*/ 1424 w 1596"/>
                <a:gd name="T123" fmla="*/ 1042 h 1920"/>
                <a:gd name="T124" fmla="*/ 1352 w 1596"/>
                <a:gd name="T125" fmla="*/ 1218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6" h="1920">
                  <a:moveTo>
                    <a:pt x="798" y="0"/>
                  </a:moveTo>
                  <a:lnTo>
                    <a:pt x="798" y="0"/>
                  </a:lnTo>
                  <a:lnTo>
                    <a:pt x="758" y="2"/>
                  </a:lnTo>
                  <a:lnTo>
                    <a:pt x="716" y="4"/>
                  </a:lnTo>
                  <a:lnTo>
                    <a:pt x="676" y="10"/>
                  </a:lnTo>
                  <a:lnTo>
                    <a:pt x="638" y="18"/>
                  </a:lnTo>
                  <a:lnTo>
                    <a:pt x="598" y="26"/>
                  </a:lnTo>
                  <a:lnTo>
                    <a:pt x="560" y="38"/>
                  </a:lnTo>
                  <a:lnTo>
                    <a:pt x="524" y="52"/>
                  </a:lnTo>
                  <a:lnTo>
                    <a:pt x="488" y="68"/>
                  </a:lnTo>
                  <a:lnTo>
                    <a:pt x="452" y="84"/>
                  </a:lnTo>
                  <a:lnTo>
                    <a:pt x="418" y="104"/>
                  </a:lnTo>
                  <a:lnTo>
                    <a:pt x="384" y="124"/>
                  </a:lnTo>
                  <a:lnTo>
                    <a:pt x="352" y="146"/>
                  </a:lnTo>
                  <a:lnTo>
                    <a:pt x="320" y="170"/>
                  </a:lnTo>
                  <a:lnTo>
                    <a:pt x="290" y="194"/>
                  </a:lnTo>
                  <a:lnTo>
                    <a:pt x="262" y="222"/>
                  </a:lnTo>
                  <a:lnTo>
                    <a:pt x="234" y="250"/>
                  </a:lnTo>
                  <a:lnTo>
                    <a:pt x="208" y="280"/>
                  </a:lnTo>
                  <a:lnTo>
                    <a:pt x="182" y="310"/>
                  </a:lnTo>
                  <a:lnTo>
                    <a:pt x="158" y="342"/>
                  </a:lnTo>
                  <a:lnTo>
                    <a:pt x="136" y="376"/>
                  </a:lnTo>
                  <a:lnTo>
                    <a:pt x="116" y="410"/>
                  </a:lnTo>
                  <a:lnTo>
                    <a:pt x="96" y="446"/>
                  </a:lnTo>
                  <a:lnTo>
                    <a:pt x="78" y="484"/>
                  </a:lnTo>
                  <a:lnTo>
                    <a:pt x="62" y="522"/>
                  </a:lnTo>
                  <a:lnTo>
                    <a:pt x="48" y="560"/>
                  </a:lnTo>
                  <a:lnTo>
                    <a:pt x="36" y="600"/>
                  </a:lnTo>
                  <a:lnTo>
                    <a:pt x="24" y="640"/>
                  </a:lnTo>
                  <a:lnTo>
                    <a:pt x="16" y="680"/>
                  </a:lnTo>
                  <a:lnTo>
                    <a:pt x="8" y="722"/>
                  </a:lnTo>
                  <a:lnTo>
                    <a:pt x="4" y="766"/>
                  </a:lnTo>
                  <a:lnTo>
                    <a:pt x="0" y="808"/>
                  </a:lnTo>
                  <a:lnTo>
                    <a:pt x="0" y="852"/>
                  </a:lnTo>
                  <a:lnTo>
                    <a:pt x="0" y="852"/>
                  </a:lnTo>
                  <a:lnTo>
                    <a:pt x="0" y="892"/>
                  </a:lnTo>
                  <a:lnTo>
                    <a:pt x="2" y="932"/>
                  </a:lnTo>
                  <a:lnTo>
                    <a:pt x="8" y="970"/>
                  </a:lnTo>
                  <a:lnTo>
                    <a:pt x="12" y="1008"/>
                  </a:lnTo>
                  <a:lnTo>
                    <a:pt x="20" y="1046"/>
                  </a:lnTo>
                  <a:lnTo>
                    <a:pt x="30" y="1084"/>
                  </a:lnTo>
                  <a:lnTo>
                    <a:pt x="40" y="1122"/>
                  </a:lnTo>
                  <a:lnTo>
                    <a:pt x="52" y="1158"/>
                  </a:lnTo>
                  <a:lnTo>
                    <a:pt x="66" y="1194"/>
                  </a:lnTo>
                  <a:lnTo>
                    <a:pt x="82" y="1230"/>
                  </a:lnTo>
                  <a:lnTo>
                    <a:pt x="98" y="1264"/>
                  </a:lnTo>
                  <a:lnTo>
                    <a:pt x="118" y="1298"/>
                  </a:lnTo>
                  <a:lnTo>
                    <a:pt x="138" y="1330"/>
                  </a:lnTo>
                  <a:lnTo>
                    <a:pt x="158" y="1362"/>
                  </a:lnTo>
                  <a:lnTo>
                    <a:pt x="182" y="1394"/>
                  </a:lnTo>
                  <a:lnTo>
                    <a:pt x="206" y="1424"/>
                  </a:lnTo>
                  <a:lnTo>
                    <a:pt x="206" y="1424"/>
                  </a:lnTo>
                  <a:lnTo>
                    <a:pt x="236" y="1462"/>
                  </a:lnTo>
                  <a:lnTo>
                    <a:pt x="264" y="1504"/>
                  </a:lnTo>
                  <a:lnTo>
                    <a:pt x="286" y="1548"/>
                  </a:lnTo>
                  <a:lnTo>
                    <a:pt x="306" y="1592"/>
                  </a:lnTo>
                  <a:lnTo>
                    <a:pt x="322" y="1638"/>
                  </a:lnTo>
                  <a:lnTo>
                    <a:pt x="332" y="1684"/>
                  </a:lnTo>
                  <a:lnTo>
                    <a:pt x="340" y="1730"/>
                  </a:lnTo>
                  <a:lnTo>
                    <a:pt x="342" y="1776"/>
                  </a:lnTo>
                  <a:lnTo>
                    <a:pt x="342" y="1796"/>
                  </a:lnTo>
                  <a:lnTo>
                    <a:pt x="342" y="1796"/>
                  </a:lnTo>
                  <a:lnTo>
                    <a:pt x="342" y="1808"/>
                  </a:lnTo>
                  <a:lnTo>
                    <a:pt x="344" y="1820"/>
                  </a:lnTo>
                  <a:lnTo>
                    <a:pt x="350" y="1844"/>
                  </a:lnTo>
                  <a:lnTo>
                    <a:pt x="362" y="1866"/>
                  </a:lnTo>
                  <a:lnTo>
                    <a:pt x="376" y="1884"/>
                  </a:lnTo>
                  <a:lnTo>
                    <a:pt x="394" y="1898"/>
                  </a:lnTo>
                  <a:lnTo>
                    <a:pt x="414" y="1910"/>
                  </a:lnTo>
                  <a:lnTo>
                    <a:pt x="426" y="1914"/>
                  </a:lnTo>
                  <a:lnTo>
                    <a:pt x="436" y="1918"/>
                  </a:lnTo>
                  <a:lnTo>
                    <a:pt x="448" y="1918"/>
                  </a:lnTo>
                  <a:lnTo>
                    <a:pt x="462" y="1920"/>
                  </a:lnTo>
                  <a:lnTo>
                    <a:pt x="1144" y="1920"/>
                  </a:lnTo>
                  <a:lnTo>
                    <a:pt x="1144" y="1920"/>
                  </a:lnTo>
                  <a:lnTo>
                    <a:pt x="1156" y="1918"/>
                  </a:lnTo>
                  <a:lnTo>
                    <a:pt x="1168" y="1918"/>
                  </a:lnTo>
                  <a:lnTo>
                    <a:pt x="1192" y="1910"/>
                  </a:lnTo>
                  <a:lnTo>
                    <a:pt x="1212" y="1900"/>
                  </a:lnTo>
                  <a:lnTo>
                    <a:pt x="1230" y="1884"/>
                  </a:lnTo>
                  <a:lnTo>
                    <a:pt x="1244" y="1866"/>
                  </a:lnTo>
                  <a:lnTo>
                    <a:pt x="1254" y="1846"/>
                  </a:lnTo>
                  <a:lnTo>
                    <a:pt x="1262" y="1824"/>
                  </a:lnTo>
                  <a:lnTo>
                    <a:pt x="1264" y="1812"/>
                  </a:lnTo>
                  <a:lnTo>
                    <a:pt x="1264" y="1800"/>
                  </a:lnTo>
                  <a:lnTo>
                    <a:pt x="1264" y="1766"/>
                  </a:lnTo>
                  <a:lnTo>
                    <a:pt x="1264" y="1766"/>
                  </a:lnTo>
                  <a:lnTo>
                    <a:pt x="1266" y="1720"/>
                  </a:lnTo>
                  <a:lnTo>
                    <a:pt x="1274" y="1674"/>
                  </a:lnTo>
                  <a:lnTo>
                    <a:pt x="1284" y="1628"/>
                  </a:lnTo>
                  <a:lnTo>
                    <a:pt x="1298" y="1584"/>
                  </a:lnTo>
                  <a:lnTo>
                    <a:pt x="1318" y="1540"/>
                  </a:lnTo>
                  <a:lnTo>
                    <a:pt x="1340" y="1498"/>
                  </a:lnTo>
                  <a:lnTo>
                    <a:pt x="1366" y="1456"/>
                  </a:lnTo>
                  <a:lnTo>
                    <a:pt x="1396" y="1416"/>
                  </a:lnTo>
                  <a:lnTo>
                    <a:pt x="1396" y="1416"/>
                  </a:lnTo>
                  <a:lnTo>
                    <a:pt x="1420" y="1386"/>
                  </a:lnTo>
                  <a:lnTo>
                    <a:pt x="1442" y="1356"/>
                  </a:lnTo>
                  <a:lnTo>
                    <a:pt x="1464" y="1324"/>
                  </a:lnTo>
                  <a:lnTo>
                    <a:pt x="1482" y="1292"/>
                  </a:lnTo>
                  <a:lnTo>
                    <a:pt x="1500" y="1258"/>
                  </a:lnTo>
                  <a:lnTo>
                    <a:pt x="1516" y="1224"/>
                  </a:lnTo>
                  <a:lnTo>
                    <a:pt x="1532" y="1190"/>
                  </a:lnTo>
                  <a:lnTo>
                    <a:pt x="1546" y="1154"/>
                  </a:lnTo>
                  <a:lnTo>
                    <a:pt x="1558" y="1118"/>
                  </a:lnTo>
                  <a:lnTo>
                    <a:pt x="1568" y="1082"/>
                  </a:lnTo>
                  <a:lnTo>
                    <a:pt x="1576" y="1044"/>
                  </a:lnTo>
                  <a:lnTo>
                    <a:pt x="1584" y="1006"/>
                  </a:lnTo>
                  <a:lnTo>
                    <a:pt x="1590" y="968"/>
                  </a:lnTo>
                  <a:lnTo>
                    <a:pt x="1594" y="930"/>
                  </a:lnTo>
                  <a:lnTo>
                    <a:pt x="1596" y="892"/>
                  </a:lnTo>
                  <a:lnTo>
                    <a:pt x="1596" y="852"/>
                  </a:lnTo>
                  <a:lnTo>
                    <a:pt x="1596" y="852"/>
                  </a:lnTo>
                  <a:lnTo>
                    <a:pt x="1596" y="808"/>
                  </a:lnTo>
                  <a:lnTo>
                    <a:pt x="1592" y="766"/>
                  </a:lnTo>
                  <a:lnTo>
                    <a:pt x="1588" y="722"/>
                  </a:lnTo>
                  <a:lnTo>
                    <a:pt x="1580" y="680"/>
                  </a:lnTo>
                  <a:lnTo>
                    <a:pt x="1572" y="640"/>
                  </a:lnTo>
                  <a:lnTo>
                    <a:pt x="1562" y="600"/>
                  </a:lnTo>
                  <a:lnTo>
                    <a:pt x="1548" y="560"/>
                  </a:lnTo>
                  <a:lnTo>
                    <a:pt x="1534" y="522"/>
                  </a:lnTo>
                  <a:lnTo>
                    <a:pt x="1518" y="484"/>
                  </a:lnTo>
                  <a:lnTo>
                    <a:pt x="1500" y="446"/>
                  </a:lnTo>
                  <a:lnTo>
                    <a:pt x="1482" y="410"/>
                  </a:lnTo>
                  <a:lnTo>
                    <a:pt x="1460" y="376"/>
                  </a:lnTo>
                  <a:lnTo>
                    <a:pt x="1438" y="342"/>
                  </a:lnTo>
                  <a:lnTo>
                    <a:pt x="1414" y="310"/>
                  </a:lnTo>
                  <a:lnTo>
                    <a:pt x="1390" y="280"/>
                  </a:lnTo>
                  <a:lnTo>
                    <a:pt x="1362" y="250"/>
                  </a:lnTo>
                  <a:lnTo>
                    <a:pt x="1336" y="222"/>
                  </a:lnTo>
                  <a:lnTo>
                    <a:pt x="1306" y="194"/>
                  </a:lnTo>
                  <a:lnTo>
                    <a:pt x="1276" y="170"/>
                  </a:lnTo>
                  <a:lnTo>
                    <a:pt x="1244" y="146"/>
                  </a:lnTo>
                  <a:lnTo>
                    <a:pt x="1212" y="124"/>
                  </a:lnTo>
                  <a:lnTo>
                    <a:pt x="1178" y="104"/>
                  </a:lnTo>
                  <a:lnTo>
                    <a:pt x="1144" y="84"/>
                  </a:lnTo>
                  <a:lnTo>
                    <a:pt x="1108" y="68"/>
                  </a:lnTo>
                  <a:lnTo>
                    <a:pt x="1072" y="52"/>
                  </a:lnTo>
                  <a:lnTo>
                    <a:pt x="1036" y="38"/>
                  </a:lnTo>
                  <a:lnTo>
                    <a:pt x="998" y="26"/>
                  </a:lnTo>
                  <a:lnTo>
                    <a:pt x="958" y="18"/>
                  </a:lnTo>
                  <a:lnTo>
                    <a:pt x="920" y="10"/>
                  </a:lnTo>
                  <a:lnTo>
                    <a:pt x="880" y="4"/>
                  </a:lnTo>
                  <a:lnTo>
                    <a:pt x="840" y="2"/>
                  </a:lnTo>
                  <a:lnTo>
                    <a:pt x="798" y="0"/>
                  </a:lnTo>
                  <a:lnTo>
                    <a:pt x="798" y="0"/>
                  </a:lnTo>
                  <a:close/>
                  <a:moveTo>
                    <a:pt x="702" y="1770"/>
                  </a:moveTo>
                  <a:lnTo>
                    <a:pt x="588" y="1220"/>
                  </a:lnTo>
                  <a:lnTo>
                    <a:pt x="626" y="1176"/>
                  </a:lnTo>
                  <a:lnTo>
                    <a:pt x="670" y="1226"/>
                  </a:lnTo>
                  <a:lnTo>
                    <a:pt x="670" y="1226"/>
                  </a:lnTo>
                  <a:lnTo>
                    <a:pt x="676" y="1230"/>
                  </a:lnTo>
                  <a:lnTo>
                    <a:pt x="684" y="1232"/>
                  </a:lnTo>
                  <a:lnTo>
                    <a:pt x="690" y="1230"/>
                  </a:lnTo>
                  <a:lnTo>
                    <a:pt x="698" y="1226"/>
                  </a:lnTo>
                  <a:lnTo>
                    <a:pt x="742" y="1176"/>
                  </a:lnTo>
                  <a:lnTo>
                    <a:pt x="786" y="1226"/>
                  </a:lnTo>
                  <a:lnTo>
                    <a:pt x="786" y="1226"/>
                  </a:lnTo>
                  <a:lnTo>
                    <a:pt x="792" y="1232"/>
                  </a:lnTo>
                  <a:lnTo>
                    <a:pt x="800" y="1232"/>
                  </a:lnTo>
                  <a:lnTo>
                    <a:pt x="808" y="1232"/>
                  </a:lnTo>
                  <a:lnTo>
                    <a:pt x="814" y="1226"/>
                  </a:lnTo>
                  <a:lnTo>
                    <a:pt x="856" y="1178"/>
                  </a:lnTo>
                  <a:lnTo>
                    <a:pt x="900" y="1230"/>
                  </a:lnTo>
                  <a:lnTo>
                    <a:pt x="900" y="1230"/>
                  </a:lnTo>
                  <a:lnTo>
                    <a:pt x="906" y="1234"/>
                  </a:lnTo>
                  <a:lnTo>
                    <a:pt x="914" y="1236"/>
                  </a:lnTo>
                  <a:lnTo>
                    <a:pt x="914" y="1236"/>
                  </a:lnTo>
                  <a:lnTo>
                    <a:pt x="922" y="1234"/>
                  </a:lnTo>
                  <a:lnTo>
                    <a:pt x="928" y="1230"/>
                  </a:lnTo>
                  <a:lnTo>
                    <a:pt x="972" y="1180"/>
                  </a:lnTo>
                  <a:lnTo>
                    <a:pt x="1008" y="1220"/>
                  </a:lnTo>
                  <a:lnTo>
                    <a:pt x="894" y="1770"/>
                  </a:lnTo>
                  <a:lnTo>
                    <a:pt x="702" y="1770"/>
                  </a:lnTo>
                  <a:close/>
                  <a:moveTo>
                    <a:pt x="1282" y="1322"/>
                  </a:moveTo>
                  <a:lnTo>
                    <a:pt x="1282" y="1322"/>
                  </a:lnTo>
                  <a:lnTo>
                    <a:pt x="1262" y="1346"/>
                  </a:lnTo>
                  <a:lnTo>
                    <a:pt x="1244" y="1372"/>
                  </a:lnTo>
                  <a:lnTo>
                    <a:pt x="1226" y="1396"/>
                  </a:lnTo>
                  <a:lnTo>
                    <a:pt x="1210" y="1424"/>
                  </a:lnTo>
                  <a:lnTo>
                    <a:pt x="1196" y="1450"/>
                  </a:lnTo>
                  <a:lnTo>
                    <a:pt x="1182" y="1478"/>
                  </a:lnTo>
                  <a:lnTo>
                    <a:pt x="1170" y="1506"/>
                  </a:lnTo>
                  <a:lnTo>
                    <a:pt x="1158" y="1534"/>
                  </a:lnTo>
                  <a:lnTo>
                    <a:pt x="1148" y="1562"/>
                  </a:lnTo>
                  <a:lnTo>
                    <a:pt x="1140" y="1590"/>
                  </a:lnTo>
                  <a:lnTo>
                    <a:pt x="1132" y="1620"/>
                  </a:lnTo>
                  <a:lnTo>
                    <a:pt x="1126" y="1648"/>
                  </a:lnTo>
                  <a:lnTo>
                    <a:pt x="1122" y="1678"/>
                  </a:lnTo>
                  <a:lnTo>
                    <a:pt x="1118" y="1708"/>
                  </a:lnTo>
                  <a:lnTo>
                    <a:pt x="1116" y="1738"/>
                  </a:lnTo>
                  <a:lnTo>
                    <a:pt x="1116" y="1766"/>
                  </a:lnTo>
                  <a:lnTo>
                    <a:pt x="1116" y="1770"/>
                  </a:lnTo>
                  <a:lnTo>
                    <a:pt x="970" y="1770"/>
                  </a:lnTo>
                  <a:lnTo>
                    <a:pt x="1100" y="1144"/>
                  </a:lnTo>
                  <a:lnTo>
                    <a:pt x="1100" y="1144"/>
                  </a:lnTo>
                  <a:lnTo>
                    <a:pt x="1100" y="1136"/>
                  </a:lnTo>
                  <a:lnTo>
                    <a:pt x="1100" y="1130"/>
                  </a:lnTo>
                  <a:lnTo>
                    <a:pt x="1098" y="1122"/>
                  </a:lnTo>
                  <a:lnTo>
                    <a:pt x="1094" y="1116"/>
                  </a:lnTo>
                  <a:lnTo>
                    <a:pt x="1090" y="1110"/>
                  </a:lnTo>
                  <a:lnTo>
                    <a:pt x="1084" y="1106"/>
                  </a:lnTo>
                  <a:lnTo>
                    <a:pt x="1078" y="1102"/>
                  </a:lnTo>
                  <a:lnTo>
                    <a:pt x="1070" y="1100"/>
                  </a:lnTo>
                  <a:lnTo>
                    <a:pt x="1070" y="1100"/>
                  </a:lnTo>
                  <a:lnTo>
                    <a:pt x="1064" y="1098"/>
                  </a:lnTo>
                  <a:lnTo>
                    <a:pt x="1056" y="1100"/>
                  </a:lnTo>
                  <a:lnTo>
                    <a:pt x="1050" y="1102"/>
                  </a:lnTo>
                  <a:lnTo>
                    <a:pt x="1042" y="1106"/>
                  </a:lnTo>
                  <a:lnTo>
                    <a:pt x="1038" y="1110"/>
                  </a:lnTo>
                  <a:lnTo>
                    <a:pt x="1032" y="1116"/>
                  </a:lnTo>
                  <a:lnTo>
                    <a:pt x="1028" y="1122"/>
                  </a:lnTo>
                  <a:lnTo>
                    <a:pt x="1026" y="1128"/>
                  </a:lnTo>
                  <a:lnTo>
                    <a:pt x="1018" y="1176"/>
                  </a:lnTo>
                  <a:lnTo>
                    <a:pt x="986" y="1140"/>
                  </a:lnTo>
                  <a:lnTo>
                    <a:pt x="986" y="1140"/>
                  </a:lnTo>
                  <a:lnTo>
                    <a:pt x="980" y="1134"/>
                  </a:lnTo>
                  <a:lnTo>
                    <a:pt x="972" y="1134"/>
                  </a:lnTo>
                  <a:lnTo>
                    <a:pt x="972" y="1134"/>
                  </a:lnTo>
                  <a:lnTo>
                    <a:pt x="964" y="1134"/>
                  </a:lnTo>
                  <a:lnTo>
                    <a:pt x="958" y="1140"/>
                  </a:lnTo>
                  <a:lnTo>
                    <a:pt x="914" y="1188"/>
                  </a:lnTo>
                  <a:lnTo>
                    <a:pt x="870" y="1138"/>
                  </a:lnTo>
                  <a:lnTo>
                    <a:pt x="870" y="1138"/>
                  </a:lnTo>
                  <a:lnTo>
                    <a:pt x="864" y="1134"/>
                  </a:lnTo>
                  <a:lnTo>
                    <a:pt x="856" y="1132"/>
                  </a:lnTo>
                  <a:lnTo>
                    <a:pt x="856" y="1132"/>
                  </a:lnTo>
                  <a:lnTo>
                    <a:pt x="848" y="1134"/>
                  </a:lnTo>
                  <a:lnTo>
                    <a:pt x="842" y="1138"/>
                  </a:lnTo>
                  <a:lnTo>
                    <a:pt x="800" y="1186"/>
                  </a:lnTo>
                  <a:lnTo>
                    <a:pt x="756" y="1136"/>
                  </a:lnTo>
                  <a:lnTo>
                    <a:pt x="756" y="1136"/>
                  </a:lnTo>
                  <a:lnTo>
                    <a:pt x="748" y="1130"/>
                  </a:lnTo>
                  <a:lnTo>
                    <a:pt x="742" y="1130"/>
                  </a:lnTo>
                  <a:lnTo>
                    <a:pt x="734" y="1130"/>
                  </a:lnTo>
                  <a:lnTo>
                    <a:pt x="728" y="1136"/>
                  </a:lnTo>
                  <a:lnTo>
                    <a:pt x="684" y="1186"/>
                  </a:lnTo>
                  <a:lnTo>
                    <a:pt x="640" y="1136"/>
                  </a:lnTo>
                  <a:lnTo>
                    <a:pt x="640" y="1136"/>
                  </a:lnTo>
                  <a:lnTo>
                    <a:pt x="634" y="1132"/>
                  </a:lnTo>
                  <a:lnTo>
                    <a:pt x="626" y="1130"/>
                  </a:lnTo>
                  <a:lnTo>
                    <a:pt x="618" y="1132"/>
                  </a:lnTo>
                  <a:lnTo>
                    <a:pt x="612" y="1136"/>
                  </a:lnTo>
                  <a:lnTo>
                    <a:pt x="580" y="1174"/>
                  </a:lnTo>
                  <a:lnTo>
                    <a:pt x="570" y="1128"/>
                  </a:lnTo>
                  <a:lnTo>
                    <a:pt x="570" y="1128"/>
                  </a:lnTo>
                  <a:lnTo>
                    <a:pt x="568" y="1122"/>
                  </a:lnTo>
                  <a:lnTo>
                    <a:pt x="564" y="1116"/>
                  </a:lnTo>
                  <a:lnTo>
                    <a:pt x="560" y="1110"/>
                  </a:lnTo>
                  <a:lnTo>
                    <a:pt x="554" y="1106"/>
                  </a:lnTo>
                  <a:lnTo>
                    <a:pt x="548" y="1102"/>
                  </a:lnTo>
                  <a:lnTo>
                    <a:pt x="540" y="1100"/>
                  </a:lnTo>
                  <a:lnTo>
                    <a:pt x="534" y="1100"/>
                  </a:lnTo>
                  <a:lnTo>
                    <a:pt x="526" y="1100"/>
                  </a:lnTo>
                  <a:lnTo>
                    <a:pt x="526" y="1100"/>
                  </a:lnTo>
                  <a:lnTo>
                    <a:pt x="518" y="1102"/>
                  </a:lnTo>
                  <a:lnTo>
                    <a:pt x="512" y="1106"/>
                  </a:lnTo>
                  <a:lnTo>
                    <a:pt x="506" y="1110"/>
                  </a:lnTo>
                  <a:lnTo>
                    <a:pt x="502" y="1116"/>
                  </a:lnTo>
                  <a:lnTo>
                    <a:pt x="498" y="1122"/>
                  </a:lnTo>
                  <a:lnTo>
                    <a:pt x="496" y="1130"/>
                  </a:lnTo>
                  <a:lnTo>
                    <a:pt x="496" y="1136"/>
                  </a:lnTo>
                  <a:lnTo>
                    <a:pt x="496" y="1144"/>
                  </a:lnTo>
                  <a:lnTo>
                    <a:pt x="626" y="1770"/>
                  </a:lnTo>
                  <a:lnTo>
                    <a:pt x="490" y="1770"/>
                  </a:lnTo>
                  <a:lnTo>
                    <a:pt x="490" y="1770"/>
                  </a:lnTo>
                  <a:lnTo>
                    <a:pt x="490" y="1740"/>
                  </a:lnTo>
                  <a:lnTo>
                    <a:pt x="488" y="1712"/>
                  </a:lnTo>
                  <a:lnTo>
                    <a:pt x="484" y="1682"/>
                  </a:lnTo>
                  <a:lnTo>
                    <a:pt x="478" y="1652"/>
                  </a:lnTo>
                  <a:lnTo>
                    <a:pt x="472" y="1624"/>
                  </a:lnTo>
                  <a:lnTo>
                    <a:pt x="464" y="1594"/>
                  </a:lnTo>
                  <a:lnTo>
                    <a:pt x="456" y="1566"/>
                  </a:lnTo>
                  <a:lnTo>
                    <a:pt x="446" y="1538"/>
                  </a:lnTo>
                  <a:lnTo>
                    <a:pt x="434" y="1510"/>
                  </a:lnTo>
                  <a:lnTo>
                    <a:pt x="420" y="1482"/>
                  </a:lnTo>
                  <a:lnTo>
                    <a:pt x="406" y="1454"/>
                  </a:lnTo>
                  <a:lnTo>
                    <a:pt x="392" y="1428"/>
                  </a:lnTo>
                  <a:lnTo>
                    <a:pt x="376" y="1402"/>
                  </a:lnTo>
                  <a:lnTo>
                    <a:pt x="358" y="1376"/>
                  </a:lnTo>
                  <a:lnTo>
                    <a:pt x="340" y="1350"/>
                  </a:lnTo>
                  <a:lnTo>
                    <a:pt x="320" y="1326"/>
                  </a:lnTo>
                  <a:lnTo>
                    <a:pt x="320" y="1326"/>
                  </a:lnTo>
                  <a:lnTo>
                    <a:pt x="300" y="1302"/>
                  </a:lnTo>
                  <a:lnTo>
                    <a:pt x="280" y="1276"/>
                  </a:lnTo>
                  <a:lnTo>
                    <a:pt x="262" y="1250"/>
                  </a:lnTo>
                  <a:lnTo>
                    <a:pt x="246" y="1222"/>
                  </a:lnTo>
                  <a:lnTo>
                    <a:pt x="230" y="1194"/>
                  </a:lnTo>
                  <a:lnTo>
                    <a:pt x="216" y="1166"/>
                  </a:lnTo>
                  <a:lnTo>
                    <a:pt x="204" y="1136"/>
                  </a:lnTo>
                  <a:lnTo>
                    <a:pt x="192" y="1106"/>
                  </a:lnTo>
                  <a:lnTo>
                    <a:pt x="182" y="1076"/>
                  </a:lnTo>
                  <a:lnTo>
                    <a:pt x="174" y="1046"/>
                  </a:lnTo>
                  <a:lnTo>
                    <a:pt x="166" y="1014"/>
                  </a:lnTo>
                  <a:lnTo>
                    <a:pt x="160" y="982"/>
                  </a:lnTo>
                  <a:lnTo>
                    <a:pt x="154" y="950"/>
                  </a:lnTo>
                  <a:lnTo>
                    <a:pt x="152" y="918"/>
                  </a:lnTo>
                  <a:lnTo>
                    <a:pt x="150" y="886"/>
                  </a:lnTo>
                  <a:lnTo>
                    <a:pt x="148" y="852"/>
                  </a:lnTo>
                  <a:lnTo>
                    <a:pt x="148" y="852"/>
                  </a:lnTo>
                  <a:lnTo>
                    <a:pt x="150" y="816"/>
                  </a:lnTo>
                  <a:lnTo>
                    <a:pt x="152" y="780"/>
                  </a:lnTo>
                  <a:lnTo>
                    <a:pt x="156" y="746"/>
                  </a:lnTo>
                  <a:lnTo>
                    <a:pt x="162" y="710"/>
                  </a:lnTo>
                  <a:lnTo>
                    <a:pt x="170" y="676"/>
                  </a:lnTo>
                  <a:lnTo>
                    <a:pt x="178" y="644"/>
                  </a:lnTo>
                  <a:lnTo>
                    <a:pt x="188" y="610"/>
                  </a:lnTo>
                  <a:lnTo>
                    <a:pt x="200" y="580"/>
                  </a:lnTo>
                  <a:lnTo>
                    <a:pt x="212" y="548"/>
                  </a:lnTo>
                  <a:lnTo>
                    <a:pt x="228" y="518"/>
                  </a:lnTo>
                  <a:lnTo>
                    <a:pt x="242" y="488"/>
                  </a:lnTo>
                  <a:lnTo>
                    <a:pt x="260" y="460"/>
                  </a:lnTo>
                  <a:lnTo>
                    <a:pt x="278" y="432"/>
                  </a:lnTo>
                  <a:lnTo>
                    <a:pt x="298" y="406"/>
                  </a:lnTo>
                  <a:lnTo>
                    <a:pt x="318" y="380"/>
                  </a:lnTo>
                  <a:lnTo>
                    <a:pt x="340" y="356"/>
                  </a:lnTo>
                  <a:lnTo>
                    <a:pt x="362" y="332"/>
                  </a:lnTo>
                  <a:lnTo>
                    <a:pt x="386" y="310"/>
                  </a:lnTo>
                  <a:lnTo>
                    <a:pt x="410" y="290"/>
                  </a:lnTo>
                  <a:lnTo>
                    <a:pt x="436" y="270"/>
                  </a:lnTo>
                  <a:lnTo>
                    <a:pt x="462" y="252"/>
                  </a:lnTo>
                  <a:lnTo>
                    <a:pt x="488" y="234"/>
                  </a:lnTo>
                  <a:lnTo>
                    <a:pt x="516" y="218"/>
                  </a:lnTo>
                  <a:lnTo>
                    <a:pt x="546" y="204"/>
                  </a:lnTo>
                  <a:lnTo>
                    <a:pt x="576" y="192"/>
                  </a:lnTo>
                  <a:lnTo>
                    <a:pt x="606" y="180"/>
                  </a:lnTo>
                  <a:lnTo>
                    <a:pt x="636" y="172"/>
                  </a:lnTo>
                  <a:lnTo>
                    <a:pt x="668" y="164"/>
                  </a:lnTo>
                  <a:lnTo>
                    <a:pt x="700" y="158"/>
                  </a:lnTo>
                  <a:lnTo>
                    <a:pt x="732" y="152"/>
                  </a:lnTo>
                  <a:lnTo>
                    <a:pt x="764" y="150"/>
                  </a:lnTo>
                  <a:lnTo>
                    <a:pt x="798" y="150"/>
                  </a:lnTo>
                  <a:lnTo>
                    <a:pt x="798" y="150"/>
                  </a:lnTo>
                  <a:lnTo>
                    <a:pt x="832" y="150"/>
                  </a:lnTo>
                  <a:lnTo>
                    <a:pt x="864" y="152"/>
                  </a:lnTo>
                  <a:lnTo>
                    <a:pt x="898" y="158"/>
                  </a:lnTo>
                  <a:lnTo>
                    <a:pt x="928" y="164"/>
                  </a:lnTo>
                  <a:lnTo>
                    <a:pt x="960" y="172"/>
                  </a:lnTo>
                  <a:lnTo>
                    <a:pt x="992" y="180"/>
                  </a:lnTo>
                  <a:lnTo>
                    <a:pt x="1022" y="192"/>
                  </a:lnTo>
                  <a:lnTo>
                    <a:pt x="1050" y="204"/>
                  </a:lnTo>
                  <a:lnTo>
                    <a:pt x="1080" y="218"/>
                  </a:lnTo>
                  <a:lnTo>
                    <a:pt x="1108" y="234"/>
                  </a:lnTo>
                  <a:lnTo>
                    <a:pt x="1134" y="252"/>
                  </a:lnTo>
                  <a:lnTo>
                    <a:pt x="1162" y="270"/>
                  </a:lnTo>
                  <a:lnTo>
                    <a:pt x="1186" y="290"/>
                  </a:lnTo>
                  <a:lnTo>
                    <a:pt x="1212" y="310"/>
                  </a:lnTo>
                  <a:lnTo>
                    <a:pt x="1234" y="332"/>
                  </a:lnTo>
                  <a:lnTo>
                    <a:pt x="1258" y="356"/>
                  </a:lnTo>
                  <a:lnTo>
                    <a:pt x="1278" y="380"/>
                  </a:lnTo>
                  <a:lnTo>
                    <a:pt x="1300" y="406"/>
                  </a:lnTo>
                  <a:lnTo>
                    <a:pt x="1318" y="432"/>
                  </a:lnTo>
                  <a:lnTo>
                    <a:pt x="1336" y="460"/>
                  </a:lnTo>
                  <a:lnTo>
                    <a:pt x="1354" y="488"/>
                  </a:lnTo>
                  <a:lnTo>
                    <a:pt x="1370" y="518"/>
                  </a:lnTo>
                  <a:lnTo>
                    <a:pt x="1384" y="548"/>
                  </a:lnTo>
                  <a:lnTo>
                    <a:pt x="1396" y="580"/>
                  </a:lnTo>
                  <a:lnTo>
                    <a:pt x="1408" y="610"/>
                  </a:lnTo>
                  <a:lnTo>
                    <a:pt x="1418" y="644"/>
                  </a:lnTo>
                  <a:lnTo>
                    <a:pt x="1428" y="676"/>
                  </a:lnTo>
                  <a:lnTo>
                    <a:pt x="1434" y="710"/>
                  </a:lnTo>
                  <a:lnTo>
                    <a:pt x="1440" y="746"/>
                  </a:lnTo>
                  <a:lnTo>
                    <a:pt x="1444" y="780"/>
                  </a:lnTo>
                  <a:lnTo>
                    <a:pt x="1446" y="816"/>
                  </a:lnTo>
                  <a:lnTo>
                    <a:pt x="1448" y="852"/>
                  </a:lnTo>
                  <a:lnTo>
                    <a:pt x="1448" y="852"/>
                  </a:lnTo>
                  <a:lnTo>
                    <a:pt x="1448" y="884"/>
                  </a:lnTo>
                  <a:lnTo>
                    <a:pt x="1446" y="918"/>
                  </a:lnTo>
                  <a:lnTo>
                    <a:pt x="1442" y="950"/>
                  </a:lnTo>
                  <a:lnTo>
                    <a:pt x="1436" y="980"/>
                  </a:lnTo>
                  <a:lnTo>
                    <a:pt x="1430" y="1012"/>
                  </a:lnTo>
                  <a:lnTo>
                    <a:pt x="1424" y="1042"/>
                  </a:lnTo>
                  <a:lnTo>
                    <a:pt x="1414" y="1074"/>
                  </a:lnTo>
                  <a:lnTo>
                    <a:pt x="1404" y="1104"/>
                  </a:lnTo>
                  <a:lnTo>
                    <a:pt x="1394" y="1132"/>
                  </a:lnTo>
                  <a:lnTo>
                    <a:pt x="1382" y="1162"/>
                  </a:lnTo>
                  <a:lnTo>
                    <a:pt x="1368" y="1190"/>
                  </a:lnTo>
                  <a:lnTo>
                    <a:pt x="1352" y="1218"/>
                  </a:lnTo>
                  <a:lnTo>
                    <a:pt x="1336" y="1244"/>
                  </a:lnTo>
                  <a:lnTo>
                    <a:pt x="1320" y="1272"/>
                  </a:lnTo>
                  <a:lnTo>
                    <a:pt x="1302" y="1296"/>
                  </a:lnTo>
                  <a:lnTo>
                    <a:pt x="1282" y="1322"/>
                  </a:lnTo>
                  <a:lnTo>
                    <a:pt x="1282" y="1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8" name="Freeform 8"/>
            <p:cNvSpPr/>
            <p:nvPr/>
          </p:nvSpPr>
          <p:spPr bwMode="auto">
            <a:xfrm>
              <a:off x="5689600" y="4322763"/>
              <a:ext cx="1257300" cy="177800"/>
            </a:xfrm>
            <a:custGeom>
              <a:avLst/>
              <a:gdLst>
                <a:gd name="T0" fmla="*/ 736 w 792"/>
                <a:gd name="T1" fmla="*/ 0 h 112"/>
                <a:gd name="T2" fmla="*/ 56 w 792"/>
                <a:gd name="T3" fmla="*/ 0 h 112"/>
                <a:gd name="T4" fmla="*/ 56 w 792"/>
                <a:gd name="T5" fmla="*/ 0 h 112"/>
                <a:gd name="T6" fmla="*/ 44 w 792"/>
                <a:gd name="T7" fmla="*/ 2 h 112"/>
                <a:gd name="T8" fmla="*/ 34 w 792"/>
                <a:gd name="T9" fmla="*/ 6 h 112"/>
                <a:gd name="T10" fmla="*/ 24 w 792"/>
                <a:gd name="T11" fmla="*/ 10 h 112"/>
                <a:gd name="T12" fmla="*/ 16 w 792"/>
                <a:gd name="T13" fmla="*/ 18 h 112"/>
                <a:gd name="T14" fmla="*/ 10 w 792"/>
                <a:gd name="T15" fmla="*/ 26 h 112"/>
                <a:gd name="T16" fmla="*/ 4 w 792"/>
                <a:gd name="T17" fmla="*/ 34 h 112"/>
                <a:gd name="T18" fmla="*/ 2 w 792"/>
                <a:gd name="T19" fmla="*/ 46 h 112"/>
                <a:gd name="T20" fmla="*/ 0 w 792"/>
                <a:gd name="T21" fmla="*/ 56 h 112"/>
                <a:gd name="T22" fmla="*/ 0 w 792"/>
                <a:gd name="T23" fmla="*/ 56 h 112"/>
                <a:gd name="T24" fmla="*/ 2 w 792"/>
                <a:gd name="T25" fmla="*/ 68 h 112"/>
                <a:gd name="T26" fmla="*/ 4 w 792"/>
                <a:gd name="T27" fmla="*/ 78 h 112"/>
                <a:gd name="T28" fmla="*/ 10 w 792"/>
                <a:gd name="T29" fmla="*/ 88 h 112"/>
                <a:gd name="T30" fmla="*/ 16 w 792"/>
                <a:gd name="T31" fmla="*/ 96 h 112"/>
                <a:gd name="T32" fmla="*/ 24 w 792"/>
                <a:gd name="T33" fmla="*/ 104 h 112"/>
                <a:gd name="T34" fmla="*/ 34 w 792"/>
                <a:gd name="T35" fmla="*/ 108 h 112"/>
                <a:gd name="T36" fmla="*/ 44 w 792"/>
                <a:gd name="T37" fmla="*/ 112 h 112"/>
                <a:gd name="T38" fmla="*/ 56 w 792"/>
                <a:gd name="T39" fmla="*/ 112 h 112"/>
                <a:gd name="T40" fmla="*/ 736 w 792"/>
                <a:gd name="T41" fmla="*/ 112 h 112"/>
                <a:gd name="T42" fmla="*/ 736 w 792"/>
                <a:gd name="T43" fmla="*/ 112 h 112"/>
                <a:gd name="T44" fmla="*/ 748 w 792"/>
                <a:gd name="T45" fmla="*/ 112 h 112"/>
                <a:gd name="T46" fmla="*/ 758 w 792"/>
                <a:gd name="T47" fmla="*/ 108 h 112"/>
                <a:gd name="T48" fmla="*/ 768 w 792"/>
                <a:gd name="T49" fmla="*/ 104 h 112"/>
                <a:gd name="T50" fmla="*/ 776 w 792"/>
                <a:gd name="T51" fmla="*/ 96 h 112"/>
                <a:gd name="T52" fmla="*/ 782 w 792"/>
                <a:gd name="T53" fmla="*/ 88 h 112"/>
                <a:gd name="T54" fmla="*/ 788 w 792"/>
                <a:gd name="T55" fmla="*/ 78 h 112"/>
                <a:gd name="T56" fmla="*/ 792 w 792"/>
                <a:gd name="T57" fmla="*/ 68 h 112"/>
                <a:gd name="T58" fmla="*/ 792 w 792"/>
                <a:gd name="T59" fmla="*/ 56 h 112"/>
                <a:gd name="T60" fmla="*/ 792 w 792"/>
                <a:gd name="T61" fmla="*/ 56 h 112"/>
                <a:gd name="T62" fmla="*/ 792 w 792"/>
                <a:gd name="T63" fmla="*/ 46 h 112"/>
                <a:gd name="T64" fmla="*/ 788 w 792"/>
                <a:gd name="T65" fmla="*/ 34 h 112"/>
                <a:gd name="T66" fmla="*/ 782 w 792"/>
                <a:gd name="T67" fmla="*/ 26 h 112"/>
                <a:gd name="T68" fmla="*/ 776 w 792"/>
                <a:gd name="T69" fmla="*/ 18 h 112"/>
                <a:gd name="T70" fmla="*/ 768 w 792"/>
                <a:gd name="T71" fmla="*/ 10 h 112"/>
                <a:gd name="T72" fmla="*/ 758 w 792"/>
                <a:gd name="T73" fmla="*/ 6 h 112"/>
                <a:gd name="T74" fmla="*/ 748 w 792"/>
                <a:gd name="T75" fmla="*/ 2 h 112"/>
                <a:gd name="T76" fmla="*/ 736 w 792"/>
                <a:gd name="T77" fmla="*/ 0 h 112"/>
                <a:gd name="T78" fmla="*/ 736 w 792"/>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2" h="112">
                  <a:moveTo>
                    <a:pt x="736" y="0"/>
                  </a:moveTo>
                  <a:lnTo>
                    <a:pt x="56" y="0"/>
                  </a:lnTo>
                  <a:lnTo>
                    <a:pt x="56" y="0"/>
                  </a:lnTo>
                  <a:lnTo>
                    <a:pt x="44" y="2"/>
                  </a:lnTo>
                  <a:lnTo>
                    <a:pt x="34" y="6"/>
                  </a:lnTo>
                  <a:lnTo>
                    <a:pt x="24" y="10"/>
                  </a:lnTo>
                  <a:lnTo>
                    <a:pt x="16" y="18"/>
                  </a:lnTo>
                  <a:lnTo>
                    <a:pt x="10" y="26"/>
                  </a:lnTo>
                  <a:lnTo>
                    <a:pt x="4" y="34"/>
                  </a:lnTo>
                  <a:lnTo>
                    <a:pt x="2" y="46"/>
                  </a:lnTo>
                  <a:lnTo>
                    <a:pt x="0" y="56"/>
                  </a:lnTo>
                  <a:lnTo>
                    <a:pt x="0" y="56"/>
                  </a:lnTo>
                  <a:lnTo>
                    <a:pt x="2" y="68"/>
                  </a:lnTo>
                  <a:lnTo>
                    <a:pt x="4" y="78"/>
                  </a:lnTo>
                  <a:lnTo>
                    <a:pt x="10" y="88"/>
                  </a:lnTo>
                  <a:lnTo>
                    <a:pt x="16" y="96"/>
                  </a:lnTo>
                  <a:lnTo>
                    <a:pt x="24" y="104"/>
                  </a:lnTo>
                  <a:lnTo>
                    <a:pt x="34" y="108"/>
                  </a:lnTo>
                  <a:lnTo>
                    <a:pt x="44" y="112"/>
                  </a:lnTo>
                  <a:lnTo>
                    <a:pt x="56" y="112"/>
                  </a:lnTo>
                  <a:lnTo>
                    <a:pt x="736" y="112"/>
                  </a:lnTo>
                  <a:lnTo>
                    <a:pt x="736" y="112"/>
                  </a:lnTo>
                  <a:lnTo>
                    <a:pt x="748" y="112"/>
                  </a:lnTo>
                  <a:lnTo>
                    <a:pt x="758" y="108"/>
                  </a:lnTo>
                  <a:lnTo>
                    <a:pt x="768" y="104"/>
                  </a:lnTo>
                  <a:lnTo>
                    <a:pt x="776" y="96"/>
                  </a:lnTo>
                  <a:lnTo>
                    <a:pt x="782" y="88"/>
                  </a:lnTo>
                  <a:lnTo>
                    <a:pt x="788" y="78"/>
                  </a:lnTo>
                  <a:lnTo>
                    <a:pt x="792" y="68"/>
                  </a:lnTo>
                  <a:lnTo>
                    <a:pt x="792" y="56"/>
                  </a:lnTo>
                  <a:lnTo>
                    <a:pt x="792" y="56"/>
                  </a:lnTo>
                  <a:lnTo>
                    <a:pt x="792" y="46"/>
                  </a:lnTo>
                  <a:lnTo>
                    <a:pt x="788" y="34"/>
                  </a:lnTo>
                  <a:lnTo>
                    <a:pt x="782" y="26"/>
                  </a:lnTo>
                  <a:lnTo>
                    <a:pt x="776" y="18"/>
                  </a:lnTo>
                  <a:lnTo>
                    <a:pt x="768" y="10"/>
                  </a:lnTo>
                  <a:lnTo>
                    <a:pt x="758" y="6"/>
                  </a:lnTo>
                  <a:lnTo>
                    <a:pt x="748" y="2"/>
                  </a:lnTo>
                  <a:lnTo>
                    <a:pt x="736" y="0"/>
                  </a:lnTo>
                  <a:lnTo>
                    <a:pt x="73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9" name="Freeform 9"/>
            <p:cNvSpPr/>
            <p:nvPr/>
          </p:nvSpPr>
          <p:spPr bwMode="auto">
            <a:xfrm>
              <a:off x="5743575" y="4611688"/>
              <a:ext cx="1149350" cy="177800"/>
            </a:xfrm>
            <a:custGeom>
              <a:avLst/>
              <a:gdLst>
                <a:gd name="T0" fmla="*/ 668 w 724"/>
                <a:gd name="T1" fmla="*/ 0 h 112"/>
                <a:gd name="T2" fmla="*/ 56 w 724"/>
                <a:gd name="T3" fmla="*/ 0 h 112"/>
                <a:gd name="T4" fmla="*/ 56 w 724"/>
                <a:gd name="T5" fmla="*/ 0 h 112"/>
                <a:gd name="T6" fmla="*/ 44 w 724"/>
                <a:gd name="T7" fmla="*/ 2 h 112"/>
                <a:gd name="T8" fmla="*/ 34 w 724"/>
                <a:gd name="T9" fmla="*/ 4 h 112"/>
                <a:gd name="T10" fmla="*/ 24 w 724"/>
                <a:gd name="T11" fmla="*/ 10 h 112"/>
                <a:gd name="T12" fmla="*/ 16 w 724"/>
                <a:gd name="T13" fmla="*/ 16 h 112"/>
                <a:gd name="T14" fmla="*/ 10 w 724"/>
                <a:gd name="T15" fmla="*/ 24 h 112"/>
                <a:gd name="T16" fmla="*/ 4 w 724"/>
                <a:gd name="T17" fmla="*/ 34 h 112"/>
                <a:gd name="T18" fmla="*/ 2 w 724"/>
                <a:gd name="T19" fmla="*/ 44 h 112"/>
                <a:gd name="T20" fmla="*/ 0 w 724"/>
                <a:gd name="T21" fmla="*/ 56 h 112"/>
                <a:gd name="T22" fmla="*/ 0 w 724"/>
                <a:gd name="T23" fmla="*/ 56 h 112"/>
                <a:gd name="T24" fmla="*/ 2 w 724"/>
                <a:gd name="T25" fmla="*/ 68 h 112"/>
                <a:gd name="T26" fmla="*/ 4 w 724"/>
                <a:gd name="T27" fmla="*/ 78 h 112"/>
                <a:gd name="T28" fmla="*/ 10 w 724"/>
                <a:gd name="T29" fmla="*/ 88 h 112"/>
                <a:gd name="T30" fmla="*/ 16 w 724"/>
                <a:gd name="T31" fmla="*/ 96 h 112"/>
                <a:gd name="T32" fmla="*/ 24 w 724"/>
                <a:gd name="T33" fmla="*/ 102 h 112"/>
                <a:gd name="T34" fmla="*/ 34 w 724"/>
                <a:gd name="T35" fmla="*/ 108 h 112"/>
                <a:gd name="T36" fmla="*/ 44 w 724"/>
                <a:gd name="T37" fmla="*/ 110 h 112"/>
                <a:gd name="T38" fmla="*/ 56 w 724"/>
                <a:gd name="T39" fmla="*/ 112 h 112"/>
                <a:gd name="T40" fmla="*/ 668 w 724"/>
                <a:gd name="T41" fmla="*/ 112 h 112"/>
                <a:gd name="T42" fmla="*/ 668 w 724"/>
                <a:gd name="T43" fmla="*/ 112 h 112"/>
                <a:gd name="T44" fmla="*/ 680 w 724"/>
                <a:gd name="T45" fmla="*/ 110 h 112"/>
                <a:gd name="T46" fmla="*/ 690 w 724"/>
                <a:gd name="T47" fmla="*/ 108 h 112"/>
                <a:gd name="T48" fmla="*/ 700 w 724"/>
                <a:gd name="T49" fmla="*/ 102 h 112"/>
                <a:gd name="T50" fmla="*/ 708 w 724"/>
                <a:gd name="T51" fmla="*/ 96 h 112"/>
                <a:gd name="T52" fmla="*/ 714 w 724"/>
                <a:gd name="T53" fmla="*/ 88 h 112"/>
                <a:gd name="T54" fmla="*/ 720 w 724"/>
                <a:gd name="T55" fmla="*/ 78 h 112"/>
                <a:gd name="T56" fmla="*/ 724 w 724"/>
                <a:gd name="T57" fmla="*/ 68 h 112"/>
                <a:gd name="T58" fmla="*/ 724 w 724"/>
                <a:gd name="T59" fmla="*/ 56 h 112"/>
                <a:gd name="T60" fmla="*/ 724 w 724"/>
                <a:gd name="T61" fmla="*/ 56 h 112"/>
                <a:gd name="T62" fmla="*/ 724 w 724"/>
                <a:gd name="T63" fmla="*/ 44 h 112"/>
                <a:gd name="T64" fmla="*/ 720 w 724"/>
                <a:gd name="T65" fmla="*/ 34 h 112"/>
                <a:gd name="T66" fmla="*/ 714 w 724"/>
                <a:gd name="T67" fmla="*/ 24 h 112"/>
                <a:gd name="T68" fmla="*/ 708 w 724"/>
                <a:gd name="T69" fmla="*/ 16 h 112"/>
                <a:gd name="T70" fmla="*/ 700 w 724"/>
                <a:gd name="T71" fmla="*/ 10 h 112"/>
                <a:gd name="T72" fmla="*/ 690 w 724"/>
                <a:gd name="T73" fmla="*/ 4 h 112"/>
                <a:gd name="T74" fmla="*/ 680 w 724"/>
                <a:gd name="T75" fmla="*/ 2 h 112"/>
                <a:gd name="T76" fmla="*/ 668 w 724"/>
                <a:gd name="T77" fmla="*/ 0 h 112"/>
                <a:gd name="T78" fmla="*/ 668 w 724"/>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4" h="112">
                  <a:moveTo>
                    <a:pt x="668" y="0"/>
                  </a:moveTo>
                  <a:lnTo>
                    <a:pt x="56" y="0"/>
                  </a:ln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668" y="112"/>
                  </a:lnTo>
                  <a:lnTo>
                    <a:pt x="668" y="112"/>
                  </a:lnTo>
                  <a:lnTo>
                    <a:pt x="680" y="110"/>
                  </a:lnTo>
                  <a:lnTo>
                    <a:pt x="690" y="108"/>
                  </a:lnTo>
                  <a:lnTo>
                    <a:pt x="700" y="102"/>
                  </a:lnTo>
                  <a:lnTo>
                    <a:pt x="708" y="96"/>
                  </a:lnTo>
                  <a:lnTo>
                    <a:pt x="714" y="88"/>
                  </a:lnTo>
                  <a:lnTo>
                    <a:pt x="720" y="78"/>
                  </a:lnTo>
                  <a:lnTo>
                    <a:pt x="724" y="68"/>
                  </a:lnTo>
                  <a:lnTo>
                    <a:pt x="724" y="56"/>
                  </a:lnTo>
                  <a:lnTo>
                    <a:pt x="724" y="56"/>
                  </a:lnTo>
                  <a:lnTo>
                    <a:pt x="724" y="44"/>
                  </a:lnTo>
                  <a:lnTo>
                    <a:pt x="720" y="34"/>
                  </a:lnTo>
                  <a:lnTo>
                    <a:pt x="714" y="24"/>
                  </a:lnTo>
                  <a:lnTo>
                    <a:pt x="708" y="16"/>
                  </a:lnTo>
                  <a:lnTo>
                    <a:pt x="700" y="10"/>
                  </a:lnTo>
                  <a:lnTo>
                    <a:pt x="690" y="4"/>
                  </a:lnTo>
                  <a:lnTo>
                    <a:pt x="680" y="2"/>
                  </a:lnTo>
                  <a:lnTo>
                    <a:pt x="668" y="0"/>
                  </a:lnTo>
                  <a:lnTo>
                    <a:pt x="66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0" name="Freeform 10"/>
            <p:cNvSpPr/>
            <p:nvPr/>
          </p:nvSpPr>
          <p:spPr bwMode="auto">
            <a:xfrm>
              <a:off x="5902325" y="4900613"/>
              <a:ext cx="831850" cy="174625"/>
            </a:xfrm>
            <a:custGeom>
              <a:avLst/>
              <a:gdLst>
                <a:gd name="T0" fmla="*/ 468 w 524"/>
                <a:gd name="T1" fmla="*/ 0 h 110"/>
                <a:gd name="T2" fmla="*/ 56 w 524"/>
                <a:gd name="T3" fmla="*/ 0 h 110"/>
                <a:gd name="T4" fmla="*/ 56 w 524"/>
                <a:gd name="T5" fmla="*/ 0 h 110"/>
                <a:gd name="T6" fmla="*/ 44 w 524"/>
                <a:gd name="T7" fmla="*/ 0 h 110"/>
                <a:gd name="T8" fmla="*/ 34 w 524"/>
                <a:gd name="T9" fmla="*/ 4 h 110"/>
                <a:gd name="T10" fmla="*/ 24 w 524"/>
                <a:gd name="T11" fmla="*/ 8 h 110"/>
                <a:gd name="T12" fmla="*/ 16 w 524"/>
                <a:gd name="T13" fmla="*/ 16 h 110"/>
                <a:gd name="T14" fmla="*/ 10 w 524"/>
                <a:gd name="T15" fmla="*/ 24 h 110"/>
                <a:gd name="T16" fmla="*/ 4 w 524"/>
                <a:gd name="T17" fmla="*/ 34 h 110"/>
                <a:gd name="T18" fmla="*/ 0 w 524"/>
                <a:gd name="T19" fmla="*/ 44 h 110"/>
                <a:gd name="T20" fmla="*/ 0 w 524"/>
                <a:gd name="T21" fmla="*/ 56 h 110"/>
                <a:gd name="T22" fmla="*/ 0 w 524"/>
                <a:gd name="T23" fmla="*/ 56 h 110"/>
                <a:gd name="T24" fmla="*/ 0 w 524"/>
                <a:gd name="T25" fmla="*/ 66 h 110"/>
                <a:gd name="T26" fmla="*/ 4 w 524"/>
                <a:gd name="T27" fmla="*/ 76 h 110"/>
                <a:gd name="T28" fmla="*/ 10 w 524"/>
                <a:gd name="T29" fmla="*/ 86 h 110"/>
                <a:gd name="T30" fmla="*/ 16 w 524"/>
                <a:gd name="T31" fmla="*/ 94 h 110"/>
                <a:gd name="T32" fmla="*/ 24 w 524"/>
                <a:gd name="T33" fmla="*/ 102 h 110"/>
                <a:gd name="T34" fmla="*/ 34 w 524"/>
                <a:gd name="T35" fmla="*/ 106 h 110"/>
                <a:gd name="T36" fmla="*/ 44 w 524"/>
                <a:gd name="T37" fmla="*/ 110 h 110"/>
                <a:gd name="T38" fmla="*/ 56 w 524"/>
                <a:gd name="T39" fmla="*/ 110 h 110"/>
                <a:gd name="T40" fmla="*/ 468 w 524"/>
                <a:gd name="T41" fmla="*/ 110 h 110"/>
                <a:gd name="T42" fmla="*/ 468 w 524"/>
                <a:gd name="T43" fmla="*/ 110 h 110"/>
                <a:gd name="T44" fmla="*/ 480 w 524"/>
                <a:gd name="T45" fmla="*/ 110 h 110"/>
                <a:gd name="T46" fmla="*/ 490 w 524"/>
                <a:gd name="T47" fmla="*/ 106 h 110"/>
                <a:gd name="T48" fmla="*/ 500 w 524"/>
                <a:gd name="T49" fmla="*/ 102 h 110"/>
                <a:gd name="T50" fmla="*/ 508 w 524"/>
                <a:gd name="T51" fmla="*/ 94 h 110"/>
                <a:gd name="T52" fmla="*/ 516 w 524"/>
                <a:gd name="T53" fmla="*/ 86 h 110"/>
                <a:gd name="T54" fmla="*/ 520 w 524"/>
                <a:gd name="T55" fmla="*/ 76 h 110"/>
                <a:gd name="T56" fmla="*/ 524 w 524"/>
                <a:gd name="T57" fmla="*/ 66 h 110"/>
                <a:gd name="T58" fmla="*/ 524 w 524"/>
                <a:gd name="T59" fmla="*/ 56 h 110"/>
                <a:gd name="T60" fmla="*/ 524 w 524"/>
                <a:gd name="T61" fmla="*/ 56 h 110"/>
                <a:gd name="T62" fmla="*/ 524 w 524"/>
                <a:gd name="T63" fmla="*/ 44 h 110"/>
                <a:gd name="T64" fmla="*/ 520 w 524"/>
                <a:gd name="T65" fmla="*/ 34 h 110"/>
                <a:gd name="T66" fmla="*/ 516 w 524"/>
                <a:gd name="T67" fmla="*/ 24 h 110"/>
                <a:gd name="T68" fmla="*/ 508 w 524"/>
                <a:gd name="T69" fmla="*/ 16 h 110"/>
                <a:gd name="T70" fmla="*/ 500 w 524"/>
                <a:gd name="T71" fmla="*/ 8 h 110"/>
                <a:gd name="T72" fmla="*/ 490 w 524"/>
                <a:gd name="T73" fmla="*/ 4 h 110"/>
                <a:gd name="T74" fmla="*/ 480 w 524"/>
                <a:gd name="T75" fmla="*/ 0 h 110"/>
                <a:gd name="T76" fmla="*/ 468 w 524"/>
                <a:gd name="T77" fmla="*/ 0 h 110"/>
                <a:gd name="T78" fmla="*/ 468 w 524"/>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110">
                  <a:moveTo>
                    <a:pt x="468" y="0"/>
                  </a:moveTo>
                  <a:lnTo>
                    <a:pt x="56" y="0"/>
                  </a:lnTo>
                  <a:lnTo>
                    <a:pt x="56" y="0"/>
                  </a:lnTo>
                  <a:lnTo>
                    <a:pt x="44" y="0"/>
                  </a:lnTo>
                  <a:lnTo>
                    <a:pt x="34" y="4"/>
                  </a:lnTo>
                  <a:lnTo>
                    <a:pt x="24" y="8"/>
                  </a:lnTo>
                  <a:lnTo>
                    <a:pt x="16" y="16"/>
                  </a:lnTo>
                  <a:lnTo>
                    <a:pt x="10" y="24"/>
                  </a:lnTo>
                  <a:lnTo>
                    <a:pt x="4" y="34"/>
                  </a:lnTo>
                  <a:lnTo>
                    <a:pt x="0" y="44"/>
                  </a:lnTo>
                  <a:lnTo>
                    <a:pt x="0" y="56"/>
                  </a:lnTo>
                  <a:lnTo>
                    <a:pt x="0" y="56"/>
                  </a:lnTo>
                  <a:lnTo>
                    <a:pt x="0" y="66"/>
                  </a:lnTo>
                  <a:lnTo>
                    <a:pt x="4" y="76"/>
                  </a:lnTo>
                  <a:lnTo>
                    <a:pt x="10" y="86"/>
                  </a:lnTo>
                  <a:lnTo>
                    <a:pt x="16" y="94"/>
                  </a:lnTo>
                  <a:lnTo>
                    <a:pt x="24" y="102"/>
                  </a:lnTo>
                  <a:lnTo>
                    <a:pt x="34" y="106"/>
                  </a:lnTo>
                  <a:lnTo>
                    <a:pt x="44" y="110"/>
                  </a:lnTo>
                  <a:lnTo>
                    <a:pt x="56" y="110"/>
                  </a:lnTo>
                  <a:lnTo>
                    <a:pt x="468" y="110"/>
                  </a:lnTo>
                  <a:lnTo>
                    <a:pt x="468" y="110"/>
                  </a:lnTo>
                  <a:lnTo>
                    <a:pt x="480" y="110"/>
                  </a:lnTo>
                  <a:lnTo>
                    <a:pt x="490" y="106"/>
                  </a:lnTo>
                  <a:lnTo>
                    <a:pt x="500" y="102"/>
                  </a:lnTo>
                  <a:lnTo>
                    <a:pt x="508" y="94"/>
                  </a:lnTo>
                  <a:lnTo>
                    <a:pt x="516" y="86"/>
                  </a:lnTo>
                  <a:lnTo>
                    <a:pt x="520" y="76"/>
                  </a:lnTo>
                  <a:lnTo>
                    <a:pt x="524" y="66"/>
                  </a:lnTo>
                  <a:lnTo>
                    <a:pt x="524" y="56"/>
                  </a:lnTo>
                  <a:lnTo>
                    <a:pt x="524" y="56"/>
                  </a:lnTo>
                  <a:lnTo>
                    <a:pt x="524" y="44"/>
                  </a:lnTo>
                  <a:lnTo>
                    <a:pt x="520" y="34"/>
                  </a:lnTo>
                  <a:lnTo>
                    <a:pt x="516" y="24"/>
                  </a:lnTo>
                  <a:lnTo>
                    <a:pt x="508" y="16"/>
                  </a:lnTo>
                  <a:lnTo>
                    <a:pt x="500" y="8"/>
                  </a:lnTo>
                  <a:lnTo>
                    <a:pt x="490" y="4"/>
                  </a:lnTo>
                  <a:lnTo>
                    <a:pt x="480" y="0"/>
                  </a:lnTo>
                  <a:lnTo>
                    <a:pt x="468" y="0"/>
                  </a:lnTo>
                  <a:lnTo>
                    <a:pt x="46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1" name="Freeform 11"/>
            <p:cNvSpPr/>
            <p:nvPr/>
          </p:nvSpPr>
          <p:spPr bwMode="auto">
            <a:xfrm>
              <a:off x="6267450" y="1579563"/>
              <a:ext cx="933450" cy="1019175"/>
            </a:xfrm>
            <a:custGeom>
              <a:avLst/>
              <a:gdLst>
                <a:gd name="T0" fmla="*/ 38 w 588"/>
                <a:gd name="T1" fmla="*/ 0 h 642"/>
                <a:gd name="T2" fmla="*/ 22 w 588"/>
                <a:gd name="T3" fmla="*/ 4 h 642"/>
                <a:gd name="T4" fmla="*/ 10 w 588"/>
                <a:gd name="T5" fmla="*/ 12 h 642"/>
                <a:gd name="T6" fmla="*/ 2 w 588"/>
                <a:gd name="T7" fmla="*/ 24 h 642"/>
                <a:gd name="T8" fmla="*/ 0 w 588"/>
                <a:gd name="T9" fmla="*/ 38 h 642"/>
                <a:gd name="T10" fmla="*/ 0 w 588"/>
                <a:gd name="T11" fmla="*/ 46 h 642"/>
                <a:gd name="T12" fmla="*/ 6 w 588"/>
                <a:gd name="T13" fmla="*/ 58 h 642"/>
                <a:gd name="T14" fmla="*/ 16 w 588"/>
                <a:gd name="T15" fmla="*/ 68 h 642"/>
                <a:gd name="T16" fmla="*/ 30 w 588"/>
                <a:gd name="T17" fmla="*/ 74 h 642"/>
                <a:gd name="T18" fmla="*/ 38 w 588"/>
                <a:gd name="T19" fmla="*/ 76 h 642"/>
                <a:gd name="T20" fmla="*/ 86 w 588"/>
                <a:gd name="T21" fmla="*/ 78 h 642"/>
                <a:gd name="T22" fmla="*/ 134 w 588"/>
                <a:gd name="T23" fmla="*/ 86 h 642"/>
                <a:gd name="T24" fmla="*/ 178 w 588"/>
                <a:gd name="T25" fmla="*/ 100 h 642"/>
                <a:gd name="T26" fmla="*/ 222 w 588"/>
                <a:gd name="T27" fmla="*/ 118 h 642"/>
                <a:gd name="T28" fmla="*/ 264 w 588"/>
                <a:gd name="T29" fmla="*/ 140 h 642"/>
                <a:gd name="T30" fmla="*/ 340 w 588"/>
                <a:gd name="T31" fmla="*/ 196 h 642"/>
                <a:gd name="T32" fmla="*/ 404 w 588"/>
                <a:gd name="T33" fmla="*/ 268 h 642"/>
                <a:gd name="T34" fmla="*/ 456 w 588"/>
                <a:gd name="T35" fmla="*/ 352 h 642"/>
                <a:gd name="T36" fmla="*/ 492 w 588"/>
                <a:gd name="T37" fmla="*/ 448 h 642"/>
                <a:gd name="T38" fmla="*/ 508 w 588"/>
                <a:gd name="T39" fmla="*/ 524 h 642"/>
                <a:gd name="T40" fmla="*/ 512 w 588"/>
                <a:gd name="T41" fmla="*/ 578 h 642"/>
                <a:gd name="T42" fmla="*/ 512 w 588"/>
                <a:gd name="T43" fmla="*/ 604 h 642"/>
                <a:gd name="T44" fmla="*/ 516 w 588"/>
                <a:gd name="T45" fmla="*/ 620 h 642"/>
                <a:gd name="T46" fmla="*/ 524 w 588"/>
                <a:gd name="T47" fmla="*/ 630 h 642"/>
                <a:gd name="T48" fmla="*/ 536 w 588"/>
                <a:gd name="T49" fmla="*/ 638 h 642"/>
                <a:gd name="T50" fmla="*/ 550 w 588"/>
                <a:gd name="T51" fmla="*/ 642 h 642"/>
                <a:gd name="T52" fmla="*/ 558 w 588"/>
                <a:gd name="T53" fmla="*/ 642 h 642"/>
                <a:gd name="T54" fmla="*/ 570 w 588"/>
                <a:gd name="T55" fmla="*/ 636 h 642"/>
                <a:gd name="T56" fmla="*/ 582 w 588"/>
                <a:gd name="T57" fmla="*/ 626 h 642"/>
                <a:gd name="T58" fmla="*/ 586 w 588"/>
                <a:gd name="T59" fmla="*/ 612 h 642"/>
                <a:gd name="T60" fmla="*/ 588 w 588"/>
                <a:gd name="T61" fmla="*/ 604 h 642"/>
                <a:gd name="T62" fmla="*/ 584 w 588"/>
                <a:gd name="T63" fmla="*/ 542 h 642"/>
                <a:gd name="T64" fmla="*/ 576 w 588"/>
                <a:gd name="T65" fmla="*/ 484 h 642"/>
                <a:gd name="T66" fmla="*/ 562 w 588"/>
                <a:gd name="T67" fmla="*/ 426 h 642"/>
                <a:gd name="T68" fmla="*/ 544 w 588"/>
                <a:gd name="T69" fmla="*/ 370 h 642"/>
                <a:gd name="T70" fmla="*/ 520 w 588"/>
                <a:gd name="T71" fmla="*/ 316 h 642"/>
                <a:gd name="T72" fmla="*/ 494 w 588"/>
                <a:gd name="T73" fmla="*/ 268 h 642"/>
                <a:gd name="T74" fmla="*/ 462 w 588"/>
                <a:gd name="T75" fmla="*/ 220 h 642"/>
                <a:gd name="T76" fmla="*/ 426 w 588"/>
                <a:gd name="T77" fmla="*/ 178 h 642"/>
                <a:gd name="T78" fmla="*/ 388 w 588"/>
                <a:gd name="T79" fmla="*/ 138 h 642"/>
                <a:gd name="T80" fmla="*/ 344 w 588"/>
                <a:gd name="T81" fmla="*/ 104 h 642"/>
                <a:gd name="T82" fmla="*/ 300 w 588"/>
                <a:gd name="T83" fmla="*/ 74 h 642"/>
                <a:gd name="T84" fmla="*/ 252 w 588"/>
                <a:gd name="T85" fmla="*/ 48 h 642"/>
                <a:gd name="T86" fmla="*/ 200 w 588"/>
                <a:gd name="T87" fmla="*/ 28 h 642"/>
                <a:gd name="T88" fmla="*/ 148 w 588"/>
                <a:gd name="T89" fmla="*/ 14 h 642"/>
                <a:gd name="T90" fmla="*/ 94 w 588"/>
                <a:gd name="T91" fmla="*/ 4 h 642"/>
                <a:gd name="T92" fmla="*/ 38 w 588"/>
                <a:gd name="T9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8" h="642">
                  <a:moveTo>
                    <a:pt x="38" y="0"/>
                  </a:move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58"/>
                  </a:lnTo>
                  <a:lnTo>
                    <a:pt x="10" y="64"/>
                  </a:lnTo>
                  <a:lnTo>
                    <a:pt x="16" y="68"/>
                  </a:lnTo>
                  <a:lnTo>
                    <a:pt x="22" y="72"/>
                  </a:lnTo>
                  <a:lnTo>
                    <a:pt x="30" y="74"/>
                  </a:lnTo>
                  <a:lnTo>
                    <a:pt x="38" y="76"/>
                  </a:lnTo>
                  <a:lnTo>
                    <a:pt x="38" y="76"/>
                  </a:lnTo>
                  <a:lnTo>
                    <a:pt x="62" y="76"/>
                  </a:lnTo>
                  <a:lnTo>
                    <a:pt x="86" y="78"/>
                  </a:lnTo>
                  <a:lnTo>
                    <a:pt x="110" y="82"/>
                  </a:lnTo>
                  <a:lnTo>
                    <a:pt x="134" y="86"/>
                  </a:lnTo>
                  <a:lnTo>
                    <a:pt x="156" y="92"/>
                  </a:lnTo>
                  <a:lnTo>
                    <a:pt x="178" y="100"/>
                  </a:lnTo>
                  <a:lnTo>
                    <a:pt x="200" y="108"/>
                  </a:lnTo>
                  <a:lnTo>
                    <a:pt x="222" y="118"/>
                  </a:lnTo>
                  <a:lnTo>
                    <a:pt x="244" y="128"/>
                  </a:lnTo>
                  <a:lnTo>
                    <a:pt x="264" y="140"/>
                  </a:lnTo>
                  <a:lnTo>
                    <a:pt x="302" y="166"/>
                  </a:lnTo>
                  <a:lnTo>
                    <a:pt x="340" y="196"/>
                  </a:lnTo>
                  <a:lnTo>
                    <a:pt x="374" y="230"/>
                  </a:lnTo>
                  <a:lnTo>
                    <a:pt x="404" y="268"/>
                  </a:lnTo>
                  <a:lnTo>
                    <a:pt x="432" y="308"/>
                  </a:lnTo>
                  <a:lnTo>
                    <a:pt x="456" y="352"/>
                  </a:lnTo>
                  <a:lnTo>
                    <a:pt x="476" y="398"/>
                  </a:lnTo>
                  <a:lnTo>
                    <a:pt x="492" y="448"/>
                  </a:lnTo>
                  <a:lnTo>
                    <a:pt x="504" y="498"/>
                  </a:lnTo>
                  <a:lnTo>
                    <a:pt x="508" y="524"/>
                  </a:lnTo>
                  <a:lnTo>
                    <a:pt x="510" y="550"/>
                  </a:lnTo>
                  <a:lnTo>
                    <a:pt x="512" y="578"/>
                  </a:lnTo>
                  <a:lnTo>
                    <a:pt x="512" y="604"/>
                  </a:lnTo>
                  <a:lnTo>
                    <a:pt x="512" y="604"/>
                  </a:lnTo>
                  <a:lnTo>
                    <a:pt x="514" y="612"/>
                  </a:lnTo>
                  <a:lnTo>
                    <a:pt x="516" y="620"/>
                  </a:lnTo>
                  <a:lnTo>
                    <a:pt x="520" y="626"/>
                  </a:lnTo>
                  <a:lnTo>
                    <a:pt x="524" y="630"/>
                  </a:lnTo>
                  <a:lnTo>
                    <a:pt x="530" y="636"/>
                  </a:lnTo>
                  <a:lnTo>
                    <a:pt x="536" y="638"/>
                  </a:lnTo>
                  <a:lnTo>
                    <a:pt x="542" y="642"/>
                  </a:lnTo>
                  <a:lnTo>
                    <a:pt x="550" y="642"/>
                  </a:lnTo>
                  <a:lnTo>
                    <a:pt x="550" y="642"/>
                  </a:lnTo>
                  <a:lnTo>
                    <a:pt x="558" y="642"/>
                  </a:lnTo>
                  <a:lnTo>
                    <a:pt x="564" y="638"/>
                  </a:lnTo>
                  <a:lnTo>
                    <a:pt x="570" y="636"/>
                  </a:lnTo>
                  <a:lnTo>
                    <a:pt x="576" y="630"/>
                  </a:lnTo>
                  <a:lnTo>
                    <a:pt x="582" y="626"/>
                  </a:lnTo>
                  <a:lnTo>
                    <a:pt x="584" y="620"/>
                  </a:lnTo>
                  <a:lnTo>
                    <a:pt x="586" y="612"/>
                  </a:lnTo>
                  <a:lnTo>
                    <a:pt x="588" y="604"/>
                  </a:lnTo>
                  <a:lnTo>
                    <a:pt x="588" y="604"/>
                  </a:lnTo>
                  <a:lnTo>
                    <a:pt x="586" y="574"/>
                  </a:lnTo>
                  <a:lnTo>
                    <a:pt x="584" y="542"/>
                  </a:lnTo>
                  <a:lnTo>
                    <a:pt x="582" y="512"/>
                  </a:lnTo>
                  <a:lnTo>
                    <a:pt x="576" y="484"/>
                  </a:lnTo>
                  <a:lnTo>
                    <a:pt x="570" y="454"/>
                  </a:lnTo>
                  <a:lnTo>
                    <a:pt x="562" y="426"/>
                  </a:lnTo>
                  <a:lnTo>
                    <a:pt x="554" y="398"/>
                  </a:lnTo>
                  <a:lnTo>
                    <a:pt x="544" y="370"/>
                  </a:lnTo>
                  <a:lnTo>
                    <a:pt x="534" y="344"/>
                  </a:lnTo>
                  <a:lnTo>
                    <a:pt x="520" y="316"/>
                  </a:lnTo>
                  <a:lnTo>
                    <a:pt x="508" y="292"/>
                  </a:lnTo>
                  <a:lnTo>
                    <a:pt x="494" y="268"/>
                  </a:lnTo>
                  <a:lnTo>
                    <a:pt x="478" y="244"/>
                  </a:lnTo>
                  <a:lnTo>
                    <a:pt x="462" y="220"/>
                  </a:lnTo>
                  <a:lnTo>
                    <a:pt x="444" y="198"/>
                  </a:lnTo>
                  <a:lnTo>
                    <a:pt x="426" y="178"/>
                  </a:lnTo>
                  <a:lnTo>
                    <a:pt x="406" y="158"/>
                  </a:lnTo>
                  <a:lnTo>
                    <a:pt x="388" y="138"/>
                  </a:lnTo>
                  <a:lnTo>
                    <a:pt x="366" y="120"/>
                  </a:lnTo>
                  <a:lnTo>
                    <a:pt x="344" y="104"/>
                  </a:lnTo>
                  <a:lnTo>
                    <a:pt x="322" y="88"/>
                  </a:lnTo>
                  <a:lnTo>
                    <a:pt x="300" y="74"/>
                  </a:lnTo>
                  <a:lnTo>
                    <a:pt x="276" y="60"/>
                  </a:lnTo>
                  <a:lnTo>
                    <a:pt x="252" y="48"/>
                  </a:lnTo>
                  <a:lnTo>
                    <a:pt x="226" y="38"/>
                  </a:lnTo>
                  <a:lnTo>
                    <a:pt x="200" y="28"/>
                  </a:lnTo>
                  <a:lnTo>
                    <a:pt x="174" y="20"/>
                  </a:lnTo>
                  <a:lnTo>
                    <a:pt x="148" y="14"/>
                  </a:lnTo>
                  <a:lnTo>
                    <a:pt x="122" y="8"/>
                  </a:lnTo>
                  <a:lnTo>
                    <a:pt x="94" y="4"/>
                  </a:lnTo>
                  <a:lnTo>
                    <a:pt x="66" y="2"/>
                  </a:lnTo>
                  <a:lnTo>
                    <a:pt x="38" y="0"/>
                  </a:lnTo>
                  <a:lnTo>
                    <a:pt x="3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2" name="Freeform 12"/>
            <p:cNvSpPr/>
            <p:nvPr/>
          </p:nvSpPr>
          <p:spPr bwMode="auto">
            <a:xfrm>
              <a:off x="3895725" y="2465388"/>
              <a:ext cx="917575" cy="117475"/>
            </a:xfrm>
            <a:custGeom>
              <a:avLst/>
              <a:gdLst>
                <a:gd name="T0" fmla="*/ 578 w 578"/>
                <a:gd name="T1" fmla="*/ 38 h 74"/>
                <a:gd name="T2" fmla="*/ 578 w 578"/>
                <a:gd name="T3" fmla="*/ 38 h 74"/>
                <a:gd name="T4" fmla="*/ 576 w 578"/>
                <a:gd name="T5" fmla="*/ 30 h 74"/>
                <a:gd name="T6" fmla="*/ 574 w 578"/>
                <a:gd name="T7" fmla="*/ 24 h 74"/>
                <a:gd name="T8" fmla="*/ 570 w 578"/>
                <a:gd name="T9" fmla="*/ 16 h 74"/>
                <a:gd name="T10" fmla="*/ 566 w 578"/>
                <a:gd name="T11" fmla="*/ 12 h 74"/>
                <a:gd name="T12" fmla="*/ 560 w 578"/>
                <a:gd name="T13" fmla="*/ 6 h 74"/>
                <a:gd name="T14" fmla="*/ 554 w 578"/>
                <a:gd name="T15" fmla="*/ 4 h 74"/>
                <a:gd name="T16" fmla="*/ 548 w 578"/>
                <a:gd name="T17" fmla="*/ 2 h 74"/>
                <a:gd name="T18" fmla="*/ 540 w 578"/>
                <a:gd name="T19" fmla="*/ 0 h 74"/>
                <a:gd name="T20" fmla="*/ 36 w 578"/>
                <a:gd name="T21" fmla="*/ 0 h 74"/>
                <a:gd name="T22" fmla="*/ 36 w 578"/>
                <a:gd name="T23" fmla="*/ 0 h 74"/>
                <a:gd name="T24" fmla="*/ 28 w 578"/>
                <a:gd name="T25" fmla="*/ 2 h 74"/>
                <a:gd name="T26" fmla="*/ 22 w 578"/>
                <a:gd name="T27" fmla="*/ 4 h 74"/>
                <a:gd name="T28" fmla="*/ 16 w 578"/>
                <a:gd name="T29" fmla="*/ 6 h 74"/>
                <a:gd name="T30" fmla="*/ 10 w 578"/>
                <a:gd name="T31" fmla="*/ 12 h 74"/>
                <a:gd name="T32" fmla="*/ 6 w 578"/>
                <a:gd name="T33" fmla="*/ 16 h 74"/>
                <a:gd name="T34" fmla="*/ 2 w 578"/>
                <a:gd name="T35" fmla="*/ 24 h 74"/>
                <a:gd name="T36" fmla="*/ 0 w 578"/>
                <a:gd name="T37" fmla="*/ 30 h 74"/>
                <a:gd name="T38" fmla="*/ 0 w 578"/>
                <a:gd name="T39" fmla="*/ 38 h 74"/>
                <a:gd name="T40" fmla="*/ 0 w 578"/>
                <a:gd name="T41" fmla="*/ 38 h 74"/>
                <a:gd name="T42" fmla="*/ 0 w 578"/>
                <a:gd name="T43" fmla="*/ 46 h 74"/>
                <a:gd name="T44" fmla="*/ 2 w 578"/>
                <a:gd name="T45" fmla="*/ 52 h 74"/>
                <a:gd name="T46" fmla="*/ 6 w 578"/>
                <a:gd name="T47" fmla="*/ 58 h 74"/>
                <a:gd name="T48" fmla="*/ 10 w 578"/>
                <a:gd name="T49" fmla="*/ 64 h 74"/>
                <a:gd name="T50" fmla="*/ 16 w 578"/>
                <a:gd name="T51" fmla="*/ 68 h 74"/>
                <a:gd name="T52" fmla="*/ 22 w 578"/>
                <a:gd name="T53" fmla="*/ 72 h 74"/>
                <a:gd name="T54" fmla="*/ 28 w 578"/>
                <a:gd name="T55" fmla="*/ 74 h 74"/>
                <a:gd name="T56" fmla="*/ 36 w 578"/>
                <a:gd name="T57" fmla="*/ 74 h 74"/>
                <a:gd name="T58" fmla="*/ 540 w 578"/>
                <a:gd name="T59" fmla="*/ 74 h 74"/>
                <a:gd name="T60" fmla="*/ 540 w 578"/>
                <a:gd name="T61" fmla="*/ 74 h 74"/>
                <a:gd name="T62" fmla="*/ 548 w 578"/>
                <a:gd name="T63" fmla="*/ 74 h 74"/>
                <a:gd name="T64" fmla="*/ 554 w 578"/>
                <a:gd name="T65" fmla="*/ 72 h 74"/>
                <a:gd name="T66" fmla="*/ 560 w 578"/>
                <a:gd name="T67" fmla="*/ 68 h 74"/>
                <a:gd name="T68" fmla="*/ 566 w 578"/>
                <a:gd name="T69" fmla="*/ 64 h 74"/>
                <a:gd name="T70" fmla="*/ 570 w 578"/>
                <a:gd name="T71" fmla="*/ 58 h 74"/>
                <a:gd name="T72" fmla="*/ 574 w 578"/>
                <a:gd name="T73" fmla="*/ 52 h 74"/>
                <a:gd name="T74" fmla="*/ 576 w 578"/>
                <a:gd name="T75" fmla="*/ 46 h 74"/>
                <a:gd name="T76" fmla="*/ 578 w 578"/>
                <a:gd name="T77" fmla="*/ 38 h 74"/>
                <a:gd name="T78" fmla="*/ 578 w 578"/>
                <a:gd name="T79"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8" h="74">
                  <a:moveTo>
                    <a:pt x="578" y="38"/>
                  </a:moveTo>
                  <a:lnTo>
                    <a:pt x="578" y="38"/>
                  </a:lnTo>
                  <a:lnTo>
                    <a:pt x="576" y="30"/>
                  </a:lnTo>
                  <a:lnTo>
                    <a:pt x="574" y="24"/>
                  </a:lnTo>
                  <a:lnTo>
                    <a:pt x="570" y="16"/>
                  </a:lnTo>
                  <a:lnTo>
                    <a:pt x="566" y="12"/>
                  </a:lnTo>
                  <a:lnTo>
                    <a:pt x="560" y="6"/>
                  </a:lnTo>
                  <a:lnTo>
                    <a:pt x="554" y="4"/>
                  </a:lnTo>
                  <a:lnTo>
                    <a:pt x="548" y="2"/>
                  </a:lnTo>
                  <a:lnTo>
                    <a:pt x="540" y="0"/>
                  </a:lnTo>
                  <a:lnTo>
                    <a:pt x="36" y="0"/>
                  </a:lnTo>
                  <a:lnTo>
                    <a:pt x="36" y="0"/>
                  </a:lnTo>
                  <a:lnTo>
                    <a:pt x="28" y="2"/>
                  </a:lnTo>
                  <a:lnTo>
                    <a:pt x="22" y="4"/>
                  </a:lnTo>
                  <a:lnTo>
                    <a:pt x="16" y="6"/>
                  </a:lnTo>
                  <a:lnTo>
                    <a:pt x="10" y="12"/>
                  </a:lnTo>
                  <a:lnTo>
                    <a:pt x="6" y="16"/>
                  </a:lnTo>
                  <a:lnTo>
                    <a:pt x="2" y="24"/>
                  </a:lnTo>
                  <a:lnTo>
                    <a:pt x="0" y="30"/>
                  </a:lnTo>
                  <a:lnTo>
                    <a:pt x="0" y="38"/>
                  </a:lnTo>
                  <a:lnTo>
                    <a:pt x="0" y="38"/>
                  </a:lnTo>
                  <a:lnTo>
                    <a:pt x="0" y="46"/>
                  </a:lnTo>
                  <a:lnTo>
                    <a:pt x="2" y="52"/>
                  </a:lnTo>
                  <a:lnTo>
                    <a:pt x="6" y="58"/>
                  </a:lnTo>
                  <a:lnTo>
                    <a:pt x="10" y="64"/>
                  </a:lnTo>
                  <a:lnTo>
                    <a:pt x="16" y="68"/>
                  </a:lnTo>
                  <a:lnTo>
                    <a:pt x="22" y="72"/>
                  </a:lnTo>
                  <a:lnTo>
                    <a:pt x="28" y="74"/>
                  </a:lnTo>
                  <a:lnTo>
                    <a:pt x="36" y="74"/>
                  </a:lnTo>
                  <a:lnTo>
                    <a:pt x="540" y="74"/>
                  </a:lnTo>
                  <a:lnTo>
                    <a:pt x="540" y="74"/>
                  </a:lnTo>
                  <a:lnTo>
                    <a:pt x="548" y="74"/>
                  </a:lnTo>
                  <a:lnTo>
                    <a:pt x="554" y="72"/>
                  </a:lnTo>
                  <a:lnTo>
                    <a:pt x="560" y="68"/>
                  </a:lnTo>
                  <a:lnTo>
                    <a:pt x="566" y="64"/>
                  </a:lnTo>
                  <a:lnTo>
                    <a:pt x="570" y="58"/>
                  </a:lnTo>
                  <a:lnTo>
                    <a:pt x="574" y="52"/>
                  </a:lnTo>
                  <a:lnTo>
                    <a:pt x="576" y="46"/>
                  </a:lnTo>
                  <a:lnTo>
                    <a:pt x="578" y="38"/>
                  </a:lnTo>
                  <a:lnTo>
                    <a:pt x="578" y="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3" name="Freeform 13"/>
            <p:cNvSpPr/>
            <p:nvPr/>
          </p:nvSpPr>
          <p:spPr bwMode="auto">
            <a:xfrm>
              <a:off x="7851775" y="2465388"/>
              <a:ext cx="917575" cy="117475"/>
            </a:xfrm>
            <a:custGeom>
              <a:avLst/>
              <a:gdLst>
                <a:gd name="T0" fmla="*/ 540 w 578"/>
                <a:gd name="T1" fmla="*/ 0 h 74"/>
                <a:gd name="T2" fmla="*/ 38 w 578"/>
                <a:gd name="T3" fmla="*/ 0 h 74"/>
                <a:gd name="T4" fmla="*/ 38 w 578"/>
                <a:gd name="T5" fmla="*/ 0 h 74"/>
                <a:gd name="T6" fmla="*/ 30 w 578"/>
                <a:gd name="T7" fmla="*/ 2 h 74"/>
                <a:gd name="T8" fmla="*/ 22 w 578"/>
                <a:gd name="T9" fmla="*/ 4 h 74"/>
                <a:gd name="T10" fmla="*/ 16 w 578"/>
                <a:gd name="T11" fmla="*/ 6 h 74"/>
                <a:gd name="T12" fmla="*/ 10 w 578"/>
                <a:gd name="T13" fmla="*/ 12 h 74"/>
                <a:gd name="T14" fmla="*/ 6 w 578"/>
                <a:gd name="T15" fmla="*/ 16 h 74"/>
                <a:gd name="T16" fmla="*/ 2 w 578"/>
                <a:gd name="T17" fmla="*/ 24 h 74"/>
                <a:gd name="T18" fmla="*/ 0 w 578"/>
                <a:gd name="T19" fmla="*/ 30 h 74"/>
                <a:gd name="T20" fmla="*/ 0 w 578"/>
                <a:gd name="T21" fmla="*/ 38 h 74"/>
                <a:gd name="T22" fmla="*/ 0 w 578"/>
                <a:gd name="T23" fmla="*/ 38 h 74"/>
                <a:gd name="T24" fmla="*/ 0 w 578"/>
                <a:gd name="T25" fmla="*/ 46 h 74"/>
                <a:gd name="T26" fmla="*/ 2 w 578"/>
                <a:gd name="T27" fmla="*/ 52 h 74"/>
                <a:gd name="T28" fmla="*/ 6 w 578"/>
                <a:gd name="T29" fmla="*/ 58 h 74"/>
                <a:gd name="T30" fmla="*/ 10 w 578"/>
                <a:gd name="T31" fmla="*/ 64 h 74"/>
                <a:gd name="T32" fmla="*/ 16 w 578"/>
                <a:gd name="T33" fmla="*/ 68 h 74"/>
                <a:gd name="T34" fmla="*/ 22 w 578"/>
                <a:gd name="T35" fmla="*/ 72 h 74"/>
                <a:gd name="T36" fmla="*/ 30 w 578"/>
                <a:gd name="T37" fmla="*/ 74 h 74"/>
                <a:gd name="T38" fmla="*/ 38 w 578"/>
                <a:gd name="T39" fmla="*/ 74 h 74"/>
                <a:gd name="T40" fmla="*/ 540 w 578"/>
                <a:gd name="T41" fmla="*/ 74 h 74"/>
                <a:gd name="T42" fmla="*/ 540 w 578"/>
                <a:gd name="T43" fmla="*/ 74 h 74"/>
                <a:gd name="T44" fmla="*/ 548 w 578"/>
                <a:gd name="T45" fmla="*/ 74 h 74"/>
                <a:gd name="T46" fmla="*/ 556 w 578"/>
                <a:gd name="T47" fmla="*/ 72 h 74"/>
                <a:gd name="T48" fmla="*/ 562 w 578"/>
                <a:gd name="T49" fmla="*/ 68 h 74"/>
                <a:gd name="T50" fmla="*/ 566 w 578"/>
                <a:gd name="T51" fmla="*/ 64 h 74"/>
                <a:gd name="T52" fmla="*/ 572 w 578"/>
                <a:gd name="T53" fmla="*/ 58 h 74"/>
                <a:gd name="T54" fmla="*/ 574 w 578"/>
                <a:gd name="T55" fmla="*/ 52 h 74"/>
                <a:gd name="T56" fmla="*/ 578 w 578"/>
                <a:gd name="T57" fmla="*/ 46 h 74"/>
                <a:gd name="T58" fmla="*/ 578 w 578"/>
                <a:gd name="T59" fmla="*/ 38 h 74"/>
                <a:gd name="T60" fmla="*/ 578 w 578"/>
                <a:gd name="T61" fmla="*/ 38 h 74"/>
                <a:gd name="T62" fmla="*/ 578 w 578"/>
                <a:gd name="T63" fmla="*/ 30 h 74"/>
                <a:gd name="T64" fmla="*/ 574 w 578"/>
                <a:gd name="T65" fmla="*/ 24 h 74"/>
                <a:gd name="T66" fmla="*/ 572 w 578"/>
                <a:gd name="T67" fmla="*/ 16 h 74"/>
                <a:gd name="T68" fmla="*/ 566 w 578"/>
                <a:gd name="T69" fmla="*/ 12 h 74"/>
                <a:gd name="T70" fmla="*/ 562 w 578"/>
                <a:gd name="T71" fmla="*/ 6 h 74"/>
                <a:gd name="T72" fmla="*/ 556 w 578"/>
                <a:gd name="T73" fmla="*/ 4 h 74"/>
                <a:gd name="T74" fmla="*/ 548 w 578"/>
                <a:gd name="T75" fmla="*/ 2 h 74"/>
                <a:gd name="T76" fmla="*/ 540 w 578"/>
                <a:gd name="T77" fmla="*/ 0 h 74"/>
                <a:gd name="T78" fmla="*/ 540 w 578"/>
                <a:gd name="T7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8" h="74">
                  <a:moveTo>
                    <a:pt x="540" y="0"/>
                  </a:moveTo>
                  <a:lnTo>
                    <a:pt x="38" y="0"/>
                  </a:lnTo>
                  <a:lnTo>
                    <a:pt x="38" y="0"/>
                  </a:lnTo>
                  <a:lnTo>
                    <a:pt x="30" y="2"/>
                  </a:lnTo>
                  <a:lnTo>
                    <a:pt x="22" y="4"/>
                  </a:lnTo>
                  <a:lnTo>
                    <a:pt x="16" y="6"/>
                  </a:lnTo>
                  <a:lnTo>
                    <a:pt x="10" y="12"/>
                  </a:lnTo>
                  <a:lnTo>
                    <a:pt x="6" y="16"/>
                  </a:lnTo>
                  <a:lnTo>
                    <a:pt x="2" y="24"/>
                  </a:lnTo>
                  <a:lnTo>
                    <a:pt x="0" y="30"/>
                  </a:lnTo>
                  <a:lnTo>
                    <a:pt x="0" y="38"/>
                  </a:lnTo>
                  <a:lnTo>
                    <a:pt x="0" y="38"/>
                  </a:lnTo>
                  <a:lnTo>
                    <a:pt x="0" y="46"/>
                  </a:lnTo>
                  <a:lnTo>
                    <a:pt x="2" y="52"/>
                  </a:lnTo>
                  <a:lnTo>
                    <a:pt x="6" y="58"/>
                  </a:lnTo>
                  <a:lnTo>
                    <a:pt x="10" y="64"/>
                  </a:lnTo>
                  <a:lnTo>
                    <a:pt x="16" y="68"/>
                  </a:lnTo>
                  <a:lnTo>
                    <a:pt x="22" y="72"/>
                  </a:lnTo>
                  <a:lnTo>
                    <a:pt x="30" y="74"/>
                  </a:lnTo>
                  <a:lnTo>
                    <a:pt x="38" y="74"/>
                  </a:lnTo>
                  <a:lnTo>
                    <a:pt x="540" y="74"/>
                  </a:lnTo>
                  <a:lnTo>
                    <a:pt x="540" y="74"/>
                  </a:lnTo>
                  <a:lnTo>
                    <a:pt x="548" y="74"/>
                  </a:lnTo>
                  <a:lnTo>
                    <a:pt x="556" y="72"/>
                  </a:lnTo>
                  <a:lnTo>
                    <a:pt x="562" y="68"/>
                  </a:lnTo>
                  <a:lnTo>
                    <a:pt x="566" y="64"/>
                  </a:lnTo>
                  <a:lnTo>
                    <a:pt x="572" y="58"/>
                  </a:lnTo>
                  <a:lnTo>
                    <a:pt x="574" y="52"/>
                  </a:lnTo>
                  <a:lnTo>
                    <a:pt x="578" y="46"/>
                  </a:lnTo>
                  <a:lnTo>
                    <a:pt x="578" y="38"/>
                  </a:lnTo>
                  <a:lnTo>
                    <a:pt x="578" y="38"/>
                  </a:lnTo>
                  <a:lnTo>
                    <a:pt x="578" y="30"/>
                  </a:lnTo>
                  <a:lnTo>
                    <a:pt x="574" y="24"/>
                  </a:lnTo>
                  <a:lnTo>
                    <a:pt x="572" y="16"/>
                  </a:lnTo>
                  <a:lnTo>
                    <a:pt x="566" y="12"/>
                  </a:lnTo>
                  <a:lnTo>
                    <a:pt x="562" y="6"/>
                  </a:lnTo>
                  <a:lnTo>
                    <a:pt x="556" y="4"/>
                  </a:lnTo>
                  <a:lnTo>
                    <a:pt x="548" y="2"/>
                  </a:lnTo>
                  <a:lnTo>
                    <a:pt x="540" y="0"/>
                  </a:lnTo>
                  <a:lnTo>
                    <a:pt x="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4" name="Freeform 14"/>
            <p:cNvSpPr/>
            <p:nvPr/>
          </p:nvSpPr>
          <p:spPr bwMode="auto">
            <a:xfrm>
              <a:off x="6273800" y="87313"/>
              <a:ext cx="117475" cy="917575"/>
            </a:xfrm>
            <a:custGeom>
              <a:avLst/>
              <a:gdLst>
                <a:gd name="T0" fmla="*/ 36 w 74"/>
                <a:gd name="T1" fmla="*/ 578 h 578"/>
                <a:gd name="T2" fmla="*/ 36 w 74"/>
                <a:gd name="T3" fmla="*/ 578 h 578"/>
                <a:gd name="T4" fmla="*/ 44 w 74"/>
                <a:gd name="T5" fmla="*/ 578 h 578"/>
                <a:gd name="T6" fmla="*/ 52 w 74"/>
                <a:gd name="T7" fmla="*/ 576 h 578"/>
                <a:gd name="T8" fmla="*/ 58 w 74"/>
                <a:gd name="T9" fmla="*/ 572 h 578"/>
                <a:gd name="T10" fmla="*/ 62 w 74"/>
                <a:gd name="T11" fmla="*/ 568 h 578"/>
                <a:gd name="T12" fmla="*/ 68 w 74"/>
                <a:gd name="T13" fmla="*/ 562 h 578"/>
                <a:gd name="T14" fmla="*/ 70 w 74"/>
                <a:gd name="T15" fmla="*/ 556 h 578"/>
                <a:gd name="T16" fmla="*/ 74 w 74"/>
                <a:gd name="T17" fmla="*/ 548 h 578"/>
                <a:gd name="T18" fmla="*/ 74 w 74"/>
                <a:gd name="T19" fmla="*/ 540 h 578"/>
                <a:gd name="T20" fmla="*/ 74 w 74"/>
                <a:gd name="T21" fmla="*/ 38 h 578"/>
                <a:gd name="T22" fmla="*/ 74 w 74"/>
                <a:gd name="T23" fmla="*/ 38 h 578"/>
                <a:gd name="T24" fmla="*/ 74 w 74"/>
                <a:gd name="T25" fmla="*/ 30 h 578"/>
                <a:gd name="T26" fmla="*/ 70 w 74"/>
                <a:gd name="T27" fmla="*/ 22 h 578"/>
                <a:gd name="T28" fmla="*/ 68 w 74"/>
                <a:gd name="T29" fmla="*/ 16 h 578"/>
                <a:gd name="T30" fmla="*/ 62 w 74"/>
                <a:gd name="T31" fmla="*/ 12 h 578"/>
                <a:gd name="T32" fmla="*/ 58 w 74"/>
                <a:gd name="T33" fmla="*/ 6 h 578"/>
                <a:gd name="T34" fmla="*/ 52 w 74"/>
                <a:gd name="T35" fmla="*/ 4 h 578"/>
                <a:gd name="T36" fmla="*/ 44 w 74"/>
                <a:gd name="T37" fmla="*/ 0 h 578"/>
                <a:gd name="T38" fmla="*/ 36 w 74"/>
                <a:gd name="T39" fmla="*/ 0 h 578"/>
                <a:gd name="T40" fmla="*/ 36 w 74"/>
                <a:gd name="T41" fmla="*/ 0 h 578"/>
                <a:gd name="T42" fmla="*/ 28 w 74"/>
                <a:gd name="T43" fmla="*/ 0 h 578"/>
                <a:gd name="T44" fmla="*/ 22 w 74"/>
                <a:gd name="T45" fmla="*/ 4 h 578"/>
                <a:gd name="T46" fmla="*/ 16 w 74"/>
                <a:gd name="T47" fmla="*/ 6 h 578"/>
                <a:gd name="T48" fmla="*/ 10 w 74"/>
                <a:gd name="T49" fmla="*/ 12 h 578"/>
                <a:gd name="T50" fmla="*/ 6 w 74"/>
                <a:gd name="T51" fmla="*/ 16 h 578"/>
                <a:gd name="T52" fmla="*/ 2 w 74"/>
                <a:gd name="T53" fmla="*/ 22 h 578"/>
                <a:gd name="T54" fmla="*/ 0 w 74"/>
                <a:gd name="T55" fmla="*/ 30 h 578"/>
                <a:gd name="T56" fmla="*/ 0 w 74"/>
                <a:gd name="T57" fmla="*/ 38 h 578"/>
                <a:gd name="T58" fmla="*/ 0 w 74"/>
                <a:gd name="T59" fmla="*/ 540 h 578"/>
                <a:gd name="T60" fmla="*/ 0 w 74"/>
                <a:gd name="T61" fmla="*/ 540 h 578"/>
                <a:gd name="T62" fmla="*/ 0 w 74"/>
                <a:gd name="T63" fmla="*/ 548 h 578"/>
                <a:gd name="T64" fmla="*/ 2 w 74"/>
                <a:gd name="T65" fmla="*/ 556 h 578"/>
                <a:gd name="T66" fmla="*/ 6 w 74"/>
                <a:gd name="T67" fmla="*/ 562 h 578"/>
                <a:gd name="T68" fmla="*/ 10 w 74"/>
                <a:gd name="T69" fmla="*/ 568 h 578"/>
                <a:gd name="T70" fmla="*/ 16 w 74"/>
                <a:gd name="T71" fmla="*/ 572 h 578"/>
                <a:gd name="T72" fmla="*/ 22 w 74"/>
                <a:gd name="T73" fmla="*/ 576 h 578"/>
                <a:gd name="T74" fmla="*/ 28 w 74"/>
                <a:gd name="T75" fmla="*/ 578 h 578"/>
                <a:gd name="T76" fmla="*/ 36 w 74"/>
                <a:gd name="T77" fmla="*/ 578 h 578"/>
                <a:gd name="T78" fmla="*/ 36 w 74"/>
                <a:gd name="T79"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578">
                  <a:moveTo>
                    <a:pt x="36" y="578"/>
                  </a:moveTo>
                  <a:lnTo>
                    <a:pt x="36" y="578"/>
                  </a:lnTo>
                  <a:lnTo>
                    <a:pt x="44" y="578"/>
                  </a:lnTo>
                  <a:lnTo>
                    <a:pt x="52" y="576"/>
                  </a:lnTo>
                  <a:lnTo>
                    <a:pt x="58" y="572"/>
                  </a:lnTo>
                  <a:lnTo>
                    <a:pt x="62" y="568"/>
                  </a:lnTo>
                  <a:lnTo>
                    <a:pt x="68" y="562"/>
                  </a:lnTo>
                  <a:lnTo>
                    <a:pt x="70" y="556"/>
                  </a:lnTo>
                  <a:lnTo>
                    <a:pt x="74" y="548"/>
                  </a:lnTo>
                  <a:lnTo>
                    <a:pt x="74" y="540"/>
                  </a:lnTo>
                  <a:lnTo>
                    <a:pt x="74" y="38"/>
                  </a:lnTo>
                  <a:lnTo>
                    <a:pt x="74" y="38"/>
                  </a:lnTo>
                  <a:lnTo>
                    <a:pt x="74" y="30"/>
                  </a:lnTo>
                  <a:lnTo>
                    <a:pt x="70" y="22"/>
                  </a:lnTo>
                  <a:lnTo>
                    <a:pt x="68" y="16"/>
                  </a:lnTo>
                  <a:lnTo>
                    <a:pt x="62" y="12"/>
                  </a:lnTo>
                  <a:lnTo>
                    <a:pt x="58" y="6"/>
                  </a:lnTo>
                  <a:lnTo>
                    <a:pt x="52" y="4"/>
                  </a:lnTo>
                  <a:lnTo>
                    <a:pt x="44" y="0"/>
                  </a:lnTo>
                  <a:lnTo>
                    <a:pt x="36" y="0"/>
                  </a:lnTo>
                  <a:lnTo>
                    <a:pt x="36" y="0"/>
                  </a:lnTo>
                  <a:lnTo>
                    <a:pt x="28" y="0"/>
                  </a:lnTo>
                  <a:lnTo>
                    <a:pt x="22" y="4"/>
                  </a:lnTo>
                  <a:lnTo>
                    <a:pt x="16" y="6"/>
                  </a:lnTo>
                  <a:lnTo>
                    <a:pt x="10" y="12"/>
                  </a:lnTo>
                  <a:lnTo>
                    <a:pt x="6" y="16"/>
                  </a:lnTo>
                  <a:lnTo>
                    <a:pt x="2" y="22"/>
                  </a:lnTo>
                  <a:lnTo>
                    <a:pt x="0" y="30"/>
                  </a:lnTo>
                  <a:lnTo>
                    <a:pt x="0" y="38"/>
                  </a:lnTo>
                  <a:lnTo>
                    <a:pt x="0" y="540"/>
                  </a:lnTo>
                  <a:lnTo>
                    <a:pt x="0" y="540"/>
                  </a:lnTo>
                  <a:lnTo>
                    <a:pt x="0" y="548"/>
                  </a:lnTo>
                  <a:lnTo>
                    <a:pt x="2" y="556"/>
                  </a:lnTo>
                  <a:lnTo>
                    <a:pt x="6" y="562"/>
                  </a:lnTo>
                  <a:lnTo>
                    <a:pt x="10" y="568"/>
                  </a:lnTo>
                  <a:lnTo>
                    <a:pt x="16" y="572"/>
                  </a:lnTo>
                  <a:lnTo>
                    <a:pt x="22" y="576"/>
                  </a:lnTo>
                  <a:lnTo>
                    <a:pt x="28" y="578"/>
                  </a:lnTo>
                  <a:lnTo>
                    <a:pt x="36" y="578"/>
                  </a:lnTo>
                  <a:lnTo>
                    <a:pt x="36" y="5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5" name="Freeform 15"/>
            <p:cNvSpPr/>
            <p:nvPr/>
          </p:nvSpPr>
          <p:spPr bwMode="auto">
            <a:xfrm>
              <a:off x="4197350" y="1306513"/>
              <a:ext cx="815975" cy="508000"/>
            </a:xfrm>
            <a:custGeom>
              <a:avLst/>
              <a:gdLst>
                <a:gd name="T0" fmla="*/ 18 w 514"/>
                <a:gd name="T1" fmla="*/ 70 h 320"/>
                <a:gd name="T2" fmla="*/ 458 w 514"/>
                <a:gd name="T3" fmla="*/ 314 h 320"/>
                <a:gd name="T4" fmla="*/ 458 w 514"/>
                <a:gd name="T5" fmla="*/ 314 h 320"/>
                <a:gd name="T6" fmla="*/ 468 w 514"/>
                <a:gd name="T7" fmla="*/ 318 h 320"/>
                <a:gd name="T8" fmla="*/ 476 w 514"/>
                <a:gd name="T9" fmla="*/ 320 h 320"/>
                <a:gd name="T10" fmla="*/ 476 w 514"/>
                <a:gd name="T11" fmla="*/ 320 h 320"/>
                <a:gd name="T12" fmla="*/ 486 w 514"/>
                <a:gd name="T13" fmla="*/ 318 h 320"/>
                <a:gd name="T14" fmla="*/ 494 w 514"/>
                <a:gd name="T15" fmla="*/ 314 h 320"/>
                <a:gd name="T16" fmla="*/ 502 w 514"/>
                <a:gd name="T17" fmla="*/ 308 h 320"/>
                <a:gd name="T18" fmla="*/ 508 w 514"/>
                <a:gd name="T19" fmla="*/ 300 h 320"/>
                <a:gd name="T20" fmla="*/ 508 w 514"/>
                <a:gd name="T21" fmla="*/ 300 h 320"/>
                <a:gd name="T22" fmla="*/ 512 w 514"/>
                <a:gd name="T23" fmla="*/ 294 h 320"/>
                <a:gd name="T24" fmla="*/ 514 w 514"/>
                <a:gd name="T25" fmla="*/ 286 h 320"/>
                <a:gd name="T26" fmla="*/ 514 w 514"/>
                <a:gd name="T27" fmla="*/ 280 h 320"/>
                <a:gd name="T28" fmla="*/ 512 w 514"/>
                <a:gd name="T29" fmla="*/ 272 h 320"/>
                <a:gd name="T30" fmla="*/ 510 w 514"/>
                <a:gd name="T31" fmla="*/ 266 h 320"/>
                <a:gd name="T32" fmla="*/ 506 w 514"/>
                <a:gd name="T33" fmla="*/ 260 h 320"/>
                <a:gd name="T34" fmla="*/ 500 w 514"/>
                <a:gd name="T35" fmla="*/ 254 h 320"/>
                <a:gd name="T36" fmla="*/ 494 w 514"/>
                <a:gd name="T37" fmla="*/ 250 h 320"/>
                <a:gd name="T38" fmla="*/ 56 w 514"/>
                <a:gd name="T39" fmla="*/ 4 h 320"/>
                <a:gd name="T40" fmla="*/ 56 w 514"/>
                <a:gd name="T41" fmla="*/ 4 h 320"/>
                <a:gd name="T42" fmla="*/ 48 w 514"/>
                <a:gd name="T43" fmla="*/ 2 h 320"/>
                <a:gd name="T44" fmla="*/ 40 w 514"/>
                <a:gd name="T45" fmla="*/ 0 h 320"/>
                <a:gd name="T46" fmla="*/ 34 w 514"/>
                <a:gd name="T47" fmla="*/ 0 h 320"/>
                <a:gd name="T48" fmla="*/ 26 w 514"/>
                <a:gd name="T49" fmla="*/ 0 h 320"/>
                <a:gd name="T50" fmla="*/ 20 w 514"/>
                <a:gd name="T51" fmla="*/ 4 h 320"/>
                <a:gd name="T52" fmla="*/ 14 w 514"/>
                <a:gd name="T53" fmla="*/ 8 h 320"/>
                <a:gd name="T54" fmla="*/ 8 w 514"/>
                <a:gd name="T55" fmla="*/ 12 h 320"/>
                <a:gd name="T56" fmla="*/ 4 w 514"/>
                <a:gd name="T57" fmla="*/ 18 h 320"/>
                <a:gd name="T58" fmla="*/ 4 w 514"/>
                <a:gd name="T59" fmla="*/ 18 h 320"/>
                <a:gd name="T60" fmla="*/ 2 w 514"/>
                <a:gd name="T61" fmla="*/ 26 h 320"/>
                <a:gd name="T62" fmla="*/ 0 w 514"/>
                <a:gd name="T63" fmla="*/ 32 h 320"/>
                <a:gd name="T64" fmla="*/ 0 w 514"/>
                <a:gd name="T65" fmla="*/ 40 h 320"/>
                <a:gd name="T66" fmla="*/ 0 w 514"/>
                <a:gd name="T67" fmla="*/ 46 h 320"/>
                <a:gd name="T68" fmla="*/ 4 w 514"/>
                <a:gd name="T69" fmla="*/ 54 h 320"/>
                <a:gd name="T70" fmla="*/ 8 w 514"/>
                <a:gd name="T71" fmla="*/ 60 h 320"/>
                <a:gd name="T72" fmla="*/ 12 w 514"/>
                <a:gd name="T73" fmla="*/ 64 h 320"/>
                <a:gd name="T74" fmla="*/ 18 w 514"/>
                <a:gd name="T75" fmla="*/ 70 h 320"/>
                <a:gd name="T76" fmla="*/ 18 w 514"/>
                <a:gd name="T77" fmla="*/ 7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20">
                  <a:moveTo>
                    <a:pt x="18" y="70"/>
                  </a:moveTo>
                  <a:lnTo>
                    <a:pt x="458" y="314"/>
                  </a:lnTo>
                  <a:lnTo>
                    <a:pt x="458" y="314"/>
                  </a:lnTo>
                  <a:lnTo>
                    <a:pt x="468" y="318"/>
                  </a:lnTo>
                  <a:lnTo>
                    <a:pt x="476" y="320"/>
                  </a:lnTo>
                  <a:lnTo>
                    <a:pt x="476" y="320"/>
                  </a:lnTo>
                  <a:lnTo>
                    <a:pt x="486" y="318"/>
                  </a:lnTo>
                  <a:lnTo>
                    <a:pt x="494" y="314"/>
                  </a:lnTo>
                  <a:lnTo>
                    <a:pt x="502" y="308"/>
                  </a:lnTo>
                  <a:lnTo>
                    <a:pt x="508" y="300"/>
                  </a:lnTo>
                  <a:lnTo>
                    <a:pt x="508" y="300"/>
                  </a:lnTo>
                  <a:lnTo>
                    <a:pt x="512" y="294"/>
                  </a:lnTo>
                  <a:lnTo>
                    <a:pt x="514" y="286"/>
                  </a:lnTo>
                  <a:lnTo>
                    <a:pt x="514" y="280"/>
                  </a:lnTo>
                  <a:lnTo>
                    <a:pt x="512" y="272"/>
                  </a:lnTo>
                  <a:lnTo>
                    <a:pt x="510" y="266"/>
                  </a:lnTo>
                  <a:lnTo>
                    <a:pt x="506" y="260"/>
                  </a:lnTo>
                  <a:lnTo>
                    <a:pt x="500" y="254"/>
                  </a:lnTo>
                  <a:lnTo>
                    <a:pt x="494" y="250"/>
                  </a:lnTo>
                  <a:lnTo>
                    <a:pt x="56" y="4"/>
                  </a:lnTo>
                  <a:lnTo>
                    <a:pt x="56" y="4"/>
                  </a:lnTo>
                  <a:lnTo>
                    <a:pt x="48" y="2"/>
                  </a:lnTo>
                  <a:lnTo>
                    <a:pt x="40" y="0"/>
                  </a:lnTo>
                  <a:lnTo>
                    <a:pt x="34" y="0"/>
                  </a:lnTo>
                  <a:lnTo>
                    <a:pt x="26" y="0"/>
                  </a:lnTo>
                  <a:lnTo>
                    <a:pt x="20" y="4"/>
                  </a:lnTo>
                  <a:lnTo>
                    <a:pt x="14" y="8"/>
                  </a:lnTo>
                  <a:lnTo>
                    <a:pt x="8" y="12"/>
                  </a:lnTo>
                  <a:lnTo>
                    <a:pt x="4" y="18"/>
                  </a:lnTo>
                  <a:lnTo>
                    <a:pt x="4" y="18"/>
                  </a:lnTo>
                  <a:lnTo>
                    <a:pt x="2" y="26"/>
                  </a:lnTo>
                  <a:lnTo>
                    <a:pt x="0" y="32"/>
                  </a:lnTo>
                  <a:lnTo>
                    <a:pt x="0" y="40"/>
                  </a:lnTo>
                  <a:lnTo>
                    <a:pt x="0" y="46"/>
                  </a:lnTo>
                  <a:lnTo>
                    <a:pt x="4" y="54"/>
                  </a:lnTo>
                  <a:lnTo>
                    <a:pt x="8" y="60"/>
                  </a:lnTo>
                  <a:lnTo>
                    <a:pt x="12" y="64"/>
                  </a:lnTo>
                  <a:lnTo>
                    <a:pt x="18" y="70"/>
                  </a:lnTo>
                  <a:lnTo>
                    <a:pt x="18" y="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6" name="Freeform 16"/>
            <p:cNvSpPr/>
            <p:nvPr/>
          </p:nvSpPr>
          <p:spPr bwMode="auto">
            <a:xfrm>
              <a:off x="7651750" y="3236913"/>
              <a:ext cx="815975" cy="508000"/>
            </a:xfrm>
            <a:custGeom>
              <a:avLst/>
              <a:gdLst>
                <a:gd name="T0" fmla="*/ 494 w 514"/>
                <a:gd name="T1" fmla="*/ 250 h 320"/>
                <a:gd name="T2" fmla="*/ 54 w 514"/>
                <a:gd name="T3" fmla="*/ 4 h 320"/>
                <a:gd name="T4" fmla="*/ 54 w 514"/>
                <a:gd name="T5" fmla="*/ 4 h 320"/>
                <a:gd name="T6" fmla="*/ 48 w 514"/>
                <a:gd name="T7" fmla="*/ 2 h 320"/>
                <a:gd name="T8" fmla="*/ 40 w 514"/>
                <a:gd name="T9" fmla="*/ 0 h 320"/>
                <a:gd name="T10" fmla="*/ 34 w 514"/>
                <a:gd name="T11" fmla="*/ 0 h 320"/>
                <a:gd name="T12" fmla="*/ 26 w 514"/>
                <a:gd name="T13" fmla="*/ 0 h 320"/>
                <a:gd name="T14" fmla="*/ 20 w 514"/>
                <a:gd name="T15" fmla="*/ 4 h 320"/>
                <a:gd name="T16" fmla="*/ 14 w 514"/>
                <a:gd name="T17" fmla="*/ 8 h 320"/>
                <a:gd name="T18" fmla="*/ 8 w 514"/>
                <a:gd name="T19" fmla="*/ 12 h 320"/>
                <a:gd name="T20" fmla="*/ 4 w 514"/>
                <a:gd name="T21" fmla="*/ 18 h 320"/>
                <a:gd name="T22" fmla="*/ 4 w 514"/>
                <a:gd name="T23" fmla="*/ 18 h 320"/>
                <a:gd name="T24" fmla="*/ 2 w 514"/>
                <a:gd name="T25" fmla="*/ 26 h 320"/>
                <a:gd name="T26" fmla="*/ 0 w 514"/>
                <a:gd name="T27" fmla="*/ 32 h 320"/>
                <a:gd name="T28" fmla="*/ 0 w 514"/>
                <a:gd name="T29" fmla="*/ 40 h 320"/>
                <a:gd name="T30" fmla="*/ 0 w 514"/>
                <a:gd name="T31" fmla="*/ 46 h 320"/>
                <a:gd name="T32" fmla="*/ 4 w 514"/>
                <a:gd name="T33" fmla="*/ 54 h 320"/>
                <a:gd name="T34" fmla="*/ 8 w 514"/>
                <a:gd name="T35" fmla="*/ 60 h 320"/>
                <a:gd name="T36" fmla="*/ 12 w 514"/>
                <a:gd name="T37" fmla="*/ 64 h 320"/>
                <a:gd name="T38" fmla="*/ 18 w 514"/>
                <a:gd name="T39" fmla="*/ 70 h 320"/>
                <a:gd name="T40" fmla="*/ 458 w 514"/>
                <a:gd name="T41" fmla="*/ 314 h 320"/>
                <a:gd name="T42" fmla="*/ 458 w 514"/>
                <a:gd name="T43" fmla="*/ 314 h 320"/>
                <a:gd name="T44" fmla="*/ 466 w 514"/>
                <a:gd name="T45" fmla="*/ 318 h 320"/>
                <a:gd name="T46" fmla="*/ 476 w 514"/>
                <a:gd name="T47" fmla="*/ 320 h 320"/>
                <a:gd name="T48" fmla="*/ 476 w 514"/>
                <a:gd name="T49" fmla="*/ 320 h 320"/>
                <a:gd name="T50" fmla="*/ 486 w 514"/>
                <a:gd name="T51" fmla="*/ 318 h 320"/>
                <a:gd name="T52" fmla="*/ 494 w 514"/>
                <a:gd name="T53" fmla="*/ 314 h 320"/>
                <a:gd name="T54" fmla="*/ 502 w 514"/>
                <a:gd name="T55" fmla="*/ 308 h 320"/>
                <a:gd name="T56" fmla="*/ 508 w 514"/>
                <a:gd name="T57" fmla="*/ 300 h 320"/>
                <a:gd name="T58" fmla="*/ 508 w 514"/>
                <a:gd name="T59" fmla="*/ 300 h 320"/>
                <a:gd name="T60" fmla="*/ 512 w 514"/>
                <a:gd name="T61" fmla="*/ 294 h 320"/>
                <a:gd name="T62" fmla="*/ 514 w 514"/>
                <a:gd name="T63" fmla="*/ 286 h 320"/>
                <a:gd name="T64" fmla="*/ 514 w 514"/>
                <a:gd name="T65" fmla="*/ 280 h 320"/>
                <a:gd name="T66" fmla="*/ 512 w 514"/>
                <a:gd name="T67" fmla="*/ 272 h 320"/>
                <a:gd name="T68" fmla="*/ 510 w 514"/>
                <a:gd name="T69" fmla="*/ 266 h 320"/>
                <a:gd name="T70" fmla="*/ 506 w 514"/>
                <a:gd name="T71" fmla="*/ 260 h 320"/>
                <a:gd name="T72" fmla="*/ 500 w 514"/>
                <a:gd name="T73" fmla="*/ 254 h 320"/>
                <a:gd name="T74" fmla="*/ 494 w 514"/>
                <a:gd name="T75" fmla="*/ 250 h 320"/>
                <a:gd name="T76" fmla="*/ 494 w 514"/>
                <a:gd name="T77"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20">
                  <a:moveTo>
                    <a:pt x="494" y="250"/>
                  </a:moveTo>
                  <a:lnTo>
                    <a:pt x="54" y="4"/>
                  </a:lnTo>
                  <a:lnTo>
                    <a:pt x="54" y="4"/>
                  </a:lnTo>
                  <a:lnTo>
                    <a:pt x="48" y="2"/>
                  </a:lnTo>
                  <a:lnTo>
                    <a:pt x="40" y="0"/>
                  </a:lnTo>
                  <a:lnTo>
                    <a:pt x="34" y="0"/>
                  </a:lnTo>
                  <a:lnTo>
                    <a:pt x="26" y="0"/>
                  </a:lnTo>
                  <a:lnTo>
                    <a:pt x="20" y="4"/>
                  </a:lnTo>
                  <a:lnTo>
                    <a:pt x="14" y="8"/>
                  </a:lnTo>
                  <a:lnTo>
                    <a:pt x="8" y="12"/>
                  </a:lnTo>
                  <a:lnTo>
                    <a:pt x="4" y="18"/>
                  </a:lnTo>
                  <a:lnTo>
                    <a:pt x="4" y="18"/>
                  </a:lnTo>
                  <a:lnTo>
                    <a:pt x="2" y="26"/>
                  </a:lnTo>
                  <a:lnTo>
                    <a:pt x="0" y="32"/>
                  </a:lnTo>
                  <a:lnTo>
                    <a:pt x="0" y="40"/>
                  </a:lnTo>
                  <a:lnTo>
                    <a:pt x="0" y="46"/>
                  </a:lnTo>
                  <a:lnTo>
                    <a:pt x="4" y="54"/>
                  </a:lnTo>
                  <a:lnTo>
                    <a:pt x="8" y="60"/>
                  </a:lnTo>
                  <a:lnTo>
                    <a:pt x="12" y="64"/>
                  </a:lnTo>
                  <a:lnTo>
                    <a:pt x="18" y="70"/>
                  </a:lnTo>
                  <a:lnTo>
                    <a:pt x="458" y="314"/>
                  </a:lnTo>
                  <a:lnTo>
                    <a:pt x="458" y="314"/>
                  </a:lnTo>
                  <a:lnTo>
                    <a:pt x="466" y="318"/>
                  </a:lnTo>
                  <a:lnTo>
                    <a:pt x="476" y="320"/>
                  </a:lnTo>
                  <a:lnTo>
                    <a:pt x="476" y="320"/>
                  </a:lnTo>
                  <a:lnTo>
                    <a:pt x="486" y="318"/>
                  </a:lnTo>
                  <a:lnTo>
                    <a:pt x="494" y="314"/>
                  </a:lnTo>
                  <a:lnTo>
                    <a:pt x="502" y="308"/>
                  </a:lnTo>
                  <a:lnTo>
                    <a:pt x="508" y="300"/>
                  </a:lnTo>
                  <a:lnTo>
                    <a:pt x="508" y="300"/>
                  </a:lnTo>
                  <a:lnTo>
                    <a:pt x="512" y="294"/>
                  </a:lnTo>
                  <a:lnTo>
                    <a:pt x="514" y="286"/>
                  </a:lnTo>
                  <a:lnTo>
                    <a:pt x="514" y="280"/>
                  </a:lnTo>
                  <a:lnTo>
                    <a:pt x="512" y="272"/>
                  </a:lnTo>
                  <a:lnTo>
                    <a:pt x="510" y="266"/>
                  </a:lnTo>
                  <a:lnTo>
                    <a:pt x="506" y="260"/>
                  </a:lnTo>
                  <a:lnTo>
                    <a:pt x="500" y="254"/>
                  </a:lnTo>
                  <a:lnTo>
                    <a:pt x="494" y="250"/>
                  </a:lnTo>
                  <a:lnTo>
                    <a:pt x="494" y="2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7" name="Freeform 17"/>
            <p:cNvSpPr/>
            <p:nvPr/>
          </p:nvSpPr>
          <p:spPr bwMode="auto">
            <a:xfrm>
              <a:off x="7042150" y="388938"/>
              <a:ext cx="508000" cy="815975"/>
            </a:xfrm>
            <a:custGeom>
              <a:avLst/>
              <a:gdLst>
                <a:gd name="T0" fmla="*/ 20 w 320"/>
                <a:gd name="T1" fmla="*/ 510 h 514"/>
                <a:gd name="T2" fmla="*/ 20 w 320"/>
                <a:gd name="T3" fmla="*/ 510 h 514"/>
                <a:gd name="T4" fmla="*/ 28 w 320"/>
                <a:gd name="T5" fmla="*/ 514 h 514"/>
                <a:gd name="T6" fmla="*/ 38 w 320"/>
                <a:gd name="T7" fmla="*/ 514 h 514"/>
                <a:gd name="T8" fmla="*/ 38 w 320"/>
                <a:gd name="T9" fmla="*/ 514 h 514"/>
                <a:gd name="T10" fmla="*/ 48 w 320"/>
                <a:gd name="T11" fmla="*/ 514 h 514"/>
                <a:gd name="T12" fmla="*/ 56 w 320"/>
                <a:gd name="T13" fmla="*/ 510 h 514"/>
                <a:gd name="T14" fmla="*/ 64 w 320"/>
                <a:gd name="T15" fmla="*/ 504 h 514"/>
                <a:gd name="T16" fmla="*/ 70 w 320"/>
                <a:gd name="T17" fmla="*/ 496 h 514"/>
                <a:gd name="T18" fmla="*/ 316 w 320"/>
                <a:gd name="T19" fmla="*/ 56 h 514"/>
                <a:gd name="T20" fmla="*/ 316 w 320"/>
                <a:gd name="T21" fmla="*/ 56 h 514"/>
                <a:gd name="T22" fmla="*/ 318 w 320"/>
                <a:gd name="T23" fmla="*/ 50 h 514"/>
                <a:gd name="T24" fmla="*/ 320 w 320"/>
                <a:gd name="T25" fmla="*/ 42 h 514"/>
                <a:gd name="T26" fmla="*/ 320 w 320"/>
                <a:gd name="T27" fmla="*/ 34 h 514"/>
                <a:gd name="T28" fmla="*/ 320 w 320"/>
                <a:gd name="T29" fmla="*/ 28 h 514"/>
                <a:gd name="T30" fmla="*/ 316 w 320"/>
                <a:gd name="T31" fmla="*/ 22 h 514"/>
                <a:gd name="T32" fmla="*/ 312 w 320"/>
                <a:gd name="T33" fmla="*/ 14 h 514"/>
                <a:gd name="T34" fmla="*/ 308 w 320"/>
                <a:gd name="T35" fmla="*/ 10 h 514"/>
                <a:gd name="T36" fmla="*/ 302 w 320"/>
                <a:gd name="T37" fmla="*/ 6 h 514"/>
                <a:gd name="T38" fmla="*/ 302 w 320"/>
                <a:gd name="T39" fmla="*/ 6 h 514"/>
                <a:gd name="T40" fmla="*/ 294 w 320"/>
                <a:gd name="T41" fmla="*/ 2 h 514"/>
                <a:gd name="T42" fmla="*/ 288 w 320"/>
                <a:gd name="T43" fmla="*/ 0 h 514"/>
                <a:gd name="T44" fmla="*/ 280 w 320"/>
                <a:gd name="T45" fmla="*/ 0 h 514"/>
                <a:gd name="T46" fmla="*/ 274 w 320"/>
                <a:gd name="T47" fmla="*/ 2 h 514"/>
                <a:gd name="T48" fmla="*/ 266 w 320"/>
                <a:gd name="T49" fmla="*/ 4 h 514"/>
                <a:gd name="T50" fmla="*/ 260 w 320"/>
                <a:gd name="T51" fmla="*/ 8 h 514"/>
                <a:gd name="T52" fmla="*/ 256 w 320"/>
                <a:gd name="T53" fmla="*/ 14 h 514"/>
                <a:gd name="T54" fmla="*/ 250 w 320"/>
                <a:gd name="T55" fmla="*/ 20 h 514"/>
                <a:gd name="T56" fmla="*/ 6 w 320"/>
                <a:gd name="T57" fmla="*/ 460 h 514"/>
                <a:gd name="T58" fmla="*/ 6 w 320"/>
                <a:gd name="T59" fmla="*/ 460 h 514"/>
                <a:gd name="T60" fmla="*/ 2 w 320"/>
                <a:gd name="T61" fmla="*/ 466 h 514"/>
                <a:gd name="T62" fmla="*/ 0 w 320"/>
                <a:gd name="T63" fmla="*/ 474 h 514"/>
                <a:gd name="T64" fmla="*/ 0 w 320"/>
                <a:gd name="T65" fmla="*/ 480 h 514"/>
                <a:gd name="T66" fmla="*/ 2 w 320"/>
                <a:gd name="T67" fmla="*/ 488 h 514"/>
                <a:gd name="T68" fmla="*/ 4 w 320"/>
                <a:gd name="T69" fmla="*/ 494 h 514"/>
                <a:gd name="T70" fmla="*/ 8 w 320"/>
                <a:gd name="T71" fmla="*/ 500 h 514"/>
                <a:gd name="T72" fmla="*/ 14 w 320"/>
                <a:gd name="T73" fmla="*/ 506 h 514"/>
                <a:gd name="T74" fmla="*/ 20 w 320"/>
                <a:gd name="T75" fmla="*/ 510 h 514"/>
                <a:gd name="T76" fmla="*/ 20 w 320"/>
                <a:gd name="T77" fmla="*/ 51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514">
                  <a:moveTo>
                    <a:pt x="20" y="510"/>
                  </a:moveTo>
                  <a:lnTo>
                    <a:pt x="20" y="510"/>
                  </a:lnTo>
                  <a:lnTo>
                    <a:pt x="28" y="514"/>
                  </a:lnTo>
                  <a:lnTo>
                    <a:pt x="38" y="514"/>
                  </a:lnTo>
                  <a:lnTo>
                    <a:pt x="38" y="514"/>
                  </a:lnTo>
                  <a:lnTo>
                    <a:pt x="48" y="514"/>
                  </a:lnTo>
                  <a:lnTo>
                    <a:pt x="56" y="510"/>
                  </a:lnTo>
                  <a:lnTo>
                    <a:pt x="64" y="504"/>
                  </a:lnTo>
                  <a:lnTo>
                    <a:pt x="70" y="496"/>
                  </a:lnTo>
                  <a:lnTo>
                    <a:pt x="316" y="56"/>
                  </a:lnTo>
                  <a:lnTo>
                    <a:pt x="316" y="56"/>
                  </a:lnTo>
                  <a:lnTo>
                    <a:pt x="318" y="50"/>
                  </a:lnTo>
                  <a:lnTo>
                    <a:pt x="320" y="42"/>
                  </a:lnTo>
                  <a:lnTo>
                    <a:pt x="320" y="34"/>
                  </a:lnTo>
                  <a:lnTo>
                    <a:pt x="320" y="28"/>
                  </a:lnTo>
                  <a:lnTo>
                    <a:pt x="316" y="22"/>
                  </a:lnTo>
                  <a:lnTo>
                    <a:pt x="312" y="14"/>
                  </a:lnTo>
                  <a:lnTo>
                    <a:pt x="308" y="10"/>
                  </a:lnTo>
                  <a:lnTo>
                    <a:pt x="302" y="6"/>
                  </a:lnTo>
                  <a:lnTo>
                    <a:pt x="302" y="6"/>
                  </a:lnTo>
                  <a:lnTo>
                    <a:pt x="294" y="2"/>
                  </a:lnTo>
                  <a:lnTo>
                    <a:pt x="288" y="0"/>
                  </a:lnTo>
                  <a:lnTo>
                    <a:pt x="280" y="0"/>
                  </a:lnTo>
                  <a:lnTo>
                    <a:pt x="274" y="2"/>
                  </a:lnTo>
                  <a:lnTo>
                    <a:pt x="266" y="4"/>
                  </a:lnTo>
                  <a:lnTo>
                    <a:pt x="260" y="8"/>
                  </a:lnTo>
                  <a:lnTo>
                    <a:pt x="256" y="14"/>
                  </a:lnTo>
                  <a:lnTo>
                    <a:pt x="250" y="20"/>
                  </a:lnTo>
                  <a:lnTo>
                    <a:pt x="6" y="460"/>
                  </a:lnTo>
                  <a:lnTo>
                    <a:pt x="6" y="460"/>
                  </a:lnTo>
                  <a:lnTo>
                    <a:pt x="2" y="466"/>
                  </a:lnTo>
                  <a:lnTo>
                    <a:pt x="0" y="474"/>
                  </a:lnTo>
                  <a:lnTo>
                    <a:pt x="0" y="480"/>
                  </a:lnTo>
                  <a:lnTo>
                    <a:pt x="2" y="488"/>
                  </a:lnTo>
                  <a:lnTo>
                    <a:pt x="4" y="494"/>
                  </a:lnTo>
                  <a:lnTo>
                    <a:pt x="8" y="500"/>
                  </a:lnTo>
                  <a:lnTo>
                    <a:pt x="14" y="506"/>
                  </a:lnTo>
                  <a:lnTo>
                    <a:pt x="20" y="510"/>
                  </a:lnTo>
                  <a:lnTo>
                    <a:pt x="20" y="5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8" name="Freeform 18"/>
            <p:cNvSpPr/>
            <p:nvPr/>
          </p:nvSpPr>
          <p:spPr bwMode="auto">
            <a:xfrm>
              <a:off x="5057775" y="420688"/>
              <a:ext cx="527050" cy="806450"/>
            </a:xfrm>
            <a:custGeom>
              <a:avLst/>
              <a:gdLst>
                <a:gd name="T0" fmla="*/ 262 w 332"/>
                <a:gd name="T1" fmla="*/ 490 h 508"/>
                <a:gd name="T2" fmla="*/ 262 w 332"/>
                <a:gd name="T3" fmla="*/ 490 h 508"/>
                <a:gd name="T4" fmla="*/ 268 w 332"/>
                <a:gd name="T5" fmla="*/ 498 h 508"/>
                <a:gd name="T6" fmla="*/ 276 w 332"/>
                <a:gd name="T7" fmla="*/ 504 h 508"/>
                <a:gd name="T8" fmla="*/ 284 w 332"/>
                <a:gd name="T9" fmla="*/ 506 h 508"/>
                <a:gd name="T10" fmla="*/ 294 w 332"/>
                <a:gd name="T11" fmla="*/ 508 h 508"/>
                <a:gd name="T12" fmla="*/ 294 w 332"/>
                <a:gd name="T13" fmla="*/ 508 h 508"/>
                <a:gd name="T14" fmla="*/ 304 w 332"/>
                <a:gd name="T15" fmla="*/ 506 h 508"/>
                <a:gd name="T16" fmla="*/ 314 w 332"/>
                <a:gd name="T17" fmla="*/ 502 h 508"/>
                <a:gd name="T18" fmla="*/ 314 w 332"/>
                <a:gd name="T19" fmla="*/ 502 h 508"/>
                <a:gd name="T20" fmla="*/ 320 w 332"/>
                <a:gd name="T21" fmla="*/ 498 h 508"/>
                <a:gd name="T22" fmla="*/ 324 w 332"/>
                <a:gd name="T23" fmla="*/ 492 h 508"/>
                <a:gd name="T24" fmla="*/ 328 w 332"/>
                <a:gd name="T25" fmla="*/ 486 h 508"/>
                <a:gd name="T26" fmla="*/ 330 w 332"/>
                <a:gd name="T27" fmla="*/ 480 h 508"/>
                <a:gd name="T28" fmla="*/ 332 w 332"/>
                <a:gd name="T29" fmla="*/ 472 h 508"/>
                <a:gd name="T30" fmla="*/ 332 w 332"/>
                <a:gd name="T31" fmla="*/ 466 h 508"/>
                <a:gd name="T32" fmla="*/ 330 w 332"/>
                <a:gd name="T33" fmla="*/ 458 h 508"/>
                <a:gd name="T34" fmla="*/ 326 w 332"/>
                <a:gd name="T35" fmla="*/ 452 h 508"/>
                <a:gd name="T36" fmla="*/ 70 w 332"/>
                <a:gd name="T37" fmla="*/ 18 h 508"/>
                <a:gd name="T38" fmla="*/ 70 w 332"/>
                <a:gd name="T39" fmla="*/ 18 h 508"/>
                <a:gd name="T40" fmla="*/ 64 w 332"/>
                <a:gd name="T41" fmla="*/ 12 h 508"/>
                <a:gd name="T42" fmla="*/ 60 w 332"/>
                <a:gd name="T43" fmla="*/ 8 h 508"/>
                <a:gd name="T44" fmla="*/ 54 w 332"/>
                <a:gd name="T45" fmla="*/ 4 h 508"/>
                <a:gd name="T46" fmla="*/ 46 w 332"/>
                <a:gd name="T47" fmla="*/ 2 h 508"/>
                <a:gd name="T48" fmla="*/ 40 w 332"/>
                <a:gd name="T49" fmla="*/ 0 h 508"/>
                <a:gd name="T50" fmla="*/ 32 w 332"/>
                <a:gd name="T51" fmla="*/ 0 h 508"/>
                <a:gd name="T52" fmla="*/ 24 w 332"/>
                <a:gd name="T53" fmla="*/ 2 h 508"/>
                <a:gd name="T54" fmla="*/ 18 w 332"/>
                <a:gd name="T55" fmla="*/ 6 h 508"/>
                <a:gd name="T56" fmla="*/ 18 w 332"/>
                <a:gd name="T57" fmla="*/ 6 h 508"/>
                <a:gd name="T58" fmla="*/ 12 w 332"/>
                <a:gd name="T59" fmla="*/ 10 h 508"/>
                <a:gd name="T60" fmla="*/ 8 w 332"/>
                <a:gd name="T61" fmla="*/ 16 h 508"/>
                <a:gd name="T62" fmla="*/ 4 w 332"/>
                <a:gd name="T63" fmla="*/ 22 h 508"/>
                <a:gd name="T64" fmla="*/ 0 w 332"/>
                <a:gd name="T65" fmla="*/ 28 h 508"/>
                <a:gd name="T66" fmla="*/ 0 w 332"/>
                <a:gd name="T67" fmla="*/ 36 h 508"/>
                <a:gd name="T68" fmla="*/ 0 w 332"/>
                <a:gd name="T69" fmla="*/ 42 h 508"/>
                <a:gd name="T70" fmla="*/ 2 w 332"/>
                <a:gd name="T71" fmla="*/ 50 h 508"/>
                <a:gd name="T72" fmla="*/ 6 w 332"/>
                <a:gd name="T73" fmla="*/ 56 h 508"/>
                <a:gd name="T74" fmla="*/ 262 w 332"/>
                <a:gd name="T75" fmla="*/ 4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508">
                  <a:moveTo>
                    <a:pt x="262" y="490"/>
                  </a:moveTo>
                  <a:lnTo>
                    <a:pt x="262" y="490"/>
                  </a:lnTo>
                  <a:lnTo>
                    <a:pt x="268" y="498"/>
                  </a:lnTo>
                  <a:lnTo>
                    <a:pt x="276" y="504"/>
                  </a:lnTo>
                  <a:lnTo>
                    <a:pt x="284" y="506"/>
                  </a:lnTo>
                  <a:lnTo>
                    <a:pt x="294" y="508"/>
                  </a:lnTo>
                  <a:lnTo>
                    <a:pt x="294" y="508"/>
                  </a:lnTo>
                  <a:lnTo>
                    <a:pt x="304" y="506"/>
                  </a:lnTo>
                  <a:lnTo>
                    <a:pt x="314" y="502"/>
                  </a:lnTo>
                  <a:lnTo>
                    <a:pt x="314" y="502"/>
                  </a:lnTo>
                  <a:lnTo>
                    <a:pt x="320" y="498"/>
                  </a:lnTo>
                  <a:lnTo>
                    <a:pt x="324" y="492"/>
                  </a:lnTo>
                  <a:lnTo>
                    <a:pt x="328" y="486"/>
                  </a:lnTo>
                  <a:lnTo>
                    <a:pt x="330" y="480"/>
                  </a:lnTo>
                  <a:lnTo>
                    <a:pt x="332" y="472"/>
                  </a:lnTo>
                  <a:lnTo>
                    <a:pt x="332" y="466"/>
                  </a:lnTo>
                  <a:lnTo>
                    <a:pt x="330" y="458"/>
                  </a:lnTo>
                  <a:lnTo>
                    <a:pt x="326" y="452"/>
                  </a:lnTo>
                  <a:lnTo>
                    <a:pt x="70" y="18"/>
                  </a:lnTo>
                  <a:lnTo>
                    <a:pt x="70" y="18"/>
                  </a:lnTo>
                  <a:lnTo>
                    <a:pt x="64" y="12"/>
                  </a:lnTo>
                  <a:lnTo>
                    <a:pt x="60" y="8"/>
                  </a:lnTo>
                  <a:lnTo>
                    <a:pt x="54" y="4"/>
                  </a:lnTo>
                  <a:lnTo>
                    <a:pt x="46" y="2"/>
                  </a:lnTo>
                  <a:lnTo>
                    <a:pt x="40" y="0"/>
                  </a:lnTo>
                  <a:lnTo>
                    <a:pt x="32" y="0"/>
                  </a:lnTo>
                  <a:lnTo>
                    <a:pt x="24" y="2"/>
                  </a:lnTo>
                  <a:lnTo>
                    <a:pt x="18" y="6"/>
                  </a:lnTo>
                  <a:lnTo>
                    <a:pt x="18" y="6"/>
                  </a:lnTo>
                  <a:lnTo>
                    <a:pt x="12" y="10"/>
                  </a:lnTo>
                  <a:lnTo>
                    <a:pt x="8" y="16"/>
                  </a:lnTo>
                  <a:lnTo>
                    <a:pt x="4" y="22"/>
                  </a:lnTo>
                  <a:lnTo>
                    <a:pt x="0" y="28"/>
                  </a:lnTo>
                  <a:lnTo>
                    <a:pt x="0" y="36"/>
                  </a:lnTo>
                  <a:lnTo>
                    <a:pt x="0" y="42"/>
                  </a:lnTo>
                  <a:lnTo>
                    <a:pt x="2" y="50"/>
                  </a:lnTo>
                  <a:lnTo>
                    <a:pt x="6" y="56"/>
                  </a:lnTo>
                  <a:lnTo>
                    <a:pt x="262" y="4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9" name="Freeform 19"/>
            <p:cNvSpPr/>
            <p:nvPr/>
          </p:nvSpPr>
          <p:spPr bwMode="auto">
            <a:xfrm>
              <a:off x="7629525" y="1249363"/>
              <a:ext cx="806450" cy="527050"/>
            </a:xfrm>
            <a:custGeom>
              <a:avLst/>
              <a:gdLst>
                <a:gd name="T0" fmla="*/ 56 w 508"/>
                <a:gd name="T1" fmla="*/ 328 h 332"/>
                <a:gd name="T2" fmla="*/ 490 w 508"/>
                <a:gd name="T3" fmla="*/ 70 h 332"/>
                <a:gd name="T4" fmla="*/ 490 w 508"/>
                <a:gd name="T5" fmla="*/ 70 h 332"/>
                <a:gd name="T6" fmla="*/ 496 w 508"/>
                <a:gd name="T7" fmla="*/ 66 h 332"/>
                <a:gd name="T8" fmla="*/ 500 w 508"/>
                <a:gd name="T9" fmla="*/ 60 h 332"/>
                <a:gd name="T10" fmla="*/ 504 w 508"/>
                <a:gd name="T11" fmla="*/ 54 h 332"/>
                <a:gd name="T12" fmla="*/ 506 w 508"/>
                <a:gd name="T13" fmla="*/ 48 h 332"/>
                <a:gd name="T14" fmla="*/ 508 w 508"/>
                <a:gd name="T15" fmla="*/ 40 h 332"/>
                <a:gd name="T16" fmla="*/ 508 w 508"/>
                <a:gd name="T17" fmla="*/ 34 h 332"/>
                <a:gd name="T18" fmla="*/ 506 w 508"/>
                <a:gd name="T19" fmla="*/ 26 h 332"/>
                <a:gd name="T20" fmla="*/ 502 w 508"/>
                <a:gd name="T21" fmla="*/ 20 h 332"/>
                <a:gd name="T22" fmla="*/ 502 w 508"/>
                <a:gd name="T23" fmla="*/ 20 h 332"/>
                <a:gd name="T24" fmla="*/ 498 w 508"/>
                <a:gd name="T25" fmla="*/ 14 h 332"/>
                <a:gd name="T26" fmla="*/ 492 w 508"/>
                <a:gd name="T27" fmla="*/ 8 h 332"/>
                <a:gd name="T28" fmla="*/ 486 w 508"/>
                <a:gd name="T29" fmla="*/ 4 h 332"/>
                <a:gd name="T30" fmla="*/ 480 w 508"/>
                <a:gd name="T31" fmla="*/ 2 h 332"/>
                <a:gd name="T32" fmla="*/ 472 w 508"/>
                <a:gd name="T33" fmla="*/ 0 h 332"/>
                <a:gd name="T34" fmla="*/ 466 w 508"/>
                <a:gd name="T35" fmla="*/ 2 h 332"/>
                <a:gd name="T36" fmla="*/ 458 w 508"/>
                <a:gd name="T37" fmla="*/ 2 h 332"/>
                <a:gd name="T38" fmla="*/ 452 w 508"/>
                <a:gd name="T39" fmla="*/ 6 h 332"/>
                <a:gd name="T40" fmla="*/ 18 w 508"/>
                <a:gd name="T41" fmla="*/ 264 h 332"/>
                <a:gd name="T42" fmla="*/ 18 w 508"/>
                <a:gd name="T43" fmla="*/ 264 h 332"/>
                <a:gd name="T44" fmla="*/ 12 w 508"/>
                <a:gd name="T45" fmla="*/ 268 h 332"/>
                <a:gd name="T46" fmla="*/ 8 w 508"/>
                <a:gd name="T47" fmla="*/ 274 h 332"/>
                <a:gd name="T48" fmla="*/ 4 w 508"/>
                <a:gd name="T49" fmla="*/ 280 h 332"/>
                <a:gd name="T50" fmla="*/ 2 w 508"/>
                <a:gd name="T51" fmla="*/ 286 h 332"/>
                <a:gd name="T52" fmla="*/ 0 w 508"/>
                <a:gd name="T53" fmla="*/ 294 h 332"/>
                <a:gd name="T54" fmla="*/ 0 w 508"/>
                <a:gd name="T55" fmla="*/ 300 h 332"/>
                <a:gd name="T56" fmla="*/ 2 w 508"/>
                <a:gd name="T57" fmla="*/ 308 h 332"/>
                <a:gd name="T58" fmla="*/ 6 w 508"/>
                <a:gd name="T59" fmla="*/ 314 h 332"/>
                <a:gd name="T60" fmla="*/ 6 w 508"/>
                <a:gd name="T61" fmla="*/ 314 h 332"/>
                <a:gd name="T62" fmla="*/ 12 w 508"/>
                <a:gd name="T63" fmla="*/ 322 h 332"/>
                <a:gd name="T64" fmla="*/ 20 w 508"/>
                <a:gd name="T65" fmla="*/ 328 h 332"/>
                <a:gd name="T66" fmla="*/ 28 w 508"/>
                <a:gd name="T67" fmla="*/ 332 h 332"/>
                <a:gd name="T68" fmla="*/ 38 w 508"/>
                <a:gd name="T69" fmla="*/ 332 h 332"/>
                <a:gd name="T70" fmla="*/ 38 w 508"/>
                <a:gd name="T71" fmla="*/ 332 h 332"/>
                <a:gd name="T72" fmla="*/ 48 w 508"/>
                <a:gd name="T73" fmla="*/ 332 h 332"/>
                <a:gd name="T74" fmla="*/ 56 w 508"/>
                <a:gd name="T75" fmla="*/ 328 h 332"/>
                <a:gd name="T76" fmla="*/ 56 w 508"/>
                <a:gd name="T77" fmla="*/ 3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8" h="332">
                  <a:moveTo>
                    <a:pt x="56" y="328"/>
                  </a:moveTo>
                  <a:lnTo>
                    <a:pt x="490" y="70"/>
                  </a:lnTo>
                  <a:lnTo>
                    <a:pt x="490" y="70"/>
                  </a:lnTo>
                  <a:lnTo>
                    <a:pt x="496" y="66"/>
                  </a:lnTo>
                  <a:lnTo>
                    <a:pt x="500" y="60"/>
                  </a:lnTo>
                  <a:lnTo>
                    <a:pt x="504" y="54"/>
                  </a:lnTo>
                  <a:lnTo>
                    <a:pt x="506" y="48"/>
                  </a:lnTo>
                  <a:lnTo>
                    <a:pt x="508" y="40"/>
                  </a:lnTo>
                  <a:lnTo>
                    <a:pt x="508" y="34"/>
                  </a:lnTo>
                  <a:lnTo>
                    <a:pt x="506" y="26"/>
                  </a:lnTo>
                  <a:lnTo>
                    <a:pt x="502" y="20"/>
                  </a:lnTo>
                  <a:lnTo>
                    <a:pt x="502" y="20"/>
                  </a:lnTo>
                  <a:lnTo>
                    <a:pt x="498" y="14"/>
                  </a:lnTo>
                  <a:lnTo>
                    <a:pt x="492" y="8"/>
                  </a:lnTo>
                  <a:lnTo>
                    <a:pt x="486" y="4"/>
                  </a:lnTo>
                  <a:lnTo>
                    <a:pt x="480" y="2"/>
                  </a:lnTo>
                  <a:lnTo>
                    <a:pt x="472" y="0"/>
                  </a:lnTo>
                  <a:lnTo>
                    <a:pt x="466" y="2"/>
                  </a:lnTo>
                  <a:lnTo>
                    <a:pt x="458" y="2"/>
                  </a:lnTo>
                  <a:lnTo>
                    <a:pt x="452" y="6"/>
                  </a:lnTo>
                  <a:lnTo>
                    <a:pt x="18" y="264"/>
                  </a:lnTo>
                  <a:lnTo>
                    <a:pt x="18" y="264"/>
                  </a:lnTo>
                  <a:lnTo>
                    <a:pt x="12" y="268"/>
                  </a:lnTo>
                  <a:lnTo>
                    <a:pt x="8" y="274"/>
                  </a:lnTo>
                  <a:lnTo>
                    <a:pt x="4" y="280"/>
                  </a:lnTo>
                  <a:lnTo>
                    <a:pt x="2" y="286"/>
                  </a:lnTo>
                  <a:lnTo>
                    <a:pt x="0" y="294"/>
                  </a:lnTo>
                  <a:lnTo>
                    <a:pt x="0" y="300"/>
                  </a:lnTo>
                  <a:lnTo>
                    <a:pt x="2" y="308"/>
                  </a:lnTo>
                  <a:lnTo>
                    <a:pt x="6" y="314"/>
                  </a:lnTo>
                  <a:lnTo>
                    <a:pt x="6" y="314"/>
                  </a:lnTo>
                  <a:lnTo>
                    <a:pt x="12" y="322"/>
                  </a:lnTo>
                  <a:lnTo>
                    <a:pt x="20" y="328"/>
                  </a:lnTo>
                  <a:lnTo>
                    <a:pt x="28" y="332"/>
                  </a:lnTo>
                  <a:lnTo>
                    <a:pt x="38" y="332"/>
                  </a:lnTo>
                  <a:lnTo>
                    <a:pt x="38" y="332"/>
                  </a:lnTo>
                  <a:lnTo>
                    <a:pt x="48" y="332"/>
                  </a:lnTo>
                  <a:lnTo>
                    <a:pt x="56" y="328"/>
                  </a:lnTo>
                  <a:lnTo>
                    <a:pt x="56" y="3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20" name="Freeform 20"/>
            <p:cNvSpPr/>
            <p:nvPr/>
          </p:nvSpPr>
          <p:spPr bwMode="auto">
            <a:xfrm>
              <a:off x="4229100" y="3271838"/>
              <a:ext cx="803275" cy="527050"/>
            </a:xfrm>
            <a:custGeom>
              <a:avLst/>
              <a:gdLst>
                <a:gd name="T0" fmla="*/ 450 w 506"/>
                <a:gd name="T1" fmla="*/ 6 h 332"/>
                <a:gd name="T2" fmla="*/ 18 w 506"/>
                <a:gd name="T3" fmla="*/ 262 h 332"/>
                <a:gd name="T4" fmla="*/ 18 w 506"/>
                <a:gd name="T5" fmla="*/ 262 h 332"/>
                <a:gd name="T6" fmla="*/ 12 w 506"/>
                <a:gd name="T7" fmla="*/ 268 h 332"/>
                <a:gd name="T8" fmla="*/ 6 w 506"/>
                <a:gd name="T9" fmla="*/ 272 h 332"/>
                <a:gd name="T10" fmla="*/ 4 w 506"/>
                <a:gd name="T11" fmla="*/ 278 h 332"/>
                <a:gd name="T12" fmla="*/ 0 w 506"/>
                <a:gd name="T13" fmla="*/ 286 h 332"/>
                <a:gd name="T14" fmla="*/ 0 w 506"/>
                <a:gd name="T15" fmla="*/ 292 h 332"/>
                <a:gd name="T16" fmla="*/ 0 w 506"/>
                <a:gd name="T17" fmla="*/ 300 h 332"/>
                <a:gd name="T18" fmla="*/ 2 w 506"/>
                <a:gd name="T19" fmla="*/ 308 h 332"/>
                <a:gd name="T20" fmla="*/ 4 w 506"/>
                <a:gd name="T21" fmla="*/ 314 h 332"/>
                <a:gd name="T22" fmla="*/ 4 w 506"/>
                <a:gd name="T23" fmla="*/ 314 h 332"/>
                <a:gd name="T24" fmla="*/ 10 w 506"/>
                <a:gd name="T25" fmla="*/ 322 h 332"/>
                <a:gd name="T26" fmla="*/ 18 w 506"/>
                <a:gd name="T27" fmla="*/ 328 h 332"/>
                <a:gd name="T28" fmla="*/ 28 w 506"/>
                <a:gd name="T29" fmla="*/ 332 h 332"/>
                <a:gd name="T30" fmla="*/ 36 w 506"/>
                <a:gd name="T31" fmla="*/ 332 h 332"/>
                <a:gd name="T32" fmla="*/ 36 w 506"/>
                <a:gd name="T33" fmla="*/ 332 h 332"/>
                <a:gd name="T34" fmla="*/ 46 w 506"/>
                <a:gd name="T35" fmla="*/ 330 h 332"/>
                <a:gd name="T36" fmla="*/ 56 w 506"/>
                <a:gd name="T37" fmla="*/ 326 h 332"/>
                <a:gd name="T38" fmla="*/ 488 w 506"/>
                <a:gd name="T39" fmla="*/ 70 h 332"/>
                <a:gd name="T40" fmla="*/ 488 w 506"/>
                <a:gd name="T41" fmla="*/ 70 h 332"/>
                <a:gd name="T42" fmla="*/ 494 w 506"/>
                <a:gd name="T43" fmla="*/ 66 h 332"/>
                <a:gd name="T44" fmla="*/ 500 w 506"/>
                <a:gd name="T45" fmla="*/ 60 h 332"/>
                <a:gd name="T46" fmla="*/ 504 w 506"/>
                <a:gd name="T47" fmla="*/ 54 h 332"/>
                <a:gd name="T48" fmla="*/ 506 w 506"/>
                <a:gd name="T49" fmla="*/ 46 h 332"/>
                <a:gd name="T50" fmla="*/ 506 w 506"/>
                <a:gd name="T51" fmla="*/ 40 h 332"/>
                <a:gd name="T52" fmla="*/ 506 w 506"/>
                <a:gd name="T53" fmla="*/ 32 h 332"/>
                <a:gd name="T54" fmla="*/ 504 w 506"/>
                <a:gd name="T55" fmla="*/ 26 h 332"/>
                <a:gd name="T56" fmla="*/ 502 w 506"/>
                <a:gd name="T57" fmla="*/ 18 h 332"/>
                <a:gd name="T58" fmla="*/ 502 w 506"/>
                <a:gd name="T59" fmla="*/ 18 h 332"/>
                <a:gd name="T60" fmla="*/ 498 w 506"/>
                <a:gd name="T61" fmla="*/ 12 h 332"/>
                <a:gd name="T62" fmla="*/ 492 w 506"/>
                <a:gd name="T63" fmla="*/ 8 h 332"/>
                <a:gd name="T64" fmla="*/ 486 w 506"/>
                <a:gd name="T65" fmla="*/ 4 h 332"/>
                <a:gd name="T66" fmla="*/ 478 w 506"/>
                <a:gd name="T67" fmla="*/ 2 h 332"/>
                <a:gd name="T68" fmla="*/ 472 w 506"/>
                <a:gd name="T69" fmla="*/ 0 h 332"/>
                <a:gd name="T70" fmla="*/ 464 w 506"/>
                <a:gd name="T71" fmla="*/ 0 h 332"/>
                <a:gd name="T72" fmla="*/ 458 w 506"/>
                <a:gd name="T73" fmla="*/ 2 h 332"/>
                <a:gd name="T74" fmla="*/ 450 w 506"/>
                <a:gd name="T75" fmla="*/ 6 h 332"/>
                <a:gd name="T76" fmla="*/ 450 w 506"/>
                <a:gd name="T77"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6" h="332">
                  <a:moveTo>
                    <a:pt x="450" y="6"/>
                  </a:moveTo>
                  <a:lnTo>
                    <a:pt x="18" y="262"/>
                  </a:lnTo>
                  <a:lnTo>
                    <a:pt x="18" y="262"/>
                  </a:lnTo>
                  <a:lnTo>
                    <a:pt x="12" y="268"/>
                  </a:lnTo>
                  <a:lnTo>
                    <a:pt x="6" y="272"/>
                  </a:lnTo>
                  <a:lnTo>
                    <a:pt x="4" y="278"/>
                  </a:lnTo>
                  <a:lnTo>
                    <a:pt x="0" y="286"/>
                  </a:lnTo>
                  <a:lnTo>
                    <a:pt x="0" y="292"/>
                  </a:lnTo>
                  <a:lnTo>
                    <a:pt x="0" y="300"/>
                  </a:lnTo>
                  <a:lnTo>
                    <a:pt x="2" y="308"/>
                  </a:lnTo>
                  <a:lnTo>
                    <a:pt x="4" y="314"/>
                  </a:lnTo>
                  <a:lnTo>
                    <a:pt x="4" y="314"/>
                  </a:lnTo>
                  <a:lnTo>
                    <a:pt x="10" y="322"/>
                  </a:lnTo>
                  <a:lnTo>
                    <a:pt x="18" y="328"/>
                  </a:lnTo>
                  <a:lnTo>
                    <a:pt x="28" y="332"/>
                  </a:lnTo>
                  <a:lnTo>
                    <a:pt x="36" y="332"/>
                  </a:lnTo>
                  <a:lnTo>
                    <a:pt x="36" y="332"/>
                  </a:lnTo>
                  <a:lnTo>
                    <a:pt x="46" y="330"/>
                  </a:lnTo>
                  <a:lnTo>
                    <a:pt x="56" y="326"/>
                  </a:lnTo>
                  <a:lnTo>
                    <a:pt x="488" y="70"/>
                  </a:lnTo>
                  <a:lnTo>
                    <a:pt x="488" y="70"/>
                  </a:lnTo>
                  <a:lnTo>
                    <a:pt x="494" y="66"/>
                  </a:lnTo>
                  <a:lnTo>
                    <a:pt x="500" y="60"/>
                  </a:lnTo>
                  <a:lnTo>
                    <a:pt x="504" y="54"/>
                  </a:lnTo>
                  <a:lnTo>
                    <a:pt x="506" y="46"/>
                  </a:lnTo>
                  <a:lnTo>
                    <a:pt x="506" y="40"/>
                  </a:lnTo>
                  <a:lnTo>
                    <a:pt x="506" y="32"/>
                  </a:lnTo>
                  <a:lnTo>
                    <a:pt x="504" y="26"/>
                  </a:lnTo>
                  <a:lnTo>
                    <a:pt x="502" y="18"/>
                  </a:lnTo>
                  <a:lnTo>
                    <a:pt x="502" y="18"/>
                  </a:lnTo>
                  <a:lnTo>
                    <a:pt x="498" y="12"/>
                  </a:lnTo>
                  <a:lnTo>
                    <a:pt x="492" y="8"/>
                  </a:lnTo>
                  <a:lnTo>
                    <a:pt x="486" y="4"/>
                  </a:lnTo>
                  <a:lnTo>
                    <a:pt x="478" y="2"/>
                  </a:lnTo>
                  <a:lnTo>
                    <a:pt x="472" y="0"/>
                  </a:lnTo>
                  <a:lnTo>
                    <a:pt x="464" y="0"/>
                  </a:lnTo>
                  <a:lnTo>
                    <a:pt x="458" y="2"/>
                  </a:lnTo>
                  <a:lnTo>
                    <a:pt x="450" y="6"/>
                  </a:lnTo>
                  <a:lnTo>
                    <a:pt x="45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grpSp>
      <p:grpSp>
        <p:nvGrpSpPr>
          <p:cNvPr id="21" name="组合 20"/>
          <p:cNvGrpSpPr/>
          <p:nvPr/>
        </p:nvGrpSpPr>
        <p:grpSpPr>
          <a:xfrm>
            <a:off x="7677481" y="1359919"/>
            <a:ext cx="550804" cy="583432"/>
            <a:chOff x="2667288" y="2194560"/>
            <a:chExt cx="620292" cy="657036"/>
          </a:xfrm>
        </p:grpSpPr>
        <p:sp>
          <p:nvSpPr>
            <p:cNvPr id="22" name="椭圆 21"/>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3"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1</a:t>
              </a:r>
              <a:endParaRPr lang="zh-CN" altLang="en-US" sz="3200" b="1" dirty="0">
                <a:solidFill>
                  <a:schemeClr val="bg1"/>
                </a:solidFill>
                <a:ea typeface="+mj-ea"/>
              </a:endParaRPr>
            </a:p>
          </p:txBody>
        </p:sp>
      </p:grpSp>
      <p:grpSp>
        <p:nvGrpSpPr>
          <p:cNvPr id="24" name="组合 23"/>
          <p:cNvGrpSpPr/>
          <p:nvPr/>
        </p:nvGrpSpPr>
        <p:grpSpPr>
          <a:xfrm>
            <a:off x="6042453" y="2009557"/>
            <a:ext cx="2185832" cy="1743876"/>
            <a:chOff x="318721" y="2009557"/>
            <a:chExt cx="2185832" cy="1743876"/>
          </a:xfrm>
        </p:grpSpPr>
        <p:sp>
          <p:nvSpPr>
            <p:cNvPr id="25" name="文本框 27"/>
            <p:cNvSpPr txBox="1"/>
            <p:nvPr/>
          </p:nvSpPr>
          <p:spPr>
            <a:xfrm>
              <a:off x="318721" y="2009557"/>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26" name="Title 3"/>
            <p:cNvSpPr txBox="1"/>
            <p:nvPr/>
          </p:nvSpPr>
          <p:spPr>
            <a:xfrm>
              <a:off x="318721" y="2368438"/>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pPr algn="r"/>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27" name="组合 26"/>
          <p:cNvGrpSpPr/>
          <p:nvPr/>
        </p:nvGrpSpPr>
        <p:grpSpPr>
          <a:xfrm>
            <a:off x="7677481" y="4145322"/>
            <a:ext cx="550804" cy="583432"/>
            <a:chOff x="2667288" y="2194560"/>
            <a:chExt cx="620292" cy="657036"/>
          </a:xfrm>
        </p:grpSpPr>
        <p:sp>
          <p:nvSpPr>
            <p:cNvPr id="28" name="椭圆 27"/>
            <p:cNvSpPr/>
            <p:nvPr/>
          </p:nvSpPr>
          <p:spPr>
            <a:xfrm>
              <a:off x="2667288" y="2194560"/>
              <a:ext cx="620292" cy="6202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9"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2</a:t>
              </a:r>
              <a:endParaRPr lang="zh-CN" altLang="en-US" sz="3200" b="1" dirty="0">
                <a:solidFill>
                  <a:schemeClr val="bg1"/>
                </a:solidFill>
                <a:ea typeface="+mj-ea"/>
              </a:endParaRPr>
            </a:p>
          </p:txBody>
        </p:sp>
      </p:grpSp>
      <p:grpSp>
        <p:nvGrpSpPr>
          <p:cNvPr id="30" name="组合 29"/>
          <p:cNvGrpSpPr/>
          <p:nvPr/>
        </p:nvGrpSpPr>
        <p:grpSpPr>
          <a:xfrm>
            <a:off x="6042453" y="4794960"/>
            <a:ext cx="2185832" cy="1743876"/>
            <a:chOff x="318721" y="4794960"/>
            <a:chExt cx="2185832" cy="1743876"/>
          </a:xfrm>
        </p:grpSpPr>
        <p:sp>
          <p:nvSpPr>
            <p:cNvPr id="31" name="文本框 30"/>
            <p:cNvSpPr txBox="1"/>
            <p:nvPr/>
          </p:nvSpPr>
          <p:spPr>
            <a:xfrm>
              <a:off x="318721" y="4794960"/>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32" name="Title 3"/>
            <p:cNvSpPr txBox="1"/>
            <p:nvPr/>
          </p:nvSpPr>
          <p:spPr>
            <a:xfrm>
              <a:off x="318721" y="5153841"/>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pPr algn="r"/>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33" name="组合 32"/>
          <p:cNvGrpSpPr/>
          <p:nvPr/>
        </p:nvGrpSpPr>
        <p:grpSpPr>
          <a:xfrm>
            <a:off x="7677481" y="6930725"/>
            <a:ext cx="550804" cy="583432"/>
            <a:chOff x="2667288" y="2194560"/>
            <a:chExt cx="620292" cy="657036"/>
          </a:xfrm>
        </p:grpSpPr>
        <p:sp>
          <p:nvSpPr>
            <p:cNvPr id="34" name="椭圆 33"/>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5"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3</a:t>
              </a:r>
              <a:endParaRPr lang="zh-CN" altLang="en-US" sz="3200" b="1" dirty="0">
                <a:solidFill>
                  <a:schemeClr val="bg1"/>
                </a:solidFill>
                <a:ea typeface="+mj-ea"/>
              </a:endParaRPr>
            </a:p>
          </p:txBody>
        </p:sp>
      </p:grpSp>
      <p:grpSp>
        <p:nvGrpSpPr>
          <p:cNvPr id="36" name="组合 35"/>
          <p:cNvGrpSpPr/>
          <p:nvPr/>
        </p:nvGrpSpPr>
        <p:grpSpPr>
          <a:xfrm>
            <a:off x="6042453" y="7580363"/>
            <a:ext cx="2185832" cy="1743876"/>
            <a:chOff x="318721" y="7580363"/>
            <a:chExt cx="2185832" cy="1743876"/>
          </a:xfrm>
        </p:grpSpPr>
        <p:sp>
          <p:nvSpPr>
            <p:cNvPr id="37" name="文本框 36"/>
            <p:cNvSpPr txBox="1"/>
            <p:nvPr/>
          </p:nvSpPr>
          <p:spPr>
            <a:xfrm>
              <a:off x="318721" y="7580363"/>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38" name="Title 3"/>
            <p:cNvSpPr txBox="1"/>
            <p:nvPr/>
          </p:nvSpPr>
          <p:spPr>
            <a:xfrm>
              <a:off x="318721" y="7939244"/>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pPr algn="r"/>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39" name="组合 38"/>
          <p:cNvGrpSpPr/>
          <p:nvPr/>
        </p:nvGrpSpPr>
        <p:grpSpPr>
          <a:xfrm>
            <a:off x="10698858" y="1359919"/>
            <a:ext cx="550804" cy="583432"/>
            <a:chOff x="2667288" y="2194560"/>
            <a:chExt cx="620292" cy="657036"/>
          </a:xfrm>
        </p:grpSpPr>
        <p:sp>
          <p:nvSpPr>
            <p:cNvPr id="40" name="椭圆 39"/>
            <p:cNvSpPr/>
            <p:nvPr/>
          </p:nvSpPr>
          <p:spPr>
            <a:xfrm>
              <a:off x="2667288" y="2194560"/>
              <a:ext cx="620292" cy="6202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41"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defRPr/>
              </a:pPr>
              <a:r>
                <a:rPr lang="en-US" altLang="zh-CN" sz="3200" b="1" dirty="0">
                  <a:solidFill>
                    <a:schemeClr val="bg1"/>
                  </a:solidFill>
                  <a:ea typeface="+mj-ea"/>
                </a:rPr>
                <a:t>4</a:t>
              </a:r>
              <a:endParaRPr lang="zh-CN" altLang="en-US" sz="3200" b="1" dirty="0">
                <a:solidFill>
                  <a:schemeClr val="bg1"/>
                </a:solidFill>
                <a:ea typeface="+mj-ea"/>
              </a:endParaRPr>
            </a:p>
          </p:txBody>
        </p:sp>
      </p:grpSp>
      <p:grpSp>
        <p:nvGrpSpPr>
          <p:cNvPr id="42" name="组合 41"/>
          <p:cNvGrpSpPr/>
          <p:nvPr/>
        </p:nvGrpSpPr>
        <p:grpSpPr>
          <a:xfrm>
            <a:off x="10698858" y="2009557"/>
            <a:ext cx="2185832" cy="1743876"/>
            <a:chOff x="4975126" y="2009557"/>
            <a:chExt cx="2185832" cy="1743876"/>
          </a:xfrm>
        </p:grpSpPr>
        <p:sp>
          <p:nvSpPr>
            <p:cNvPr id="43" name="文本框 27"/>
            <p:cNvSpPr txBox="1"/>
            <p:nvPr/>
          </p:nvSpPr>
          <p:spPr>
            <a:xfrm>
              <a:off x="4975126" y="2009557"/>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44" name="Title 3"/>
            <p:cNvSpPr txBox="1"/>
            <p:nvPr/>
          </p:nvSpPr>
          <p:spPr>
            <a:xfrm>
              <a:off x="4975126" y="2368438"/>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45" name="组合 44"/>
          <p:cNvGrpSpPr/>
          <p:nvPr/>
        </p:nvGrpSpPr>
        <p:grpSpPr>
          <a:xfrm>
            <a:off x="10698858" y="4145322"/>
            <a:ext cx="550804" cy="583432"/>
            <a:chOff x="2667288" y="2194560"/>
            <a:chExt cx="620292" cy="657036"/>
          </a:xfrm>
        </p:grpSpPr>
        <p:sp>
          <p:nvSpPr>
            <p:cNvPr id="46" name="椭圆 45"/>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47"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defRPr/>
              </a:pPr>
              <a:r>
                <a:rPr lang="en-US" altLang="zh-CN" sz="3200" b="1" dirty="0">
                  <a:solidFill>
                    <a:schemeClr val="bg1"/>
                  </a:solidFill>
                  <a:ea typeface="+mj-ea"/>
                </a:rPr>
                <a:t>5</a:t>
              </a:r>
              <a:endParaRPr lang="zh-CN" altLang="en-US" sz="3200" b="1" dirty="0">
                <a:solidFill>
                  <a:schemeClr val="bg1"/>
                </a:solidFill>
                <a:ea typeface="+mj-ea"/>
              </a:endParaRPr>
            </a:p>
          </p:txBody>
        </p:sp>
      </p:grpSp>
      <p:grpSp>
        <p:nvGrpSpPr>
          <p:cNvPr id="48" name="组合 47"/>
          <p:cNvGrpSpPr/>
          <p:nvPr/>
        </p:nvGrpSpPr>
        <p:grpSpPr>
          <a:xfrm>
            <a:off x="10698858" y="4794960"/>
            <a:ext cx="2185832" cy="1743876"/>
            <a:chOff x="4975126" y="4794960"/>
            <a:chExt cx="2185832" cy="1743876"/>
          </a:xfrm>
        </p:grpSpPr>
        <p:sp>
          <p:nvSpPr>
            <p:cNvPr id="49" name="文本框 48"/>
            <p:cNvSpPr txBox="1"/>
            <p:nvPr/>
          </p:nvSpPr>
          <p:spPr>
            <a:xfrm>
              <a:off x="4975126" y="4794960"/>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50" name="Title 3"/>
            <p:cNvSpPr txBox="1"/>
            <p:nvPr/>
          </p:nvSpPr>
          <p:spPr>
            <a:xfrm>
              <a:off x="4975126" y="5153841"/>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51" name="组合 50"/>
          <p:cNvGrpSpPr/>
          <p:nvPr/>
        </p:nvGrpSpPr>
        <p:grpSpPr>
          <a:xfrm>
            <a:off x="10698858" y="6930725"/>
            <a:ext cx="550804" cy="583432"/>
            <a:chOff x="2667288" y="2194560"/>
            <a:chExt cx="620292" cy="657036"/>
          </a:xfrm>
        </p:grpSpPr>
        <p:sp>
          <p:nvSpPr>
            <p:cNvPr id="52" name="椭圆 51"/>
            <p:cNvSpPr/>
            <p:nvPr/>
          </p:nvSpPr>
          <p:spPr>
            <a:xfrm>
              <a:off x="2667288" y="2194560"/>
              <a:ext cx="620292" cy="6202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53"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defRPr/>
              </a:pPr>
              <a:r>
                <a:rPr lang="en-US" altLang="zh-CN" sz="3200" b="1" dirty="0">
                  <a:solidFill>
                    <a:schemeClr val="bg1"/>
                  </a:solidFill>
                  <a:ea typeface="+mj-ea"/>
                </a:rPr>
                <a:t>6</a:t>
              </a:r>
              <a:endParaRPr lang="zh-CN" altLang="en-US" sz="3200" b="1" dirty="0">
                <a:solidFill>
                  <a:schemeClr val="bg1"/>
                </a:solidFill>
                <a:ea typeface="+mj-ea"/>
              </a:endParaRPr>
            </a:p>
          </p:txBody>
        </p:sp>
      </p:grpSp>
      <p:grpSp>
        <p:nvGrpSpPr>
          <p:cNvPr id="54" name="组合 53"/>
          <p:cNvGrpSpPr/>
          <p:nvPr/>
        </p:nvGrpSpPr>
        <p:grpSpPr>
          <a:xfrm>
            <a:off x="10698858" y="7580363"/>
            <a:ext cx="2185832" cy="1743876"/>
            <a:chOff x="4975126" y="7580363"/>
            <a:chExt cx="2185832" cy="1743876"/>
          </a:xfrm>
        </p:grpSpPr>
        <p:sp>
          <p:nvSpPr>
            <p:cNvPr id="55" name="文本框 54"/>
            <p:cNvSpPr txBox="1"/>
            <p:nvPr/>
          </p:nvSpPr>
          <p:spPr>
            <a:xfrm>
              <a:off x="4975126" y="7580363"/>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56" name="Title 3"/>
            <p:cNvSpPr txBox="1"/>
            <p:nvPr/>
          </p:nvSpPr>
          <p:spPr>
            <a:xfrm>
              <a:off x="4975126" y="7939244"/>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par>
                                <p:cTn id="54" presetID="22" presetClass="entr" presetSubtype="1"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par>
                                <p:cTn id="60" presetID="22" presetClass="entr" presetSubtype="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par>
                                <p:cTn id="63" presetID="22" presetClass="entr" presetSubtype="1"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par>
                                <p:cTn id="66" presetID="22" presetClass="entr" presetSubtype="1"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up)">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10" name="矩形 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540963" y="5463400"/>
            <a:ext cx="3705053" cy="452629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11" name="矩形 1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5939659" y="1571993"/>
            <a:ext cx="3300948" cy="3872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300"/>
              </a:lnSpc>
              <a:spcAft>
                <a:spcPts val="650"/>
              </a:spcAft>
              <a:buClr>
                <a:srgbClr val="5ABEAA"/>
              </a:buClr>
            </a:pPr>
            <a:r>
              <a:rPr lang="en-US" altLang="zh-CN" sz="2000" b="1" dirty="0">
                <a:solidFill>
                  <a:schemeClr val="tx1">
                    <a:lumMod val="75000"/>
                    <a:lumOff val="25000"/>
                  </a:schemeClr>
                </a:solidFill>
                <a:latin typeface="微软雅黑" panose="020B0503020204020204" charset="-122"/>
                <a:ea typeface="微软雅黑" panose="020B0503020204020204" charset="-122"/>
              </a:rPr>
              <a:t>ENTER YOUR TITLE</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矩形 1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5939660" y="2020451"/>
            <a:ext cx="3300949" cy="524759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200"/>
              </a:lnSpc>
              <a:spcAft>
                <a:spcPts val="650"/>
              </a:spcAft>
              <a:buClr>
                <a:srgbClr val="5ABEAA"/>
              </a:buClr>
            </a:pPr>
            <a:r>
              <a:rPr lang="zh-CN" altLang="en-US" sz="1080" dirty="0">
                <a:solidFill>
                  <a:schemeClr val="tx1">
                    <a:lumMod val="65000"/>
                    <a:lumOff val="35000"/>
                  </a:schemeClr>
                </a:solidFill>
                <a:latin typeface="微软雅黑" panose="020B0503020204020204" charset="-122"/>
                <a:ea typeface="微软雅黑" panose="020B0503020204020204" charset="-122"/>
              </a:rPr>
              <a:t>为客户提供有效服务，是我们工作的方向和价值评价的标尺。为客户提供有效服务，是我们工作的方向和价值评价的标尺。为客户提供有效服务，是我们工作的方向和价值评价的标尺。为客户提供有效服务，是我们工作的方向和价值评价的标尺。</a:t>
            </a:r>
            <a:endParaRPr lang="zh-CN" altLang="en-US"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endParaRPr lang="en-US" altLang="zh-CN"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r>
              <a:rPr lang="zh-CN" altLang="en-US" sz="1080" dirty="0">
                <a:solidFill>
                  <a:schemeClr val="tx1">
                    <a:lumMod val="65000"/>
                    <a:lumOff val="35000"/>
                  </a:schemeClr>
                </a:solidFill>
                <a:latin typeface="微软雅黑" panose="020B0503020204020204" charset="-122"/>
                <a:ea typeface="微软雅黑" panose="020B0503020204020204" charset="-122"/>
              </a:rPr>
              <a:t>为客户提供有效服务，是我们工作的方向和价值评价的标尺。为客户提供有效服务，是我们工作的方向和价值评价的标尺。为客户提供有效服务，是我们工作的方向和价值评价的标尺。为客户提供有效服务，是我们工作的方向和价值评价的标尺。</a:t>
            </a:r>
            <a:endParaRPr lang="en-US" altLang="zh-CN"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endParaRPr lang="en-US" altLang="zh-CN"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r>
              <a:rPr lang="zh-CN" altLang="en-US" sz="1080" dirty="0">
                <a:solidFill>
                  <a:schemeClr val="tx1">
                    <a:lumMod val="65000"/>
                    <a:lumOff val="35000"/>
                  </a:schemeClr>
                </a:solidFill>
                <a:latin typeface="微软雅黑" panose="020B0503020204020204" charset="-122"/>
                <a:ea typeface="微软雅黑" panose="020B0503020204020204" charset="-122"/>
              </a:rPr>
              <a:t>为客户提供有效服务，是我们工作的方向和价值评价的标尺。为客户提供有效服务，是我们工作的方向和价值评价的标尺。为客户提供有效服务，是我们工作的方向和价值评价的标尺。为客户提供有效服务，是我们工作的方向和价值评价的标尺。</a:t>
            </a:r>
            <a:endParaRPr lang="zh-CN" altLang="en-US" sz="1080" dirty="0">
              <a:solidFill>
                <a:schemeClr val="tx1">
                  <a:lumMod val="65000"/>
                  <a:lumOff val="35000"/>
                </a:schemeClr>
              </a:solidFill>
              <a:latin typeface="微软雅黑" panose="020B0503020204020204" charset="-122"/>
              <a:ea typeface="微软雅黑" panose="020B0503020204020204" charset="-122"/>
            </a:endParaRPr>
          </a:p>
        </p:txBody>
      </p:sp>
      <p:grpSp>
        <p:nvGrpSpPr>
          <p:cNvPr id="13" name="组合 12"/>
          <p:cNvGrpSpPr/>
          <p:nvPr/>
        </p:nvGrpSpPr>
        <p:grpSpPr>
          <a:xfrm>
            <a:off x="5761125" y="8192293"/>
            <a:ext cx="3705053" cy="692543"/>
            <a:chOff x="74784" y="8309784"/>
            <a:chExt cx="3705053" cy="692543"/>
          </a:xfrm>
        </p:grpSpPr>
        <p:sp>
          <p:nvSpPr>
            <p:cNvPr id="15" name="矩形 1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4784" y="8309784"/>
              <a:ext cx="3705053" cy="6925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16" name="矩形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384216" y="8357083"/>
              <a:ext cx="3261670" cy="59054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Aft>
                  <a:spcPts val="650"/>
                </a:spcAft>
                <a:buClr>
                  <a:srgbClr val="5ABEAA"/>
                </a:buClr>
              </a:pPr>
              <a:r>
                <a:rPr lang="zh-CN" altLang="en-US" sz="1080" dirty="0">
                  <a:solidFill>
                    <a:schemeClr val="bg1"/>
                  </a:solidFill>
                  <a:latin typeface="微软雅黑" panose="020B0503020204020204" charset="-122"/>
                  <a:ea typeface="微软雅黑" panose="020B0503020204020204" charset="-122"/>
                </a:rPr>
                <a:t>为客户提供有效服务，是我们工作的方向和价值评价的标尺。</a:t>
              </a:r>
              <a:endParaRPr lang="zh-CN" altLang="en-US" sz="1080" dirty="0">
                <a:solidFill>
                  <a:schemeClr val="bg1"/>
                </a:solidFill>
                <a:latin typeface="微软雅黑" panose="020B0503020204020204" charset="-122"/>
                <a:ea typeface="微软雅黑" panose="020B0503020204020204" charset="-122"/>
              </a:endParaRPr>
            </a:p>
          </p:txBody>
        </p:sp>
      </p:grpSp>
      <p:sp>
        <p:nvSpPr>
          <p:cNvPr id="14" name="矩形 1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540963" y="702124"/>
            <a:ext cx="3705053" cy="452629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a:spLocks noChangeArrowheads="1"/>
          </p:cNvSpPr>
          <p:nvPr/>
        </p:nvSpPr>
        <p:spPr bwMode="auto">
          <a:xfrm>
            <a:off x="0" y="302140"/>
            <a:ext cx="11592042" cy="10389673"/>
          </a:xfrm>
          <a:custGeom>
            <a:avLst/>
            <a:gdLst>
              <a:gd name="connsiteX0" fmla="*/ 0 w 5067302"/>
              <a:gd name="connsiteY0" fmla="*/ 0 h 8971512"/>
              <a:gd name="connsiteX1" fmla="*/ 5067302 w 5067302"/>
              <a:gd name="connsiteY1" fmla="*/ 3408912 h 8971512"/>
              <a:gd name="connsiteX2" fmla="*/ 1392924 w 5067302"/>
              <a:gd name="connsiteY2" fmla="*/ 8971512 h 8971512"/>
              <a:gd name="connsiteX3" fmla="*/ 0 w 5067302"/>
              <a:gd name="connsiteY3" fmla="*/ 8971512 h 8971512"/>
            </a:gdLst>
            <a:ahLst/>
            <a:cxnLst>
              <a:cxn ang="0">
                <a:pos x="connsiteX0" y="connsiteY0"/>
              </a:cxn>
              <a:cxn ang="0">
                <a:pos x="connsiteX1" y="connsiteY1"/>
              </a:cxn>
              <a:cxn ang="0">
                <a:pos x="connsiteX2" y="connsiteY2"/>
              </a:cxn>
              <a:cxn ang="0">
                <a:pos x="connsiteX3" y="connsiteY3"/>
              </a:cxn>
            </a:cxnLst>
            <a:rect l="l" t="t" r="r" b="b"/>
            <a:pathLst>
              <a:path w="5067302" h="8971512">
                <a:moveTo>
                  <a:pt x="0" y="0"/>
                </a:moveTo>
                <a:lnTo>
                  <a:pt x="5067302" y="3408912"/>
                </a:lnTo>
                <a:lnTo>
                  <a:pt x="1392924" y="8971512"/>
                </a:lnTo>
                <a:lnTo>
                  <a:pt x="0" y="8971512"/>
                </a:lnTo>
                <a:close/>
              </a:path>
            </a:pathLst>
          </a:custGeom>
          <a:blipFill>
            <a:blip r:embed="rId1"/>
            <a:stretch>
              <a:fillRect/>
            </a:stretch>
          </a:blipFill>
          <a:ln>
            <a:noFill/>
          </a:ln>
        </p:spPr>
        <p:txBody>
          <a:bodyPr vert="horz" wrap="square" lIns="98694" tIns="49347" rIns="98694" bIns="49347" numCol="1" anchor="t" anchorCtr="0" compatLnSpc="1">
            <a:noAutofit/>
          </a:bodyPr>
          <a:lstStyle/>
          <a:p>
            <a:endParaRPr lang="zh-CN" altLang="en-US" sz="1945"/>
          </a:p>
        </p:txBody>
      </p:sp>
      <p:sp>
        <p:nvSpPr>
          <p:cNvPr id="6" name="Freeform 6"/>
          <p:cNvSpPr/>
          <p:nvPr/>
        </p:nvSpPr>
        <p:spPr bwMode="auto">
          <a:xfrm>
            <a:off x="7335367" y="1756325"/>
            <a:ext cx="5945174" cy="8942951"/>
          </a:xfrm>
          <a:custGeom>
            <a:avLst/>
            <a:gdLst>
              <a:gd name="T0" fmla="*/ 1416 w 1416"/>
              <a:gd name="T1" fmla="*/ 0 h 2130"/>
              <a:gd name="T2" fmla="*/ 0 w 1416"/>
              <a:gd name="T3" fmla="*/ 2130 h 2130"/>
              <a:gd name="T4" fmla="*/ 1416 w 1416"/>
              <a:gd name="T5" fmla="*/ 2130 h 2130"/>
              <a:gd name="T6" fmla="*/ 1416 w 1416"/>
              <a:gd name="T7" fmla="*/ 0 h 2130"/>
            </a:gdLst>
            <a:ahLst/>
            <a:cxnLst>
              <a:cxn ang="0">
                <a:pos x="T0" y="T1"/>
              </a:cxn>
              <a:cxn ang="0">
                <a:pos x="T2" y="T3"/>
              </a:cxn>
              <a:cxn ang="0">
                <a:pos x="T4" y="T5"/>
              </a:cxn>
              <a:cxn ang="0">
                <a:pos x="T6" y="T7"/>
              </a:cxn>
            </a:cxnLst>
            <a:rect l="0" t="0" r="r" b="b"/>
            <a:pathLst>
              <a:path w="1416" h="2130">
                <a:moveTo>
                  <a:pt x="1416" y="0"/>
                </a:moveTo>
                <a:lnTo>
                  <a:pt x="0" y="2130"/>
                </a:lnTo>
                <a:lnTo>
                  <a:pt x="1416" y="2130"/>
                </a:lnTo>
                <a:lnTo>
                  <a:pt x="1416" y="0"/>
                </a:lnTo>
                <a:close/>
              </a:path>
            </a:pathLst>
          </a:custGeom>
          <a:pattFill prst="narHorz">
            <a:fgClr>
              <a:schemeClr val="bg1">
                <a:lumMod val="95000"/>
              </a:schemeClr>
            </a:fgClr>
            <a:bgClr>
              <a:schemeClr val="bg1"/>
            </a:bgClr>
          </a:pattFill>
          <a:ln>
            <a:noFill/>
          </a:ln>
        </p:spPr>
        <p:txBody>
          <a:bodyPr vert="horz" wrap="square" lIns="91440" tIns="45720" rIns="91440" bIns="45720" numCol="1" anchor="t" anchorCtr="0" compatLnSpc="1">
            <a:noAutofit/>
          </a:bodyPr>
          <a:lstStyle/>
          <a:p>
            <a:pPr defTabSz="914400"/>
            <a:endParaRPr lang="zh-CN" altLang="en-US"/>
          </a:p>
        </p:txBody>
      </p:sp>
      <p:sp>
        <p:nvSpPr>
          <p:cNvPr id="7" name="Freeform 7"/>
          <p:cNvSpPr/>
          <p:nvPr/>
        </p:nvSpPr>
        <p:spPr bwMode="auto">
          <a:xfrm>
            <a:off x="8734230" y="-514573"/>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3" name="任意多边形 12"/>
          <p:cNvSpPr/>
          <p:nvPr/>
        </p:nvSpPr>
        <p:spPr bwMode="auto">
          <a:xfrm>
            <a:off x="5723732" y="-96795"/>
            <a:ext cx="5841869" cy="4414477"/>
          </a:xfrm>
          <a:custGeom>
            <a:avLst/>
            <a:gdLst>
              <a:gd name="connsiteX0" fmla="*/ 0 w 5713776"/>
              <a:gd name="connsiteY0" fmla="*/ 0 h 4317682"/>
              <a:gd name="connsiteX1" fmla="*/ 5713776 w 5713776"/>
              <a:gd name="connsiteY1" fmla="*/ 3794971 h 4317682"/>
              <a:gd name="connsiteX2" fmla="*/ 5367809 w 5713776"/>
              <a:gd name="connsiteY2" fmla="*/ 4317682 h 4317682"/>
              <a:gd name="connsiteX3" fmla="*/ 0 w 5713776"/>
              <a:gd name="connsiteY3" fmla="*/ 754268 h 4317682"/>
            </a:gdLst>
            <a:ahLst/>
            <a:cxnLst>
              <a:cxn ang="0">
                <a:pos x="connsiteX0" y="connsiteY0"/>
              </a:cxn>
              <a:cxn ang="0">
                <a:pos x="connsiteX1" y="connsiteY1"/>
              </a:cxn>
              <a:cxn ang="0">
                <a:pos x="connsiteX2" y="connsiteY2"/>
              </a:cxn>
              <a:cxn ang="0">
                <a:pos x="connsiteX3" y="connsiteY3"/>
              </a:cxn>
            </a:cxnLst>
            <a:rect l="l" t="t" r="r" b="b"/>
            <a:pathLst>
              <a:path w="5713776" h="4317682">
                <a:moveTo>
                  <a:pt x="0" y="0"/>
                </a:moveTo>
                <a:lnTo>
                  <a:pt x="5713776" y="3794971"/>
                </a:lnTo>
                <a:lnTo>
                  <a:pt x="5367809" y="4317682"/>
                </a:lnTo>
                <a:lnTo>
                  <a:pt x="0" y="754268"/>
                </a:lnTo>
                <a:close/>
              </a:path>
            </a:pathLst>
          </a:custGeom>
          <a:solidFill>
            <a:srgbClr val="00B0F0"/>
          </a:solidFill>
          <a:ln>
            <a:noFill/>
          </a:ln>
        </p:spPr>
        <p:txBody>
          <a:bodyPr vert="horz" wrap="square" lIns="98694" tIns="49347" rIns="98694" bIns="49347" numCol="1" anchor="t" anchorCtr="0" compatLnSpc="1">
            <a:noAutofit/>
          </a:bodyPr>
          <a:lstStyle/>
          <a:p>
            <a:endParaRPr lang="zh-CN" altLang="en-US" sz="1945"/>
          </a:p>
        </p:txBody>
      </p:sp>
      <p:sp>
        <p:nvSpPr>
          <p:cNvPr id="10" name="任意多边形 9"/>
          <p:cNvSpPr/>
          <p:nvPr/>
        </p:nvSpPr>
        <p:spPr bwMode="auto">
          <a:xfrm>
            <a:off x="6777708" y="914401"/>
            <a:ext cx="7037105" cy="9784875"/>
          </a:xfrm>
          <a:custGeom>
            <a:avLst/>
            <a:gdLst>
              <a:gd name="connsiteX0" fmla="*/ 6356333 w 6882805"/>
              <a:gd name="connsiteY0" fmla="*/ 0 h 9570325"/>
              <a:gd name="connsiteX1" fmla="*/ 6882805 w 6882805"/>
              <a:gd name="connsiteY1" fmla="*/ 345967 h 9570325"/>
              <a:gd name="connsiteX2" fmla="*/ 752964 w 6882805"/>
              <a:gd name="connsiteY2" fmla="*/ 9570325 h 9570325"/>
              <a:gd name="connsiteX3" fmla="*/ 0 w 6882805"/>
              <a:gd name="connsiteY3" fmla="*/ 9570325 h 9570325"/>
            </a:gdLst>
            <a:ahLst/>
            <a:cxnLst>
              <a:cxn ang="0">
                <a:pos x="connsiteX0" y="connsiteY0"/>
              </a:cxn>
              <a:cxn ang="0">
                <a:pos x="connsiteX1" y="connsiteY1"/>
              </a:cxn>
              <a:cxn ang="0">
                <a:pos x="connsiteX2" y="connsiteY2"/>
              </a:cxn>
              <a:cxn ang="0">
                <a:pos x="connsiteX3" y="connsiteY3"/>
              </a:cxn>
            </a:cxnLst>
            <a:rect l="l" t="t" r="r" b="b"/>
            <a:pathLst>
              <a:path w="6882805" h="9570325">
                <a:moveTo>
                  <a:pt x="6356333" y="0"/>
                </a:moveTo>
                <a:lnTo>
                  <a:pt x="6882805" y="345967"/>
                </a:lnTo>
                <a:lnTo>
                  <a:pt x="752964" y="9570325"/>
                </a:lnTo>
                <a:lnTo>
                  <a:pt x="0" y="9570325"/>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182" y="529950"/>
            <a:ext cx="1510842" cy="1226374"/>
          </a:xfrm>
          <a:prstGeom prst="rect">
            <a:avLst/>
          </a:prstGeom>
        </p:spPr>
      </p:pic>
      <p:sp>
        <p:nvSpPr>
          <p:cNvPr id="16" name="矩形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8596411" y="8142593"/>
            <a:ext cx="4511710" cy="55399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625"/>
              </a:lnSpc>
            </a:pPr>
            <a:r>
              <a:rPr lang="zh-CN" altLang="en-US" sz="3600" b="1" dirty="0">
                <a:solidFill>
                  <a:srgbClr val="00B0F0"/>
                </a:solidFill>
                <a:latin typeface="微软雅黑" panose="020B0503020204020204" charset="-122"/>
                <a:ea typeface="微软雅黑" panose="020B0503020204020204" charset="-122"/>
                <a:cs typeface="+mn-ea"/>
                <a:sym typeface="+mn-lt"/>
              </a:rPr>
              <a:t>感谢观看 奋斗吧</a:t>
            </a:r>
            <a:endParaRPr lang="zh-CN" altLang="en-US" sz="3600" b="1" dirty="0">
              <a:solidFill>
                <a:srgbClr val="00B0F0"/>
              </a:solidFill>
              <a:latin typeface="微软雅黑" panose="020B0503020204020204" charset="-122"/>
              <a:ea typeface="微软雅黑" panose="020B0503020204020204" charset="-122"/>
              <a:cs typeface="+mn-ea"/>
              <a:sym typeface="+mn-lt"/>
            </a:endParaRPr>
          </a:p>
        </p:txBody>
      </p:sp>
      <p:sp>
        <p:nvSpPr>
          <p:cNvPr id="17" name="矩形 1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590883" y="6934740"/>
            <a:ext cx="3498189" cy="1195199"/>
          </a:xfrm>
          <a:prstGeom prst="rect">
            <a:avLst/>
          </a:prstGeom>
          <a:noFill/>
          <a:ln>
            <a:noFill/>
          </a:ln>
        </p:spPr>
        <p:txBody>
          <a:bodyPr wrap="square">
            <a:spAutoFit/>
          </a:bodyPr>
          <a:lstStyle/>
          <a:p>
            <a:pPr algn="r" defTabSz="914400">
              <a:lnSpc>
                <a:spcPts val="8640"/>
              </a:lnSpc>
            </a:pPr>
            <a:r>
              <a:rPr lang="en-US" altLang="zh-CN" sz="8000" dirty="0">
                <a:solidFill>
                  <a:srgbClr val="00B0F0"/>
                </a:solidFill>
                <a:latin typeface="Impact" panose="020B0806030902050204" pitchFamily="34" charset="0"/>
                <a:ea typeface="造字工房毅黑（非商用）常规体" pitchFamily="50" charset="-122"/>
                <a:cs typeface="+mn-ea"/>
                <a:sym typeface="+mn-lt"/>
              </a:rPr>
              <a:t>THANKS</a:t>
            </a:r>
            <a:endParaRPr lang="zh-CN" altLang="en-US" sz="8000" dirty="0">
              <a:solidFill>
                <a:srgbClr val="00B0F0"/>
              </a:solidFill>
              <a:latin typeface="Impact" panose="020B0806030902050204" pitchFamily="34" charset="0"/>
              <a:ea typeface="造字工房毅黑（非商用）常规体" pitchFamily="50" charset="-122"/>
              <a:cs typeface="+mn-ea"/>
              <a:sym typeface="+mn-lt"/>
            </a:endParaRPr>
          </a:p>
        </p:txBody>
      </p:sp>
      <p:sp>
        <p:nvSpPr>
          <p:cNvPr id="18"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076532" y="8750551"/>
            <a:ext cx="3898239"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9250">
              <a:lnSpc>
                <a:spcPts val="1400"/>
              </a:lnSpc>
              <a:spcBef>
                <a:spcPts val="915"/>
              </a:spcBef>
            </a:pPr>
            <a:r>
              <a:rPr lang="en-US" sz="900" dirty="0">
                <a:solidFill>
                  <a:schemeClr val="tx1">
                    <a:lumMod val="75000"/>
                    <a:lumOff val="25000"/>
                  </a:schemeClr>
                </a:solidFill>
                <a:latin typeface="Arial" panose="020B0604020202020204"/>
                <a:ea typeface="MS PGothic" panose="020B0600070205080204" charset="-128"/>
              </a:rPr>
              <a:t>Lorem ipsum dolor sit </a:t>
            </a:r>
            <a:r>
              <a:rPr lang="en-US" sz="900" dirty="0" err="1">
                <a:solidFill>
                  <a:schemeClr val="tx1">
                    <a:lumMod val="75000"/>
                    <a:lumOff val="25000"/>
                  </a:schemeClr>
                </a:solidFill>
                <a:latin typeface="Arial" panose="020B0604020202020204"/>
                <a:ea typeface="MS PGothic" panose="020B0600070205080204" charset="-128"/>
              </a:rPr>
              <a:t>amet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consectetur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adipiscing</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elit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condimentum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velit</a:t>
            </a:r>
            <a:r>
              <a:rPr lang="en-US" sz="900" dirty="0">
                <a:solidFill>
                  <a:schemeClr val="tx1">
                    <a:lumMod val="75000"/>
                    <a:lumOff val="25000"/>
                  </a:schemeClr>
                </a:solidFill>
                <a:latin typeface="Arial" panose="020B0604020202020204"/>
                <a:ea typeface="MS PGothic" panose="020B0600070205080204" charset="-128"/>
              </a:rPr>
              <a:t> in </a:t>
            </a:r>
            <a:r>
              <a:rPr lang="en-US" sz="900" dirty="0" err="1">
                <a:solidFill>
                  <a:schemeClr val="tx1">
                    <a:lumMod val="75000"/>
                    <a:lumOff val="25000"/>
                  </a:schemeClr>
                </a:solidFill>
                <a:latin typeface="Arial" panose="020B0604020202020204"/>
                <a:ea typeface="MS PGothic" panose="020B0600070205080204" charset="-128"/>
              </a:rPr>
              <a:t>tortor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Class </a:t>
            </a:r>
            <a:r>
              <a:rPr lang="en-US" sz="900" dirty="0" err="1">
                <a:solidFill>
                  <a:schemeClr val="tx1">
                    <a:lumMod val="75000"/>
                    <a:lumOff val="25000"/>
                  </a:schemeClr>
                </a:solidFill>
                <a:latin typeface="Arial" panose="020B0604020202020204"/>
                <a:ea typeface="MS PGothic" panose="020B0600070205080204" charset="-128"/>
              </a:rPr>
              <a:t>aptent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taciti</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sociosqu</a:t>
            </a:r>
            <a:r>
              <a:rPr lang="en-US" sz="900" dirty="0">
                <a:solidFill>
                  <a:schemeClr val="tx1">
                    <a:lumMod val="75000"/>
                    <a:lumOff val="25000"/>
                  </a:schemeClr>
                </a:solidFill>
                <a:latin typeface="Arial" panose="020B0604020202020204"/>
                <a:ea typeface="MS PGothic" panose="020B0600070205080204" charset="-128"/>
              </a:rPr>
              <a:t> ad </a:t>
            </a:r>
            <a:r>
              <a:rPr lang="en-US" sz="900" dirty="0" err="1">
                <a:solidFill>
                  <a:schemeClr val="tx1">
                    <a:lumMod val="75000"/>
                    <a:lumOff val="25000"/>
                  </a:schemeClr>
                </a:solidFill>
                <a:latin typeface="Arial" panose="020B0604020202020204"/>
                <a:ea typeface="MS PGothic" panose="020B0600070205080204" charset="-128"/>
              </a:rPr>
              <a:t>litora</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torquent</a:t>
            </a:r>
            <a:r>
              <a:rPr lang="en-US" sz="900" dirty="0">
                <a:solidFill>
                  <a:schemeClr val="tx1">
                    <a:lumMod val="75000"/>
                    <a:lumOff val="25000"/>
                  </a:schemeClr>
                </a:solidFill>
                <a:latin typeface="Arial" panose="020B0604020202020204"/>
                <a:ea typeface="MS PGothic" panose="020B0600070205080204" charset="-128"/>
              </a:rPr>
              <a:t> per </a:t>
            </a:r>
            <a:r>
              <a:rPr lang="en-US" sz="900" dirty="0" err="1">
                <a:solidFill>
                  <a:schemeClr val="tx1">
                    <a:lumMod val="75000"/>
                    <a:lumOff val="25000"/>
                  </a:schemeClr>
                </a:solidFill>
                <a:latin typeface="Arial" panose="020B0604020202020204"/>
                <a:ea typeface="MS PGothic" panose="020B0600070205080204" charset="-128"/>
              </a:rPr>
              <a:t>conubia</a:t>
            </a:r>
            <a:r>
              <a:rPr lang="en-US" sz="900" dirty="0">
                <a:solidFill>
                  <a:schemeClr val="tx1">
                    <a:lumMod val="75000"/>
                    <a:lumOff val="25000"/>
                  </a:schemeClr>
                </a:solidFill>
                <a:latin typeface="Arial" panose="020B0604020202020204"/>
                <a:ea typeface="MS PGothic" panose="020B0600070205080204" charset="-128"/>
              </a:rPr>
              <a:t> nostra, per </a:t>
            </a:r>
            <a:r>
              <a:rPr lang="en-US" sz="900" dirty="0" err="1">
                <a:solidFill>
                  <a:schemeClr val="tx1">
                    <a:lumMod val="75000"/>
                    <a:lumOff val="25000"/>
                  </a:schemeClr>
                </a:solidFill>
                <a:latin typeface="Arial" panose="020B0604020202020204"/>
                <a:ea typeface="MS PGothic" panose="020B0600070205080204" charset="-128"/>
              </a:rPr>
              <a:t>inceptos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himenaeos</a:t>
            </a:r>
            <a:r>
              <a:rPr lang="en-US" sz="900" dirty="0">
                <a:solidFill>
                  <a:schemeClr val="tx1">
                    <a:lumMod val="75000"/>
                    <a:lumOff val="25000"/>
                  </a:schemeClr>
                </a:solidFill>
                <a:latin typeface="Arial" panose="020B0604020202020204"/>
                <a:ea typeface="MS PGothic" panose="020B0600070205080204" charset="-128"/>
              </a:rPr>
              <a:t>. Nunc </a:t>
            </a:r>
            <a:r>
              <a:rPr lang="en-US" sz="900" dirty="0" err="1">
                <a:solidFill>
                  <a:schemeClr val="tx1">
                    <a:lumMod val="75000"/>
                    <a:lumOff val="25000"/>
                  </a:schemeClr>
                </a:solidFill>
                <a:latin typeface="Arial" panose="020B0604020202020204"/>
                <a:ea typeface="MS PGothic" panose="020B0600070205080204" charset="-128"/>
              </a:rPr>
              <a:t>bibendum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scelerisque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turpis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a:t>
            </a:r>
            <a:r>
              <a:rPr lang="en-US" sz="900" dirty="0">
                <a:solidFill>
                  <a:schemeClr val="tx1">
                    <a:lumMod val="75000"/>
                    <a:lumOff val="25000"/>
                  </a:schemeClr>
                </a:solidFill>
                <a:latin typeface="Arial" panose="020B0604020202020204"/>
                <a:ea typeface="MS PGothic" panose="020B0600070205080204" charset="-128"/>
              </a:rPr>
              <a:t> semper </a:t>
            </a:r>
            <a:r>
              <a:rPr lang="en-US" sz="900" dirty="0" err="1">
                <a:solidFill>
                  <a:schemeClr val="tx1">
                    <a:lumMod val="75000"/>
                    <a:lumOff val="25000"/>
                  </a:schemeClr>
                </a:solidFill>
                <a:latin typeface="Arial" panose="020B0604020202020204"/>
                <a:ea typeface="MS PGothic" panose="020B0600070205080204" charset="-128"/>
              </a:rPr>
              <a:t>augue</a:t>
            </a:r>
            <a:r>
              <a:rPr lang="en-US" sz="900" dirty="0">
                <a:solidFill>
                  <a:schemeClr val="tx1">
                    <a:lumMod val="75000"/>
                    <a:lumOff val="25000"/>
                  </a:schemeClr>
                </a:solidFill>
                <a:latin typeface="Arial" panose="020B0604020202020204"/>
                <a:ea typeface="MS PGothic" panose="020B0600070205080204" charset="-128"/>
              </a:rPr>
              <a:t>, non </a:t>
            </a:r>
            <a:r>
              <a:rPr lang="en-US" sz="900" dirty="0" err="1">
                <a:solidFill>
                  <a:schemeClr val="tx1">
                    <a:lumMod val="75000"/>
                    <a:lumOff val="25000"/>
                  </a:schemeClr>
                </a:solidFill>
                <a:latin typeface="Arial" panose="020B0604020202020204"/>
                <a:ea typeface="MS PGothic" panose="020B0600070205080204" charset="-128"/>
              </a:rPr>
              <a:t>ornare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tellus</a:t>
            </a:r>
            <a:r>
              <a:rPr lang="en-US" sz="900" dirty="0">
                <a:solidFill>
                  <a:schemeClr val="tx1">
                    <a:lumMod val="75000"/>
                    <a:lumOff val="25000"/>
                  </a:schemeClr>
                </a:solidFill>
                <a:latin typeface="Arial" panose="020B0604020202020204"/>
                <a:ea typeface="MS PGothic" panose="020B0600070205080204" charset="-128"/>
              </a:rPr>
              <a:t>. </a:t>
            </a:r>
            <a:endParaRPr lang="en-US" sz="900" dirty="0">
              <a:solidFill>
                <a:schemeClr val="tx1">
                  <a:lumMod val="75000"/>
                  <a:lumOff val="25000"/>
                </a:schemeClr>
              </a:solidFill>
              <a:latin typeface="Arial" panose="020B0604020202020204"/>
              <a:ea typeface="MS PGothic" panose="020B0600070205080204" charset="-128"/>
            </a:endParaRPr>
          </a:p>
        </p:txBody>
      </p:sp>
      <p:grpSp>
        <p:nvGrpSpPr>
          <p:cNvPr id="19" name="组合 18"/>
          <p:cNvGrpSpPr/>
          <p:nvPr/>
        </p:nvGrpSpPr>
        <p:grpSpPr>
          <a:xfrm>
            <a:off x="11973351" y="10118790"/>
            <a:ext cx="963320" cy="221303"/>
            <a:chOff x="5827326" y="9800969"/>
            <a:chExt cx="1406165" cy="323037"/>
          </a:xfrm>
          <a:solidFill>
            <a:srgbClr val="00B0F0"/>
          </a:solidFill>
        </p:grpSpPr>
        <p:sp>
          <p:nvSpPr>
            <p:cNvPr id="20" name="Oval 9"/>
            <p:cNvSpPr>
              <a:spLocks noChangeArrowheads="1"/>
            </p:cNvSpPr>
            <p:nvPr/>
          </p:nvSpPr>
          <p:spPr bwMode="auto">
            <a:xfrm>
              <a:off x="6906652"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1" name="Oval 10"/>
            <p:cNvSpPr>
              <a:spLocks noChangeArrowheads="1"/>
            </p:cNvSpPr>
            <p:nvPr/>
          </p:nvSpPr>
          <p:spPr bwMode="auto">
            <a:xfrm>
              <a:off x="6366988"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2" name="Oval 11"/>
            <p:cNvSpPr>
              <a:spLocks noChangeArrowheads="1"/>
            </p:cNvSpPr>
            <p:nvPr/>
          </p:nvSpPr>
          <p:spPr bwMode="auto">
            <a:xfrm>
              <a:off x="5827326"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2849"/>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3349"/>
                            </p:stCondLst>
                            <p:childTnLst>
                              <p:par>
                                <p:cTn id="43" presetID="22" presetClass="entr" presetSubtype="2"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3" grpId="0" animBg="1"/>
      <p:bldP spid="10"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4849" y="-56347"/>
            <a:ext cx="18991971" cy="1074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85"/>
          </a:p>
        </p:txBody>
      </p:sp>
      <p:sp>
        <p:nvSpPr>
          <p:cNvPr id="7" name="矩形 6"/>
          <p:cNvSpPr/>
          <p:nvPr/>
        </p:nvSpPr>
        <p:spPr>
          <a:xfrm>
            <a:off x="990" y="4033091"/>
            <a:ext cx="19005830" cy="19293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36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3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7550261" y="2182894"/>
            <a:ext cx="3905308" cy="1187926"/>
          </a:xfrm>
          <a:prstGeom prst="rect">
            <a:avLst/>
          </a:prstGeom>
        </p:spPr>
      </p:pic>
      <p:sp>
        <p:nvSpPr>
          <p:cNvPr id="5" name="文本框 4"/>
          <p:cNvSpPr txBox="1"/>
          <p:nvPr/>
        </p:nvSpPr>
        <p:spPr>
          <a:xfrm>
            <a:off x="6548443" y="6445569"/>
            <a:ext cx="5924782" cy="1626235"/>
          </a:xfrm>
          <a:prstGeom prst="rect">
            <a:avLst/>
          </a:prstGeom>
          <a:noFill/>
        </p:spPr>
        <p:txBody>
          <a:bodyPr wrap="square" rtlCol="0">
            <a:spAutoFit/>
          </a:bodyPr>
          <a:p>
            <a:pPr algn="ctr"/>
            <a:r>
              <a:rPr lang="en-US" altLang="zh-CN" sz="499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499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499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499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499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ONE</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6"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基本工作概述</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grpSp>
        <p:nvGrpSpPr>
          <p:cNvPr id="10" name="组合 9"/>
          <p:cNvGrpSpPr/>
          <p:nvPr/>
        </p:nvGrpSpPr>
        <p:grpSpPr>
          <a:xfrm>
            <a:off x="8743627" y="3835936"/>
            <a:ext cx="1519885" cy="1502206"/>
            <a:chOff x="1837391" y="4851467"/>
            <a:chExt cx="1315373" cy="1300075"/>
          </a:xfrm>
        </p:grpSpPr>
        <p:sp>
          <p:nvSpPr>
            <p:cNvPr id="11" name="Oval 11"/>
            <p:cNvSpPr>
              <a:spLocks noChangeArrowheads="1"/>
            </p:cNvSpPr>
            <p:nvPr/>
          </p:nvSpPr>
          <p:spPr bwMode="auto">
            <a:xfrm>
              <a:off x="1837391" y="48514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grpSp>
          <p:nvGrpSpPr>
            <p:cNvPr id="12" name="组合 11"/>
            <p:cNvGrpSpPr>
              <a:grpSpLocks noChangeAspect="1"/>
            </p:cNvGrpSpPr>
            <p:nvPr/>
          </p:nvGrpSpPr>
          <p:grpSpPr>
            <a:xfrm>
              <a:off x="2113926" y="5147513"/>
              <a:ext cx="679432" cy="655288"/>
              <a:chOff x="7019925" y="5499100"/>
              <a:chExt cx="312738" cy="301626"/>
            </a:xfrm>
            <a:solidFill>
              <a:schemeClr val="bg1"/>
            </a:solidFill>
          </p:grpSpPr>
          <p:sp>
            <p:nvSpPr>
              <p:cNvPr id="1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cs typeface="+mn-ea"/>
                  <a:sym typeface="+mn-lt"/>
                </a:endParaRPr>
              </a:p>
            </p:txBody>
          </p:sp>
          <p:sp>
            <p:nvSpPr>
              <p:cNvPr id="14"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cs typeface="+mn-ea"/>
                  <a:sym typeface="+mn-lt"/>
                </a:endParaRPr>
              </a:p>
            </p:txBody>
          </p:sp>
        </p:grpSp>
      </p:grpSp>
      <p:sp>
        <p:nvSpPr>
          <p:cNvPr id="18" name="任意多边形 17"/>
          <p:cNvSpPr>
            <a:spLocks noChangeArrowheads="1"/>
          </p:cNvSpPr>
          <p:nvPr/>
        </p:nvSpPr>
        <p:spPr bwMode="auto">
          <a:xfrm>
            <a:off x="5723733" y="1"/>
            <a:ext cx="7559675" cy="4124257"/>
          </a:xfrm>
          <a:custGeom>
            <a:avLst/>
            <a:gdLst>
              <a:gd name="connsiteX0" fmla="*/ 0 w 7559675"/>
              <a:gd name="connsiteY0" fmla="*/ 0 h 4124257"/>
              <a:gd name="connsiteX1" fmla="*/ 7559675 w 7559675"/>
              <a:gd name="connsiteY1" fmla="*/ 0 h 4124257"/>
              <a:gd name="connsiteX2" fmla="*/ 7559675 w 7559675"/>
              <a:gd name="connsiteY2" fmla="*/ 1484859 h 4124257"/>
              <a:gd name="connsiteX3" fmla="*/ 5903031 w 7559675"/>
              <a:gd name="connsiteY3" fmla="*/ 4124257 h 4124257"/>
              <a:gd name="connsiteX4" fmla="*/ 0 w 7559675"/>
              <a:gd name="connsiteY4" fmla="*/ 163997 h 41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675" h="4124257">
                <a:moveTo>
                  <a:pt x="0" y="0"/>
                </a:moveTo>
                <a:lnTo>
                  <a:pt x="7559675" y="0"/>
                </a:lnTo>
                <a:lnTo>
                  <a:pt x="7559675" y="1484859"/>
                </a:lnTo>
                <a:lnTo>
                  <a:pt x="5903031" y="4124257"/>
                </a:lnTo>
                <a:lnTo>
                  <a:pt x="0" y="163997"/>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 name="矩形 2"/>
          <p:cNvSpPr/>
          <p:nvPr/>
        </p:nvSpPr>
        <p:spPr>
          <a:xfrm>
            <a:off x="6363239" y="1438586"/>
            <a:ext cx="6280663" cy="3492481"/>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斜纹 3"/>
          <p:cNvSpPr/>
          <p:nvPr/>
        </p:nvSpPr>
        <p:spPr>
          <a:xfrm>
            <a:off x="6350908" y="1419536"/>
            <a:ext cx="479697" cy="479697"/>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5" name="斜纹 4"/>
          <p:cNvSpPr/>
          <p:nvPr/>
        </p:nvSpPr>
        <p:spPr>
          <a:xfrm rot="10800000">
            <a:off x="12169251" y="4470420"/>
            <a:ext cx="479697" cy="479697"/>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6" name="组合 5"/>
          <p:cNvGrpSpPr/>
          <p:nvPr/>
        </p:nvGrpSpPr>
        <p:grpSpPr>
          <a:xfrm>
            <a:off x="6343242" y="4997289"/>
            <a:ext cx="1318139" cy="1318139"/>
            <a:chOff x="2341107" y="1055984"/>
            <a:chExt cx="988604" cy="988604"/>
          </a:xfrm>
        </p:grpSpPr>
        <p:sp>
          <p:nvSpPr>
            <p:cNvPr id="16" name="椭圆 15"/>
            <p:cNvSpPr/>
            <p:nvPr/>
          </p:nvSpPr>
          <p:spPr>
            <a:xfrm>
              <a:off x="2341107" y="1055984"/>
              <a:ext cx="988604" cy="9886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专业</a:t>
              </a:r>
              <a:endParaRPr lang="zh-CN" altLang="en-US" sz="3200" b="1" dirty="0">
                <a:solidFill>
                  <a:schemeClr val="bg1"/>
                </a:solidFill>
                <a:latin typeface="微软雅黑" panose="020B0503020204020204" charset="-122"/>
                <a:ea typeface="微软雅黑" panose="020B0503020204020204" charset="-122"/>
              </a:endParaRPr>
            </a:p>
          </p:txBody>
        </p:sp>
      </p:grpSp>
      <p:sp>
        <p:nvSpPr>
          <p:cNvPr id="18" name="TextBox 2"/>
          <p:cNvSpPr txBox="1"/>
          <p:nvPr/>
        </p:nvSpPr>
        <p:spPr>
          <a:xfrm>
            <a:off x="6420889" y="6625130"/>
            <a:ext cx="6484693" cy="314932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团队是指拥有共同目标，并且具有不同能力的一小群人有意识的协调行为或力的系统，这群人就如同人的五官一样，共同协作维持一个人的生存，缺一不可。</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我们是一支专业的团队。我们的成员拥有多年的信息安全专业技术背景，来自国内知名安全公司的一线骨干。</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我们是一支年轻的团队。我们的平均年龄仅有</a:t>
            </a:r>
            <a:r>
              <a:rPr lang="en-US" altLang="zh-CN" sz="1400" dirty="0">
                <a:solidFill>
                  <a:schemeClr val="tx1">
                    <a:lumMod val="75000"/>
                    <a:lumOff val="25000"/>
                  </a:schemeClr>
                </a:solidFill>
                <a:latin typeface="微软雅黑" panose="020B0503020204020204" charset="-122"/>
                <a:ea typeface="微软雅黑" panose="020B0503020204020204" charset="-122"/>
              </a:rPr>
              <a:t>26</a:t>
            </a:r>
            <a:r>
              <a:rPr lang="zh-CN" altLang="en-US" sz="1400" dirty="0">
                <a:solidFill>
                  <a:schemeClr val="tx1">
                    <a:lumMod val="75000"/>
                    <a:lumOff val="25000"/>
                  </a:schemeClr>
                </a:solidFill>
                <a:latin typeface="微软雅黑" panose="020B0503020204020204" charset="-122"/>
                <a:ea typeface="微软雅黑" panose="020B0503020204020204" charset="-122"/>
              </a:rPr>
              <a:t>岁，充满了朝气和创新精神。</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我们是一支专注的团队。我们坚信，安全的品牌源自客户的信任。只有专注，才能做好安全。</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我们是一支有梦想的团队。我们来自五湖四海，因为一个共同的梦想：做一家真正优秀的信息安全企业，为客户提供最可靠的互联网安全防护。</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nvGrpSpPr>
          <p:cNvPr id="19" name="组合 18"/>
          <p:cNvGrpSpPr/>
          <p:nvPr/>
        </p:nvGrpSpPr>
        <p:grpSpPr>
          <a:xfrm>
            <a:off x="8025992" y="4997289"/>
            <a:ext cx="1318139" cy="1318139"/>
            <a:chOff x="2341107" y="1055984"/>
            <a:chExt cx="988604" cy="988604"/>
          </a:xfrm>
        </p:grpSpPr>
        <p:sp>
          <p:nvSpPr>
            <p:cNvPr id="20" name="椭圆 19"/>
            <p:cNvSpPr/>
            <p:nvPr/>
          </p:nvSpPr>
          <p:spPr>
            <a:xfrm>
              <a:off x="2341107" y="1055984"/>
              <a:ext cx="988604" cy="9886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年轻</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22" name="组合 21"/>
          <p:cNvGrpSpPr/>
          <p:nvPr/>
        </p:nvGrpSpPr>
        <p:grpSpPr>
          <a:xfrm>
            <a:off x="9708742" y="4997289"/>
            <a:ext cx="1318139" cy="1318139"/>
            <a:chOff x="2341107" y="1055984"/>
            <a:chExt cx="988604" cy="988604"/>
          </a:xfrm>
        </p:grpSpPr>
        <p:sp>
          <p:nvSpPr>
            <p:cNvPr id="23" name="椭圆 22"/>
            <p:cNvSpPr/>
            <p:nvPr/>
          </p:nvSpPr>
          <p:spPr>
            <a:xfrm>
              <a:off x="2341107" y="1055984"/>
              <a:ext cx="988604" cy="9886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理想</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25" name="组合 24"/>
          <p:cNvGrpSpPr/>
          <p:nvPr/>
        </p:nvGrpSpPr>
        <p:grpSpPr>
          <a:xfrm>
            <a:off x="11391492" y="4997289"/>
            <a:ext cx="1318139" cy="1318139"/>
            <a:chOff x="2341107" y="1055984"/>
            <a:chExt cx="988604" cy="988604"/>
          </a:xfrm>
        </p:grpSpPr>
        <p:sp>
          <p:nvSpPr>
            <p:cNvPr id="26" name="椭圆 25"/>
            <p:cNvSpPr/>
            <p:nvPr/>
          </p:nvSpPr>
          <p:spPr>
            <a:xfrm>
              <a:off x="2341107" y="1055984"/>
              <a:ext cx="988604" cy="9886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奋斗</a:t>
              </a:r>
              <a:endParaRPr lang="zh-CN" altLang="en-US" sz="3200"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28" name="组合 27"/>
          <p:cNvGrpSpPr/>
          <p:nvPr/>
        </p:nvGrpSpPr>
        <p:grpSpPr>
          <a:xfrm>
            <a:off x="7359481" y="1144689"/>
            <a:ext cx="4288179" cy="8428195"/>
            <a:chOff x="1573031" y="1493943"/>
            <a:chExt cx="4288179" cy="8428195"/>
          </a:xfrm>
        </p:grpSpPr>
        <p:grpSp>
          <p:nvGrpSpPr>
            <p:cNvPr id="29" name="组合 28"/>
            <p:cNvGrpSpPr/>
            <p:nvPr/>
          </p:nvGrpSpPr>
          <p:grpSpPr>
            <a:xfrm>
              <a:off x="1573032" y="5082587"/>
              <a:ext cx="4051437" cy="4839551"/>
              <a:chOff x="5986461" y="1572906"/>
              <a:chExt cx="2089151" cy="2495550"/>
            </a:xfrm>
          </p:grpSpPr>
          <p:sp>
            <p:nvSpPr>
              <p:cNvPr id="34" name="Freeform 5"/>
              <p:cNvSpPr/>
              <p:nvPr/>
            </p:nvSpPr>
            <p:spPr bwMode="auto">
              <a:xfrm>
                <a:off x="5986461" y="2230131"/>
                <a:ext cx="1062038" cy="1838325"/>
              </a:xfrm>
              <a:custGeom>
                <a:avLst/>
                <a:gdLst>
                  <a:gd name="T0" fmla="*/ 117 w 1069"/>
                  <a:gd name="T1" fmla="*/ 0 h 1851"/>
                  <a:gd name="T2" fmla="*/ 234 w 1069"/>
                  <a:gd name="T3" fmla="*/ 117 h 1851"/>
                  <a:gd name="T4" fmla="*/ 234 w 1069"/>
                  <a:gd name="T5" fmla="*/ 902 h 1851"/>
                  <a:gd name="T6" fmla="*/ 952 w 1069"/>
                  <a:gd name="T7" fmla="*/ 902 h 1851"/>
                  <a:gd name="T8" fmla="*/ 1069 w 1069"/>
                  <a:gd name="T9" fmla="*/ 1019 h 1851"/>
                  <a:gd name="T10" fmla="*/ 952 w 1069"/>
                  <a:gd name="T11" fmla="*/ 1135 h 1851"/>
                  <a:gd name="T12" fmla="*/ 563 w 1069"/>
                  <a:gd name="T13" fmla="*/ 1135 h 1851"/>
                  <a:gd name="T14" fmla="*/ 563 w 1069"/>
                  <a:gd name="T15" fmla="*/ 1746 h 1851"/>
                  <a:gd name="T16" fmla="*/ 835 w 1069"/>
                  <a:gd name="T17" fmla="*/ 1746 h 1851"/>
                  <a:gd name="T18" fmla="*/ 835 w 1069"/>
                  <a:gd name="T19" fmla="*/ 1746 h 1851"/>
                  <a:gd name="T20" fmla="*/ 835 w 1069"/>
                  <a:gd name="T21" fmla="*/ 1746 h 1851"/>
                  <a:gd name="T22" fmla="*/ 889 w 1069"/>
                  <a:gd name="T23" fmla="*/ 1797 h 1851"/>
                  <a:gd name="T24" fmla="*/ 835 w 1069"/>
                  <a:gd name="T25" fmla="*/ 1851 h 1851"/>
                  <a:gd name="T26" fmla="*/ 835 w 1069"/>
                  <a:gd name="T27" fmla="*/ 1851 h 1851"/>
                  <a:gd name="T28" fmla="*/ 835 w 1069"/>
                  <a:gd name="T29" fmla="*/ 1851 h 1851"/>
                  <a:gd name="T30" fmla="*/ 266 w 1069"/>
                  <a:gd name="T31" fmla="*/ 1851 h 1851"/>
                  <a:gd name="T32" fmla="*/ 266 w 1069"/>
                  <a:gd name="T33" fmla="*/ 1851 h 1851"/>
                  <a:gd name="T34" fmla="*/ 215 w 1069"/>
                  <a:gd name="T35" fmla="*/ 1797 h 1851"/>
                  <a:gd name="T36" fmla="*/ 266 w 1069"/>
                  <a:gd name="T37" fmla="*/ 1746 h 1851"/>
                  <a:gd name="T38" fmla="*/ 266 w 1069"/>
                  <a:gd name="T39" fmla="*/ 1746 h 1851"/>
                  <a:gd name="T40" fmla="*/ 500 w 1069"/>
                  <a:gd name="T41" fmla="*/ 1746 h 1851"/>
                  <a:gd name="T42" fmla="*/ 500 w 1069"/>
                  <a:gd name="T43" fmla="*/ 1135 h 1851"/>
                  <a:gd name="T44" fmla="*/ 110 w 1069"/>
                  <a:gd name="T45" fmla="*/ 1135 h 1851"/>
                  <a:gd name="T46" fmla="*/ 110 w 1069"/>
                  <a:gd name="T47" fmla="*/ 1135 h 1851"/>
                  <a:gd name="T48" fmla="*/ 0 w 1069"/>
                  <a:gd name="T49" fmla="*/ 1019 h 1851"/>
                  <a:gd name="T50" fmla="*/ 0 w 1069"/>
                  <a:gd name="T51" fmla="*/ 117 h 1851"/>
                  <a:gd name="T52" fmla="*/ 117 w 1069"/>
                  <a:gd name="T53"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9" h="1851">
                    <a:moveTo>
                      <a:pt x="117" y="0"/>
                    </a:moveTo>
                    <a:cubicBezTo>
                      <a:pt x="180" y="0"/>
                      <a:pt x="234" y="52"/>
                      <a:pt x="234" y="117"/>
                    </a:cubicBezTo>
                    <a:cubicBezTo>
                      <a:pt x="234" y="902"/>
                      <a:pt x="234" y="902"/>
                      <a:pt x="234" y="902"/>
                    </a:cubicBezTo>
                    <a:cubicBezTo>
                      <a:pt x="952" y="902"/>
                      <a:pt x="952" y="902"/>
                      <a:pt x="952" y="902"/>
                    </a:cubicBezTo>
                    <a:cubicBezTo>
                      <a:pt x="1015" y="902"/>
                      <a:pt x="1069" y="954"/>
                      <a:pt x="1069" y="1019"/>
                    </a:cubicBezTo>
                    <a:cubicBezTo>
                      <a:pt x="1069" y="1082"/>
                      <a:pt x="1015" y="1135"/>
                      <a:pt x="952" y="1135"/>
                    </a:cubicBezTo>
                    <a:cubicBezTo>
                      <a:pt x="563" y="1135"/>
                      <a:pt x="563" y="1135"/>
                      <a:pt x="563" y="1135"/>
                    </a:cubicBezTo>
                    <a:cubicBezTo>
                      <a:pt x="563" y="1746"/>
                      <a:pt x="563" y="1746"/>
                      <a:pt x="563" y="1746"/>
                    </a:cubicBezTo>
                    <a:cubicBezTo>
                      <a:pt x="835" y="1746"/>
                      <a:pt x="835" y="1746"/>
                      <a:pt x="835" y="1746"/>
                    </a:cubicBezTo>
                    <a:cubicBezTo>
                      <a:pt x="835" y="1746"/>
                      <a:pt x="835" y="1746"/>
                      <a:pt x="835" y="1746"/>
                    </a:cubicBezTo>
                    <a:cubicBezTo>
                      <a:pt x="835" y="1746"/>
                      <a:pt x="835" y="1746"/>
                      <a:pt x="835" y="1746"/>
                    </a:cubicBezTo>
                    <a:cubicBezTo>
                      <a:pt x="866" y="1746"/>
                      <a:pt x="889" y="1769"/>
                      <a:pt x="889" y="1797"/>
                    </a:cubicBezTo>
                    <a:cubicBezTo>
                      <a:pt x="889" y="1828"/>
                      <a:pt x="866" y="1851"/>
                      <a:pt x="835" y="1851"/>
                    </a:cubicBezTo>
                    <a:cubicBezTo>
                      <a:pt x="835" y="1851"/>
                      <a:pt x="835" y="1851"/>
                      <a:pt x="835" y="1851"/>
                    </a:cubicBezTo>
                    <a:cubicBezTo>
                      <a:pt x="835" y="1851"/>
                      <a:pt x="835" y="1851"/>
                      <a:pt x="835" y="1851"/>
                    </a:cubicBezTo>
                    <a:cubicBezTo>
                      <a:pt x="266" y="1851"/>
                      <a:pt x="266" y="1851"/>
                      <a:pt x="266" y="1851"/>
                    </a:cubicBezTo>
                    <a:cubicBezTo>
                      <a:pt x="266" y="1851"/>
                      <a:pt x="266" y="1851"/>
                      <a:pt x="266" y="1851"/>
                    </a:cubicBezTo>
                    <a:cubicBezTo>
                      <a:pt x="238" y="1851"/>
                      <a:pt x="215" y="1828"/>
                      <a:pt x="215" y="1797"/>
                    </a:cubicBezTo>
                    <a:cubicBezTo>
                      <a:pt x="215" y="1769"/>
                      <a:pt x="238" y="1746"/>
                      <a:pt x="266" y="1746"/>
                    </a:cubicBezTo>
                    <a:cubicBezTo>
                      <a:pt x="266" y="1746"/>
                      <a:pt x="266" y="1746"/>
                      <a:pt x="266" y="1746"/>
                    </a:cubicBezTo>
                    <a:cubicBezTo>
                      <a:pt x="500" y="1746"/>
                      <a:pt x="500" y="1746"/>
                      <a:pt x="500" y="1746"/>
                    </a:cubicBezTo>
                    <a:cubicBezTo>
                      <a:pt x="500" y="1135"/>
                      <a:pt x="500" y="1135"/>
                      <a:pt x="500" y="1135"/>
                    </a:cubicBezTo>
                    <a:cubicBezTo>
                      <a:pt x="110" y="1135"/>
                      <a:pt x="110" y="1135"/>
                      <a:pt x="110" y="1135"/>
                    </a:cubicBezTo>
                    <a:cubicBezTo>
                      <a:pt x="110" y="1135"/>
                      <a:pt x="110" y="1135"/>
                      <a:pt x="110" y="1135"/>
                    </a:cubicBezTo>
                    <a:cubicBezTo>
                      <a:pt x="49" y="1131"/>
                      <a:pt x="0" y="1082"/>
                      <a:pt x="0" y="1019"/>
                    </a:cubicBezTo>
                    <a:cubicBezTo>
                      <a:pt x="0" y="117"/>
                      <a:pt x="0" y="117"/>
                      <a:pt x="0" y="117"/>
                    </a:cubicBezTo>
                    <a:cubicBezTo>
                      <a:pt x="0" y="52"/>
                      <a:pt x="52" y="0"/>
                      <a:pt x="117" y="0"/>
                    </a:cubicBezTo>
                    <a:close/>
                  </a:path>
                </a:pathLst>
              </a:custGeom>
              <a:solidFill>
                <a:srgbClr val="00B0F0"/>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5" name="Oval 6"/>
              <p:cNvSpPr>
                <a:spLocks noChangeArrowheads="1"/>
              </p:cNvSpPr>
              <p:nvPr/>
            </p:nvSpPr>
            <p:spPr bwMode="auto">
              <a:xfrm>
                <a:off x="6332536" y="1572906"/>
                <a:ext cx="412750" cy="412750"/>
              </a:xfrm>
              <a:prstGeom prst="ellipse">
                <a:avLst/>
              </a:pr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6" name="Freeform 7"/>
              <p:cNvSpPr/>
              <p:nvPr/>
            </p:nvSpPr>
            <p:spPr bwMode="auto">
              <a:xfrm>
                <a:off x="6318249" y="2060268"/>
                <a:ext cx="998538" cy="1774825"/>
              </a:xfrm>
              <a:custGeom>
                <a:avLst/>
                <a:gdLst>
                  <a:gd name="T0" fmla="*/ 208 w 1004"/>
                  <a:gd name="T1" fmla="*/ 0 h 1787"/>
                  <a:gd name="T2" fmla="*/ 345 w 1004"/>
                  <a:gd name="T3" fmla="*/ 54 h 1787"/>
                  <a:gd name="T4" fmla="*/ 345 w 1004"/>
                  <a:gd name="T5" fmla="*/ 54 h 1787"/>
                  <a:gd name="T6" fmla="*/ 345 w 1004"/>
                  <a:gd name="T7" fmla="*/ 54 h 1787"/>
                  <a:gd name="T8" fmla="*/ 363 w 1004"/>
                  <a:gd name="T9" fmla="*/ 72 h 1787"/>
                  <a:gd name="T10" fmla="*/ 617 w 1004"/>
                  <a:gd name="T11" fmla="*/ 333 h 1787"/>
                  <a:gd name="T12" fmla="*/ 937 w 1004"/>
                  <a:gd name="T13" fmla="*/ 333 h 1787"/>
                  <a:gd name="T14" fmla="*/ 1004 w 1004"/>
                  <a:gd name="T15" fmla="*/ 400 h 1787"/>
                  <a:gd name="T16" fmla="*/ 937 w 1004"/>
                  <a:gd name="T17" fmla="*/ 467 h 1787"/>
                  <a:gd name="T18" fmla="*/ 577 w 1004"/>
                  <a:gd name="T19" fmla="*/ 467 h 1787"/>
                  <a:gd name="T20" fmla="*/ 412 w 1004"/>
                  <a:gd name="T21" fmla="*/ 303 h 1787"/>
                  <a:gd name="T22" fmla="*/ 412 w 1004"/>
                  <a:gd name="T23" fmla="*/ 782 h 1787"/>
                  <a:gd name="T24" fmla="*/ 937 w 1004"/>
                  <a:gd name="T25" fmla="*/ 782 h 1787"/>
                  <a:gd name="T26" fmla="*/ 937 w 1004"/>
                  <a:gd name="T27" fmla="*/ 782 h 1787"/>
                  <a:gd name="T28" fmla="*/ 1002 w 1004"/>
                  <a:gd name="T29" fmla="*/ 847 h 1787"/>
                  <a:gd name="T30" fmla="*/ 1002 w 1004"/>
                  <a:gd name="T31" fmla="*/ 849 h 1787"/>
                  <a:gd name="T32" fmla="*/ 1002 w 1004"/>
                  <a:gd name="T33" fmla="*/ 849 h 1787"/>
                  <a:gd name="T34" fmla="*/ 1002 w 1004"/>
                  <a:gd name="T35" fmla="*/ 1677 h 1787"/>
                  <a:gd name="T36" fmla="*/ 890 w 1004"/>
                  <a:gd name="T37" fmla="*/ 1787 h 1787"/>
                  <a:gd name="T38" fmla="*/ 779 w 1004"/>
                  <a:gd name="T39" fmla="*/ 1677 h 1787"/>
                  <a:gd name="T40" fmla="*/ 779 w 1004"/>
                  <a:gd name="T41" fmla="*/ 1024 h 1787"/>
                  <a:gd name="T42" fmla="*/ 208 w 1004"/>
                  <a:gd name="T43" fmla="*/ 1024 h 1787"/>
                  <a:gd name="T44" fmla="*/ 0 w 1004"/>
                  <a:gd name="T45" fmla="*/ 817 h 1787"/>
                  <a:gd name="T46" fmla="*/ 0 w 1004"/>
                  <a:gd name="T47" fmla="*/ 207 h 1787"/>
                  <a:gd name="T48" fmla="*/ 208 w 1004"/>
                  <a:gd name="T49" fmla="*/ 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4" h="1787">
                    <a:moveTo>
                      <a:pt x="208" y="0"/>
                    </a:moveTo>
                    <a:cubicBezTo>
                      <a:pt x="259" y="0"/>
                      <a:pt x="309" y="21"/>
                      <a:pt x="345" y="54"/>
                    </a:cubicBezTo>
                    <a:cubicBezTo>
                      <a:pt x="345" y="54"/>
                      <a:pt x="345" y="54"/>
                      <a:pt x="345" y="54"/>
                    </a:cubicBezTo>
                    <a:cubicBezTo>
                      <a:pt x="345" y="54"/>
                      <a:pt x="345" y="54"/>
                      <a:pt x="345" y="54"/>
                    </a:cubicBezTo>
                    <a:cubicBezTo>
                      <a:pt x="352" y="59"/>
                      <a:pt x="358" y="65"/>
                      <a:pt x="363" y="72"/>
                    </a:cubicBezTo>
                    <a:cubicBezTo>
                      <a:pt x="617" y="333"/>
                      <a:pt x="617" y="333"/>
                      <a:pt x="617" y="333"/>
                    </a:cubicBezTo>
                    <a:cubicBezTo>
                      <a:pt x="937" y="333"/>
                      <a:pt x="937" y="333"/>
                      <a:pt x="937" y="333"/>
                    </a:cubicBezTo>
                    <a:cubicBezTo>
                      <a:pt x="973" y="333"/>
                      <a:pt x="1004" y="362"/>
                      <a:pt x="1004" y="400"/>
                    </a:cubicBezTo>
                    <a:cubicBezTo>
                      <a:pt x="1004" y="438"/>
                      <a:pt x="973" y="467"/>
                      <a:pt x="937" y="467"/>
                    </a:cubicBezTo>
                    <a:cubicBezTo>
                      <a:pt x="577" y="467"/>
                      <a:pt x="577" y="467"/>
                      <a:pt x="577" y="467"/>
                    </a:cubicBezTo>
                    <a:cubicBezTo>
                      <a:pt x="412" y="303"/>
                      <a:pt x="412" y="303"/>
                      <a:pt x="412" y="303"/>
                    </a:cubicBezTo>
                    <a:cubicBezTo>
                      <a:pt x="412" y="782"/>
                      <a:pt x="412" y="782"/>
                      <a:pt x="412" y="782"/>
                    </a:cubicBezTo>
                    <a:cubicBezTo>
                      <a:pt x="937" y="782"/>
                      <a:pt x="937" y="782"/>
                      <a:pt x="937" y="782"/>
                    </a:cubicBezTo>
                    <a:cubicBezTo>
                      <a:pt x="937" y="782"/>
                      <a:pt x="937" y="782"/>
                      <a:pt x="937" y="782"/>
                    </a:cubicBezTo>
                    <a:cubicBezTo>
                      <a:pt x="973" y="782"/>
                      <a:pt x="1002" y="811"/>
                      <a:pt x="1002" y="847"/>
                    </a:cubicBezTo>
                    <a:cubicBezTo>
                      <a:pt x="1002" y="849"/>
                      <a:pt x="1002" y="849"/>
                      <a:pt x="1002" y="849"/>
                    </a:cubicBezTo>
                    <a:cubicBezTo>
                      <a:pt x="1002" y="849"/>
                      <a:pt x="1002" y="849"/>
                      <a:pt x="1002" y="849"/>
                    </a:cubicBezTo>
                    <a:cubicBezTo>
                      <a:pt x="1002" y="1677"/>
                      <a:pt x="1002" y="1677"/>
                      <a:pt x="1002" y="1677"/>
                    </a:cubicBezTo>
                    <a:cubicBezTo>
                      <a:pt x="1002" y="1738"/>
                      <a:pt x="953" y="1787"/>
                      <a:pt x="890" y="1787"/>
                    </a:cubicBezTo>
                    <a:cubicBezTo>
                      <a:pt x="829" y="1787"/>
                      <a:pt x="779" y="1738"/>
                      <a:pt x="779" y="1677"/>
                    </a:cubicBezTo>
                    <a:cubicBezTo>
                      <a:pt x="779" y="1024"/>
                      <a:pt x="779" y="1024"/>
                      <a:pt x="779" y="1024"/>
                    </a:cubicBezTo>
                    <a:cubicBezTo>
                      <a:pt x="208" y="1024"/>
                      <a:pt x="208" y="1024"/>
                      <a:pt x="208" y="1024"/>
                    </a:cubicBezTo>
                    <a:cubicBezTo>
                      <a:pt x="93" y="1024"/>
                      <a:pt x="0" y="932"/>
                      <a:pt x="0" y="817"/>
                    </a:cubicBezTo>
                    <a:cubicBezTo>
                      <a:pt x="0" y="207"/>
                      <a:pt x="0" y="207"/>
                      <a:pt x="0" y="207"/>
                    </a:cubicBezTo>
                    <a:cubicBezTo>
                      <a:pt x="0" y="92"/>
                      <a:pt x="93" y="0"/>
                      <a:pt x="208" y="0"/>
                    </a:cubicBezTo>
                    <a:close/>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7" name="Freeform 8"/>
              <p:cNvSpPr/>
              <p:nvPr/>
            </p:nvSpPr>
            <p:spPr bwMode="auto">
              <a:xfrm>
                <a:off x="7048499" y="2596843"/>
                <a:ext cx="1027113" cy="1471612"/>
              </a:xfrm>
              <a:custGeom>
                <a:avLst/>
                <a:gdLst>
                  <a:gd name="T0" fmla="*/ 953 w 1032"/>
                  <a:gd name="T1" fmla="*/ 0 h 1481"/>
                  <a:gd name="T2" fmla="*/ 911 w 1032"/>
                  <a:gd name="T3" fmla="*/ 0 h 1481"/>
                  <a:gd name="T4" fmla="*/ 79 w 1032"/>
                  <a:gd name="T5" fmla="*/ 0 h 1481"/>
                  <a:gd name="T6" fmla="*/ 0 w 1032"/>
                  <a:gd name="T7" fmla="*/ 79 h 1481"/>
                  <a:gd name="T8" fmla="*/ 79 w 1032"/>
                  <a:gd name="T9" fmla="*/ 158 h 1481"/>
                  <a:gd name="T10" fmla="*/ 595 w 1032"/>
                  <a:gd name="T11" fmla="*/ 158 h 1481"/>
                  <a:gd name="T12" fmla="*/ 595 w 1032"/>
                  <a:gd name="T13" fmla="*/ 1360 h 1481"/>
                  <a:gd name="T14" fmla="*/ 308 w 1032"/>
                  <a:gd name="T15" fmla="*/ 1360 h 1481"/>
                  <a:gd name="T16" fmla="*/ 247 w 1032"/>
                  <a:gd name="T17" fmla="*/ 1420 h 1481"/>
                  <a:gd name="T18" fmla="*/ 308 w 1032"/>
                  <a:gd name="T19" fmla="*/ 1481 h 1481"/>
                  <a:gd name="T20" fmla="*/ 957 w 1032"/>
                  <a:gd name="T21" fmla="*/ 1481 h 1481"/>
                  <a:gd name="T22" fmla="*/ 1018 w 1032"/>
                  <a:gd name="T23" fmla="*/ 1420 h 1481"/>
                  <a:gd name="T24" fmla="*/ 957 w 1032"/>
                  <a:gd name="T25" fmla="*/ 1360 h 1481"/>
                  <a:gd name="T26" fmla="*/ 845 w 1032"/>
                  <a:gd name="T27" fmla="*/ 1360 h 1481"/>
                  <a:gd name="T28" fmla="*/ 845 w 1032"/>
                  <a:gd name="T29" fmla="*/ 158 h 1481"/>
                  <a:gd name="T30" fmla="*/ 953 w 1032"/>
                  <a:gd name="T31" fmla="*/ 158 h 1481"/>
                  <a:gd name="T32" fmla="*/ 1032 w 1032"/>
                  <a:gd name="T33" fmla="*/ 79 h 1481"/>
                  <a:gd name="T34" fmla="*/ 953 w 1032"/>
                  <a:gd name="T35"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2" h="1481">
                    <a:moveTo>
                      <a:pt x="953" y="0"/>
                    </a:moveTo>
                    <a:cubicBezTo>
                      <a:pt x="938" y="0"/>
                      <a:pt x="925" y="0"/>
                      <a:pt x="911" y="0"/>
                    </a:cubicBezTo>
                    <a:cubicBezTo>
                      <a:pt x="435" y="0"/>
                      <a:pt x="79" y="0"/>
                      <a:pt x="79" y="0"/>
                    </a:cubicBezTo>
                    <a:cubicBezTo>
                      <a:pt x="35" y="0"/>
                      <a:pt x="0" y="35"/>
                      <a:pt x="0" y="79"/>
                    </a:cubicBezTo>
                    <a:cubicBezTo>
                      <a:pt x="0" y="123"/>
                      <a:pt x="35" y="158"/>
                      <a:pt x="79" y="158"/>
                    </a:cubicBezTo>
                    <a:cubicBezTo>
                      <a:pt x="595" y="158"/>
                      <a:pt x="595" y="158"/>
                      <a:pt x="595" y="158"/>
                    </a:cubicBezTo>
                    <a:cubicBezTo>
                      <a:pt x="595" y="1360"/>
                      <a:pt x="595" y="1360"/>
                      <a:pt x="595" y="1360"/>
                    </a:cubicBezTo>
                    <a:cubicBezTo>
                      <a:pt x="483" y="1360"/>
                      <a:pt x="308" y="1360"/>
                      <a:pt x="308" y="1360"/>
                    </a:cubicBezTo>
                    <a:cubicBezTo>
                      <a:pt x="275" y="1360"/>
                      <a:pt x="247" y="1388"/>
                      <a:pt x="247" y="1420"/>
                    </a:cubicBezTo>
                    <a:cubicBezTo>
                      <a:pt x="247" y="1453"/>
                      <a:pt x="275" y="1481"/>
                      <a:pt x="308" y="1481"/>
                    </a:cubicBezTo>
                    <a:cubicBezTo>
                      <a:pt x="420" y="1481"/>
                      <a:pt x="957" y="1481"/>
                      <a:pt x="957" y="1481"/>
                    </a:cubicBezTo>
                    <a:cubicBezTo>
                      <a:pt x="992" y="1481"/>
                      <a:pt x="1018" y="1453"/>
                      <a:pt x="1018" y="1420"/>
                    </a:cubicBezTo>
                    <a:cubicBezTo>
                      <a:pt x="1018" y="1388"/>
                      <a:pt x="992" y="1360"/>
                      <a:pt x="957" y="1360"/>
                    </a:cubicBezTo>
                    <a:cubicBezTo>
                      <a:pt x="845" y="1360"/>
                      <a:pt x="845" y="1360"/>
                      <a:pt x="845" y="1360"/>
                    </a:cubicBezTo>
                    <a:cubicBezTo>
                      <a:pt x="845" y="158"/>
                      <a:pt x="845" y="158"/>
                      <a:pt x="845" y="158"/>
                    </a:cubicBezTo>
                    <a:cubicBezTo>
                      <a:pt x="953" y="158"/>
                      <a:pt x="953" y="158"/>
                      <a:pt x="953" y="158"/>
                    </a:cubicBezTo>
                    <a:cubicBezTo>
                      <a:pt x="997" y="158"/>
                      <a:pt x="1032" y="123"/>
                      <a:pt x="1032" y="79"/>
                    </a:cubicBezTo>
                    <a:cubicBezTo>
                      <a:pt x="1032" y="35"/>
                      <a:pt x="997" y="0"/>
                      <a:pt x="953" y="0"/>
                    </a:cubicBezTo>
                    <a:close/>
                  </a:path>
                </a:pathLst>
              </a:custGeom>
              <a:solidFill>
                <a:srgbClr val="A5A5A5"/>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8" name="Freeform 9"/>
              <p:cNvSpPr/>
              <p:nvPr/>
            </p:nvSpPr>
            <p:spPr bwMode="auto">
              <a:xfrm>
                <a:off x="7359649" y="2045981"/>
                <a:ext cx="652463" cy="520700"/>
              </a:xfrm>
              <a:custGeom>
                <a:avLst/>
                <a:gdLst>
                  <a:gd name="T0" fmla="*/ 624 w 657"/>
                  <a:gd name="T1" fmla="*/ 6 h 525"/>
                  <a:gd name="T2" fmla="*/ 576 w 657"/>
                  <a:gd name="T3" fmla="*/ 32 h 525"/>
                  <a:gd name="T4" fmla="*/ 576 w 657"/>
                  <a:gd name="T5" fmla="*/ 32 h 525"/>
                  <a:gd name="T6" fmla="*/ 576 w 657"/>
                  <a:gd name="T7" fmla="*/ 33 h 525"/>
                  <a:gd name="T8" fmla="*/ 576 w 657"/>
                  <a:gd name="T9" fmla="*/ 34 h 525"/>
                  <a:gd name="T10" fmla="*/ 575 w 657"/>
                  <a:gd name="T11" fmla="*/ 35 h 525"/>
                  <a:gd name="T12" fmla="*/ 468 w 657"/>
                  <a:gd name="T13" fmla="*/ 447 h 525"/>
                  <a:gd name="T14" fmla="*/ 39 w 657"/>
                  <a:gd name="T15" fmla="*/ 447 h 525"/>
                  <a:gd name="T16" fmla="*/ 39 w 657"/>
                  <a:gd name="T17" fmla="*/ 447 h 525"/>
                  <a:gd name="T18" fmla="*/ 0 w 657"/>
                  <a:gd name="T19" fmla="*/ 486 h 525"/>
                  <a:gd name="T20" fmla="*/ 39 w 657"/>
                  <a:gd name="T21" fmla="*/ 525 h 525"/>
                  <a:gd name="T22" fmla="*/ 39 w 657"/>
                  <a:gd name="T23" fmla="*/ 525 h 525"/>
                  <a:gd name="T24" fmla="*/ 498 w 657"/>
                  <a:gd name="T25" fmla="*/ 525 h 525"/>
                  <a:gd name="T26" fmla="*/ 536 w 657"/>
                  <a:gd name="T27" fmla="*/ 496 h 525"/>
                  <a:gd name="T28" fmla="*/ 536 w 657"/>
                  <a:gd name="T29" fmla="*/ 496 h 525"/>
                  <a:gd name="T30" fmla="*/ 652 w 657"/>
                  <a:gd name="T31" fmla="*/ 52 h 525"/>
                  <a:gd name="T32" fmla="*/ 652 w 657"/>
                  <a:gd name="T33" fmla="*/ 52 h 525"/>
                  <a:gd name="T34" fmla="*/ 624 w 657"/>
                  <a:gd name="T35" fmla="*/ 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525">
                    <a:moveTo>
                      <a:pt x="624" y="6"/>
                    </a:moveTo>
                    <a:cubicBezTo>
                      <a:pt x="603" y="0"/>
                      <a:pt x="582" y="12"/>
                      <a:pt x="576" y="32"/>
                    </a:cubicBezTo>
                    <a:cubicBezTo>
                      <a:pt x="576" y="32"/>
                      <a:pt x="576" y="32"/>
                      <a:pt x="576" y="32"/>
                    </a:cubicBezTo>
                    <a:cubicBezTo>
                      <a:pt x="576" y="33"/>
                      <a:pt x="576" y="33"/>
                      <a:pt x="576" y="33"/>
                    </a:cubicBezTo>
                    <a:cubicBezTo>
                      <a:pt x="576" y="33"/>
                      <a:pt x="576" y="34"/>
                      <a:pt x="576" y="34"/>
                    </a:cubicBezTo>
                    <a:cubicBezTo>
                      <a:pt x="576" y="34"/>
                      <a:pt x="576" y="34"/>
                      <a:pt x="575" y="35"/>
                    </a:cubicBezTo>
                    <a:cubicBezTo>
                      <a:pt x="468" y="447"/>
                      <a:pt x="468" y="447"/>
                      <a:pt x="468" y="447"/>
                    </a:cubicBezTo>
                    <a:cubicBezTo>
                      <a:pt x="39" y="447"/>
                      <a:pt x="39" y="447"/>
                      <a:pt x="39" y="447"/>
                    </a:cubicBezTo>
                    <a:cubicBezTo>
                      <a:pt x="39" y="447"/>
                      <a:pt x="39" y="447"/>
                      <a:pt x="39" y="447"/>
                    </a:cubicBezTo>
                    <a:cubicBezTo>
                      <a:pt x="18" y="447"/>
                      <a:pt x="0" y="464"/>
                      <a:pt x="0" y="486"/>
                    </a:cubicBezTo>
                    <a:cubicBezTo>
                      <a:pt x="0" y="508"/>
                      <a:pt x="18" y="525"/>
                      <a:pt x="39" y="525"/>
                    </a:cubicBezTo>
                    <a:cubicBezTo>
                      <a:pt x="39" y="525"/>
                      <a:pt x="39" y="525"/>
                      <a:pt x="39" y="525"/>
                    </a:cubicBezTo>
                    <a:cubicBezTo>
                      <a:pt x="498" y="525"/>
                      <a:pt x="498" y="525"/>
                      <a:pt x="498" y="525"/>
                    </a:cubicBezTo>
                    <a:cubicBezTo>
                      <a:pt x="516" y="525"/>
                      <a:pt x="532" y="513"/>
                      <a:pt x="536" y="496"/>
                    </a:cubicBezTo>
                    <a:cubicBezTo>
                      <a:pt x="536" y="496"/>
                      <a:pt x="536" y="496"/>
                      <a:pt x="536" y="496"/>
                    </a:cubicBezTo>
                    <a:cubicBezTo>
                      <a:pt x="652" y="52"/>
                      <a:pt x="652" y="52"/>
                      <a:pt x="652" y="52"/>
                    </a:cubicBezTo>
                    <a:cubicBezTo>
                      <a:pt x="652" y="52"/>
                      <a:pt x="652" y="52"/>
                      <a:pt x="652" y="52"/>
                    </a:cubicBezTo>
                    <a:cubicBezTo>
                      <a:pt x="657" y="32"/>
                      <a:pt x="644" y="11"/>
                      <a:pt x="624" y="6"/>
                    </a:cubicBezTo>
                    <a:close/>
                  </a:path>
                </a:pathLst>
              </a:custGeom>
              <a:solidFill>
                <a:srgbClr val="00B0F0"/>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9" name="Freeform 10"/>
              <p:cNvSpPr>
                <a:spLocks noEditPoints="1"/>
              </p:cNvSpPr>
              <p:nvPr/>
            </p:nvSpPr>
            <p:spPr bwMode="auto">
              <a:xfrm>
                <a:off x="7385049" y="1947556"/>
                <a:ext cx="350838" cy="354012"/>
              </a:xfrm>
              <a:custGeom>
                <a:avLst/>
                <a:gdLst>
                  <a:gd name="T0" fmla="*/ 328 w 353"/>
                  <a:gd name="T1" fmla="*/ 185 h 355"/>
                  <a:gd name="T2" fmla="*/ 327 w 353"/>
                  <a:gd name="T3" fmla="*/ 168 h 355"/>
                  <a:gd name="T4" fmla="*/ 352 w 353"/>
                  <a:gd name="T5" fmla="*/ 150 h 355"/>
                  <a:gd name="T6" fmla="*/ 342 w 353"/>
                  <a:gd name="T7" fmla="*/ 110 h 355"/>
                  <a:gd name="T8" fmla="*/ 310 w 353"/>
                  <a:gd name="T9" fmla="*/ 109 h 355"/>
                  <a:gd name="T10" fmla="*/ 302 w 353"/>
                  <a:gd name="T11" fmla="*/ 95 h 355"/>
                  <a:gd name="T12" fmla="*/ 316 w 353"/>
                  <a:gd name="T13" fmla="*/ 65 h 355"/>
                  <a:gd name="T14" fmla="*/ 285 w 353"/>
                  <a:gd name="T15" fmla="*/ 36 h 355"/>
                  <a:gd name="T16" fmla="*/ 257 w 353"/>
                  <a:gd name="T17" fmla="*/ 50 h 355"/>
                  <a:gd name="T18" fmla="*/ 243 w 353"/>
                  <a:gd name="T19" fmla="*/ 42 h 355"/>
                  <a:gd name="T20" fmla="*/ 241 w 353"/>
                  <a:gd name="T21" fmla="*/ 11 h 355"/>
                  <a:gd name="T22" fmla="*/ 220 w 353"/>
                  <a:gd name="T23" fmla="*/ 5 h 355"/>
                  <a:gd name="T24" fmla="*/ 200 w 353"/>
                  <a:gd name="T25" fmla="*/ 0 h 355"/>
                  <a:gd name="T26" fmla="*/ 184 w 353"/>
                  <a:gd name="T27" fmla="*/ 27 h 355"/>
                  <a:gd name="T28" fmla="*/ 167 w 353"/>
                  <a:gd name="T29" fmla="*/ 27 h 355"/>
                  <a:gd name="T30" fmla="*/ 149 w 353"/>
                  <a:gd name="T31" fmla="*/ 1 h 355"/>
                  <a:gd name="T32" fmla="*/ 109 w 353"/>
                  <a:gd name="T33" fmla="*/ 12 h 355"/>
                  <a:gd name="T34" fmla="*/ 107 w 353"/>
                  <a:gd name="T35" fmla="*/ 43 h 355"/>
                  <a:gd name="T36" fmla="*/ 93 w 353"/>
                  <a:gd name="T37" fmla="*/ 52 h 355"/>
                  <a:gd name="T38" fmla="*/ 65 w 353"/>
                  <a:gd name="T39" fmla="*/ 38 h 355"/>
                  <a:gd name="T40" fmla="*/ 36 w 353"/>
                  <a:gd name="T41" fmla="*/ 68 h 355"/>
                  <a:gd name="T42" fmla="*/ 49 w 353"/>
                  <a:gd name="T43" fmla="*/ 96 h 355"/>
                  <a:gd name="T44" fmla="*/ 41 w 353"/>
                  <a:gd name="T45" fmla="*/ 111 h 355"/>
                  <a:gd name="T46" fmla="*/ 10 w 353"/>
                  <a:gd name="T47" fmla="*/ 113 h 355"/>
                  <a:gd name="T48" fmla="*/ 5 w 353"/>
                  <a:gd name="T49" fmla="*/ 133 h 355"/>
                  <a:gd name="T50" fmla="*/ 0 w 353"/>
                  <a:gd name="T51" fmla="*/ 154 h 355"/>
                  <a:gd name="T52" fmla="*/ 26 w 353"/>
                  <a:gd name="T53" fmla="*/ 171 h 355"/>
                  <a:gd name="T54" fmla="*/ 26 w 353"/>
                  <a:gd name="T55" fmla="*/ 187 h 355"/>
                  <a:gd name="T56" fmla="*/ 0 w 353"/>
                  <a:gd name="T57" fmla="*/ 206 h 355"/>
                  <a:gd name="T58" fmla="*/ 11 w 353"/>
                  <a:gd name="T59" fmla="*/ 246 h 355"/>
                  <a:gd name="T60" fmla="*/ 43 w 353"/>
                  <a:gd name="T61" fmla="*/ 247 h 355"/>
                  <a:gd name="T62" fmla="*/ 52 w 353"/>
                  <a:gd name="T63" fmla="*/ 261 h 355"/>
                  <a:gd name="T64" fmla="*/ 38 w 353"/>
                  <a:gd name="T65" fmla="*/ 290 h 355"/>
                  <a:gd name="T66" fmla="*/ 68 w 353"/>
                  <a:gd name="T67" fmla="*/ 320 h 355"/>
                  <a:gd name="T68" fmla="*/ 96 w 353"/>
                  <a:gd name="T69" fmla="*/ 305 h 355"/>
                  <a:gd name="T70" fmla="*/ 110 w 353"/>
                  <a:gd name="T71" fmla="*/ 314 h 355"/>
                  <a:gd name="T72" fmla="*/ 112 w 353"/>
                  <a:gd name="T73" fmla="*/ 344 h 355"/>
                  <a:gd name="T74" fmla="*/ 132 w 353"/>
                  <a:gd name="T75" fmla="*/ 350 h 355"/>
                  <a:gd name="T76" fmla="*/ 153 w 353"/>
                  <a:gd name="T77" fmla="*/ 355 h 355"/>
                  <a:gd name="T78" fmla="*/ 170 w 353"/>
                  <a:gd name="T79" fmla="*/ 329 h 355"/>
                  <a:gd name="T80" fmla="*/ 186 w 353"/>
                  <a:gd name="T81" fmla="*/ 329 h 355"/>
                  <a:gd name="T82" fmla="*/ 204 w 353"/>
                  <a:gd name="T83" fmla="*/ 355 h 355"/>
                  <a:gd name="T84" fmla="*/ 244 w 353"/>
                  <a:gd name="T85" fmla="*/ 344 h 355"/>
                  <a:gd name="T86" fmla="*/ 246 w 353"/>
                  <a:gd name="T87" fmla="*/ 312 h 355"/>
                  <a:gd name="T88" fmla="*/ 260 w 353"/>
                  <a:gd name="T89" fmla="*/ 304 h 355"/>
                  <a:gd name="T90" fmla="*/ 288 w 353"/>
                  <a:gd name="T91" fmla="*/ 318 h 355"/>
                  <a:gd name="T92" fmla="*/ 318 w 353"/>
                  <a:gd name="T93" fmla="*/ 288 h 355"/>
                  <a:gd name="T94" fmla="*/ 303 w 353"/>
                  <a:gd name="T95" fmla="*/ 260 h 355"/>
                  <a:gd name="T96" fmla="*/ 311 w 353"/>
                  <a:gd name="T97" fmla="*/ 245 h 355"/>
                  <a:gd name="T98" fmla="*/ 342 w 353"/>
                  <a:gd name="T99" fmla="*/ 243 h 355"/>
                  <a:gd name="T100" fmla="*/ 348 w 353"/>
                  <a:gd name="T101" fmla="*/ 222 h 355"/>
                  <a:gd name="T102" fmla="*/ 353 w 353"/>
                  <a:gd name="T103" fmla="*/ 202 h 355"/>
                  <a:gd name="T104" fmla="*/ 328 w 353"/>
                  <a:gd name="T105" fmla="*/ 185 h 355"/>
                  <a:gd name="T106" fmla="*/ 328 w 353"/>
                  <a:gd name="T107" fmla="*/ 185 h 355"/>
                  <a:gd name="T108" fmla="*/ 152 w 353"/>
                  <a:gd name="T109" fmla="*/ 272 h 355"/>
                  <a:gd name="T110" fmla="*/ 83 w 353"/>
                  <a:gd name="T111" fmla="*/ 154 h 355"/>
                  <a:gd name="T112" fmla="*/ 200 w 353"/>
                  <a:gd name="T113" fmla="*/ 84 h 355"/>
                  <a:gd name="T114" fmla="*/ 270 w 353"/>
                  <a:gd name="T115" fmla="*/ 202 h 355"/>
                  <a:gd name="T116" fmla="*/ 152 w 353"/>
                  <a:gd name="T117" fmla="*/ 2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355">
                    <a:moveTo>
                      <a:pt x="328" y="185"/>
                    </a:moveTo>
                    <a:cubicBezTo>
                      <a:pt x="328" y="179"/>
                      <a:pt x="328" y="174"/>
                      <a:pt x="327" y="168"/>
                    </a:cubicBezTo>
                    <a:cubicBezTo>
                      <a:pt x="352" y="150"/>
                      <a:pt x="352" y="150"/>
                      <a:pt x="352" y="150"/>
                    </a:cubicBezTo>
                    <a:cubicBezTo>
                      <a:pt x="342" y="110"/>
                      <a:pt x="342" y="110"/>
                      <a:pt x="342" y="110"/>
                    </a:cubicBezTo>
                    <a:cubicBezTo>
                      <a:pt x="310" y="109"/>
                      <a:pt x="310" y="109"/>
                      <a:pt x="310" y="109"/>
                    </a:cubicBezTo>
                    <a:cubicBezTo>
                      <a:pt x="308" y="103"/>
                      <a:pt x="305" y="98"/>
                      <a:pt x="302" y="95"/>
                    </a:cubicBezTo>
                    <a:cubicBezTo>
                      <a:pt x="316" y="65"/>
                      <a:pt x="316" y="65"/>
                      <a:pt x="316" y="65"/>
                    </a:cubicBezTo>
                    <a:cubicBezTo>
                      <a:pt x="285" y="36"/>
                      <a:pt x="285" y="36"/>
                      <a:pt x="285" y="36"/>
                    </a:cubicBezTo>
                    <a:cubicBezTo>
                      <a:pt x="257" y="50"/>
                      <a:pt x="257" y="50"/>
                      <a:pt x="257" y="50"/>
                    </a:cubicBezTo>
                    <a:cubicBezTo>
                      <a:pt x="253" y="48"/>
                      <a:pt x="248" y="45"/>
                      <a:pt x="243" y="42"/>
                    </a:cubicBezTo>
                    <a:cubicBezTo>
                      <a:pt x="241" y="11"/>
                      <a:pt x="241" y="11"/>
                      <a:pt x="241" y="11"/>
                    </a:cubicBezTo>
                    <a:cubicBezTo>
                      <a:pt x="220" y="5"/>
                      <a:pt x="220" y="5"/>
                      <a:pt x="220" y="5"/>
                    </a:cubicBezTo>
                    <a:cubicBezTo>
                      <a:pt x="200" y="0"/>
                      <a:pt x="200" y="0"/>
                      <a:pt x="200" y="0"/>
                    </a:cubicBezTo>
                    <a:cubicBezTo>
                      <a:pt x="184" y="27"/>
                      <a:pt x="184" y="27"/>
                      <a:pt x="184" y="27"/>
                    </a:cubicBezTo>
                    <a:cubicBezTo>
                      <a:pt x="178" y="27"/>
                      <a:pt x="172" y="27"/>
                      <a:pt x="167" y="27"/>
                    </a:cubicBezTo>
                    <a:cubicBezTo>
                      <a:pt x="149" y="1"/>
                      <a:pt x="149" y="1"/>
                      <a:pt x="149" y="1"/>
                    </a:cubicBezTo>
                    <a:cubicBezTo>
                      <a:pt x="109" y="12"/>
                      <a:pt x="109" y="12"/>
                      <a:pt x="109" y="12"/>
                    </a:cubicBezTo>
                    <a:cubicBezTo>
                      <a:pt x="107" y="43"/>
                      <a:pt x="107" y="43"/>
                      <a:pt x="107" y="43"/>
                    </a:cubicBezTo>
                    <a:cubicBezTo>
                      <a:pt x="102" y="46"/>
                      <a:pt x="97" y="49"/>
                      <a:pt x="93" y="52"/>
                    </a:cubicBezTo>
                    <a:cubicBezTo>
                      <a:pt x="65" y="38"/>
                      <a:pt x="65" y="38"/>
                      <a:pt x="65" y="38"/>
                    </a:cubicBezTo>
                    <a:cubicBezTo>
                      <a:pt x="36" y="68"/>
                      <a:pt x="36" y="68"/>
                      <a:pt x="36" y="68"/>
                    </a:cubicBezTo>
                    <a:cubicBezTo>
                      <a:pt x="49" y="96"/>
                      <a:pt x="49" y="96"/>
                      <a:pt x="49" y="96"/>
                    </a:cubicBezTo>
                    <a:cubicBezTo>
                      <a:pt x="47" y="101"/>
                      <a:pt x="44" y="106"/>
                      <a:pt x="41" y="111"/>
                    </a:cubicBezTo>
                    <a:cubicBezTo>
                      <a:pt x="10" y="113"/>
                      <a:pt x="10" y="113"/>
                      <a:pt x="10" y="113"/>
                    </a:cubicBezTo>
                    <a:cubicBezTo>
                      <a:pt x="5" y="133"/>
                      <a:pt x="5" y="133"/>
                      <a:pt x="5" y="133"/>
                    </a:cubicBezTo>
                    <a:cubicBezTo>
                      <a:pt x="0" y="154"/>
                      <a:pt x="0" y="154"/>
                      <a:pt x="0" y="154"/>
                    </a:cubicBezTo>
                    <a:cubicBezTo>
                      <a:pt x="26" y="171"/>
                      <a:pt x="26" y="171"/>
                      <a:pt x="26" y="171"/>
                    </a:cubicBezTo>
                    <a:cubicBezTo>
                      <a:pt x="26" y="177"/>
                      <a:pt x="26" y="182"/>
                      <a:pt x="26" y="187"/>
                    </a:cubicBezTo>
                    <a:cubicBezTo>
                      <a:pt x="0" y="206"/>
                      <a:pt x="0" y="206"/>
                      <a:pt x="0" y="206"/>
                    </a:cubicBezTo>
                    <a:cubicBezTo>
                      <a:pt x="11" y="246"/>
                      <a:pt x="11" y="246"/>
                      <a:pt x="11" y="246"/>
                    </a:cubicBezTo>
                    <a:cubicBezTo>
                      <a:pt x="43" y="247"/>
                      <a:pt x="43" y="247"/>
                      <a:pt x="43" y="247"/>
                    </a:cubicBezTo>
                    <a:cubicBezTo>
                      <a:pt x="46" y="253"/>
                      <a:pt x="48" y="257"/>
                      <a:pt x="52" y="261"/>
                    </a:cubicBezTo>
                    <a:cubicBezTo>
                      <a:pt x="38" y="290"/>
                      <a:pt x="38" y="290"/>
                      <a:pt x="38" y="290"/>
                    </a:cubicBezTo>
                    <a:cubicBezTo>
                      <a:pt x="68" y="320"/>
                      <a:pt x="68" y="320"/>
                      <a:pt x="68" y="320"/>
                    </a:cubicBezTo>
                    <a:cubicBezTo>
                      <a:pt x="96" y="305"/>
                      <a:pt x="96" y="305"/>
                      <a:pt x="96" y="305"/>
                    </a:cubicBezTo>
                    <a:cubicBezTo>
                      <a:pt x="100" y="308"/>
                      <a:pt x="104" y="311"/>
                      <a:pt x="110" y="314"/>
                    </a:cubicBezTo>
                    <a:cubicBezTo>
                      <a:pt x="112" y="344"/>
                      <a:pt x="112" y="344"/>
                      <a:pt x="112" y="344"/>
                    </a:cubicBezTo>
                    <a:cubicBezTo>
                      <a:pt x="132" y="350"/>
                      <a:pt x="132" y="350"/>
                      <a:pt x="132" y="350"/>
                    </a:cubicBezTo>
                    <a:cubicBezTo>
                      <a:pt x="153" y="355"/>
                      <a:pt x="153" y="355"/>
                      <a:pt x="153" y="355"/>
                    </a:cubicBezTo>
                    <a:cubicBezTo>
                      <a:pt x="170" y="329"/>
                      <a:pt x="170" y="329"/>
                      <a:pt x="170" y="329"/>
                    </a:cubicBezTo>
                    <a:cubicBezTo>
                      <a:pt x="176" y="329"/>
                      <a:pt x="181" y="329"/>
                      <a:pt x="186" y="329"/>
                    </a:cubicBezTo>
                    <a:cubicBezTo>
                      <a:pt x="204" y="355"/>
                      <a:pt x="204" y="355"/>
                      <a:pt x="204" y="355"/>
                    </a:cubicBezTo>
                    <a:cubicBezTo>
                      <a:pt x="244" y="344"/>
                      <a:pt x="244" y="344"/>
                      <a:pt x="244" y="344"/>
                    </a:cubicBezTo>
                    <a:cubicBezTo>
                      <a:pt x="246" y="312"/>
                      <a:pt x="246" y="312"/>
                      <a:pt x="246" y="312"/>
                    </a:cubicBezTo>
                    <a:cubicBezTo>
                      <a:pt x="250" y="310"/>
                      <a:pt x="256" y="307"/>
                      <a:pt x="260" y="304"/>
                    </a:cubicBezTo>
                    <a:cubicBezTo>
                      <a:pt x="288" y="318"/>
                      <a:pt x="288" y="318"/>
                      <a:pt x="288" y="318"/>
                    </a:cubicBezTo>
                    <a:cubicBezTo>
                      <a:pt x="318" y="288"/>
                      <a:pt x="318" y="288"/>
                      <a:pt x="318" y="288"/>
                    </a:cubicBezTo>
                    <a:cubicBezTo>
                      <a:pt x="303" y="260"/>
                      <a:pt x="303" y="260"/>
                      <a:pt x="303" y="260"/>
                    </a:cubicBezTo>
                    <a:cubicBezTo>
                      <a:pt x="306" y="255"/>
                      <a:pt x="309" y="250"/>
                      <a:pt x="311" y="245"/>
                    </a:cubicBezTo>
                    <a:cubicBezTo>
                      <a:pt x="342" y="243"/>
                      <a:pt x="342" y="243"/>
                      <a:pt x="342" y="243"/>
                    </a:cubicBezTo>
                    <a:cubicBezTo>
                      <a:pt x="348" y="222"/>
                      <a:pt x="348" y="222"/>
                      <a:pt x="348" y="222"/>
                    </a:cubicBezTo>
                    <a:cubicBezTo>
                      <a:pt x="353" y="202"/>
                      <a:pt x="353" y="202"/>
                      <a:pt x="353" y="202"/>
                    </a:cubicBezTo>
                    <a:cubicBezTo>
                      <a:pt x="328" y="185"/>
                      <a:pt x="328" y="185"/>
                      <a:pt x="328" y="185"/>
                    </a:cubicBezTo>
                    <a:cubicBezTo>
                      <a:pt x="328" y="185"/>
                      <a:pt x="328" y="185"/>
                      <a:pt x="328" y="185"/>
                    </a:cubicBezTo>
                    <a:close/>
                    <a:moveTo>
                      <a:pt x="152" y="272"/>
                    </a:moveTo>
                    <a:cubicBezTo>
                      <a:pt x="101" y="258"/>
                      <a:pt x="70" y="206"/>
                      <a:pt x="83" y="154"/>
                    </a:cubicBezTo>
                    <a:cubicBezTo>
                      <a:pt x="97" y="102"/>
                      <a:pt x="149" y="71"/>
                      <a:pt x="200" y="84"/>
                    </a:cubicBezTo>
                    <a:cubicBezTo>
                      <a:pt x="252" y="98"/>
                      <a:pt x="283" y="150"/>
                      <a:pt x="270" y="202"/>
                    </a:cubicBezTo>
                    <a:cubicBezTo>
                      <a:pt x="257" y="254"/>
                      <a:pt x="204" y="285"/>
                      <a:pt x="152" y="272"/>
                    </a:cubicBezTo>
                    <a:close/>
                  </a:path>
                </a:pathLst>
              </a:custGeom>
              <a:solidFill>
                <a:sysClr val="window" lastClr="FFFFFF">
                  <a:lumMod val="50000"/>
                </a:sysClr>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grpSp>
        <p:sp>
          <p:nvSpPr>
            <p:cNvPr id="30" name="Freeform 26"/>
            <p:cNvSpPr>
              <a:spLocks noEditPoints="1"/>
            </p:cNvSpPr>
            <p:nvPr/>
          </p:nvSpPr>
          <p:spPr bwMode="auto">
            <a:xfrm>
              <a:off x="1573031" y="1493943"/>
              <a:ext cx="409220" cy="41114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00B0F0"/>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rgbClr val="ED7D31"/>
                </a:solidFill>
                <a:latin typeface="Arial" panose="020B0604020202020204"/>
                <a:ea typeface="微软雅黑" panose="020B0503020204020204" charset="-122"/>
              </a:endParaRPr>
            </a:p>
          </p:txBody>
        </p:sp>
        <p:sp>
          <p:nvSpPr>
            <p:cNvPr id="31"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573032" y="2548443"/>
              <a:ext cx="4288178" cy="1025922"/>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9250">
                <a:lnSpc>
                  <a:spcPts val="1600"/>
                </a:lnSpc>
                <a:spcBef>
                  <a:spcPts val="915"/>
                </a:spcBef>
              </a:pPr>
              <a:r>
                <a:rPr lang="en-US" altLang="zh-CN" sz="1080" dirty="0">
                  <a:solidFill>
                    <a:schemeClr val="tx1">
                      <a:lumMod val="65000"/>
                      <a:lumOff val="35000"/>
                    </a:schemeClr>
                  </a:solidFill>
                  <a:latin typeface="Arial" panose="020B0604020202020204"/>
                  <a:ea typeface="MS PGothic" panose="020B0600070205080204" charset="-128"/>
                  <a:cs typeface="Lato" charset="0"/>
                </a:rPr>
                <a:t>Lorem ipsum dolor sit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amet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consectetur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adipiscing</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condimentum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in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tortor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Class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aptent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taciti</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sociosqu</a:t>
              </a:r>
              <a:r>
                <a:rPr lang="en-US" altLang="zh-CN" sz="1080" dirty="0">
                  <a:solidFill>
                    <a:schemeClr val="tx1">
                      <a:lumMod val="65000"/>
                      <a:lumOff val="35000"/>
                    </a:schemeClr>
                  </a:solidFill>
                  <a:latin typeface="Arial" panose="020B0604020202020204"/>
                  <a:ea typeface="MS PGothic" panose="020B0600070205080204" charset="-128"/>
                  <a:cs typeface="Lato" charset="0"/>
                </a:rPr>
                <a:t> ad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litora</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torquent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conubia</a:t>
              </a:r>
              <a:r>
                <a:rPr lang="en-US" altLang="zh-CN" sz="1080" dirty="0">
                  <a:solidFill>
                    <a:schemeClr val="tx1">
                      <a:lumMod val="65000"/>
                      <a:lumOff val="35000"/>
                    </a:schemeClr>
                  </a:solidFill>
                  <a:latin typeface="Arial" panose="020B0604020202020204"/>
                  <a:ea typeface="MS PGothic" panose="020B0600070205080204" charset="-128"/>
                  <a:cs typeface="Lato" charset="0"/>
                </a:rPr>
                <a:t> nostra,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inceptos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himenaeos</a:t>
              </a:r>
              <a:r>
                <a:rPr lang="en-US" altLang="zh-CN" sz="1080" dirty="0">
                  <a:solidFill>
                    <a:schemeClr val="tx1">
                      <a:lumMod val="65000"/>
                      <a:lumOff val="35000"/>
                    </a:schemeClr>
                  </a:solidFill>
                  <a:latin typeface="Arial" panose="020B0604020202020204"/>
                  <a:ea typeface="MS PGothic" panose="020B0600070205080204" charset="-128"/>
                  <a:cs typeface="Lato" charset="0"/>
                </a:rPr>
                <a:t>. Nunc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bibendum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scelerisque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turpis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a:t>
              </a:r>
              <a:r>
                <a:rPr lang="en-US" altLang="zh-CN" sz="1080" dirty="0">
                  <a:solidFill>
                    <a:schemeClr val="tx1">
                      <a:lumMod val="65000"/>
                      <a:lumOff val="35000"/>
                    </a:schemeClr>
                  </a:solidFill>
                  <a:latin typeface="Arial" panose="020B0604020202020204"/>
                  <a:ea typeface="MS PGothic" panose="020B0600070205080204" charset="-128"/>
                  <a:cs typeface="Lato" charset="0"/>
                </a:rPr>
                <a:t> semper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augue</a:t>
              </a:r>
              <a:r>
                <a:rPr lang="en-US" altLang="zh-CN" sz="1080" dirty="0">
                  <a:solidFill>
                    <a:schemeClr val="tx1">
                      <a:lumMod val="65000"/>
                      <a:lumOff val="35000"/>
                    </a:schemeClr>
                  </a:solidFill>
                  <a:latin typeface="Arial" panose="020B0604020202020204"/>
                  <a:ea typeface="MS PGothic" panose="020B0600070205080204" charset="-128"/>
                  <a:cs typeface="Lato" charset="0"/>
                </a:rPr>
                <a:t>, non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ornare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tellus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endParaRPr lang="en-US" altLang="zh-CN" sz="1080" dirty="0">
                <a:solidFill>
                  <a:schemeClr val="tx1">
                    <a:lumMod val="65000"/>
                    <a:lumOff val="35000"/>
                  </a:schemeClr>
                </a:solidFill>
                <a:latin typeface="Arial" panose="020B0604020202020204"/>
                <a:ea typeface="MS PGothic" panose="020B0600070205080204" charset="-128"/>
                <a:cs typeface="Lato" charset="0"/>
              </a:endParaRPr>
            </a:p>
          </p:txBody>
        </p:sp>
        <p:sp>
          <p:nvSpPr>
            <p:cNvPr id="32" name="文本框 1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573033" y="1973748"/>
              <a:ext cx="3206343" cy="391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lnSpc>
                  <a:spcPts val="2330"/>
                </a:lnSpc>
              </a:pPr>
              <a:endParaRPr lang="zh-CN" altLang="en-US" sz="1945" b="1" dirty="0">
                <a:solidFill>
                  <a:sysClr val="windowText" lastClr="000000">
                    <a:lumMod val="75000"/>
                    <a:lumOff val="25000"/>
                  </a:sysClr>
                </a:solidFill>
                <a:latin typeface="Arial" panose="020B0604020202020204"/>
                <a:ea typeface="微软雅黑" panose="020B0503020204020204" charset="-122"/>
              </a:endParaRPr>
            </a:p>
          </p:txBody>
        </p:sp>
        <p:sp>
          <p:nvSpPr>
            <p:cNvPr id="33"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573031" y="3922370"/>
              <a:ext cx="4288178" cy="1025922"/>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9250">
                <a:lnSpc>
                  <a:spcPts val="1600"/>
                </a:lnSpc>
                <a:spcBef>
                  <a:spcPts val="915"/>
                </a:spcBef>
              </a:pPr>
              <a:r>
                <a:rPr lang="en-US" altLang="zh-CN" sz="1080" dirty="0">
                  <a:solidFill>
                    <a:schemeClr val="tx1">
                      <a:lumMod val="65000"/>
                      <a:lumOff val="35000"/>
                    </a:schemeClr>
                  </a:solidFill>
                  <a:latin typeface="Arial" panose="020B0604020202020204"/>
                  <a:ea typeface="MS PGothic" panose="020B0600070205080204" charset="-128"/>
                  <a:cs typeface="Lato" charset="0"/>
                </a:rPr>
                <a:t>Lorem ipsum dolor sit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amet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consectetur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adipiscing</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condimentum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in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tortor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Class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aptent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taciti</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sociosqu</a:t>
              </a:r>
              <a:r>
                <a:rPr lang="en-US" altLang="zh-CN" sz="1080" dirty="0">
                  <a:solidFill>
                    <a:schemeClr val="tx1">
                      <a:lumMod val="65000"/>
                      <a:lumOff val="35000"/>
                    </a:schemeClr>
                  </a:solidFill>
                  <a:latin typeface="Arial" panose="020B0604020202020204"/>
                  <a:ea typeface="MS PGothic" panose="020B0600070205080204" charset="-128"/>
                  <a:cs typeface="Lato" charset="0"/>
                </a:rPr>
                <a:t> ad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litora</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torquent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conubia</a:t>
              </a:r>
              <a:r>
                <a:rPr lang="en-US" altLang="zh-CN" sz="1080" dirty="0">
                  <a:solidFill>
                    <a:schemeClr val="tx1">
                      <a:lumMod val="65000"/>
                      <a:lumOff val="35000"/>
                    </a:schemeClr>
                  </a:solidFill>
                  <a:latin typeface="Arial" panose="020B0604020202020204"/>
                  <a:ea typeface="MS PGothic" panose="020B0600070205080204" charset="-128"/>
                  <a:cs typeface="Lato" charset="0"/>
                </a:rPr>
                <a:t> nostra,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inceptos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himenaeos</a:t>
              </a:r>
              <a:r>
                <a:rPr lang="en-US" altLang="zh-CN" sz="1080" dirty="0">
                  <a:solidFill>
                    <a:schemeClr val="tx1">
                      <a:lumMod val="65000"/>
                      <a:lumOff val="35000"/>
                    </a:schemeClr>
                  </a:solidFill>
                  <a:latin typeface="Arial" panose="020B0604020202020204"/>
                  <a:ea typeface="MS PGothic" panose="020B0600070205080204" charset="-128"/>
                  <a:cs typeface="Lato" charset="0"/>
                </a:rPr>
                <a:t>. Nunc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bibendum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scelerisque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turpis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a:t>
              </a:r>
              <a:r>
                <a:rPr lang="en-US" altLang="zh-CN" sz="1080" dirty="0">
                  <a:solidFill>
                    <a:schemeClr val="tx1">
                      <a:lumMod val="65000"/>
                      <a:lumOff val="35000"/>
                    </a:schemeClr>
                  </a:solidFill>
                  <a:latin typeface="Arial" panose="020B0604020202020204"/>
                  <a:ea typeface="MS PGothic" panose="020B0600070205080204" charset="-128"/>
                  <a:cs typeface="Lato" charset="0"/>
                </a:rPr>
                <a:t> semper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augue</a:t>
              </a:r>
              <a:r>
                <a:rPr lang="en-US" altLang="zh-CN" sz="1080" dirty="0">
                  <a:solidFill>
                    <a:schemeClr val="tx1">
                      <a:lumMod val="65000"/>
                      <a:lumOff val="35000"/>
                    </a:schemeClr>
                  </a:solidFill>
                  <a:latin typeface="Arial" panose="020B0604020202020204"/>
                  <a:ea typeface="MS PGothic" panose="020B0600070205080204" charset="-128"/>
                  <a:cs typeface="Lato" charset="0"/>
                </a:rPr>
                <a:t>, non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ornare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tellus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endParaRPr lang="en-US" altLang="zh-CN" sz="1080" dirty="0">
                <a:solidFill>
                  <a:schemeClr val="tx1">
                    <a:lumMod val="65000"/>
                    <a:lumOff val="35000"/>
                  </a:schemeClr>
                </a:solidFill>
                <a:latin typeface="Arial" panose="020B0604020202020204"/>
                <a:ea typeface="MS PGothic" panose="020B0600070205080204" charset="-128"/>
                <a:cs typeface="Lato"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67" name="椭圆 1"/>
          <p:cNvSpPr/>
          <p:nvPr/>
        </p:nvSpPr>
        <p:spPr>
          <a:xfrm>
            <a:off x="9175351" y="1915052"/>
            <a:ext cx="736287" cy="732832"/>
          </a:xfrm>
          <a:custGeom>
            <a:avLst/>
            <a:gdLst>
              <a:gd name="connsiteX0" fmla="*/ 165100 w 338137"/>
              <a:gd name="connsiteY0" fmla="*/ 119063 h 336551"/>
              <a:gd name="connsiteX1" fmla="*/ 180898 w 338137"/>
              <a:gd name="connsiteY1" fmla="*/ 121696 h 336551"/>
              <a:gd name="connsiteX2" fmla="*/ 163784 w 338137"/>
              <a:gd name="connsiteY2" fmla="*/ 138810 h 336551"/>
              <a:gd name="connsiteX3" fmla="*/ 130872 w 338137"/>
              <a:gd name="connsiteY3" fmla="*/ 173038 h 336551"/>
              <a:gd name="connsiteX4" fmla="*/ 165100 w 338137"/>
              <a:gd name="connsiteY4" fmla="*/ 207266 h 336551"/>
              <a:gd name="connsiteX5" fmla="*/ 199328 w 338137"/>
              <a:gd name="connsiteY5" fmla="*/ 174354 h 336551"/>
              <a:gd name="connsiteX6" fmla="*/ 216442 w 338137"/>
              <a:gd name="connsiteY6" fmla="*/ 157240 h 336551"/>
              <a:gd name="connsiteX7" fmla="*/ 219075 w 338137"/>
              <a:gd name="connsiteY7" fmla="*/ 173038 h 336551"/>
              <a:gd name="connsiteX8" fmla="*/ 165100 w 338137"/>
              <a:gd name="connsiteY8" fmla="*/ 227013 h 336551"/>
              <a:gd name="connsiteX9" fmla="*/ 111125 w 338137"/>
              <a:gd name="connsiteY9" fmla="*/ 173038 h 336551"/>
              <a:gd name="connsiteX10" fmla="*/ 165100 w 338137"/>
              <a:gd name="connsiteY10" fmla="*/ 119063 h 336551"/>
              <a:gd name="connsiteX11" fmla="*/ 165100 w 338137"/>
              <a:gd name="connsiteY11" fmla="*/ 65088 h 336551"/>
              <a:gd name="connsiteX12" fmla="*/ 221708 w 338137"/>
              <a:gd name="connsiteY12" fmla="*/ 80886 h 336551"/>
              <a:gd name="connsiteX13" fmla="*/ 207227 w 338137"/>
              <a:gd name="connsiteY13" fmla="*/ 95367 h 336551"/>
              <a:gd name="connsiteX14" fmla="*/ 165100 w 338137"/>
              <a:gd name="connsiteY14" fmla="*/ 84835 h 336551"/>
              <a:gd name="connsiteX15" fmla="*/ 76897 w 338137"/>
              <a:gd name="connsiteY15" fmla="*/ 173038 h 336551"/>
              <a:gd name="connsiteX16" fmla="*/ 165100 w 338137"/>
              <a:gd name="connsiteY16" fmla="*/ 261241 h 336551"/>
              <a:gd name="connsiteX17" fmla="*/ 253303 w 338137"/>
              <a:gd name="connsiteY17" fmla="*/ 173038 h 336551"/>
              <a:gd name="connsiteX18" fmla="*/ 242771 w 338137"/>
              <a:gd name="connsiteY18" fmla="*/ 130911 h 336551"/>
              <a:gd name="connsiteX19" fmla="*/ 257252 w 338137"/>
              <a:gd name="connsiteY19" fmla="*/ 116430 h 336551"/>
              <a:gd name="connsiteX20" fmla="*/ 273050 w 338137"/>
              <a:gd name="connsiteY20" fmla="*/ 173038 h 336551"/>
              <a:gd name="connsiteX21" fmla="*/ 165100 w 338137"/>
              <a:gd name="connsiteY21" fmla="*/ 280988 h 336551"/>
              <a:gd name="connsiteX22" fmla="*/ 57150 w 338137"/>
              <a:gd name="connsiteY22" fmla="*/ 173038 h 336551"/>
              <a:gd name="connsiteX23" fmla="*/ 165100 w 338137"/>
              <a:gd name="connsiteY23" fmla="*/ 65088 h 336551"/>
              <a:gd name="connsiteX24" fmla="*/ 165100 w 338137"/>
              <a:gd name="connsiteY24" fmla="*/ 7938 h 336551"/>
              <a:gd name="connsiteX25" fmla="*/ 249631 w 338137"/>
              <a:gd name="connsiteY25" fmla="*/ 31598 h 336551"/>
              <a:gd name="connsiteX26" fmla="*/ 235102 w 338137"/>
              <a:gd name="connsiteY26" fmla="*/ 46057 h 336551"/>
              <a:gd name="connsiteX27" fmla="*/ 165100 w 338137"/>
              <a:gd name="connsiteY27" fmla="*/ 27655 h 336551"/>
              <a:gd name="connsiteX28" fmla="*/ 19812 w 338137"/>
              <a:gd name="connsiteY28" fmla="*/ 172245 h 336551"/>
              <a:gd name="connsiteX29" fmla="*/ 165100 w 338137"/>
              <a:gd name="connsiteY29" fmla="*/ 316834 h 336551"/>
              <a:gd name="connsiteX30" fmla="*/ 310388 w 338137"/>
              <a:gd name="connsiteY30" fmla="*/ 172245 h 336551"/>
              <a:gd name="connsiteX31" fmla="*/ 291897 w 338137"/>
              <a:gd name="connsiteY31" fmla="*/ 102579 h 336551"/>
              <a:gd name="connsiteX32" fmla="*/ 306426 w 338137"/>
              <a:gd name="connsiteY32" fmla="*/ 88120 h 336551"/>
              <a:gd name="connsiteX33" fmla="*/ 330200 w 338137"/>
              <a:gd name="connsiteY33" fmla="*/ 172245 h 336551"/>
              <a:gd name="connsiteX34" fmla="*/ 165100 w 338137"/>
              <a:gd name="connsiteY34" fmla="*/ 336551 h 336551"/>
              <a:gd name="connsiteX35" fmla="*/ 0 w 338137"/>
              <a:gd name="connsiteY35" fmla="*/ 172245 h 336551"/>
              <a:gd name="connsiteX36" fmla="*/ 165100 w 338137"/>
              <a:gd name="connsiteY36" fmla="*/ 7938 h 336551"/>
              <a:gd name="connsiteX37" fmla="*/ 302622 w 338137"/>
              <a:gd name="connsiteY37" fmla="*/ 0 h 336551"/>
              <a:gd name="connsiteX38" fmla="*/ 310515 w 338137"/>
              <a:gd name="connsiteY38" fmla="*/ 27623 h 336551"/>
              <a:gd name="connsiteX39" fmla="*/ 338137 w 338137"/>
              <a:gd name="connsiteY39" fmla="*/ 35515 h 336551"/>
              <a:gd name="connsiteX40" fmla="*/ 285523 w 338137"/>
              <a:gd name="connsiteY40" fmla="*/ 88129 h 336551"/>
              <a:gd name="connsiteX41" fmla="*/ 265792 w 338137"/>
              <a:gd name="connsiteY41" fmla="*/ 85498 h 336551"/>
              <a:gd name="connsiteX42" fmla="*/ 172402 w 338137"/>
              <a:gd name="connsiteY42" fmla="*/ 180204 h 336551"/>
              <a:gd name="connsiteX43" fmla="*/ 157933 w 338137"/>
              <a:gd name="connsiteY43" fmla="*/ 180204 h 336551"/>
              <a:gd name="connsiteX44" fmla="*/ 157933 w 338137"/>
              <a:gd name="connsiteY44" fmla="*/ 165735 h 336551"/>
              <a:gd name="connsiteX45" fmla="*/ 252639 w 338137"/>
              <a:gd name="connsiteY45" fmla="*/ 72345 h 336551"/>
              <a:gd name="connsiteX46" fmla="*/ 250008 w 338137"/>
              <a:gd name="connsiteY46" fmla="*/ 52614 h 336551"/>
              <a:gd name="connsiteX47" fmla="*/ 302622 w 338137"/>
              <a:gd name="connsiteY47"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137" h="336551">
                <a:moveTo>
                  <a:pt x="165100" y="119063"/>
                </a:moveTo>
                <a:cubicBezTo>
                  <a:pt x="170366" y="119063"/>
                  <a:pt x="175632" y="120379"/>
                  <a:pt x="180898" y="121696"/>
                </a:cubicBezTo>
                <a:cubicBezTo>
                  <a:pt x="180898" y="121696"/>
                  <a:pt x="180898" y="121696"/>
                  <a:pt x="163784" y="138810"/>
                </a:cubicBezTo>
                <a:cubicBezTo>
                  <a:pt x="145353" y="140126"/>
                  <a:pt x="130872" y="154608"/>
                  <a:pt x="130872" y="173038"/>
                </a:cubicBezTo>
                <a:cubicBezTo>
                  <a:pt x="130872" y="191468"/>
                  <a:pt x="146669" y="207266"/>
                  <a:pt x="165100" y="207266"/>
                </a:cubicBezTo>
                <a:cubicBezTo>
                  <a:pt x="183531" y="207266"/>
                  <a:pt x="198012" y="192785"/>
                  <a:pt x="199328" y="174354"/>
                </a:cubicBezTo>
                <a:cubicBezTo>
                  <a:pt x="199328" y="174354"/>
                  <a:pt x="199328" y="174354"/>
                  <a:pt x="216442" y="157240"/>
                </a:cubicBezTo>
                <a:cubicBezTo>
                  <a:pt x="217759" y="162506"/>
                  <a:pt x="219075" y="167772"/>
                  <a:pt x="219075" y="173038"/>
                </a:cubicBezTo>
                <a:cubicBezTo>
                  <a:pt x="219075" y="203317"/>
                  <a:pt x="195379" y="227013"/>
                  <a:pt x="165100" y="227013"/>
                </a:cubicBezTo>
                <a:cubicBezTo>
                  <a:pt x="134821" y="227013"/>
                  <a:pt x="111125" y="203317"/>
                  <a:pt x="111125" y="173038"/>
                </a:cubicBezTo>
                <a:cubicBezTo>
                  <a:pt x="111125" y="142759"/>
                  <a:pt x="134821" y="119063"/>
                  <a:pt x="165100" y="119063"/>
                </a:cubicBezTo>
                <a:close/>
                <a:moveTo>
                  <a:pt x="165100" y="65088"/>
                </a:moveTo>
                <a:cubicBezTo>
                  <a:pt x="186163" y="65088"/>
                  <a:pt x="205910" y="70354"/>
                  <a:pt x="221708" y="80886"/>
                </a:cubicBezTo>
                <a:cubicBezTo>
                  <a:pt x="221708" y="80886"/>
                  <a:pt x="221708" y="80886"/>
                  <a:pt x="207227" y="95367"/>
                </a:cubicBezTo>
                <a:cubicBezTo>
                  <a:pt x="195379" y="88784"/>
                  <a:pt x="180898" y="84835"/>
                  <a:pt x="165100" y="84835"/>
                </a:cubicBezTo>
                <a:cubicBezTo>
                  <a:pt x="116391" y="84835"/>
                  <a:pt x="76897" y="124329"/>
                  <a:pt x="76897" y="173038"/>
                </a:cubicBezTo>
                <a:cubicBezTo>
                  <a:pt x="76897" y="221747"/>
                  <a:pt x="116391" y="261241"/>
                  <a:pt x="165100" y="261241"/>
                </a:cubicBezTo>
                <a:cubicBezTo>
                  <a:pt x="213809" y="261241"/>
                  <a:pt x="253303" y="221747"/>
                  <a:pt x="253303" y="173038"/>
                </a:cubicBezTo>
                <a:cubicBezTo>
                  <a:pt x="253303" y="157240"/>
                  <a:pt x="249354" y="142759"/>
                  <a:pt x="242771" y="130911"/>
                </a:cubicBezTo>
                <a:cubicBezTo>
                  <a:pt x="242771" y="130911"/>
                  <a:pt x="242771" y="130911"/>
                  <a:pt x="257252" y="116430"/>
                </a:cubicBezTo>
                <a:cubicBezTo>
                  <a:pt x="267784" y="132228"/>
                  <a:pt x="273050" y="151975"/>
                  <a:pt x="273050" y="173038"/>
                </a:cubicBezTo>
                <a:cubicBezTo>
                  <a:pt x="273050" y="232279"/>
                  <a:pt x="224341" y="280988"/>
                  <a:pt x="165100" y="280988"/>
                </a:cubicBezTo>
                <a:cubicBezTo>
                  <a:pt x="105859" y="280988"/>
                  <a:pt x="57150" y="232279"/>
                  <a:pt x="57150" y="173038"/>
                </a:cubicBezTo>
                <a:cubicBezTo>
                  <a:pt x="57150" y="113797"/>
                  <a:pt x="105859" y="65088"/>
                  <a:pt x="165100" y="65088"/>
                </a:cubicBezTo>
                <a:close/>
                <a:moveTo>
                  <a:pt x="165100" y="7938"/>
                </a:moveTo>
                <a:cubicBezTo>
                  <a:pt x="196799" y="7938"/>
                  <a:pt x="225857" y="15825"/>
                  <a:pt x="249631" y="31598"/>
                </a:cubicBezTo>
                <a:cubicBezTo>
                  <a:pt x="249631" y="31598"/>
                  <a:pt x="249631" y="31598"/>
                  <a:pt x="235102" y="46057"/>
                </a:cubicBezTo>
                <a:cubicBezTo>
                  <a:pt x="215290" y="34227"/>
                  <a:pt x="190195" y="27655"/>
                  <a:pt x="165100" y="27655"/>
                </a:cubicBezTo>
                <a:cubicBezTo>
                  <a:pt x="84531" y="27655"/>
                  <a:pt x="19812" y="92063"/>
                  <a:pt x="19812" y="172245"/>
                </a:cubicBezTo>
                <a:cubicBezTo>
                  <a:pt x="19812" y="252426"/>
                  <a:pt x="84531" y="316834"/>
                  <a:pt x="165100" y="316834"/>
                </a:cubicBezTo>
                <a:cubicBezTo>
                  <a:pt x="245669" y="316834"/>
                  <a:pt x="310388" y="252426"/>
                  <a:pt x="310388" y="172245"/>
                </a:cubicBezTo>
                <a:cubicBezTo>
                  <a:pt x="310388" y="147270"/>
                  <a:pt x="303784" y="122295"/>
                  <a:pt x="291897" y="102579"/>
                </a:cubicBezTo>
                <a:cubicBezTo>
                  <a:pt x="291897" y="102579"/>
                  <a:pt x="291897" y="102579"/>
                  <a:pt x="306426" y="88120"/>
                </a:cubicBezTo>
                <a:cubicBezTo>
                  <a:pt x="322275" y="111780"/>
                  <a:pt x="330200" y="140698"/>
                  <a:pt x="330200" y="172245"/>
                </a:cubicBezTo>
                <a:cubicBezTo>
                  <a:pt x="330200" y="262942"/>
                  <a:pt x="256235" y="336551"/>
                  <a:pt x="165100" y="336551"/>
                </a:cubicBezTo>
                <a:cubicBezTo>
                  <a:pt x="73965" y="336551"/>
                  <a:pt x="0" y="262942"/>
                  <a:pt x="0" y="172245"/>
                </a:cubicBezTo>
                <a:cubicBezTo>
                  <a:pt x="0" y="81547"/>
                  <a:pt x="73965" y="7938"/>
                  <a:pt x="165100" y="7938"/>
                </a:cubicBezTo>
                <a:close/>
                <a:moveTo>
                  <a:pt x="302622" y="0"/>
                </a:moveTo>
                <a:cubicBezTo>
                  <a:pt x="310515" y="27623"/>
                  <a:pt x="310515" y="27623"/>
                  <a:pt x="310515" y="27623"/>
                </a:cubicBezTo>
                <a:cubicBezTo>
                  <a:pt x="338137" y="35515"/>
                  <a:pt x="338137" y="35515"/>
                  <a:pt x="338137" y="35515"/>
                </a:cubicBezTo>
                <a:lnTo>
                  <a:pt x="285523" y="88129"/>
                </a:lnTo>
                <a:cubicBezTo>
                  <a:pt x="265792" y="85498"/>
                  <a:pt x="265792" y="85498"/>
                  <a:pt x="265792" y="85498"/>
                </a:cubicBezTo>
                <a:cubicBezTo>
                  <a:pt x="172402" y="180204"/>
                  <a:pt x="172402" y="180204"/>
                  <a:pt x="172402" y="180204"/>
                </a:cubicBezTo>
                <a:cubicBezTo>
                  <a:pt x="168456" y="184150"/>
                  <a:pt x="161879" y="184150"/>
                  <a:pt x="157933" y="180204"/>
                </a:cubicBezTo>
                <a:cubicBezTo>
                  <a:pt x="153987" y="176258"/>
                  <a:pt x="153987" y="169681"/>
                  <a:pt x="157933" y="165735"/>
                </a:cubicBezTo>
                <a:cubicBezTo>
                  <a:pt x="252639" y="72345"/>
                  <a:pt x="252639" y="72345"/>
                  <a:pt x="252639" y="72345"/>
                </a:cubicBezTo>
                <a:cubicBezTo>
                  <a:pt x="250008" y="52614"/>
                  <a:pt x="250008" y="52614"/>
                  <a:pt x="250008" y="52614"/>
                </a:cubicBezTo>
                <a:cubicBezTo>
                  <a:pt x="302622" y="0"/>
                  <a:pt x="302622" y="0"/>
                  <a:pt x="30262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94" tIns="49347" rIns="98694" bIns="4934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solidFill>
                <a:schemeClr val="tx1">
                  <a:lumMod val="75000"/>
                  <a:lumOff val="25000"/>
                </a:schemeClr>
              </a:solidFill>
              <a:latin typeface="Arial" panose="020B0604020202020204"/>
              <a:ea typeface="微软雅黑" panose="020B0503020204020204" charset="-122"/>
            </a:endParaRPr>
          </a:p>
        </p:txBody>
      </p:sp>
      <p:sp>
        <p:nvSpPr>
          <p:cNvPr id="68" name="椭圆 2"/>
          <p:cNvSpPr/>
          <p:nvPr/>
        </p:nvSpPr>
        <p:spPr>
          <a:xfrm>
            <a:off x="9260307" y="4411005"/>
            <a:ext cx="566372" cy="736287"/>
          </a:xfrm>
          <a:custGeom>
            <a:avLst/>
            <a:gdLst>
              <a:gd name="connsiteX0" fmla="*/ 0 w 254000"/>
              <a:gd name="connsiteY0" fmla="*/ 195263 h 330201"/>
              <a:gd name="connsiteX1" fmla="*/ 55563 w 254000"/>
              <a:gd name="connsiteY1" fmla="*/ 195263 h 330201"/>
              <a:gd name="connsiteX2" fmla="*/ 55563 w 254000"/>
              <a:gd name="connsiteY2" fmla="*/ 330201 h 330201"/>
              <a:gd name="connsiteX3" fmla="*/ 0 w 254000"/>
              <a:gd name="connsiteY3" fmla="*/ 330201 h 330201"/>
              <a:gd name="connsiteX4" fmla="*/ 98425 w 254000"/>
              <a:gd name="connsiteY4" fmla="*/ 152400 h 330201"/>
              <a:gd name="connsiteX5" fmla="*/ 155575 w 254000"/>
              <a:gd name="connsiteY5" fmla="*/ 152400 h 330201"/>
              <a:gd name="connsiteX6" fmla="*/ 155575 w 254000"/>
              <a:gd name="connsiteY6" fmla="*/ 330200 h 330201"/>
              <a:gd name="connsiteX7" fmla="*/ 98425 w 254000"/>
              <a:gd name="connsiteY7" fmla="*/ 330200 h 330201"/>
              <a:gd name="connsiteX8" fmla="*/ 198437 w 254000"/>
              <a:gd name="connsiteY8" fmla="*/ 109538 h 330201"/>
              <a:gd name="connsiteX9" fmla="*/ 254000 w 254000"/>
              <a:gd name="connsiteY9" fmla="*/ 109538 h 330201"/>
              <a:gd name="connsiteX10" fmla="*/ 254000 w 254000"/>
              <a:gd name="connsiteY10" fmla="*/ 330201 h 330201"/>
              <a:gd name="connsiteX11" fmla="*/ 198437 w 254000"/>
              <a:gd name="connsiteY11" fmla="*/ 330201 h 330201"/>
              <a:gd name="connsiteX12" fmla="*/ 84304 w 254000"/>
              <a:gd name="connsiteY12" fmla="*/ 0 h 330201"/>
              <a:gd name="connsiteX13" fmla="*/ 89492 w 254000"/>
              <a:gd name="connsiteY13" fmla="*/ 2586 h 330201"/>
              <a:gd name="connsiteX14" fmla="*/ 95977 w 254000"/>
              <a:gd name="connsiteY14" fmla="*/ 19390 h 330201"/>
              <a:gd name="connsiteX15" fmla="*/ 103759 w 254000"/>
              <a:gd name="connsiteY15" fmla="*/ 23268 h 330201"/>
              <a:gd name="connsiteX16" fmla="*/ 108947 w 254000"/>
              <a:gd name="connsiteY16" fmla="*/ 19390 h 330201"/>
              <a:gd name="connsiteX17" fmla="*/ 115432 w 254000"/>
              <a:gd name="connsiteY17" fmla="*/ 3878 h 330201"/>
              <a:gd name="connsiteX18" fmla="*/ 121916 w 254000"/>
              <a:gd name="connsiteY18" fmla="*/ 1293 h 330201"/>
              <a:gd name="connsiteX19" fmla="*/ 158232 w 254000"/>
              <a:gd name="connsiteY19" fmla="*/ 18098 h 330201"/>
              <a:gd name="connsiteX20" fmla="*/ 160826 w 254000"/>
              <a:gd name="connsiteY20" fmla="*/ 24561 h 330201"/>
              <a:gd name="connsiteX21" fmla="*/ 153044 w 254000"/>
              <a:gd name="connsiteY21" fmla="*/ 40073 h 330201"/>
              <a:gd name="connsiteX22" fmla="*/ 155638 w 254000"/>
              <a:gd name="connsiteY22" fmla="*/ 49122 h 330201"/>
              <a:gd name="connsiteX23" fmla="*/ 160826 w 254000"/>
              <a:gd name="connsiteY23" fmla="*/ 49122 h 330201"/>
              <a:gd name="connsiteX24" fmla="*/ 177687 w 254000"/>
              <a:gd name="connsiteY24" fmla="*/ 43951 h 330201"/>
              <a:gd name="connsiteX25" fmla="*/ 184171 w 254000"/>
              <a:gd name="connsiteY25" fmla="*/ 46537 h 330201"/>
              <a:gd name="connsiteX26" fmla="*/ 197141 w 254000"/>
              <a:gd name="connsiteY26" fmla="*/ 84024 h 330201"/>
              <a:gd name="connsiteX27" fmla="*/ 194547 w 254000"/>
              <a:gd name="connsiteY27" fmla="*/ 89195 h 330201"/>
              <a:gd name="connsiteX28" fmla="*/ 178984 w 254000"/>
              <a:gd name="connsiteY28" fmla="*/ 95658 h 330201"/>
              <a:gd name="connsiteX29" fmla="*/ 173796 w 254000"/>
              <a:gd name="connsiteY29" fmla="*/ 99536 h 330201"/>
              <a:gd name="connsiteX30" fmla="*/ 177687 w 254000"/>
              <a:gd name="connsiteY30" fmla="*/ 108585 h 330201"/>
              <a:gd name="connsiteX31" fmla="*/ 184171 w 254000"/>
              <a:gd name="connsiteY31" fmla="*/ 111171 h 330201"/>
              <a:gd name="connsiteX32" fmla="*/ 184171 w 254000"/>
              <a:gd name="connsiteY32" fmla="*/ 139610 h 330201"/>
              <a:gd name="connsiteX33" fmla="*/ 116728 w 254000"/>
              <a:gd name="connsiteY33" fmla="*/ 139610 h 330201"/>
              <a:gd name="connsiteX34" fmla="*/ 140074 w 254000"/>
              <a:gd name="connsiteY34" fmla="*/ 82732 h 330201"/>
              <a:gd name="connsiteX35" fmla="*/ 83007 w 254000"/>
              <a:gd name="connsiteY35" fmla="*/ 56878 h 330201"/>
              <a:gd name="connsiteX36" fmla="*/ 57067 w 254000"/>
              <a:gd name="connsiteY36" fmla="*/ 113756 h 330201"/>
              <a:gd name="connsiteX37" fmla="*/ 85601 w 254000"/>
              <a:gd name="connsiteY37" fmla="*/ 140902 h 330201"/>
              <a:gd name="connsiteX38" fmla="*/ 85601 w 254000"/>
              <a:gd name="connsiteY38" fmla="*/ 180975 h 330201"/>
              <a:gd name="connsiteX39" fmla="*/ 45395 w 254000"/>
              <a:gd name="connsiteY39" fmla="*/ 180975 h 330201"/>
              <a:gd name="connsiteX40" fmla="*/ 40207 w 254000"/>
              <a:gd name="connsiteY40" fmla="*/ 178390 h 330201"/>
              <a:gd name="connsiteX41" fmla="*/ 37613 w 254000"/>
              <a:gd name="connsiteY41" fmla="*/ 173219 h 330201"/>
              <a:gd name="connsiteX42" fmla="*/ 45395 w 254000"/>
              <a:gd name="connsiteY42" fmla="*/ 156414 h 330201"/>
              <a:gd name="connsiteX43" fmla="*/ 42801 w 254000"/>
              <a:gd name="connsiteY43" fmla="*/ 148658 h 330201"/>
              <a:gd name="connsiteX44" fmla="*/ 36316 w 254000"/>
              <a:gd name="connsiteY44" fmla="*/ 147366 h 330201"/>
              <a:gd name="connsiteX45" fmla="*/ 19455 w 254000"/>
              <a:gd name="connsiteY45" fmla="*/ 153829 h 330201"/>
              <a:gd name="connsiteX46" fmla="*/ 14267 w 254000"/>
              <a:gd name="connsiteY46" fmla="*/ 151244 h 330201"/>
              <a:gd name="connsiteX47" fmla="*/ 0 w 254000"/>
              <a:gd name="connsiteY47" fmla="*/ 113756 h 330201"/>
              <a:gd name="connsiteX48" fmla="*/ 2594 w 254000"/>
              <a:gd name="connsiteY48" fmla="*/ 108585 h 330201"/>
              <a:gd name="connsiteX49" fmla="*/ 19455 w 254000"/>
              <a:gd name="connsiteY49" fmla="*/ 102122 h 330201"/>
              <a:gd name="connsiteX50" fmla="*/ 23346 w 254000"/>
              <a:gd name="connsiteY50" fmla="*/ 94366 h 330201"/>
              <a:gd name="connsiteX51" fmla="*/ 19455 w 254000"/>
              <a:gd name="connsiteY51" fmla="*/ 89195 h 330201"/>
              <a:gd name="connsiteX52" fmla="*/ 3891 w 254000"/>
              <a:gd name="connsiteY52" fmla="*/ 81439 h 330201"/>
              <a:gd name="connsiteX53" fmla="*/ 1297 w 254000"/>
              <a:gd name="connsiteY53" fmla="*/ 76268 h 330201"/>
              <a:gd name="connsiteX54" fmla="*/ 18158 w 254000"/>
              <a:gd name="connsiteY54" fmla="*/ 40073 h 330201"/>
              <a:gd name="connsiteX55" fmla="*/ 24643 w 254000"/>
              <a:gd name="connsiteY55" fmla="*/ 37488 h 330201"/>
              <a:gd name="connsiteX56" fmla="*/ 40207 w 254000"/>
              <a:gd name="connsiteY56" fmla="*/ 45244 h 330201"/>
              <a:gd name="connsiteX57" fmla="*/ 49286 w 254000"/>
              <a:gd name="connsiteY57" fmla="*/ 42659 h 330201"/>
              <a:gd name="connsiteX58" fmla="*/ 49286 w 254000"/>
              <a:gd name="connsiteY58" fmla="*/ 36195 h 330201"/>
              <a:gd name="connsiteX59" fmla="*/ 44098 w 254000"/>
              <a:gd name="connsiteY59" fmla="*/ 19390 h 330201"/>
              <a:gd name="connsiteX60" fmla="*/ 46692 w 254000"/>
              <a:gd name="connsiteY60" fmla="*/ 14220 h 330201"/>
              <a:gd name="connsiteX61" fmla="*/ 84304 w 254000"/>
              <a:gd name="connsiteY61"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000" h="330201">
                <a:moveTo>
                  <a:pt x="0" y="195263"/>
                </a:moveTo>
                <a:lnTo>
                  <a:pt x="55563" y="195263"/>
                </a:lnTo>
                <a:lnTo>
                  <a:pt x="55563" y="330201"/>
                </a:lnTo>
                <a:lnTo>
                  <a:pt x="0" y="330201"/>
                </a:lnTo>
                <a:close/>
                <a:moveTo>
                  <a:pt x="98425" y="152400"/>
                </a:moveTo>
                <a:lnTo>
                  <a:pt x="155575" y="152400"/>
                </a:lnTo>
                <a:lnTo>
                  <a:pt x="155575" y="330200"/>
                </a:lnTo>
                <a:lnTo>
                  <a:pt x="98425" y="330200"/>
                </a:lnTo>
                <a:close/>
                <a:moveTo>
                  <a:pt x="198437" y="109538"/>
                </a:moveTo>
                <a:lnTo>
                  <a:pt x="254000" y="109538"/>
                </a:lnTo>
                <a:lnTo>
                  <a:pt x="254000" y="330201"/>
                </a:lnTo>
                <a:lnTo>
                  <a:pt x="198437" y="330201"/>
                </a:lnTo>
                <a:close/>
                <a:moveTo>
                  <a:pt x="84304" y="0"/>
                </a:moveTo>
                <a:cubicBezTo>
                  <a:pt x="85601" y="0"/>
                  <a:pt x="88195" y="0"/>
                  <a:pt x="89492" y="2586"/>
                </a:cubicBezTo>
                <a:cubicBezTo>
                  <a:pt x="89492" y="2586"/>
                  <a:pt x="89492" y="2586"/>
                  <a:pt x="95977" y="19390"/>
                </a:cubicBezTo>
                <a:cubicBezTo>
                  <a:pt x="95977" y="21976"/>
                  <a:pt x="101165" y="23268"/>
                  <a:pt x="103759" y="23268"/>
                </a:cubicBezTo>
                <a:cubicBezTo>
                  <a:pt x="105056" y="23268"/>
                  <a:pt x="107650" y="21976"/>
                  <a:pt x="108947" y="19390"/>
                </a:cubicBezTo>
                <a:cubicBezTo>
                  <a:pt x="108947" y="19390"/>
                  <a:pt x="108947" y="19390"/>
                  <a:pt x="115432" y="3878"/>
                </a:cubicBezTo>
                <a:cubicBezTo>
                  <a:pt x="116728" y="1293"/>
                  <a:pt x="119322" y="1293"/>
                  <a:pt x="121916" y="1293"/>
                </a:cubicBezTo>
                <a:cubicBezTo>
                  <a:pt x="121916" y="1293"/>
                  <a:pt x="121916" y="1293"/>
                  <a:pt x="158232" y="18098"/>
                </a:cubicBezTo>
                <a:cubicBezTo>
                  <a:pt x="160826" y="19390"/>
                  <a:pt x="160826" y="21976"/>
                  <a:pt x="160826" y="24561"/>
                </a:cubicBezTo>
                <a:cubicBezTo>
                  <a:pt x="160826" y="24561"/>
                  <a:pt x="160826" y="24561"/>
                  <a:pt x="153044" y="40073"/>
                </a:cubicBezTo>
                <a:cubicBezTo>
                  <a:pt x="151747" y="42659"/>
                  <a:pt x="154341" y="47829"/>
                  <a:pt x="155638" y="49122"/>
                </a:cubicBezTo>
                <a:cubicBezTo>
                  <a:pt x="156935" y="50415"/>
                  <a:pt x="159529" y="50415"/>
                  <a:pt x="160826" y="49122"/>
                </a:cubicBezTo>
                <a:cubicBezTo>
                  <a:pt x="160826" y="49122"/>
                  <a:pt x="160826" y="49122"/>
                  <a:pt x="177687" y="43951"/>
                </a:cubicBezTo>
                <a:cubicBezTo>
                  <a:pt x="180281" y="42659"/>
                  <a:pt x="182874" y="43951"/>
                  <a:pt x="184171" y="46537"/>
                </a:cubicBezTo>
                <a:cubicBezTo>
                  <a:pt x="184171" y="46537"/>
                  <a:pt x="184171" y="46537"/>
                  <a:pt x="197141" y="84024"/>
                </a:cubicBezTo>
                <a:cubicBezTo>
                  <a:pt x="198438" y="85317"/>
                  <a:pt x="197141" y="87902"/>
                  <a:pt x="194547" y="89195"/>
                </a:cubicBezTo>
                <a:cubicBezTo>
                  <a:pt x="194547" y="89195"/>
                  <a:pt x="194547" y="89195"/>
                  <a:pt x="178984" y="95658"/>
                </a:cubicBezTo>
                <a:cubicBezTo>
                  <a:pt x="176390" y="95658"/>
                  <a:pt x="173796" y="98244"/>
                  <a:pt x="173796" y="99536"/>
                </a:cubicBezTo>
                <a:cubicBezTo>
                  <a:pt x="173796" y="102122"/>
                  <a:pt x="175093" y="107293"/>
                  <a:pt x="177687" y="108585"/>
                </a:cubicBezTo>
                <a:cubicBezTo>
                  <a:pt x="177687" y="108585"/>
                  <a:pt x="177687" y="108585"/>
                  <a:pt x="184171" y="111171"/>
                </a:cubicBezTo>
                <a:cubicBezTo>
                  <a:pt x="184171" y="111171"/>
                  <a:pt x="184171" y="111171"/>
                  <a:pt x="184171" y="139610"/>
                </a:cubicBezTo>
                <a:cubicBezTo>
                  <a:pt x="184171" y="139610"/>
                  <a:pt x="184171" y="139610"/>
                  <a:pt x="116728" y="139610"/>
                </a:cubicBezTo>
                <a:cubicBezTo>
                  <a:pt x="137480" y="130561"/>
                  <a:pt x="149153" y="106000"/>
                  <a:pt x="140074" y="82732"/>
                </a:cubicBezTo>
                <a:cubicBezTo>
                  <a:pt x="132292" y="60756"/>
                  <a:pt x="106353" y="49122"/>
                  <a:pt x="83007" y="56878"/>
                </a:cubicBezTo>
                <a:cubicBezTo>
                  <a:pt x="60958" y="65927"/>
                  <a:pt x="49286" y="90488"/>
                  <a:pt x="57067" y="113756"/>
                </a:cubicBezTo>
                <a:cubicBezTo>
                  <a:pt x="62255" y="126683"/>
                  <a:pt x="72631" y="137024"/>
                  <a:pt x="85601" y="140902"/>
                </a:cubicBezTo>
                <a:cubicBezTo>
                  <a:pt x="85601" y="140902"/>
                  <a:pt x="85601" y="140902"/>
                  <a:pt x="85601" y="180975"/>
                </a:cubicBezTo>
                <a:cubicBezTo>
                  <a:pt x="85601" y="180975"/>
                  <a:pt x="85601" y="180975"/>
                  <a:pt x="45395" y="180975"/>
                </a:cubicBezTo>
                <a:cubicBezTo>
                  <a:pt x="45395" y="180975"/>
                  <a:pt x="45395" y="180975"/>
                  <a:pt x="40207" y="178390"/>
                </a:cubicBezTo>
                <a:cubicBezTo>
                  <a:pt x="37613" y="178390"/>
                  <a:pt x="36316" y="174512"/>
                  <a:pt x="37613" y="173219"/>
                </a:cubicBezTo>
                <a:cubicBezTo>
                  <a:pt x="37613" y="173219"/>
                  <a:pt x="37613" y="173219"/>
                  <a:pt x="45395" y="156414"/>
                </a:cubicBezTo>
                <a:cubicBezTo>
                  <a:pt x="46692" y="155122"/>
                  <a:pt x="44098" y="149951"/>
                  <a:pt x="42801" y="148658"/>
                </a:cubicBezTo>
                <a:cubicBezTo>
                  <a:pt x="41504" y="147366"/>
                  <a:pt x="38910" y="147366"/>
                  <a:pt x="36316" y="147366"/>
                </a:cubicBezTo>
                <a:cubicBezTo>
                  <a:pt x="36316" y="147366"/>
                  <a:pt x="36316" y="147366"/>
                  <a:pt x="19455" y="153829"/>
                </a:cubicBezTo>
                <a:cubicBezTo>
                  <a:pt x="18158" y="155122"/>
                  <a:pt x="15564" y="153829"/>
                  <a:pt x="14267" y="151244"/>
                </a:cubicBezTo>
                <a:cubicBezTo>
                  <a:pt x="14267" y="151244"/>
                  <a:pt x="14267" y="151244"/>
                  <a:pt x="0" y="113756"/>
                </a:cubicBezTo>
                <a:cubicBezTo>
                  <a:pt x="0" y="111171"/>
                  <a:pt x="0" y="108585"/>
                  <a:pt x="2594" y="108585"/>
                </a:cubicBezTo>
                <a:cubicBezTo>
                  <a:pt x="2594" y="108585"/>
                  <a:pt x="2594" y="108585"/>
                  <a:pt x="19455" y="102122"/>
                </a:cubicBezTo>
                <a:cubicBezTo>
                  <a:pt x="22049" y="100829"/>
                  <a:pt x="23346" y="95658"/>
                  <a:pt x="23346" y="94366"/>
                </a:cubicBezTo>
                <a:cubicBezTo>
                  <a:pt x="23346" y="93073"/>
                  <a:pt x="22049" y="90488"/>
                  <a:pt x="19455" y="89195"/>
                </a:cubicBezTo>
                <a:cubicBezTo>
                  <a:pt x="19455" y="89195"/>
                  <a:pt x="19455" y="89195"/>
                  <a:pt x="3891" y="81439"/>
                </a:cubicBezTo>
                <a:cubicBezTo>
                  <a:pt x="1297" y="81439"/>
                  <a:pt x="1297" y="77561"/>
                  <a:pt x="1297" y="76268"/>
                </a:cubicBezTo>
                <a:cubicBezTo>
                  <a:pt x="1297" y="76268"/>
                  <a:pt x="1297" y="76268"/>
                  <a:pt x="18158" y="40073"/>
                </a:cubicBezTo>
                <a:cubicBezTo>
                  <a:pt x="19455" y="37488"/>
                  <a:pt x="22049" y="36195"/>
                  <a:pt x="24643" y="37488"/>
                </a:cubicBezTo>
                <a:cubicBezTo>
                  <a:pt x="24643" y="37488"/>
                  <a:pt x="24643" y="37488"/>
                  <a:pt x="40207" y="45244"/>
                </a:cubicBezTo>
                <a:cubicBezTo>
                  <a:pt x="42801" y="46537"/>
                  <a:pt x="47989" y="43951"/>
                  <a:pt x="49286" y="42659"/>
                </a:cubicBezTo>
                <a:cubicBezTo>
                  <a:pt x="50582" y="41366"/>
                  <a:pt x="50582" y="38781"/>
                  <a:pt x="49286" y="36195"/>
                </a:cubicBezTo>
                <a:cubicBezTo>
                  <a:pt x="49286" y="36195"/>
                  <a:pt x="49286" y="36195"/>
                  <a:pt x="44098" y="19390"/>
                </a:cubicBezTo>
                <a:cubicBezTo>
                  <a:pt x="42801" y="18098"/>
                  <a:pt x="44098" y="15512"/>
                  <a:pt x="46692" y="14220"/>
                </a:cubicBezTo>
                <a:cubicBezTo>
                  <a:pt x="46692" y="14220"/>
                  <a:pt x="46692" y="14220"/>
                  <a:pt x="8430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94" tIns="49347" rIns="98694" bIns="4934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solidFill>
                <a:schemeClr val="tx1">
                  <a:lumMod val="75000"/>
                  <a:lumOff val="25000"/>
                </a:schemeClr>
              </a:solidFill>
              <a:latin typeface="Arial" panose="020B0604020202020204"/>
              <a:ea typeface="微软雅黑" panose="020B0503020204020204" charset="-122"/>
            </a:endParaRPr>
          </a:p>
        </p:txBody>
      </p:sp>
      <p:sp>
        <p:nvSpPr>
          <p:cNvPr id="69" name="椭圆 3"/>
          <p:cNvSpPr/>
          <p:nvPr/>
        </p:nvSpPr>
        <p:spPr>
          <a:xfrm>
            <a:off x="9177087" y="6876997"/>
            <a:ext cx="732814" cy="736287"/>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94" tIns="49347" rIns="98694" bIns="4934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solidFill>
                <a:schemeClr val="tx1">
                  <a:lumMod val="75000"/>
                  <a:lumOff val="25000"/>
                </a:schemeClr>
              </a:solidFill>
              <a:latin typeface="Arial" panose="020B0604020202020204"/>
              <a:ea typeface="微软雅黑" panose="020B0503020204020204" charset="-122"/>
            </a:endParaRPr>
          </a:p>
        </p:txBody>
      </p:sp>
      <p:sp>
        <p:nvSpPr>
          <p:cNvPr id="70" name="文本框 27"/>
          <p:cNvSpPr txBox="1"/>
          <p:nvPr/>
        </p:nvSpPr>
        <p:spPr>
          <a:xfrm>
            <a:off x="6407230" y="3295215"/>
            <a:ext cx="222440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b="1" dirty="0"/>
              <a:t>标题添加此处</a:t>
            </a:r>
            <a:endParaRPr lang="zh-CN" altLang="en-US" b="1" dirty="0"/>
          </a:p>
        </p:txBody>
      </p:sp>
      <p:sp>
        <p:nvSpPr>
          <p:cNvPr id="71" name="文本框 28"/>
          <p:cNvSpPr txBox="1"/>
          <p:nvPr/>
        </p:nvSpPr>
        <p:spPr>
          <a:xfrm>
            <a:off x="6407231" y="3719818"/>
            <a:ext cx="2224405" cy="2759730"/>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altLang="zh-CN" dirty="0"/>
          </a:p>
        </p:txBody>
      </p:sp>
      <p:sp>
        <p:nvSpPr>
          <p:cNvPr id="72" name="文本框 28"/>
          <p:cNvSpPr txBox="1"/>
          <p:nvPr/>
        </p:nvSpPr>
        <p:spPr>
          <a:xfrm>
            <a:off x="10007647" y="1970120"/>
            <a:ext cx="2592263" cy="1733808"/>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a:t>
            </a:r>
            <a:endParaRPr lang="ms-MY" altLang="zh-CN" dirty="0"/>
          </a:p>
        </p:txBody>
      </p:sp>
      <p:sp>
        <p:nvSpPr>
          <p:cNvPr id="73" name="文本框 28"/>
          <p:cNvSpPr txBox="1"/>
          <p:nvPr/>
        </p:nvSpPr>
        <p:spPr>
          <a:xfrm>
            <a:off x="10007647" y="4527055"/>
            <a:ext cx="2592263" cy="1733808"/>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a:t>
            </a:r>
            <a:endParaRPr lang="ms-MY" altLang="zh-CN" dirty="0"/>
          </a:p>
        </p:txBody>
      </p:sp>
      <p:sp>
        <p:nvSpPr>
          <p:cNvPr id="74" name="文本框 28"/>
          <p:cNvSpPr txBox="1"/>
          <p:nvPr/>
        </p:nvSpPr>
        <p:spPr>
          <a:xfrm>
            <a:off x="10007647" y="7083989"/>
            <a:ext cx="2592263" cy="1733808"/>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a:t>
            </a:r>
            <a:endParaRPr lang="ms-MY" altLang="zh-CN"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53" name="Rectangle 3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629293" y="3457204"/>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54"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583602" y="3095568"/>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
        <p:nvSpPr>
          <p:cNvPr id="55" name="Rectangle 3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686410" y="1142105"/>
            <a:ext cx="1122225" cy="22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chemeClr val="tx1">
                    <a:lumMod val="75000"/>
                    <a:lumOff val="25000"/>
                  </a:schemeClr>
                </a:solidFill>
                <a:cs typeface="Open Sans Light" pitchFamily="34" charset="0"/>
              </a:rPr>
              <a:t>1</a:t>
            </a:r>
            <a:endParaRPr lang="en-US" altLang="zh-CN" sz="13815" dirty="0">
              <a:solidFill>
                <a:schemeClr val="tx1">
                  <a:lumMod val="75000"/>
                  <a:lumOff val="25000"/>
                </a:schemeClr>
              </a:solidFill>
              <a:cs typeface="Open Sans Light" pitchFamily="34" charset="0"/>
            </a:endParaRPr>
          </a:p>
        </p:txBody>
      </p:sp>
      <p:sp>
        <p:nvSpPr>
          <p:cNvPr id="56" name="Rectangle 3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621749" y="3457204"/>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57" name="Rectangle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678866" y="1142106"/>
            <a:ext cx="1122225"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rgbClr val="00B0F0"/>
                </a:solidFill>
                <a:cs typeface="Open Sans Light" pitchFamily="34" charset="0"/>
              </a:rPr>
              <a:t>2</a:t>
            </a:r>
            <a:endParaRPr lang="en-US" altLang="zh-CN" sz="13815" dirty="0">
              <a:solidFill>
                <a:srgbClr val="00B0F0"/>
              </a:solidFill>
              <a:cs typeface="Open Sans Light" pitchFamily="34" charset="0"/>
            </a:endParaRPr>
          </a:p>
        </p:txBody>
      </p:sp>
      <p:sp>
        <p:nvSpPr>
          <p:cNvPr id="58" name="Rectangle 4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733536" y="7815900"/>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59" name="Rectangle 4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790653" y="5500802"/>
            <a:ext cx="1122225"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rgbClr val="00B0F0"/>
                </a:solidFill>
                <a:cs typeface="Open Sans Light" pitchFamily="34" charset="0"/>
              </a:rPr>
              <a:t>3</a:t>
            </a:r>
            <a:endParaRPr lang="en-US" altLang="zh-CN" sz="13815" dirty="0">
              <a:solidFill>
                <a:srgbClr val="00B0F0"/>
              </a:solidFill>
              <a:cs typeface="Open Sans Light" pitchFamily="34" charset="0"/>
            </a:endParaRPr>
          </a:p>
        </p:txBody>
      </p:sp>
      <p:sp>
        <p:nvSpPr>
          <p:cNvPr id="60" name="Rectangle 4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725991" y="7815900"/>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61" name="Rectangle 4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783108" y="5500801"/>
            <a:ext cx="1122225" cy="22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chemeClr val="tx1">
                    <a:lumMod val="75000"/>
                    <a:lumOff val="25000"/>
                  </a:schemeClr>
                </a:solidFill>
                <a:cs typeface="Open Sans Light" pitchFamily="34" charset="0"/>
              </a:rPr>
              <a:t>4</a:t>
            </a:r>
            <a:endParaRPr lang="en-US" altLang="zh-CN" sz="13815" dirty="0">
              <a:solidFill>
                <a:schemeClr val="tx1">
                  <a:lumMod val="75000"/>
                  <a:lumOff val="25000"/>
                </a:schemeClr>
              </a:solidFill>
              <a:cs typeface="Open Sans Light" pitchFamily="34" charset="0"/>
            </a:endParaRPr>
          </a:p>
        </p:txBody>
      </p:sp>
      <p:sp>
        <p:nvSpPr>
          <p:cNvPr id="62"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571107" y="3095568"/>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
        <p:nvSpPr>
          <p:cNvPr id="63"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677944" y="7454263"/>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
        <p:nvSpPr>
          <p:cNvPr id="64"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665449" y="7454263"/>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TWO</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5"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工作完成情况</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
        <p:nvSpPr>
          <p:cNvPr id="11" name="Oval 11"/>
          <p:cNvSpPr>
            <a:spLocks noChangeArrowheads="1"/>
          </p:cNvSpPr>
          <p:nvPr/>
        </p:nvSpPr>
        <p:spPr bwMode="auto">
          <a:xfrm>
            <a:off x="8743627" y="3835936"/>
            <a:ext cx="1519885" cy="1502206"/>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sp>
        <p:nvSpPr>
          <p:cNvPr id="15" name="任意多边形 14"/>
          <p:cNvSpPr>
            <a:spLocks noChangeArrowheads="1"/>
          </p:cNvSpPr>
          <p:nvPr/>
        </p:nvSpPr>
        <p:spPr bwMode="auto">
          <a:xfrm>
            <a:off x="5723733" y="-623374"/>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grpSp>
        <p:nvGrpSpPr>
          <p:cNvPr id="17" name="组合 16"/>
          <p:cNvGrpSpPr/>
          <p:nvPr/>
        </p:nvGrpSpPr>
        <p:grpSpPr>
          <a:xfrm>
            <a:off x="9047359" y="4133850"/>
            <a:ext cx="1014470" cy="870260"/>
            <a:chOff x="3065505" y="4733119"/>
            <a:chExt cx="1428665" cy="1225575"/>
          </a:xfrm>
          <a:solidFill>
            <a:schemeClr val="bg1"/>
          </a:solidFill>
        </p:grpSpPr>
        <p:sp>
          <p:nvSpPr>
            <p:cNvPr id="18" name="Freeform 301"/>
            <p:cNvSpPr>
              <a:spLocks noEditPoints="1"/>
            </p:cNvSpPr>
            <p:nvPr/>
          </p:nvSpPr>
          <p:spPr bwMode="auto">
            <a:xfrm>
              <a:off x="3534721" y="4999243"/>
              <a:ext cx="959449" cy="959451"/>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cs typeface="+mn-ea"/>
                <a:sym typeface="+mn-lt"/>
              </a:endParaRPr>
            </a:p>
          </p:txBody>
        </p:sp>
        <p:sp>
          <p:nvSpPr>
            <p:cNvPr id="19" name="Freeform 302"/>
            <p:cNvSpPr>
              <a:spLocks noEditPoints="1"/>
            </p:cNvSpPr>
            <p:nvPr/>
          </p:nvSpPr>
          <p:spPr bwMode="auto">
            <a:xfrm>
              <a:off x="3065505" y="4733119"/>
              <a:ext cx="616287" cy="616288"/>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cs typeface="+mn-ea"/>
                <a:sym typeface="+mn-lt"/>
              </a:endParaRPr>
            </a:p>
          </p:txBody>
        </p:sp>
        <p:sp>
          <p:nvSpPr>
            <p:cNvPr id="20" name="Freeform 303"/>
            <p:cNvSpPr>
              <a:spLocks noEditPoints="1"/>
            </p:cNvSpPr>
            <p:nvPr/>
          </p:nvSpPr>
          <p:spPr bwMode="auto">
            <a:xfrm>
              <a:off x="3065505" y="5349407"/>
              <a:ext cx="483227" cy="462216"/>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1" name="组合 30"/>
          <p:cNvGrpSpPr/>
          <p:nvPr/>
        </p:nvGrpSpPr>
        <p:grpSpPr>
          <a:xfrm>
            <a:off x="6586028" y="1420027"/>
            <a:ext cx="5835087" cy="3521952"/>
            <a:chOff x="7048500" y="1714501"/>
            <a:chExt cx="7918451" cy="4779433"/>
          </a:xfrm>
        </p:grpSpPr>
        <p:pic>
          <p:nvPicPr>
            <p:cNvPr id="32"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048500" y="1714501"/>
              <a:ext cx="7918451" cy="4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9"/>
            <p:cNvSpPr/>
            <p:nvPr/>
          </p:nvSpPr>
          <p:spPr bwMode="auto">
            <a:xfrm>
              <a:off x="7977718" y="1960035"/>
              <a:ext cx="6087533" cy="38036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945"/>
            </a:p>
          </p:txBody>
        </p:sp>
      </p:grpSp>
      <p:grpSp>
        <p:nvGrpSpPr>
          <p:cNvPr id="41" name="组合 40"/>
          <p:cNvGrpSpPr/>
          <p:nvPr/>
        </p:nvGrpSpPr>
        <p:grpSpPr>
          <a:xfrm>
            <a:off x="6162378" y="5564724"/>
            <a:ext cx="7121031" cy="3861798"/>
            <a:chOff x="438645" y="5564724"/>
            <a:chExt cx="7121031" cy="3861798"/>
          </a:xfrm>
        </p:grpSpPr>
        <p:grpSp>
          <p:nvGrpSpPr>
            <p:cNvPr id="3" name="组合 2"/>
            <p:cNvGrpSpPr/>
            <p:nvPr/>
          </p:nvGrpSpPr>
          <p:grpSpPr>
            <a:xfrm>
              <a:off x="438646" y="7723646"/>
              <a:ext cx="792747" cy="792748"/>
              <a:chOff x="857251" y="3810001"/>
              <a:chExt cx="734483" cy="734484"/>
            </a:xfrm>
          </p:grpSpPr>
          <p:sp>
            <p:nvSpPr>
              <p:cNvPr id="4" name="Oval 12"/>
              <p:cNvSpPr/>
              <p:nvPr/>
            </p:nvSpPr>
            <p:spPr bwMode="auto">
              <a:xfrm>
                <a:off x="857251" y="3810001"/>
                <a:ext cx="734483" cy="734484"/>
              </a:xfrm>
              <a:prstGeom prst="ellipse">
                <a:avLst/>
              </a:prstGeom>
              <a:solidFill>
                <a:schemeClr val="tx1">
                  <a:lumMod val="65000"/>
                  <a:lumOff val="35000"/>
                </a:schemeClr>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sp>
            <p:nvSpPr>
              <p:cNvPr id="5" name="AutoShape 47"/>
              <p:cNvSpPr/>
              <p:nvPr/>
            </p:nvSpPr>
            <p:spPr bwMode="auto">
              <a:xfrm>
                <a:off x="1001185" y="3979334"/>
                <a:ext cx="425449" cy="42333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ysClr val="window" lastClr="FFFFFF"/>
              </a:solid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nvGrpSpPr>
            <p:cNvPr id="6" name="组合 5"/>
            <p:cNvGrpSpPr/>
            <p:nvPr/>
          </p:nvGrpSpPr>
          <p:grpSpPr>
            <a:xfrm>
              <a:off x="4036851" y="7723646"/>
              <a:ext cx="792748" cy="792748"/>
              <a:chOff x="4191000" y="3810001"/>
              <a:chExt cx="734484" cy="734484"/>
            </a:xfrm>
          </p:grpSpPr>
          <p:sp>
            <p:nvSpPr>
              <p:cNvPr id="7" name="Oval 13"/>
              <p:cNvSpPr/>
              <p:nvPr/>
            </p:nvSpPr>
            <p:spPr bwMode="auto">
              <a:xfrm>
                <a:off x="4191000" y="3810001"/>
                <a:ext cx="734484" cy="734484"/>
              </a:xfrm>
              <a:prstGeom prst="ellipse">
                <a:avLst/>
              </a:prstGeom>
              <a:solidFill>
                <a:srgbClr val="00B0F0"/>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grpSp>
            <p:nvGrpSpPr>
              <p:cNvPr id="8" name="Group 45"/>
              <p:cNvGrpSpPr/>
              <p:nvPr/>
            </p:nvGrpSpPr>
            <p:grpSpPr bwMode="auto">
              <a:xfrm>
                <a:off x="4420640" y="3993344"/>
                <a:ext cx="291721" cy="424647"/>
                <a:chOff x="4510872" y="4044724"/>
                <a:chExt cx="251543" cy="366051"/>
              </a:xfrm>
              <a:solidFill>
                <a:sysClr val="window" lastClr="FFFFFF"/>
              </a:solidFill>
            </p:grpSpPr>
            <p:sp>
              <p:nvSpPr>
                <p:cNvPr id="9" name="AutoShape 60"/>
                <p:cNvSpPr/>
                <p:nvPr/>
              </p:nvSpPr>
              <p:spPr bwMode="auto">
                <a:xfrm>
                  <a:off x="4614115" y="4147342"/>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0" name="AutoShape 61"/>
                <p:cNvSpPr/>
                <p:nvPr/>
              </p:nvSpPr>
              <p:spPr bwMode="auto">
                <a:xfrm>
                  <a:off x="4614115" y="4285003"/>
                  <a:ext cx="22526"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1" name="AutoShape 62"/>
                <p:cNvSpPr/>
                <p:nvPr/>
              </p:nvSpPr>
              <p:spPr bwMode="auto">
                <a:xfrm>
                  <a:off x="4545285" y="4216172"/>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2" name="AutoShape 63"/>
                <p:cNvSpPr/>
                <p:nvPr/>
              </p:nvSpPr>
              <p:spPr bwMode="auto">
                <a:xfrm>
                  <a:off x="4682320" y="4216172"/>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3" name="AutoShape 64"/>
                <p:cNvSpPr/>
                <p:nvPr/>
              </p:nvSpPr>
              <p:spPr bwMode="auto">
                <a:xfrm>
                  <a:off x="4567812" y="4261851"/>
                  <a:ext cx="23152" cy="23152"/>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4" name="AutoShape 65"/>
                <p:cNvSpPr/>
                <p:nvPr/>
              </p:nvSpPr>
              <p:spPr bwMode="auto">
                <a:xfrm>
                  <a:off x="4567812" y="4170494"/>
                  <a:ext cx="23152" cy="23152"/>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5" name="AutoShape 66"/>
                <p:cNvSpPr/>
                <p:nvPr/>
              </p:nvSpPr>
              <p:spPr bwMode="auto">
                <a:xfrm>
                  <a:off x="4659793" y="4261851"/>
                  <a:ext cx="22526" cy="23152"/>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6" name="AutoShape 67"/>
                <p:cNvSpPr/>
                <p:nvPr/>
              </p:nvSpPr>
              <p:spPr bwMode="auto">
                <a:xfrm>
                  <a:off x="4510872" y="4044724"/>
                  <a:ext cx="251543"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7" name="AutoShape 68"/>
                <p:cNvSpPr/>
                <p:nvPr/>
              </p:nvSpPr>
              <p:spPr bwMode="auto">
                <a:xfrm>
                  <a:off x="4614115" y="4170494"/>
                  <a:ext cx="68830" cy="6945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grpSp>
          <p:nvGrpSpPr>
            <p:cNvPr id="18" name="组合 17"/>
            <p:cNvGrpSpPr/>
            <p:nvPr/>
          </p:nvGrpSpPr>
          <p:grpSpPr>
            <a:xfrm>
              <a:off x="4036851" y="5564724"/>
              <a:ext cx="792748" cy="792747"/>
              <a:chOff x="4191000" y="1809752"/>
              <a:chExt cx="734484" cy="734483"/>
            </a:xfrm>
          </p:grpSpPr>
          <p:sp>
            <p:nvSpPr>
              <p:cNvPr id="19" name="Oval 11"/>
              <p:cNvSpPr/>
              <p:nvPr/>
            </p:nvSpPr>
            <p:spPr bwMode="auto">
              <a:xfrm>
                <a:off x="4191000" y="1809752"/>
                <a:ext cx="734484" cy="734483"/>
              </a:xfrm>
              <a:prstGeom prst="ellipse">
                <a:avLst/>
              </a:prstGeom>
              <a:solidFill>
                <a:schemeClr val="tx1">
                  <a:lumMod val="65000"/>
                  <a:lumOff val="35000"/>
                </a:schemeClr>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grpSp>
            <p:nvGrpSpPr>
              <p:cNvPr id="20" name="Group 44"/>
              <p:cNvGrpSpPr/>
              <p:nvPr/>
            </p:nvGrpSpPr>
            <p:grpSpPr bwMode="auto">
              <a:xfrm>
                <a:off x="4367123" y="1952519"/>
                <a:ext cx="397672" cy="424646"/>
                <a:chOff x="2989103" y="4044724"/>
                <a:chExt cx="342899" cy="366051"/>
              </a:xfrm>
              <a:solidFill>
                <a:sysClr val="window" lastClr="FFFFFF"/>
              </a:solidFill>
            </p:grpSpPr>
            <p:sp>
              <p:nvSpPr>
                <p:cNvPr id="21" name="AutoShape 78"/>
                <p:cNvSpPr/>
                <p:nvPr/>
              </p:nvSpPr>
              <p:spPr bwMode="auto">
                <a:xfrm>
                  <a:off x="2989103" y="4044724"/>
                  <a:ext cx="342899"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22" name="AutoShape 79"/>
                <p:cNvSpPr/>
                <p:nvPr/>
              </p:nvSpPr>
              <p:spPr bwMode="auto">
                <a:xfrm>
                  <a:off x="3034781" y="4090401"/>
                  <a:ext cx="251543"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23" name="AutoShape 80"/>
                <p:cNvSpPr/>
                <p:nvPr/>
              </p:nvSpPr>
              <p:spPr bwMode="auto">
                <a:xfrm>
                  <a:off x="3171813" y="4124816"/>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sp>
          <p:nvSpPr>
            <p:cNvPr id="24" name="Rectangle 14"/>
            <p:cNvSpPr/>
            <p:nvPr/>
          </p:nvSpPr>
          <p:spPr bwMode="auto">
            <a:xfrm>
              <a:off x="438645" y="6369547"/>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grpSp>
          <p:nvGrpSpPr>
            <p:cNvPr id="25" name="组合 24"/>
            <p:cNvGrpSpPr/>
            <p:nvPr/>
          </p:nvGrpSpPr>
          <p:grpSpPr>
            <a:xfrm>
              <a:off x="438646" y="5564724"/>
              <a:ext cx="792747" cy="792747"/>
              <a:chOff x="857251" y="1809752"/>
              <a:chExt cx="734483" cy="734483"/>
            </a:xfrm>
          </p:grpSpPr>
          <p:sp>
            <p:nvSpPr>
              <p:cNvPr id="26" name="Oval 10"/>
              <p:cNvSpPr/>
              <p:nvPr/>
            </p:nvSpPr>
            <p:spPr bwMode="auto">
              <a:xfrm>
                <a:off x="857251" y="1809752"/>
                <a:ext cx="734483" cy="734483"/>
              </a:xfrm>
              <a:prstGeom prst="ellipse">
                <a:avLst/>
              </a:prstGeom>
              <a:solidFill>
                <a:srgbClr val="00B0F0"/>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grpSp>
            <p:nvGrpSpPr>
              <p:cNvPr id="27" name="Group 43"/>
              <p:cNvGrpSpPr/>
              <p:nvPr/>
            </p:nvGrpSpPr>
            <p:grpSpPr bwMode="auto">
              <a:xfrm>
                <a:off x="1017574" y="1983907"/>
                <a:ext cx="425246" cy="357862"/>
                <a:chOff x="0" y="4815619"/>
                <a:chExt cx="366676" cy="308484"/>
              </a:xfrm>
              <a:solidFill>
                <a:sysClr val="window" lastClr="FFFFFF"/>
              </a:solidFill>
            </p:grpSpPr>
            <p:sp>
              <p:nvSpPr>
                <p:cNvPr id="28" name="AutoShape 120"/>
                <p:cNvSpPr/>
                <p:nvPr/>
              </p:nvSpPr>
              <p:spPr bwMode="auto">
                <a:xfrm>
                  <a:off x="91981" y="489571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29" name="AutoShape 121"/>
                <p:cNvSpPr/>
                <p:nvPr/>
              </p:nvSpPr>
              <p:spPr bwMode="auto">
                <a:xfrm>
                  <a:off x="137660" y="4941391"/>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30" name="AutoShape 122"/>
                <p:cNvSpPr/>
                <p:nvPr/>
              </p:nvSpPr>
              <p:spPr bwMode="auto">
                <a:xfrm>
                  <a:off x="0" y="4815619"/>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sp>
          <p:nvSpPr>
            <p:cNvPr id="34" name="Rectangle 36"/>
            <p:cNvSpPr/>
            <p:nvPr/>
          </p:nvSpPr>
          <p:spPr bwMode="auto">
            <a:xfrm>
              <a:off x="1171356" y="5902081"/>
              <a:ext cx="3084177"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5" name="Rectangle 14"/>
            <p:cNvSpPr/>
            <p:nvPr/>
          </p:nvSpPr>
          <p:spPr bwMode="auto">
            <a:xfrm>
              <a:off x="438645" y="8641692"/>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sp>
          <p:nvSpPr>
            <p:cNvPr id="36" name="Rectangle 36"/>
            <p:cNvSpPr/>
            <p:nvPr/>
          </p:nvSpPr>
          <p:spPr bwMode="auto">
            <a:xfrm>
              <a:off x="1171356" y="8174226"/>
              <a:ext cx="3084177"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7" name="Rectangle 14"/>
            <p:cNvSpPr/>
            <p:nvPr/>
          </p:nvSpPr>
          <p:spPr bwMode="auto">
            <a:xfrm>
              <a:off x="4082390" y="6369547"/>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sp>
          <p:nvSpPr>
            <p:cNvPr id="38" name="Rectangle 36"/>
            <p:cNvSpPr/>
            <p:nvPr/>
          </p:nvSpPr>
          <p:spPr bwMode="auto">
            <a:xfrm>
              <a:off x="4815102" y="5902081"/>
              <a:ext cx="2744574"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9" name="Rectangle 14"/>
            <p:cNvSpPr/>
            <p:nvPr/>
          </p:nvSpPr>
          <p:spPr bwMode="auto">
            <a:xfrm>
              <a:off x="4082390" y="8641692"/>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sp>
          <p:nvSpPr>
            <p:cNvPr id="40" name="Rectangle 36"/>
            <p:cNvSpPr/>
            <p:nvPr/>
          </p:nvSpPr>
          <p:spPr bwMode="auto">
            <a:xfrm>
              <a:off x="4815102" y="8174226"/>
              <a:ext cx="2744574"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12153</Words>
  <Application>WPS 演示</Application>
  <PresentationFormat>自定义</PresentationFormat>
  <Paragraphs>401</Paragraphs>
  <Slides>24</Slides>
  <Notes>23</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24</vt:i4>
      </vt:variant>
    </vt:vector>
  </HeadingPairs>
  <TitlesOfParts>
    <vt:vector size="51" baseType="lpstr">
      <vt:lpstr>Arial</vt:lpstr>
      <vt:lpstr>宋体</vt:lpstr>
      <vt:lpstr>Wingdings</vt:lpstr>
      <vt:lpstr>微软雅黑</vt:lpstr>
      <vt:lpstr>Impact</vt:lpstr>
      <vt:lpstr>造字工房毅黑（非商用）常规体</vt:lpstr>
      <vt:lpstr>黑体</vt:lpstr>
      <vt:lpstr>Arial</vt:lpstr>
      <vt:lpstr>MS PGothic</vt:lpstr>
      <vt:lpstr>Lato</vt:lpstr>
      <vt:lpstr>Segoe Print</vt:lpstr>
      <vt:lpstr>Open Sans Light</vt:lpstr>
      <vt:lpstr>Times New Roman</vt:lpstr>
      <vt:lpstr>Open Sans</vt:lpstr>
      <vt:lpstr>Agency FB</vt:lpstr>
      <vt:lpstr>Trebuchet MS</vt:lpstr>
      <vt:lpstr>Gill Sans</vt:lpstr>
      <vt:lpstr>Calibri</vt:lpstr>
      <vt:lpstr>Arial Unicode MS</vt:lpstr>
      <vt:lpstr>等线 Light</vt:lpstr>
      <vt:lpstr>Calibri Light</vt:lpstr>
      <vt:lpstr>等线</vt:lpstr>
      <vt:lpstr>小米兰亭_GB外压缩</vt:lpstr>
      <vt:lpstr>Calibri</vt:lpstr>
      <vt:lpstr>Arial Unicode MS</vt:lpstr>
      <vt:lpstr>汉仪菱心体简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44</cp:revision>
  <dcterms:created xsi:type="dcterms:W3CDTF">2017-12-06T00:48:00Z</dcterms:created>
  <dcterms:modified xsi:type="dcterms:W3CDTF">2024-05-02T17:41:12Z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2052-12.1.0.16417</vt:lpwstr>
  </property>
  <property fmtid="{D5CDD505-2E9C-101B-9397-08002B2CF9AE}" pid="4" name="ICV">
    <vt:lpwstr>A5CAF06E783B426FA80DC73F5FD3FDB8_13</vt:lpwstr>
  </property>
</Properties>
</file>