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56" r:id="rId3"/>
    <p:sldId id="257" r:id="rId5"/>
    <p:sldId id="258" r:id="rId6"/>
    <p:sldId id="262" r:id="rId7"/>
    <p:sldId id="263" r:id="rId8"/>
    <p:sldId id="264" r:id="rId9"/>
    <p:sldId id="265" r:id="rId10"/>
    <p:sldId id="259" r:id="rId11"/>
    <p:sldId id="266" r:id="rId12"/>
    <p:sldId id="267" r:id="rId13"/>
    <p:sldId id="268" r:id="rId14"/>
    <p:sldId id="269" r:id="rId15"/>
    <p:sldId id="260" r:id="rId16"/>
    <p:sldId id="270" r:id="rId17"/>
    <p:sldId id="271" r:id="rId18"/>
    <p:sldId id="272" r:id="rId19"/>
    <p:sldId id="273" r:id="rId20"/>
    <p:sldId id="261" r:id="rId21"/>
    <p:sldId id="274" r:id="rId22"/>
    <p:sldId id="275" r:id="rId23"/>
    <p:sldId id="276" r:id="rId24"/>
    <p:sldId id="277" r:id="rId25"/>
    <p:sldId id="278" r:id="rId26"/>
    <p:sldId id="283" r:id="rId27"/>
  </p:sldIdLst>
  <p:sldSz cx="12192000" cy="6858000"/>
  <p:notesSz cx="6858000" cy="9144000"/>
  <p:custDataLst>
    <p:tags r:id="rId31"/>
  </p:custDataLst>
  <p:defaultTextStyle>
    <a:defPPr>
      <a:defRPr lang="zh-CN"/>
    </a:defPPr>
    <a:lvl1pPr algn="l" rtl="0" eaLnBrk="0" fontAlgn="base" hangingPunct="0">
      <a:spcBef>
        <a:spcPct val="0"/>
      </a:spcBef>
      <a:spcAft>
        <a:spcPct val="0"/>
      </a:spcAft>
      <a:defRPr kern="1200">
        <a:solidFill>
          <a:schemeClr val="tx1"/>
        </a:solidFill>
        <a:latin typeface="微软雅黑" panose="020B0503020204020204" pitchFamily="34" charset="-122"/>
        <a:ea typeface="微软雅黑" panose="020B0503020204020204" pitchFamily="34" charset="-122"/>
        <a:cs typeface="+mn-cs"/>
      </a:defRPr>
    </a:lvl1pPr>
    <a:lvl2pPr marL="457200" algn="l" rtl="0" eaLnBrk="0" fontAlgn="base" hangingPunct="0">
      <a:spcBef>
        <a:spcPct val="0"/>
      </a:spcBef>
      <a:spcAft>
        <a:spcPct val="0"/>
      </a:spcAft>
      <a:defRPr kern="1200">
        <a:solidFill>
          <a:schemeClr val="tx1"/>
        </a:solidFill>
        <a:latin typeface="微软雅黑" panose="020B0503020204020204" pitchFamily="34" charset="-122"/>
        <a:ea typeface="微软雅黑" panose="020B0503020204020204" pitchFamily="34" charset="-122"/>
        <a:cs typeface="+mn-cs"/>
      </a:defRPr>
    </a:lvl2pPr>
    <a:lvl3pPr marL="914400" algn="l" rtl="0" eaLnBrk="0" fontAlgn="base" hangingPunct="0">
      <a:spcBef>
        <a:spcPct val="0"/>
      </a:spcBef>
      <a:spcAft>
        <a:spcPct val="0"/>
      </a:spcAft>
      <a:defRPr kern="1200">
        <a:solidFill>
          <a:schemeClr val="tx1"/>
        </a:solidFill>
        <a:latin typeface="微软雅黑" panose="020B0503020204020204" pitchFamily="34" charset="-122"/>
        <a:ea typeface="微软雅黑" panose="020B0503020204020204" pitchFamily="34" charset="-122"/>
        <a:cs typeface="+mn-cs"/>
      </a:defRPr>
    </a:lvl3pPr>
    <a:lvl4pPr marL="1371600" algn="l" rtl="0" eaLnBrk="0" fontAlgn="base" hangingPunct="0">
      <a:spcBef>
        <a:spcPct val="0"/>
      </a:spcBef>
      <a:spcAft>
        <a:spcPct val="0"/>
      </a:spcAft>
      <a:defRPr kern="1200">
        <a:solidFill>
          <a:schemeClr val="tx1"/>
        </a:solidFill>
        <a:latin typeface="微软雅黑" panose="020B0503020204020204" pitchFamily="34" charset="-122"/>
        <a:ea typeface="微软雅黑" panose="020B0503020204020204" pitchFamily="34" charset="-122"/>
        <a:cs typeface="+mn-cs"/>
      </a:defRPr>
    </a:lvl4pPr>
    <a:lvl5pPr marL="1828800" algn="l" rtl="0" eaLnBrk="0" fontAlgn="base" hangingPunct="0">
      <a:spcBef>
        <a:spcPct val="0"/>
      </a:spcBef>
      <a:spcAft>
        <a:spcPct val="0"/>
      </a:spcAft>
      <a:defRPr kern="1200">
        <a:solidFill>
          <a:schemeClr val="tx1"/>
        </a:solidFill>
        <a:latin typeface="微软雅黑" panose="020B0503020204020204" pitchFamily="34" charset="-122"/>
        <a:ea typeface="微软雅黑" panose="020B0503020204020204" pitchFamily="34" charset="-122"/>
        <a:cs typeface="+mn-cs"/>
      </a:defRPr>
    </a:lvl5pPr>
    <a:lvl6pPr marL="2286000" algn="l" defTabSz="914400" rtl="0" eaLnBrk="1" latinLnBrk="0" hangingPunct="1">
      <a:defRPr kern="1200">
        <a:solidFill>
          <a:schemeClr val="tx1"/>
        </a:solidFill>
        <a:latin typeface="微软雅黑" panose="020B0503020204020204" pitchFamily="34" charset="-122"/>
        <a:ea typeface="微软雅黑" panose="020B0503020204020204" pitchFamily="34" charset="-122"/>
        <a:cs typeface="+mn-cs"/>
      </a:defRPr>
    </a:lvl6pPr>
    <a:lvl7pPr marL="2743200" algn="l" defTabSz="914400" rtl="0" eaLnBrk="1" latinLnBrk="0" hangingPunct="1">
      <a:defRPr kern="1200">
        <a:solidFill>
          <a:schemeClr val="tx1"/>
        </a:solidFill>
        <a:latin typeface="微软雅黑" panose="020B0503020204020204" pitchFamily="34" charset="-122"/>
        <a:ea typeface="微软雅黑" panose="020B0503020204020204" pitchFamily="34" charset="-122"/>
        <a:cs typeface="+mn-cs"/>
      </a:defRPr>
    </a:lvl7pPr>
    <a:lvl8pPr marL="3200400" algn="l" defTabSz="914400" rtl="0" eaLnBrk="1" latinLnBrk="0" hangingPunct="1">
      <a:defRPr kern="1200">
        <a:solidFill>
          <a:schemeClr val="tx1"/>
        </a:solidFill>
        <a:latin typeface="微软雅黑" panose="020B0503020204020204" pitchFamily="34" charset="-122"/>
        <a:ea typeface="微软雅黑" panose="020B0503020204020204" pitchFamily="34" charset="-122"/>
        <a:cs typeface="+mn-cs"/>
      </a:defRPr>
    </a:lvl8pPr>
    <a:lvl9pPr marL="3657600" algn="l" defTabSz="914400" rtl="0" eaLnBrk="1" latinLnBrk="0" hangingPunct="1">
      <a:defRPr kern="1200">
        <a:solidFill>
          <a:schemeClr val="tx1"/>
        </a:solidFill>
        <a:latin typeface="微软雅黑" panose="020B0503020204020204" pitchFamily="34" charset="-122"/>
        <a:ea typeface="微软雅黑" panose="020B0503020204020204" pitchFamily="34" charset="-122"/>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60" autoAdjust="0"/>
    <p:restoredTop sz="94660"/>
  </p:normalViewPr>
  <p:slideViewPr>
    <p:cSldViewPr snapToGrid="0" showGuides="1">
      <p:cViewPr varScale="1">
        <p:scale>
          <a:sx n="106" d="100"/>
          <a:sy n="106" d="100"/>
        </p:scale>
        <p:origin x="732" y="114"/>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1" Type="http://schemas.openxmlformats.org/officeDocument/2006/relationships/tags" Target="tags/tag1.xml"/><Relationship Id="rId30" Type="http://schemas.openxmlformats.org/officeDocument/2006/relationships/tableStyles" Target="tableStyles.xml"/><Relationship Id="rId3" Type="http://schemas.openxmlformats.org/officeDocument/2006/relationships/slide" Target="slides/slide1.xml"/><Relationship Id="rId29" Type="http://schemas.openxmlformats.org/officeDocument/2006/relationships/viewProps" Target="viewProps.xml"/><Relationship Id="rId28" Type="http://schemas.openxmlformats.org/officeDocument/2006/relationships/presProps" Target="presProps.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smtClean="0"/>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smtClean="0"/>
            </a:lvl1pPr>
          </a:lstStyle>
          <a:p>
            <a:pPr>
              <a:defRPr/>
            </a:pPr>
            <a:fld id="{BEB1AE57-91D8-4108-8A5C-7B63D632B2B6}" type="datetimeFigureOut">
              <a:rPr lang="zh-CN" altLang="en-US"/>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zh-CN" altLang="en-US" noProof="0" smtClean="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noProof="0" smtClean="0"/>
              <a:t>单击此处编辑母版文本样式</a:t>
            </a:r>
            <a:endParaRPr lang="zh-CN" altLang="en-US" noProof="0" smtClean="0"/>
          </a:p>
          <a:p>
            <a:pPr lvl="1"/>
            <a:r>
              <a:rPr lang="zh-CN" altLang="en-US" noProof="0" smtClean="0"/>
              <a:t>第二级</a:t>
            </a:r>
            <a:endParaRPr lang="zh-CN" altLang="en-US" noProof="0" smtClean="0"/>
          </a:p>
          <a:p>
            <a:pPr lvl="2"/>
            <a:r>
              <a:rPr lang="zh-CN" altLang="en-US" noProof="0" smtClean="0"/>
              <a:t>第三级</a:t>
            </a:r>
            <a:endParaRPr lang="zh-CN" altLang="en-US" noProof="0" smtClean="0"/>
          </a:p>
          <a:p>
            <a:pPr lvl="3"/>
            <a:r>
              <a:rPr lang="zh-CN" altLang="en-US" noProof="0" smtClean="0"/>
              <a:t>第四级</a:t>
            </a:r>
            <a:endParaRPr lang="zh-CN" altLang="en-US" noProof="0" smtClean="0"/>
          </a:p>
          <a:p>
            <a:pPr lvl="4"/>
            <a:r>
              <a:rPr lang="zh-CN" altLang="en-US" noProof="0" smtClean="0"/>
              <a:t>第五级</a:t>
            </a:r>
            <a:endParaRPr lang="zh-CN" altLang="en-US" noProof="0" smtClean="0"/>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smtClean="0"/>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smtClean="0"/>
            </a:lvl1pPr>
          </a:lstStyle>
          <a:p>
            <a:pPr>
              <a:defRPr/>
            </a:pPr>
            <a:fld id="{58E94DB7-6BD0-41E8-B4E6-DA4C8BA169DB}" type="slidenum">
              <a:rPr lang="zh-CN" altLang="en-US"/>
            </a:fld>
            <a:endParaRPr lang="zh-CN" alt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2765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smtClean="0"/>
          </a:p>
        </p:txBody>
      </p:sp>
      <p:sp>
        <p:nvSpPr>
          <p:cNvPr id="2765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微软雅黑" panose="020B0503020204020204" pitchFamily="34" charset="-122"/>
                <a:ea typeface="微软雅黑" panose="020B0503020204020204" pitchFamily="34" charset="-122"/>
              </a:defRPr>
            </a:lvl1pPr>
            <a:lvl2pPr marL="742950" indent="-285750">
              <a:defRPr>
                <a:solidFill>
                  <a:schemeClr val="tx1"/>
                </a:solidFill>
                <a:latin typeface="微软雅黑" panose="020B0503020204020204" pitchFamily="34" charset="-122"/>
                <a:ea typeface="微软雅黑" panose="020B0503020204020204" pitchFamily="34" charset="-122"/>
              </a:defRPr>
            </a:lvl2pPr>
            <a:lvl3pPr marL="1143000" indent="-228600">
              <a:defRPr>
                <a:solidFill>
                  <a:schemeClr val="tx1"/>
                </a:solidFill>
                <a:latin typeface="微软雅黑" panose="020B0503020204020204" pitchFamily="34" charset="-122"/>
                <a:ea typeface="微软雅黑" panose="020B0503020204020204" pitchFamily="34" charset="-122"/>
              </a:defRPr>
            </a:lvl3pPr>
            <a:lvl4pPr marL="1600200" indent="-228600">
              <a:defRPr>
                <a:solidFill>
                  <a:schemeClr val="tx1"/>
                </a:solidFill>
                <a:latin typeface="微软雅黑" panose="020B0503020204020204" pitchFamily="34" charset="-122"/>
                <a:ea typeface="微软雅黑" panose="020B0503020204020204" pitchFamily="34" charset="-122"/>
              </a:defRPr>
            </a:lvl4pPr>
            <a:lvl5pPr marL="2057400" indent="-228600">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9pPr>
          </a:lstStyle>
          <a:p>
            <a:fld id="{8EBE660E-5CC2-4A50-916A-880C808B748D}" type="slidenum">
              <a:rPr lang="zh-CN" altLang="en-US"/>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686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smtClean="0"/>
          </a:p>
        </p:txBody>
      </p:sp>
      <p:sp>
        <p:nvSpPr>
          <p:cNvPr id="3686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微软雅黑" panose="020B0503020204020204" pitchFamily="34" charset="-122"/>
                <a:ea typeface="微软雅黑" panose="020B0503020204020204" pitchFamily="34" charset="-122"/>
              </a:defRPr>
            </a:lvl1pPr>
            <a:lvl2pPr marL="742950" indent="-285750">
              <a:defRPr>
                <a:solidFill>
                  <a:schemeClr val="tx1"/>
                </a:solidFill>
                <a:latin typeface="微软雅黑" panose="020B0503020204020204" pitchFamily="34" charset="-122"/>
                <a:ea typeface="微软雅黑" panose="020B0503020204020204" pitchFamily="34" charset="-122"/>
              </a:defRPr>
            </a:lvl2pPr>
            <a:lvl3pPr marL="1143000" indent="-228600">
              <a:defRPr>
                <a:solidFill>
                  <a:schemeClr val="tx1"/>
                </a:solidFill>
                <a:latin typeface="微软雅黑" panose="020B0503020204020204" pitchFamily="34" charset="-122"/>
                <a:ea typeface="微软雅黑" panose="020B0503020204020204" pitchFamily="34" charset="-122"/>
              </a:defRPr>
            </a:lvl3pPr>
            <a:lvl4pPr marL="1600200" indent="-228600">
              <a:defRPr>
                <a:solidFill>
                  <a:schemeClr val="tx1"/>
                </a:solidFill>
                <a:latin typeface="微软雅黑" panose="020B0503020204020204" pitchFamily="34" charset="-122"/>
                <a:ea typeface="微软雅黑" panose="020B0503020204020204" pitchFamily="34" charset="-122"/>
              </a:defRPr>
            </a:lvl4pPr>
            <a:lvl5pPr marL="2057400" indent="-228600">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9pPr>
          </a:lstStyle>
          <a:p>
            <a:fld id="{07891BCF-800F-46FD-8CA5-1598BA866E17}" type="slidenum">
              <a:rPr lang="zh-CN" altLang="en-US"/>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78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smtClean="0"/>
          </a:p>
        </p:txBody>
      </p:sp>
      <p:sp>
        <p:nvSpPr>
          <p:cNvPr id="378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微软雅黑" panose="020B0503020204020204" pitchFamily="34" charset="-122"/>
                <a:ea typeface="微软雅黑" panose="020B0503020204020204" pitchFamily="34" charset="-122"/>
              </a:defRPr>
            </a:lvl1pPr>
            <a:lvl2pPr marL="742950" indent="-285750">
              <a:defRPr>
                <a:solidFill>
                  <a:schemeClr val="tx1"/>
                </a:solidFill>
                <a:latin typeface="微软雅黑" panose="020B0503020204020204" pitchFamily="34" charset="-122"/>
                <a:ea typeface="微软雅黑" panose="020B0503020204020204" pitchFamily="34" charset="-122"/>
              </a:defRPr>
            </a:lvl2pPr>
            <a:lvl3pPr marL="1143000" indent="-228600">
              <a:defRPr>
                <a:solidFill>
                  <a:schemeClr val="tx1"/>
                </a:solidFill>
                <a:latin typeface="微软雅黑" panose="020B0503020204020204" pitchFamily="34" charset="-122"/>
                <a:ea typeface="微软雅黑" panose="020B0503020204020204" pitchFamily="34" charset="-122"/>
              </a:defRPr>
            </a:lvl3pPr>
            <a:lvl4pPr marL="1600200" indent="-228600">
              <a:defRPr>
                <a:solidFill>
                  <a:schemeClr val="tx1"/>
                </a:solidFill>
                <a:latin typeface="微软雅黑" panose="020B0503020204020204" pitchFamily="34" charset="-122"/>
                <a:ea typeface="微软雅黑" panose="020B0503020204020204" pitchFamily="34" charset="-122"/>
              </a:defRPr>
            </a:lvl4pPr>
            <a:lvl5pPr marL="2057400" indent="-228600">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9pPr>
          </a:lstStyle>
          <a:p>
            <a:fld id="{00B9CFF8-1837-4E29-BF6D-3FB64673FBC7}" type="slidenum">
              <a:rPr lang="zh-CN" altLang="en-US"/>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8915"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smtClean="0"/>
          </a:p>
        </p:txBody>
      </p:sp>
      <p:sp>
        <p:nvSpPr>
          <p:cNvPr id="38916"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微软雅黑" panose="020B0503020204020204" pitchFamily="34" charset="-122"/>
                <a:ea typeface="微软雅黑" panose="020B0503020204020204" pitchFamily="34" charset="-122"/>
              </a:defRPr>
            </a:lvl1pPr>
            <a:lvl2pPr marL="742950" indent="-285750">
              <a:defRPr>
                <a:solidFill>
                  <a:schemeClr val="tx1"/>
                </a:solidFill>
                <a:latin typeface="微软雅黑" panose="020B0503020204020204" pitchFamily="34" charset="-122"/>
                <a:ea typeface="微软雅黑" panose="020B0503020204020204" pitchFamily="34" charset="-122"/>
              </a:defRPr>
            </a:lvl2pPr>
            <a:lvl3pPr marL="1143000" indent="-228600">
              <a:defRPr>
                <a:solidFill>
                  <a:schemeClr val="tx1"/>
                </a:solidFill>
                <a:latin typeface="微软雅黑" panose="020B0503020204020204" pitchFamily="34" charset="-122"/>
                <a:ea typeface="微软雅黑" panose="020B0503020204020204" pitchFamily="34" charset="-122"/>
              </a:defRPr>
            </a:lvl3pPr>
            <a:lvl4pPr marL="1600200" indent="-228600">
              <a:defRPr>
                <a:solidFill>
                  <a:schemeClr val="tx1"/>
                </a:solidFill>
                <a:latin typeface="微软雅黑" panose="020B0503020204020204" pitchFamily="34" charset="-122"/>
                <a:ea typeface="微软雅黑" panose="020B0503020204020204" pitchFamily="34" charset="-122"/>
              </a:defRPr>
            </a:lvl4pPr>
            <a:lvl5pPr marL="2057400" indent="-228600">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9pPr>
          </a:lstStyle>
          <a:p>
            <a:fld id="{F543F2CE-7324-4BA6-9ECF-8D76C7CB6D1C}" type="slidenum">
              <a:rPr lang="zh-CN" altLang="en-US"/>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993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smtClean="0"/>
          </a:p>
        </p:txBody>
      </p:sp>
      <p:sp>
        <p:nvSpPr>
          <p:cNvPr id="3994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微软雅黑" panose="020B0503020204020204" pitchFamily="34" charset="-122"/>
                <a:ea typeface="微软雅黑" panose="020B0503020204020204" pitchFamily="34" charset="-122"/>
              </a:defRPr>
            </a:lvl1pPr>
            <a:lvl2pPr marL="742950" indent="-285750">
              <a:defRPr>
                <a:solidFill>
                  <a:schemeClr val="tx1"/>
                </a:solidFill>
                <a:latin typeface="微软雅黑" panose="020B0503020204020204" pitchFamily="34" charset="-122"/>
                <a:ea typeface="微软雅黑" panose="020B0503020204020204" pitchFamily="34" charset="-122"/>
              </a:defRPr>
            </a:lvl2pPr>
            <a:lvl3pPr marL="1143000" indent="-228600">
              <a:defRPr>
                <a:solidFill>
                  <a:schemeClr val="tx1"/>
                </a:solidFill>
                <a:latin typeface="微软雅黑" panose="020B0503020204020204" pitchFamily="34" charset="-122"/>
                <a:ea typeface="微软雅黑" panose="020B0503020204020204" pitchFamily="34" charset="-122"/>
              </a:defRPr>
            </a:lvl3pPr>
            <a:lvl4pPr marL="1600200" indent="-228600">
              <a:defRPr>
                <a:solidFill>
                  <a:schemeClr val="tx1"/>
                </a:solidFill>
                <a:latin typeface="微软雅黑" panose="020B0503020204020204" pitchFamily="34" charset="-122"/>
                <a:ea typeface="微软雅黑" panose="020B0503020204020204" pitchFamily="34" charset="-122"/>
              </a:defRPr>
            </a:lvl4pPr>
            <a:lvl5pPr marL="2057400" indent="-228600">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9pPr>
          </a:lstStyle>
          <a:p>
            <a:fld id="{2AFA3293-1059-49DE-A7AA-4CB7C8B05B23}" type="slidenum">
              <a:rPr lang="zh-CN" altLang="en-US"/>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63"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smtClean="0"/>
          </a:p>
        </p:txBody>
      </p:sp>
      <p:sp>
        <p:nvSpPr>
          <p:cNvPr id="40964"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微软雅黑" panose="020B0503020204020204" pitchFamily="34" charset="-122"/>
                <a:ea typeface="微软雅黑" panose="020B0503020204020204" pitchFamily="34" charset="-122"/>
              </a:defRPr>
            </a:lvl1pPr>
            <a:lvl2pPr marL="742950" indent="-285750">
              <a:defRPr>
                <a:solidFill>
                  <a:schemeClr val="tx1"/>
                </a:solidFill>
                <a:latin typeface="微软雅黑" panose="020B0503020204020204" pitchFamily="34" charset="-122"/>
                <a:ea typeface="微软雅黑" panose="020B0503020204020204" pitchFamily="34" charset="-122"/>
              </a:defRPr>
            </a:lvl2pPr>
            <a:lvl3pPr marL="1143000" indent="-228600">
              <a:defRPr>
                <a:solidFill>
                  <a:schemeClr val="tx1"/>
                </a:solidFill>
                <a:latin typeface="微软雅黑" panose="020B0503020204020204" pitchFamily="34" charset="-122"/>
                <a:ea typeface="微软雅黑" panose="020B0503020204020204" pitchFamily="34" charset="-122"/>
              </a:defRPr>
            </a:lvl3pPr>
            <a:lvl4pPr marL="1600200" indent="-228600">
              <a:defRPr>
                <a:solidFill>
                  <a:schemeClr val="tx1"/>
                </a:solidFill>
                <a:latin typeface="微软雅黑" panose="020B0503020204020204" pitchFamily="34" charset="-122"/>
                <a:ea typeface="微软雅黑" panose="020B0503020204020204" pitchFamily="34" charset="-122"/>
              </a:defRPr>
            </a:lvl4pPr>
            <a:lvl5pPr marL="2057400" indent="-228600">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9pPr>
          </a:lstStyle>
          <a:p>
            <a:fld id="{772FDB60-7BAD-4F38-B9D2-CDF940FD1183}" type="slidenum">
              <a:rPr lang="zh-CN" altLang="en-US"/>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198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smtClean="0"/>
          </a:p>
        </p:txBody>
      </p:sp>
      <p:sp>
        <p:nvSpPr>
          <p:cNvPr id="4198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微软雅黑" panose="020B0503020204020204" pitchFamily="34" charset="-122"/>
                <a:ea typeface="微软雅黑" panose="020B0503020204020204" pitchFamily="34" charset="-122"/>
              </a:defRPr>
            </a:lvl1pPr>
            <a:lvl2pPr marL="742950" indent="-285750">
              <a:defRPr>
                <a:solidFill>
                  <a:schemeClr val="tx1"/>
                </a:solidFill>
                <a:latin typeface="微软雅黑" panose="020B0503020204020204" pitchFamily="34" charset="-122"/>
                <a:ea typeface="微软雅黑" panose="020B0503020204020204" pitchFamily="34" charset="-122"/>
              </a:defRPr>
            </a:lvl2pPr>
            <a:lvl3pPr marL="1143000" indent="-228600">
              <a:defRPr>
                <a:solidFill>
                  <a:schemeClr val="tx1"/>
                </a:solidFill>
                <a:latin typeface="微软雅黑" panose="020B0503020204020204" pitchFamily="34" charset="-122"/>
                <a:ea typeface="微软雅黑" panose="020B0503020204020204" pitchFamily="34" charset="-122"/>
              </a:defRPr>
            </a:lvl3pPr>
            <a:lvl4pPr marL="1600200" indent="-228600">
              <a:defRPr>
                <a:solidFill>
                  <a:schemeClr val="tx1"/>
                </a:solidFill>
                <a:latin typeface="微软雅黑" panose="020B0503020204020204" pitchFamily="34" charset="-122"/>
                <a:ea typeface="微软雅黑" panose="020B0503020204020204" pitchFamily="34" charset="-122"/>
              </a:defRPr>
            </a:lvl4pPr>
            <a:lvl5pPr marL="2057400" indent="-228600">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9pPr>
          </a:lstStyle>
          <a:p>
            <a:fld id="{4F611151-45D9-49C2-AB0D-4D62C8677D9D}" type="slidenum">
              <a:rPr lang="zh-CN" altLang="en-US"/>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301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smtClean="0"/>
          </a:p>
        </p:txBody>
      </p:sp>
      <p:sp>
        <p:nvSpPr>
          <p:cNvPr id="4301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微软雅黑" panose="020B0503020204020204" pitchFamily="34" charset="-122"/>
                <a:ea typeface="微软雅黑" panose="020B0503020204020204" pitchFamily="34" charset="-122"/>
              </a:defRPr>
            </a:lvl1pPr>
            <a:lvl2pPr marL="742950" indent="-285750">
              <a:defRPr>
                <a:solidFill>
                  <a:schemeClr val="tx1"/>
                </a:solidFill>
                <a:latin typeface="微软雅黑" panose="020B0503020204020204" pitchFamily="34" charset="-122"/>
                <a:ea typeface="微软雅黑" panose="020B0503020204020204" pitchFamily="34" charset="-122"/>
              </a:defRPr>
            </a:lvl2pPr>
            <a:lvl3pPr marL="1143000" indent="-228600">
              <a:defRPr>
                <a:solidFill>
                  <a:schemeClr val="tx1"/>
                </a:solidFill>
                <a:latin typeface="微软雅黑" panose="020B0503020204020204" pitchFamily="34" charset="-122"/>
                <a:ea typeface="微软雅黑" panose="020B0503020204020204" pitchFamily="34" charset="-122"/>
              </a:defRPr>
            </a:lvl3pPr>
            <a:lvl4pPr marL="1600200" indent="-228600">
              <a:defRPr>
                <a:solidFill>
                  <a:schemeClr val="tx1"/>
                </a:solidFill>
                <a:latin typeface="微软雅黑" panose="020B0503020204020204" pitchFamily="34" charset="-122"/>
                <a:ea typeface="微软雅黑" panose="020B0503020204020204" pitchFamily="34" charset="-122"/>
              </a:defRPr>
            </a:lvl4pPr>
            <a:lvl5pPr marL="2057400" indent="-228600">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9pPr>
          </a:lstStyle>
          <a:p>
            <a:fld id="{FDD95256-B5BC-4A00-9481-F0620CD62567}" type="slidenum">
              <a:rPr lang="zh-CN" altLang="en-US"/>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4035"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smtClean="0"/>
          </a:p>
        </p:txBody>
      </p:sp>
      <p:sp>
        <p:nvSpPr>
          <p:cNvPr id="44036"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微软雅黑" panose="020B0503020204020204" pitchFamily="34" charset="-122"/>
                <a:ea typeface="微软雅黑" panose="020B0503020204020204" pitchFamily="34" charset="-122"/>
              </a:defRPr>
            </a:lvl1pPr>
            <a:lvl2pPr marL="742950" indent="-285750">
              <a:defRPr>
                <a:solidFill>
                  <a:schemeClr val="tx1"/>
                </a:solidFill>
                <a:latin typeface="微软雅黑" panose="020B0503020204020204" pitchFamily="34" charset="-122"/>
                <a:ea typeface="微软雅黑" panose="020B0503020204020204" pitchFamily="34" charset="-122"/>
              </a:defRPr>
            </a:lvl2pPr>
            <a:lvl3pPr marL="1143000" indent="-228600">
              <a:defRPr>
                <a:solidFill>
                  <a:schemeClr val="tx1"/>
                </a:solidFill>
                <a:latin typeface="微软雅黑" panose="020B0503020204020204" pitchFamily="34" charset="-122"/>
                <a:ea typeface="微软雅黑" panose="020B0503020204020204" pitchFamily="34" charset="-122"/>
              </a:defRPr>
            </a:lvl3pPr>
            <a:lvl4pPr marL="1600200" indent="-228600">
              <a:defRPr>
                <a:solidFill>
                  <a:schemeClr val="tx1"/>
                </a:solidFill>
                <a:latin typeface="微软雅黑" panose="020B0503020204020204" pitchFamily="34" charset="-122"/>
                <a:ea typeface="微软雅黑" panose="020B0503020204020204" pitchFamily="34" charset="-122"/>
              </a:defRPr>
            </a:lvl4pPr>
            <a:lvl5pPr marL="2057400" indent="-228600">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9pPr>
          </a:lstStyle>
          <a:p>
            <a:fld id="{4E53AAB0-509A-4792-ACC4-5409227DB8F4}" type="slidenum">
              <a:rPr lang="zh-CN" altLang="en-US"/>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505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smtClean="0"/>
          </a:p>
        </p:txBody>
      </p:sp>
      <p:sp>
        <p:nvSpPr>
          <p:cNvPr id="4506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微软雅黑" panose="020B0503020204020204" pitchFamily="34" charset="-122"/>
                <a:ea typeface="微软雅黑" panose="020B0503020204020204" pitchFamily="34" charset="-122"/>
              </a:defRPr>
            </a:lvl1pPr>
            <a:lvl2pPr marL="742950" indent="-285750">
              <a:defRPr>
                <a:solidFill>
                  <a:schemeClr val="tx1"/>
                </a:solidFill>
                <a:latin typeface="微软雅黑" panose="020B0503020204020204" pitchFamily="34" charset="-122"/>
                <a:ea typeface="微软雅黑" panose="020B0503020204020204" pitchFamily="34" charset="-122"/>
              </a:defRPr>
            </a:lvl2pPr>
            <a:lvl3pPr marL="1143000" indent="-228600">
              <a:defRPr>
                <a:solidFill>
                  <a:schemeClr val="tx1"/>
                </a:solidFill>
                <a:latin typeface="微软雅黑" panose="020B0503020204020204" pitchFamily="34" charset="-122"/>
                <a:ea typeface="微软雅黑" panose="020B0503020204020204" pitchFamily="34" charset="-122"/>
              </a:defRPr>
            </a:lvl3pPr>
            <a:lvl4pPr marL="1600200" indent="-228600">
              <a:defRPr>
                <a:solidFill>
                  <a:schemeClr val="tx1"/>
                </a:solidFill>
                <a:latin typeface="微软雅黑" panose="020B0503020204020204" pitchFamily="34" charset="-122"/>
                <a:ea typeface="微软雅黑" panose="020B0503020204020204" pitchFamily="34" charset="-122"/>
              </a:defRPr>
            </a:lvl4pPr>
            <a:lvl5pPr marL="2057400" indent="-228600">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9pPr>
          </a:lstStyle>
          <a:p>
            <a:fld id="{899E0E29-E258-479B-AB9E-2383D115EFE2}" type="slidenum">
              <a:rPr lang="zh-CN" altLang="en-US"/>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6083"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smtClean="0"/>
          </a:p>
        </p:txBody>
      </p:sp>
      <p:sp>
        <p:nvSpPr>
          <p:cNvPr id="46084"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微软雅黑" panose="020B0503020204020204" pitchFamily="34" charset="-122"/>
                <a:ea typeface="微软雅黑" panose="020B0503020204020204" pitchFamily="34" charset="-122"/>
              </a:defRPr>
            </a:lvl1pPr>
            <a:lvl2pPr marL="742950" indent="-285750">
              <a:defRPr>
                <a:solidFill>
                  <a:schemeClr val="tx1"/>
                </a:solidFill>
                <a:latin typeface="微软雅黑" panose="020B0503020204020204" pitchFamily="34" charset="-122"/>
                <a:ea typeface="微软雅黑" panose="020B0503020204020204" pitchFamily="34" charset="-122"/>
              </a:defRPr>
            </a:lvl2pPr>
            <a:lvl3pPr marL="1143000" indent="-228600">
              <a:defRPr>
                <a:solidFill>
                  <a:schemeClr val="tx1"/>
                </a:solidFill>
                <a:latin typeface="微软雅黑" panose="020B0503020204020204" pitchFamily="34" charset="-122"/>
                <a:ea typeface="微软雅黑" panose="020B0503020204020204" pitchFamily="34" charset="-122"/>
              </a:defRPr>
            </a:lvl3pPr>
            <a:lvl4pPr marL="1600200" indent="-228600">
              <a:defRPr>
                <a:solidFill>
                  <a:schemeClr val="tx1"/>
                </a:solidFill>
                <a:latin typeface="微软雅黑" panose="020B0503020204020204" pitchFamily="34" charset="-122"/>
                <a:ea typeface="微软雅黑" panose="020B0503020204020204" pitchFamily="34" charset="-122"/>
              </a:defRPr>
            </a:lvl4pPr>
            <a:lvl5pPr marL="2057400" indent="-228600">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9pPr>
          </a:lstStyle>
          <a:p>
            <a:fld id="{A24B91E4-E922-49C2-B4FA-EFB7F70BDE1F}" type="slidenum">
              <a:rPr lang="zh-CN" altLang="en-US"/>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28675"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smtClean="0"/>
          </a:p>
        </p:txBody>
      </p:sp>
      <p:sp>
        <p:nvSpPr>
          <p:cNvPr id="28676"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微软雅黑" panose="020B0503020204020204" pitchFamily="34" charset="-122"/>
                <a:ea typeface="微软雅黑" panose="020B0503020204020204" pitchFamily="34" charset="-122"/>
              </a:defRPr>
            </a:lvl1pPr>
            <a:lvl2pPr marL="742950" indent="-285750">
              <a:defRPr>
                <a:solidFill>
                  <a:schemeClr val="tx1"/>
                </a:solidFill>
                <a:latin typeface="微软雅黑" panose="020B0503020204020204" pitchFamily="34" charset="-122"/>
                <a:ea typeface="微软雅黑" panose="020B0503020204020204" pitchFamily="34" charset="-122"/>
              </a:defRPr>
            </a:lvl2pPr>
            <a:lvl3pPr marL="1143000" indent="-228600">
              <a:defRPr>
                <a:solidFill>
                  <a:schemeClr val="tx1"/>
                </a:solidFill>
                <a:latin typeface="微软雅黑" panose="020B0503020204020204" pitchFamily="34" charset="-122"/>
                <a:ea typeface="微软雅黑" panose="020B0503020204020204" pitchFamily="34" charset="-122"/>
              </a:defRPr>
            </a:lvl3pPr>
            <a:lvl4pPr marL="1600200" indent="-228600">
              <a:defRPr>
                <a:solidFill>
                  <a:schemeClr val="tx1"/>
                </a:solidFill>
                <a:latin typeface="微软雅黑" panose="020B0503020204020204" pitchFamily="34" charset="-122"/>
                <a:ea typeface="微软雅黑" panose="020B0503020204020204" pitchFamily="34" charset="-122"/>
              </a:defRPr>
            </a:lvl4pPr>
            <a:lvl5pPr marL="2057400" indent="-228600">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9pPr>
          </a:lstStyle>
          <a:p>
            <a:fld id="{E7B0550E-F892-4E8B-9E0E-B645F761473C}" type="slidenum">
              <a:rPr lang="zh-CN" altLang="en-US"/>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710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smtClean="0"/>
          </a:p>
        </p:txBody>
      </p:sp>
      <p:sp>
        <p:nvSpPr>
          <p:cNvPr id="4710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微软雅黑" panose="020B0503020204020204" pitchFamily="34" charset="-122"/>
                <a:ea typeface="微软雅黑" panose="020B0503020204020204" pitchFamily="34" charset="-122"/>
              </a:defRPr>
            </a:lvl1pPr>
            <a:lvl2pPr marL="742950" indent="-285750">
              <a:defRPr>
                <a:solidFill>
                  <a:schemeClr val="tx1"/>
                </a:solidFill>
                <a:latin typeface="微软雅黑" panose="020B0503020204020204" pitchFamily="34" charset="-122"/>
                <a:ea typeface="微软雅黑" panose="020B0503020204020204" pitchFamily="34" charset="-122"/>
              </a:defRPr>
            </a:lvl2pPr>
            <a:lvl3pPr marL="1143000" indent="-228600">
              <a:defRPr>
                <a:solidFill>
                  <a:schemeClr val="tx1"/>
                </a:solidFill>
                <a:latin typeface="微软雅黑" panose="020B0503020204020204" pitchFamily="34" charset="-122"/>
                <a:ea typeface="微软雅黑" panose="020B0503020204020204" pitchFamily="34" charset="-122"/>
              </a:defRPr>
            </a:lvl3pPr>
            <a:lvl4pPr marL="1600200" indent="-228600">
              <a:defRPr>
                <a:solidFill>
                  <a:schemeClr val="tx1"/>
                </a:solidFill>
                <a:latin typeface="微软雅黑" panose="020B0503020204020204" pitchFamily="34" charset="-122"/>
                <a:ea typeface="微软雅黑" panose="020B0503020204020204" pitchFamily="34" charset="-122"/>
              </a:defRPr>
            </a:lvl4pPr>
            <a:lvl5pPr marL="2057400" indent="-228600">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9pPr>
          </a:lstStyle>
          <a:p>
            <a:fld id="{BFFDFDD6-BCCC-4B34-BBED-066219D2ACDC}" type="slidenum">
              <a:rPr lang="zh-CN" altLang="en-US"/>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813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smtClean="0"/>
          </a:p>
        </p:txBody>
      </p:sp>
      <p:sp>
        <p:nvSpPr>
          <p:cNvPr id="4813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微软雅黑" panose="020B0503020204020204" pitchFamily="34" charset="-122"/>
                <a:ea typeface="微软雅黑" panose="020B0503020204020204" pitchFamily="34" charset="-122"/>
              </a:defRPr>
            </a:lvl1pPr>
            <a:lvl2pPr marL="742950" indent="-285750">
              <a:defRPr>
                <a:solidFill>
                  <a:schemeClr val="tx1"/>
                </a:solidFill>
                <a:latin typeface="微软雅黑" panose="020B0503020204020204" pitchFamily="34" charset="-122"/>
                <a:ea typeface="微软雅黑" panose="020B0503020204020204" pitchFamily="34" charset="-122"/>
              </a:defRPr>
            </a:lvl2pPr>
            <a:lvl3pPr marL="1143000" indent="-228600">
              <a:defRPr>
                <a:solidFill>
                  <a:schemeClr val="tx1"/>
                </a:solidFill>
                <a:latin typeface="微软雅黑" panose="020B0503020204020204" pitchFamily="34" charset="-122"/>
                <a:ea typeface="微软雅黑" panose="020B0503020204020204" pitchFamily="34" charset="-122"/>
              </a:defRPr>
            </a:lvl3pPr>
            <a:lvl4pPr marL="1600200" indent="-228600">
              <a:defRPr>
                <a:solidFill>
                  <a:schemeClr val="tx1"/>
                </a:solidFill>
                <a:latin typeface="微软雅黑" panose="020B0503020204020204" pitchFamily="34" charset="-122"/>
                <a:ea typeface="微软雅黑" panose="020B0503020204020204" pitchFamily="34" charset="-122"/>
              </a:defRPr>
            </a:lvl4pPr>
            <a:lvl5pPr marL="2057400" indent="-228600">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9pPr>
          </a:lstStyle>
          <a:p>
            <a:fld id="{3B5A3A78-B990-4AD9-BBF2-2587F8DFBDA4}" type="slidenum">
              <a:rPr lang="zh-CN" altLang="en-US"/>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9155"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smtClean="0"/>
          </a:p>
        </p:txBody>
      </p:sp>
      <p:sp>
        <p:nvSpPr>
          <p:cNvPr id="49156"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微软雅黑" panose="020B0503020204020204" pitchFamily="34" charset="-122"/>
                <a:ea typeface="微软雅黑" panose="020B0503020204020204" pitchFamily="34" charset="-122"/>
              </a:defRPr>
            </a:lvl1pPr>
            <a:lvl2pPr marL="742950" indent="-285750">
              <a:defRPr>
                <a:solidFill>
                  <a:schemeClr val="tx1"/>
                </a:solidFill>
                <a:latin typeface="微软雅黑" panose="020B0503020204020204" pitchFamily="34" charset="-122"/>
                <a:ea typeface="微软雅黑" panose="020B0503020204020204" pitchFamily="34" charset="-122"/>
              </a:defRPr>
            </a:lvl2pPr>
            <a:lvl3pPr marL="1143000" indent="-228600">
              <a:defRPr>
                <a:solidFill>
                  <a:schemeClr val="tx1"/>
                </a:solidFill>
                <a:latin typeface="微软雅黑" panose="020B0503020204020204" pitchFamily="34" charset="-122"/>
                <a:ea typeface="微软雅黑" panose="020B0503020204020204" pitchFamily="34" charset="-122"/>
              </a:defRPr>
            </a:lvl3pPr>
            <a:lvl4pPr marL="1600200" indent="-228600">
              <a:defRPr>
                <a:solidFill>
                  <a:schemeClr val="tx1"/>
                </a:solidFill>
                <a:latin typeface="微软雅黑" panose="020B0503020204020204" pitchFamily="34" charset="-122"/>
                <a:ea typeface="微软雅黑" panose="020B0503020204020204" pitchFamily="34" charset="-122"/>
              </a:defRPr>
            </a:lvl4pPr>
            <a:lvl5pPr marL="2057400" indent="-228600">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9pPr>
          </a:lstStyle>
          <a:p>
            <a:fld id="{895187B5-2EE0-4E13-89E9-F96328DB193A}" type="slidenum">
              <a:rPr lang="zh-CN" altLang="en-US"/>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5017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smtClean="0"/>
          </a:p>
        </p:txBody>
      </p:sp>
      <p:sp>
        <p:nvSpPr>
          <p:cNvPr id="5018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微软雅黑" panose="020B0503020204020204" pitchFamily="34" charset="-122"/>
                <a:ea typeface="微软雅黑" panose="020B0503020204020204" pitchFamily="34" charset="-122"/>
              </a:defRPr>
            </a:lvl1pPr>
            <a:lvl2pPr marL="742950" indent="-285750">
              <a:defRPr>
                <a:solidFill>
                  <a:schemeClr val="tx1"/>
                </a:solidFill>
                <a:latin typeface="微软雅黑" panose="020B0503020204020204" pitchFamily="34" charset="-122"/>
                <a:ea typeface="微软雅黑" panose="020B0503020204020204" pitchFamily="34" charset="-122"/>
              </a:defRPr>
            </a:lvl2pPr>
            <a:lvl3pPr marL="1143000" indent="-228600">
              <a:defRPr>
                <a:solidFill>
                  <a:schemeClr val="tx1"/>
                </a:solidFill>
                <a:latin typeface="微软雅黑" panose="020B0503020204020204" pitchFamily="34" charset="-122"/>
                <a:ea typeface="微软雅黑" panose="020B0503020204020204" pitchFamily="34" charset="-122"/>
              </a:defRPr>
            </a:lvl3pPr>
            <a:lvl4pPr marL="1600200" indent="-228600">
              <a:defRPr>
                <a:solidFill>
                  <a:schemeClr val="tx1"/>
                </a:solidFill>
                <a:latin typeface="微软雅黑" panose="020B0503020204020204" pitchFamily="34" charset="-122"/>
                <a:ea typeface="微软雅黑" panose="020B0503020204020204" pitchFamily="34" charset="-122"/>
              </a:defRPr>
            </a:lvl4pPr>
            <a:lvl5pPr marL="2057400" indent="-228600">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9pPr>
          </a:lstStyle>
          <a:p>
            <a:fld id="{E2958314-29F7-45EE-8284-DD0463BD0A3D}" type="slidenum">
              <a:rPr lang="zh-CN" altLang="en-US"/>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p:nvPr>
        </p:nvSpPr>
        <p:spPr>
          <a:noFill/>
          <a:ln>
            <a:noFill/>
          </a:ln>
        </p:spPr>
        <p:txBody>
          <a:bodyPr wrap="square" lIns="91440" tIns="45720" rIns="91440" bIns="45720" anchor="t"/>
          <a:p>
            <a:pPr lvl="0">
              <a:spcBef>
                <a:spcPct val="0"/>
              </a:spcBef>
            </a:pPr>
            <a:r>
              <a:rPr lang="zh-CN" altLang="en-US" dirty="0"/>
              <a:t>模板来自于 </a:t>
            </a:r>
            <a:r>
              <a:rPr lang="en-US" altLang="zh-CN" dirty="0"/>
              <a:t>https://www.pptying.com    【PPT</a:t>
            </a:r>
            <a:r>
              <a:rPr lang="zh-CN" altLang="en-US" dirty="0"/>
              <a:t>营</a:t>
            </a:r>
            <a:r>
              <a:rPr lang="en-US" altLang="zh-CN" dirty="0"/>
              <a:t>】</a:t>
            </a:r>
            <a:endParaRPr lang="zh-CN" altLang="en-US" dirty="0"/>
          </a:p>
        </p:txBody>
      </p:sp>
      <p:sp>
        <p:nvSpPr>
          <p:cNvPr id="39939" name="灯片编号占位符 3"/>
          <p:cNvSpPr>
            <a:spLocks noGrp="1"/>
          </p:cNvSpPr>
          <p:nvPr>
            <p:ph type="sldNum" sz="quarter"/>
          </p:nvPr>
        </p:nvSpPr>
        <p:spPr>
          <a:xfrm>
            <a:off x="3884613" y="8685213"/>
            <a:ext cx="2971800" cy="458787"/>
          </a:xfrm>
          <a:prstGeom prst="rect">
            <a:avLst/>
          </a:prstGeom>
          <a:noFill/>
          <a:ln w="9525">
            <a:noFill/>
          </a:ln>
        </p:spPr>
        <p:txBody>
          <a:bodyPr vert="horz" wrap="square" lIns="91440" tIns="45720" rIns="91440" bIns="45720" anchor="b"/>
          <a:p>
            <a:pPr lvl="0" algn="r" eaLnBrk="1" hangingPunct="1"/>
            <a:fld id="{9A0DB2DC-4C9A-4742-B13C-FB6460FD3503}" type="slidenum">
              <a:rPr lang="zh-CN" altLang="en-US" sz="1200">
                <a:solidFill>
                  <a:srgbClr val="000000"/>
                </a:solidFill>
                <a:latin typeface="Calibri" panose="020F0502020204030204" pitchFamily="34" charset="0"/>
                <a:ea typeface="宋体" panose="02010600030101010101" pitchFamily="2" charset="-122"/>
              </a:rPr>
            </a:fld>
            <a:endParaRPr lang="zh-CN" altLang="en-US" sz="1200">
              <a:solidFill>
                <a:srgbClr val="000000"/>
              </a:solidFill>
              <a:latin typeface="Calibri" panose="020F0502020204030204" pitchFamily="34" charset="0"/>
              <a:ea typeface="宋体" panose="02010600030101010101" pitchFamily="2"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296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smtClean="0"/>
          </a:p>
        </p:txBody>
      </p:sp>
      <p:sp>
        <p:nvSpPr>
          <p:cNvPr id="297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微软雅黑" panose="020B0503020204020204" pitchFamily="34" charset="-122"/>
                <a:ea typeface="微软雅黑" panose="020B0503020204020204" pitchFamily="34" charset="-122"/>
              </a:defRPr>
            </a:lvl1pPr>
            <a:lvl2pPr marL="742950" indent="-285750">
              <a:defRPr>
                <a:solidFill>
                  <a:schemeClr val="tx1"/>
                </a:solidFill>
                <a:latin typeface="微软雅黑" panose="020B0503020204020204" pitchFamily="34" charset="-122"/>
                <a:ea typeface="微软雅黑" panose="020B0503020204020204" pitchFamily="34" charset="-122"/>
              </a:defRPr>
            </a:lvl2pPr>
            <a:lvl3pPr marL="1143000" indent="-228600">
              <a:defRPr>
                <a:solidFill>
                  <a:schemeClr val="tx1"/>
                </a:solidFill>
                <a:latin typeface="微软雅黑" panose="020B0503020204020204" pitchFamily="34" charset="-122"/>
                <a:ea typeface="微软雅黑" panose="020B0503020204020204" pitchFamily="34" charset="-122"/>
              </a:defRPr>
            </a:lvl3pPr>
            <a:lvl4pPr marL="1600200" indent="-228600">
              <a:defRPr>
                <a:solidFill>
                  <a:schemeClr val="tx1"/>
                </a:solidFill>
                <a:latin typeface="微软雅黑" panose="020B0503020204020204" pitchFamily="34" charset="-122"/>
                <a:ea typeface="微软雅黑" panose="020B0503020204020204" pitchFamily="34" charset="-122"/>
              </a:defRPr>
            </a:lvl4pPr>
            <a:lvl5pPr marL="2057400" indent="-228600">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9pPr>
          </a:lstStyle>
          <a:p>
            <a:fld id="{BC3D94CA-D132-47A6-9678-D1034ECFFD2C}" type="slidenum">
              <a:rPr lang="zh-CN" altLang="en-US"/>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0723"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smtClean="0"/>
          </a:p>
        </p:txBody>
      </p:sp>
      <p:sp>
        <p:nvSpPr>
          <p:cNvPr id="30724"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微软雅黑" panose="020B0503020204020204" pitchFamily="34" charset="-122"/>
                <a:ea typeface="微软雅黑" panose="020B0503020204020204" pitchFamily="34" charset="-122"/>
              </a:defRPr>
            </a:lvl1pPr>
            <a:lvl2pPr marL="742950" indent="-285750">
              <a:defRPr>
                <a:solidFill>
                  <a:schemeClr val="tx1"/>
                </a:solidFill>
                <a:latin typeface="微软雅黑" panose="020B0503020204020204" pitchFamily="34" charset="-122"/>
                <a:ea typeface="微软雅黑" panose="020B0503020204020204" pitchFamily="34" charset="-122"/>
              </a:defRPr>
            </a:lvl2pPr>
            <a:lvl3pPr marL="1143000" indent="-228600">
              <a:defRPr>
                <a:solidFill>
                  <a:schemeClr val="tx1"/>
                </a:solidFill>
                <a:latin typeface="微软雅黑" panose="020B0503020204020204" pitchFamily="34" charset="-122"/>
                <a:ea typeface="微软雅黑" panose="020B0503020204020204" pitchFamily="34" charset="-122"/>
              </a:defRPr>
            </a:lvl3pPr>
            <a:lvl4pPr marL="1600200" indent="-228600">
              <a:defRPr>
                <a:solidFill>
                  <a:schemeClr val="tx1"/>
                </a:solidFill>
                <a:latin typeface="微软雅黑" panose="020B0503020204020204" pitchFamily="34" charset="-122"/>
                <a:ea typeface="微软雅黑" panose="020B0503020204020204" pitchFamily="34" charset="-122"/>
              </a:defRPr>
            </a:lvl4pPr>
            <a:lvl5pPr marL="2057400" indent="-228600">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9pPr>
          </a:lstStyle>
          <a:p>
            <a:fld id="{4C934FFF-2116-4850-9AF1-AFEAB3617030}" type="slidenum">
              <a:rPr lang="zh-CN" altLang="en-US"/>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174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smtClean="0"/>
          </a:p>
        </p:txBody>
      </p:sp>
      <p:sp>
        <p:nvSpPr>
          <p:cNvPr id="3174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微软雅黑" panose="020B0503020204020204" pitchFamily="34" charset="-122"/>
                <a:ea typeface="微软雅黑" panose="020B0503020204020204" pitchFamily="34" charset="-122"/>
              </a:defRPr>
            </a:lvl1pPr>
            <a:lvl2pPr marL="742950" indent="-285750">
              <a:defRPr>
                <a:solidFill>
                  <a:schemeClr val="tx1"/>
                </a:solidFill>
                <a:latin typeface="微软雅黑" panose="020B0503020204020204" pitchFamily="34" charset="-122"/>
                <a:ea typeface="微软雅黑" panose="020B0503020204020204" pitchFamily="34" charset="-122"/>
              </a:defRPr>
            </a:lvl2pPr>
            <a:lvl3pPr marL="1143000" indent="-228600">
              <a:defRPr>
                <a:solidFill>
                  <a:schemeClr val="tx1"/>
                </a:solidFill>
                <a:latin typeface="微软雅黑" panose="020B0503020204020204" pitchFamily="34" charset="-122"/>
                <a:ea typeface="微软雅黑" panose="020B0503020204020204" pitchFamily="34" charset="-122"/>
              </a:defRPr>
            </a:lvl3pPr>
            <a:lvl4pPr marL="1600200" indent="-228600">
              <a:defRPr>
                <a:solidFill>
                  <a:schemeClr val="tx1"/>
                </a:solidFill>
                <a:latin typeface="微软雅黑" panose="020B0503020204020204" pitchFamily="34" charset="-122"/>
                <a:ea typeface="微软雅黑" panose="020B0503020204020204" pitchFamily="34" charset="-122"/>
              </a:defRPr>
            </a:lvl4pPr>
            <a:lvl5pPr marL="2057400" indent="-228600">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9pPr>
          </a:lstStyle>
          <a:p>
            <a:fld id="{528F421A-25A8-45D8-8E60-A68912ACF238}" type="slidenum">
              <a:rPr lang="zh-CN" altLang="en-US"/>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277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smtClean="0"/>
          </a:p>
        </p:txBody>
      </p:sp>
      <p:sp>
        <p:nvSpPr>
          <p:cNvPr id="3277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微软雅黑" panose="020B0503020204020204" pitchFamily="34" charset="-122"/>
                <a:ea typeface="微软雅黑" panose="020B0503020204020204" pitchFamily="34" charset="-122"/>
              </a:defRPr>
            </a:lvl1pPr>
            <a:lvl2pPr marL="742950" indent="-285750">
              <a:defRPr>
                <a:solidFill>
                  <a:schemeClr val="tx1"/>
                </a:solidFill>
                <a:latin typeface="微软雅黑" panose="020B0503020204020204" pitchFamily="34" charset="-122"/>
                <a:ea typeface="微软雅黑" panose="020B0503020204020204" pitchFamily="34" charset="-122"/>
              </a:defRPr>
            </a:lvl2pPr>
            <a:lvl3pPr marL="1143000" indent="-228600">
              <a:defRPr>
                <a:solidFill>
                  <a:schemeClr val="tx1"/>
                </a:solidFill>
                <a:latin typeface="微软雅黑" panose="020B0503020204020204" pitchFamily="34" charset="-122"/>
                <a:ea typeface="微软雅黑" panose="020B0503020204020204" pitchFamily="34" charset="-122"/>
              </a:defRPr>
            </a:lvl3pPr>
            <a:lvl4pPr marL="1600200" indent="-228600">
              <a:defRPr>
                <a:solidFill>
                  <a:schemeClr val="tx1"/>
                </a:solidFill>
                <a:latin typeface="微软雅黑" panose="020B0503020204020204" pitchFamily="34" charset="-122"/>
                <a:ea typeface="微软雅黑" panose="020B0503020204020204" pitchFamily="34" charset="-122"/>
              </a:defRPr>
            </a:lvl4pPr>
            <a:lvl5pPr marL="2057400" indent="-228600">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9pPr>
          </a:lstStyle>
          <a:p>
            <a:fld id="{2E7177CA-30A5-4479-9967-2B22484A45D3}" type="slidenum">
              <a:rPr lang="zh-CN" altLang="en-US"/>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3795"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smtClean="0"/>
          </a:p>
        </p:txBody>
      </p:sp>
      <p:sp>
        <p:nvSpPr>
          <p:cNvPr id="33796"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微软雅黑" panose="020B0503020204020204" pitchFamily="34" charset="-122"/>
                <a:ea typeface="微软雅黑" panose="020B0503020204020204" pitchFamily="34" charset="-122"/>
              </a:defRPr>
            </a:lvl1pPr>
            <a:lvl2pPr marL="742950" indent="-285750">
              <a:defRPr>
                <a:solidFill>
                  <a:schemeClr val="tx1"/>
                </a:solidFill>
                <a:latin typeface="微软雅黑" panose="020B0503020204020204" pitchFamily="34" charset="-122"/>
                <a:ea typeface="微软雅黑" panose="020B0503020204020204" pitchFamily="34" charset="-122"/>
              </a:defRPr>
            </a:lvl2pPr>
            <a:lvl3pPr marL="1143000" indent="-228600">
              <a:defRPr>
                <a:solidFill>
                  <a:schemeClr val="tx1"/>
                </a:solidFill>
                <a:latin typeface="微软雅黑" panose="020B0503020204020204" pitchFamily="34" charset="-122"/>
                <a:ea typeface="微软雅黑" panose="020B0503020204020204" pitchFamily="34" charset="-122"/>
              </a:defRPr>
            </a:lvl3pPr>
            <a:lvl4pPr marL="1600200" indent="-228600">
              <a:defRPr>
                <a:solidFill>
                  <a:schemeClr val="tx1"/>
                </a:solidFill>
                <a:latin typeface="微软雅黑" panose="020B0503020204020204" pitchFamily="34" charset="-122"/>
                <a:ea typeface="微软雅黑" panose="020B0503020204020204" pitchFamily="34" charset="-122"/>
              </a:defRPr>
            </a:lvl4pPr>
            <a:lvl5pPr marL="2057400" indent="-228600">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9pPr>
          </a:lstStyle>
          <a:p>
            <a:fld id="{E308F055-A891-4E99-8268-75EF6B3E05D1}" type="slidenum">
              <a:rPr lang="zh-CN" altLang="en-US"/>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481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smtClean="0"/>
          </a:p>
        </p:txBody>
      </p:sp>
      <p:sp>
        <p:nvSpPr>
          <p:cNvPr id="3482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微软雅黑" panose="020B0503020204020204" pitchFamily="34" charset="-122"/>
                <a:ea typeface="微软雅黑" panose="020B0503020204020204" pitchFamily="34" charset="-122"/>
              </a:defRPr>
            </a:lvl1pPr>
            <a:lvl2pPr marL="742950" indent="-285750">
              <a:defRPr>
                <a:solidFill>
                  <a:schemeClr val="tx1"/>
                </a:solidFill>
                <a:latin typeface="微软雅黑" panose="020B0503020204020204" pitchFamily="34" charset="-122"/>
                <a:ea typeface="微软雅黑" panose="020B0503020204020204" pitchFamily="34" charset="-122"/>
              </a:defRPr>
            </a:lvl2pPr>
            <a:lvl3pPr marL="1143000" indent="-228600">
              <a:defRPr>
                <a:solidFill>
                  <a:schemeClr val="tx1"/>
                </a:solidFill>
                <a:latin typeface="微软雅黑" panose="020B0503020204020204" pitchFamily="34" charset="-122"/>
                <a:ea typeface="微软雅黑" panose="020B0503020204020204" pitchFamily="34" charset="-122"/>
              </a:defRPr>
            </a:lvl3pPr>
            <a:lvl4pPr marL="1600200" indent="-228600">
              <a:defRPr>
                <a:solidFill>
                  <a:schemeClr val="tx1"/>
                </a:solidFill>
                <a:latin typeface="微软雅黑" panose="020B0503020204020204" pitchFamily="34" charset="-122"/>
                <a:ea typeface="微软雅黑" panose="020B0503020204020204" pitchFamily="34" charset="-122"/>
              </a:defRPr>
            </a:lvl4pPr>
            <a:lvl5pPr marL="2057400" indent="-228600">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9pPr>
          </a:lstStyle>
          <a:p>
            <a:fld id="{DEF2EC21-D38B-43DF-9DCE-2725861D9DA1}" type="slidenum">
              <a:rPr lang="zh-CN" altLang="en-US"/>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5843"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smtClean="0"/>
          </a:p>
        </p:txBody>
      </p:sp>
      <p:sp>
        <p:nvSpPr>
          <p:cNvPr id="35844"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微软雅黑" panose="020B0503020204020204" pitchFamily="34" charset="-122"/>
                <a:ea typeface="微软雅黑" panose="020B0503020204020204" pitchFamily="34" charset="-122"/>
              </a:defRPr>
            </a:lvl1pPr>
            <a:lvl2pPr marL="742950" indent="-285750">
              <a:defRPr>
                <a:solidFill>
                  <a:schemeClr val="tx1"/>
                </a:solidFill>
                <a:latin typeface="微软雅黑" panose="020B0503020204020204" pitchFamily="34" charset="-122"/>
                <a:ea typeface="微软雅黑" panose="020B0503020204020204" pitchFamily="34" charset="-122"/>
              </a:defRPr>
            </a:lvl2pPr>
            <a:lvl3pPr marL="1143000" indent="-228600">
              <a:defRPr>
                <a:solidFill>
                  <a:schemeClr val="tx1"/>
                </a:solidFill>
                <a:latin typeface="微软雅黑" panose="020B0503020204020204" pitchFamily="34" charset="-122"/>
                <a:ea typeface="微软雅黑" panose="020B0503020204020204" pitchFamily="34" charset="-122"/>
              </a:defRPr>
            </a:lvl3pPr>
            <a:lvl4pPr marL="1600200" indent="-228600">
              <a:defRPr>
                <a:solidFill>
                  <a:schemeClr val="tx1"/>
                </a:solidFill>
                <a:latin typeface="微软雅黑" panose="020B0503020204020204" pitchFamily="34" charset="-122"/>
                <a:ea typeface="微软雅黑" panose="020B0503020204020204" pitchFamily="34" charset="-122"/>
              </a:defRPr>
            </a:lvl4pPr>
            <a:lvl5pPr marL="2057400" indent="-228600">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9pPr>
          </a:lstStyle>
          <a:p>
            <a:fld id="{C3A27BE4-E213-4765-8B20-721ABF28A1CA}" type="slidenum">
              <a:rPr lang="zh-CN" altLang="en-US"/>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lvl1pPr>
              <a:defRPr/>
            </a:lvl1pPr>
          </a:lstStyle>
          <a:p>
            <a:pPr>
              <a:defRPr/>
            </a:pPr>
            <a:fld id="{FC3C57FE-0B00-41DD-8BB8-DC9015551E41}" type="datetimeFigureOut">
              <a:rPr lang="zh-CN" altLang="en-US"/>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218B1309-31AA-4F3E-8CCA-6505E1846DA1}" type="slidenum">
              <a:rPr lang="zh-CN" altLang="en-US"/>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9773CE71-AEC9-4E28-8BFD-E8186BAE989F}" type="datetimeFigureOut">
              <a:rPr lang="zh-CN" altLang="en-US"/>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CDAD665F-CB32-4A95-9AC1-32D6262CBB01}" type="slidenum">
              <a:rPr lang="zh-CN" altLang="en-US"/>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08509023-F3C5-4A76-8FDB-FE997FBBDE8D}" type="datetimeFigureOut">
              <a:rPr lang="zh-CN" altLang="en-US"/>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C77735C4-3E52-486E-95B3-6CDE361A54C7}" type="slidenum">
              <a:rPr lang="zh-CN" altLang="en-US"/>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05C6C729-B9E7-4244-BED7-E70D95CBF40D}" type="datetimeFigureOut">
              <a:rPr lang="zh-CN" altLang="en-US"/>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8E50EB83-23C4-4622-A2AE-890A415962B4}" type="slidenum">
              <a:rPr lang="zh-CN" altLang="en-US"/>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lvl1pPr>
              <a:defRPr/>
            </a:lvl1pPr>
          </a:lstStyle>
          <a:p>
            <a:pPr>
              <a:defRPr/>
            </a:pPr>
            <a:fld id="{58DC8146-D1DC-4DED-B63D-76542CF30917}" type="datetimeFigureOut">
              <a:rPr lang="zh-CN" altLang="en-US"/>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3D2077C0-FC75-4F16-A90B-6E6EDBD1DAF9}" type="slidenum">
              <a:rPr lang="zh-CN" altLang="en-US"/>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3"/>
          <p:cNvSpPr>
            <a:spLocks noGrp="1"/>
          </p:cNvSpPr>
          <p:nvPr>
            <p:ph type="dt" sz="half" idx="10"/>
          </p:nvPr>
        </p:nvSpPr>
        <p:spPr/>
        <p:txBody>
          <a:bodyPr/>
          <a:lstStyle>
            <a:lvl1pPr>
              <a:defRPr/>
            </a:lvl1pPr>
          </a:lstStyle>
          <a:p>
            <a:pPr>
              <a:defRPr/>
            </a:pPr>
            <a:fld id="{122D5654-6B37-4F86-B180-159DB4A823A1}" type="datetimeFigureOut">
              <a:rPr lang="zh-CN" altLang="en-US"/>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B5E43C71-E027-4627-A592-A03D82803159}" type="slidenum">
              <a:rPr lang="zh-CN" altLang="en-US"/>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3"/>
          <p:cNvSpPr>
            <a:spLocks noGrp="1"/>
          </p:cNvSpPr>
          <p:nvPr>
            <p:ph type="dt" sz="half" idx="10"/>
          </p:nvPr>
        </p:nvSpPr>
        <p:spPr/>
        <p:txBody>
          <a:bodyPr/>
          <a:lstStyle>
            <a:lvl1pPr>
              <a:defRPr/>
            </a:lvl1pPr>
          </a:lstStyle>
          <a:p>
            <a:pPr>
              <a:defRPr/>
            </a:pPr>
            <a:fld id="{A8EBCEE4-E541-4944-99C8-0B0691F00BA8}" type="datetimeFigureOut">
              <a:rPr lang="zh-CN" altLang="en-US"/>
            </a:fld>
            <a:endParaRPr lang="zh-CN" altLang="en-US"/>
          </a:p>
        </p:txBody>
      </p:sp>
      <p:sp>
        <p:nvSpPr>
          <p:cNvPr id="8" name="页脚占位符 4"/>
          <p:cNvSpPr>
            <a:spLocks noGrp="1"/>
          </p:cNvSpPr>
          <p:nvPr>
            <p:ph type="ftr" sz="quarter" idx="11"/>
          </p:nvPr>
        </p:nvSpPr>
        <p:spPr/>
        <p:txBody>
          <a:bodyPr/>
          <a:lstStyle>
            <a:lvl1pPr>
              <a:defRPr/>
            </a:lvl1pPr>
          </a:lstStyle>
          <a:p>
            <a:pPr>
              <a:defRPr/>
            </a:pPr>
            <a:endParaRPr lang="zh-CN" altLang="en-US"/>
          </a:p>
        </p:txBody>
      </p:sp>
      <p:sp>
        <p:nvSpPr>
          <p:cNvPr id="9" name="灯片编号占位符 5"/>
          <p:cNvSpPr>
            <a:spLocks noGrp="1"/>
          </p:cNvSpPr>
          <p:nvPr>
            <p:ph type="sldNum" sz="quarter" idx="12"/>
          </p:nvPr>
        </p:nvSpPr>
        <p:spPr/>
        <p:txBody>
          <a:bodyPr/>
          <a:lstStyle>
            <a:lvl1pPr>
              <a:defRPr/>
            </a:lvl1pPr>
          </a:lstStyle>
          <a:p>
            <a:pPr>
              <a:defRPr/>
            </a:pPr>
            <a:fld id="{C0FBC343-4BA7-4B0B-8296-CC2F34592126}" type="slidenum">
              <a:rPr lang="zh-CN" altLang="en-US"/>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3"/>
          <p:cNvSpPr>
            <a:spLocks noGrp="1"/>
          </p:cNvSpPr>
          <p:nvPr>
            <p:ph type="dt" sz="half" idx="10"/>
          </p:nvPr>
        </p:nvSpPr>
        <p:spPr/>
        <p:txBody>
          <a:bodyPr/>
          <a:lstStyle>
            <a:lvl1pPr>
              <a:defRPr/>
            </a:lvl1pPr>
          </a:lstStyle>
          <a:p>
            <a:pPr>
              <a:defRPr/>
            </a:pPr>
            <a:fld id="{E3F67B85-C061-4765-BA3F-C1B9199E0B92}" type="datetimeFigureOut">
              <a:rPr lang="zh-CN" altLang="en-US"/>
            </a:fld>
            <a:endParaRPr lang="zh-CN" altLang="en-US"/>
          </a:p>
        </p:txBody>
      </p:sp>
      <p:sp>
        <p:nvSpPr>
          <p:cNvPr id="4" name="页脚占位符 4"/>
          <p:cNvSpPr>
            <a:spLocks noGrp="1"/>
          </p:cNvSpPr>
          <p:nvPr>
            <p:ph type="ftr" sz="quarter" idx="11"/>
          </p:nvPr>
        </p:nvSpPr>
        <p:spPr/>
        <p:txBody>
          <a:bodyPr/>
          <a:lstStyle>
            <a:lvl1pPr>
              <a:defRPr/>
            </a:lvl1pPr>
          </a:lstStyle>
          <a:p>
            <a:pPr>
              <a:defRPr/>
            </a:pPr>
            <a:endParaRPr lang="zh-CN" altLang="en-US"/>
          </a:p>
        </p:txBody>
      </p:sp>
      <p:sp>
        <p:nvSpPr>
          <p:cNvPr id="5" name="灯片编号占位符 5"/>
          <p:cNvSpPr>
            <a:spLocks noGrp="1"/>
          </p:cNvSpPr>
          <p:nvPr>
            <p:ph type="sldNum" sz="quarter" idx="12"/>
          </p:nvPr>
        </p:nvSpPr>
        <p:spPr/>
        <p:txBody>
          <a:bodyPr/>
          <a:lstStyle>
            <a:lvl1pPr>
              <a:defRPr/>
            </a:lvl1pPr>
          </a:lstStyle>
          <a:p>
            <a:pPr>
              <a:defRPr/>
            </a:pPr>
            <a:fld id="{22539AA7-A25D-4C1B-82D1-99C62E775037}" type="slidenum">
              <a:rPr lang="zh-CN" altLang="en-US"/>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日期占位符 1"/>
          <p:cNvSpPr>
            <a:spLocks noGrp="1"/>
          </p:cNvSpPr>
          <p:nvPr>
            <p:ph type="dt" sz="half" idx="10"/>
          </p:nvPr>
        </p:nvSpPr>
        <p:spPr/>
        <p:txBody>
          <a:bodyPr/>
          <a:lstStyle>
            <a:lvl1pPr>
              <a:defRPr/>
            </a:lvl1pPr>
          </a:lstStyle>
          <a:p>
            <a:pPr>
              <a:defRPr/>
            </a:pPr>
            <a:fld id="{D8D291AE-F191-439D-AE01-73CEA9098CFE}" type="datetimeFigureOut">
              <a:rPr lang="zh-CN" altLang="en-US"/>
            </a:fld>
            <a:endParaRPr lang="zh-CN" altLang="en-US"/>
          </a:p>
        </p:txBody>
      </p:sp>
      <p:sp>
        <p:nvSpPr>
          <p:cNvPr id="4" name="页脚占位符 2"/>
          <p:cNvSpPr>
            <a:spLocks noGrp="1"/>
          </p:cNvSpPr>
          <p:nvPr>
            <p:ph type="ftr" sz="quarter" idx="11"/>
          </p:nvPr>
        </p:nvSpPr>
        <p:spPr/>
        <p:txBody>
          <a:bodyPr/>
          <a:lstStyle>
            <a:lvl1pPr>
              <a:defRPr/>
            </a:lvl1pPr>
          </a:lstStyle>
          <a:p>
            <a:pPr>
              <a:defRPr/>
            </a:pPr>
            <a:endParaRPr lang="zh-CN" altLang="en-US"/>
          </a:p>
        </p:txBody>
      </p:sp>
      <p:sp>
        <p:nvSpPr>
          <p:cNvPr id="5" name="灯片编号占位符 3"/>
          <p:cNvSpPr>
            <a:spLocks noGrp="1"/>
          </p:cNvSpPr>
          <p:nvPr>
            <p:ph type="sldNum" sz="quarter" idx="12"/>
          </p:nvPr>
        </p:nvSpPr>
        <p:spPr/>
        <p:txBody>
          <a:bodyPr/>
          <a:lstStyle>
            <a:lvl1pPr>
              <a:defRPr/>
            </a:lvl1pPr>
          </a:lstStyle>
          <a:p>
            <a:pPr>
              <a:defRPr/>
            </a:pPr>
            <a:fld id="{8A1D640E-1F7F-4FAA-924A-5E2B1AB2F7D7}" type="slidenum">
              <a:rPr lang="zh-CN" altLang="en-US"/>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3"/>
          <p:cNvSpPr>
            <a:spLocks noGrp="1"/>
          </p:cNvSpPr>
          <p:nvPr>
            <p:ph type="dt" sz="half" idx="10"/>
          </p:nvPr>
        </p:nvSpPr>
        <p:spPr/>
        <p:txBody>
          <a:bodyPr/>
          <a:lstStyle>
            <a:lvl1pPr>
              <a:defRPr/>
            </a:lvl1pPr>
          </a:lstStyle>
          <a:p>
            <a:pPr>
              <a:defRPr/>
            </a:pPr>
            <a:fld id="{6F5F305D-187E-4B3E-BD86-E5F582DEE9C3}" type="datetimeFigureOut">
              <a:rPr lang="zh-CN" altLang="en-US"/>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5AD0CE00-62D0-4288-8EB9-4E8B6D798DFF}" type="slidenum">
              <a:rPr lang="zh-CN" altLang="en-US"/>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3"/>
          <p:cNvSpPr>
            <a:spLocks noGrp="1"/>
          </p:cNvSpPr>
          <p:nvPr>
            <p:ph type="dt" sz="half" idx="10"/>
          </p:nvPr>
        </p:nvSpPr>
        <p:spPr/>
        <p:txBody>
          <a:bodyPr/>
          <a:lstStyle>
            <a:lvl1pPr>
              <a:defRPr/>
            </a:lvl1pPr>
          </a:lstStyle>
          <a:p>
            <a:pPr>
              <a:defRPr/>
            </a:pPr>
            <a:fld id="{72690B91-5F45-4156-B2DF-99025C90BA9C}" type="datetimeFigureOut">
              <a:rPr lang="zh-CN" altLang="en-US"/>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4EB9F8EE-5028-4CC8-AA92-B3E6F8FFA84C}" type="slidenum">
              <a:rPr lang="zh-CN" altLang="en-US"/>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标题占位符 1"/>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en-US" smtClean="0"/>
              <a:t>单击此处编辑母版标题样式</a:t>
            </a:r>
            <a:endParaRPr lang="zh-CN" altLang="en-US" smtClean="0"/>
          </a:p>
        </p:txBody>
      </p:sp>
      <p:sp>
        <p:nvSpPr>
          <p:cNvPr id="1027" name="文本占位符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smtClean="0"/>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ea typeface="+mn-ea"/>
              </a:defRPr>
            </a:lvl1pPr>
          </a:lstStyle>
          <a:p>
            <a:pPr>
              <a:defRPr/>
            </a:pPr>
            <a:fld id="{AFF2CE33-D8BF-48AD-8F1E-41CC613CD6C7}" type="datetimeFigureOut">
              <a:rPr lang="zh-CN" altLang="en-US"/>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defRPr>
            </a:lvl1pPr>
          </a:lstStyle>
          <a:p>
            <a:pPr>
              <a:defRPr/>
            </a:pPr>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lstStyle>
            <a:lvl1pPr algn="r" eaLnBrk="1" hangingPunct="1">
              <a:defRPr sz="1200">
                <a:solidFill>
                  <a:srgbClr val="898989"/>
                </a:solidFill>
              </a:defRPr>
            </a:lvl1pPr>
          </a:lstStyle>
          <a:p>
            <a:pPr>
              <a:defRPr/>
            </a:pPr>
            <a:fld id="{577A37AB-A622-43A2-A57D-19EBA34EFC1A}" type="slidenum">
              <a:rPr lang="zh-CN" altLang="en-US"/>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微软雅黑" panose="020B0503020204020204" pitchFamily="34" charset="-122"/>
          <a:ea typeface="微软雅黑" panose="020B0503020204020204" pitchFamily="34" charset="-122"/>
        </a:defRPr>
      </a:lvl2pPr>
      <a:lvl3pPr algn="l" rtl="0" eaLnBrk="0" fontAlgn="base" hangingPunct="0">
        <a:lnSpc>
          <a:spcPct val="90000"/>
        </a:lnSpc>
        <a:spcBef>
          <a:spcPct val="0"/>
        </a:spcBef>
        <a:spcAft>
          <a:spcPct val="0"/>
        </a:spcAft>
        <a:defRPr sz="4400">
          <a:solidFill>
            <a:schemeClr val="tx1"/>
          </a:solidFill>
          <a:latin typeface="微软雅黑" panose="020B0503020204020204" pitchFamily="34" charset="-122"/>
          <a:ea typeface="微软雅黑" panose="020B0503020204020204" pitchFamily="34" charset="-122"/>
        </a:defRPr>
      </a:lvl3pPr>
      <a:lvl4pPr algn="l" rtl="0" eaLnBrk="0" fontAlgn="base" hangingPunct="0">
        <a:lnSpc>
          <a:spcPct val="90000"/>
        </a:lnSpc>
        <a:spcBef>
          <a:spcPct val="0"/>
        </a:spcBef>
        <a:spcAft>
          <a:spcPct val="0"/>
        </a:spcAft>
        <a:defRPr sz="4400">
          <a:solidFill>
            <a:schemeClr val="tx1"/>
          </a:solidFill>
          <a:latin typeface="微软雅黑" panose="020B0503020204020204" pitchFamily="34" charset="-122"/>
          <a:ea typeface="微软雅黑" panose="020B0503020204020204" pitchFamily="34" charset="-122"/>
        </a:defRPr>
      </a:lvl4pPr>
      <a:lvl5pPr algn="l" rtl="0" eaLnBrk="0" fontAlgn="base" hangingPunct="0">
        <a:lnSpc>
          <a:spcPct val="90000"/>
        </a:lnSpc>
        <a:spcBef>
          <a:spcPct val="0"/>
        </a:spcBef>
        <a:spcAft>
          <a:spcPct val="0"/>
        </a:spcAft>
        <a:defRPr sz="4400">
          <a:solidFill>
            <a:schemeClr val="tx1"/>
          </a:solidFill>
          <a:latin typeface="微软雅黑" panose="020B0503020204020204" pitchFamily="34" charset="-122"/>
          <a:ea typeface="微软雅黑" panose="020B0503020204020204" pitchFamily="34" charset="-122"/>
        </a:defRPr>
      </a:lvl5pPr>
      <a:lvl6pPr marL="457200" algn="l" rtl="0" fontAlgn="base">
        <a:lnSpc>
          <a:spcPct val="90000"/>
        </a:lnSpc>
        <a:spcBef>
          <a:spcPct val="0"/>
        </a:spcBef>
        <a:spcAft>
          <a:spcPct val="0"/>
        </a:spcAft>
        <a:defRPr sz="4400">
          <a:solidFill>
            <a:schemeClr val="tx1"/>
          </a:solidFill>
          <a:latin typeface="微软雅黑" panose="020B0503020204020204" pitchFamily="34" charset="-122"/>
          <a:ea typeface="微软雅黑" panose="020B0503020204020204" pitchFamily="34" charset="-122"/>
        </a:defRPr>
      </a:lvl6pPr>
      <a:lvl7pPr marL="914400" algn="l" rtl="0" fontAlgn="base">
        <a:lnSpc>
          <a:spcPct val="90000"/>
        </a:lnSpc>
        <a:spcBef>
          <a:spcPct val="0"/>
        </a:spcBef>
        <a:spcAft>
          <a:spcPct val="0"/>
        </a:spcAft>
        <a:defRPr sz="4400">
          <a:solidFill>
            <a:schemeClr val="tx1"/>
          </a:solidFill>
          <a:latin typeface="微软雅黑" panose="020B0503020204020204" pitchFamily="34" charset="-122"/>
          <a:ea typeface="微软雅黑" panose="020B0503020204020204" pitchFamily="34" charset="-122"/>
        </a:defRPr>
      </a:lvl7pPr>
      <a:lvl8pPr marL="1371600" algn="l" rtl="0" fontAlgn="base">
        <a:lnSpc>
          <a:spcPct val="90000"/>
        </a:lnSpc>
        <a:spcBef>
          <a:spcPct val="0"/>
        </a:spcBef>
        <a:spcAft>
          <a:spcPct val="0"/>
        </a:spcAft>
        <a:defRPr sz="4400">
          <a:solidFill>
            <a:schemeClr val="tx1"/>
          </a:solidFill>
          <a:latin typeface="微软雅黑" panose="020B0503020204020204" pitchFamily="34" charset="-122"/>
          <a:ea typeface="微软雅黑" panose="020B0503020204020204" pitchFamily="34" charset="-122"/>
        </a:defRPr>
      </a:lvl8pPr>
      <a:lvl9pPr marL="1828800" algn="l" rtl="0" fontAlgn="base">
        <a:lnSpc>
          <a:spcPct val="90000"/>
        </a:lnSpc>
        <a:spcBef>
          <a:spcPct val="0"/>
        </a:spcBef>
        <a:spcAft>
          <a:spcPct val="0"/>
        </a:spcAft>
        <a:defRPr sz="4400">
          <a:solidFill>
            <a:schemeClr val="tx1"/>
          </a:solidFill>
          <a:latin typeface="微软雅黑" panose="020B0503020204020204" pitchFamily="34" charset="-122"/>
          <a:ea typeface="微软雅黑" panose="020B0503020204020204" pitchFamily="34"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4" Type="http://schemas.openxmlformats.org/officeDocument/2006/relationships/notesSlide" Target="../notesSlides/notesSlide12.xml"/><Relationship Id="rId3" Type="http://schemas.openxmlformats.org/officeDocument/2006/relationships/slideLayout" Target="../slideLayouts/slideLayout7.xml"/><Relationship Id="rId2" Type="http://schemas.openxmlformats.org/officeDocument/2006/relationships/image" Target="../media/image6.jpeg"/><Relationship Id="rId1" Type="http://schemas.openxmlformats.org/officeDocument/2006/relationships/image" Target="../media/image5.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7" Type="http://schemas.openxmlformats.org/officeDocument/2006/relationships/notesSlide" Target="../notesSlides/notesSlide14.xml"/><Relationship Id="rId6"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png"/><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image" Target="../media/image7.jpeg"/></Relationships>
</file>

<file path=ppt/slides/_rels/slide15.xml.rels><?xml version="1.0" encoding="UTF-8" standalone="yes"?>
<Relationships xmlns="http://schemas.openxmlformats.org/package/2006/relationships"><Relationship Id="rId4" Type="http://schemas.openxmlformats.org/officeDocument/2006/relationships/notesSlide" Target="../notesSlides/notesSlide15.xml"/><Relationship Id="rId3" Type="http://schemas.openxmlformats.org/officeDocument/2006/relationships/slideLayout" Target="../slideLayouts/slideLayout7.xml"/><Relationship Id="rId2" Type="http://schemas.openxmlformats.org/officeDocument/2006/relationships/image" Target="../media/image13.jpeg"/><Relationship Id="rId1" Type="http://schemas.openxmlformats.org/officeDocument/2006/relationships/image" Target="../media/image12.jpeg"/></Relationships>
</file>

<file path=ppt/slides/_rels/slide16.xml.rels><?xml version="1.0" encoding="UTF-8" standalone="yes"?>
<Relationships xmlns="http://schemas.openxmlformats.org/package/2006/relationships"><Relationship Id="rId6" Type="http://schemas.openxmlformats.org/officeDocument/2006/relationships/notesSlide" Target="../notesSlides/notesSlide16.xml"/><Relationship Id="rId5" Type="http://schemas.openxmlformats.org/officeDocument/2006/relationships/slideLayout" Target="../slideLayouts/slideLayout7.xml"/><Relationship Id="rId4" Type="http://schemas.openxmlformats.org/officeDocument/2006/relationships/image" Target="../media/image16.png"/><Relationship Id="rId3" Type="http://schemas.openxmlformats.org/officeDocument/2006/relationships/image" Target="../media/image9.png"/><Relationship Id="rId2" Type="http://schemas.openxmlformats.org/officeDocument/2006/relationships/image" Target="../media/image15.png"/><Relationship Id="rId1" Type="http://schemas.openxmlformats.org/officeDocument/2006/relationships/image" Target="../media/image14.png"/></Relationships>
</file>

<file path=ppt/slides/_rels/slide17.xml.rels><?xml version="1.0" encoding="UTF-8" standalone="yes"?>
<Relationships xmlns="http://schemas.openxmlformats.org/package/2006/relationships"><Relationship Id="rId5" Type="http://schemas.openxmlformats.org/officeDocument/2006/relationships/notesSlide" Target="../notesSlides/notesSlide17.xml"/><Relationship Id="rId4" Type="http://schemas.openxmlformats.org/officeDocument/2006/relationships/slideLayout" Target="../slideLayouts/slideLayout7.xml"/><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image" Target="../media/image9.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6" Type="http://schemas.openxmlformats.org/officeDocument/2006/relationships/notesSlide" Target="../notesSlides/notesSlide20.xml"/><Relationship Id="rId5" Type="http://schemas.openxmlformats.org/officeDocument/2006/relationships/slideLayout" Target="../slideLayouts/slideLayout7.xml"/><Relationship Id="rId4" Type="http://schemas.openxmlformats.org/officeDocument/2006/relationships/image" Target="../media/image19.png"/><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image" Target="../media/image9.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7.xml"/><Relationship Id="rId1" Type="http://schemas.openxmlformats.org/officeDocument/2006/relationships/image" Target="../media/image20.jpe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4" Type="http://schemas.openxmlformats.org/officeDocument/2006/relationships/notesSlide" Target="../notesSlides/notesSlide24.xml"/><Relationship Id="rId3" Type="http://schemas.openxmlformats.org/officeDocument/2006/relationships/slideLayout" Target="../slideLayouts/slideLayout7.xml"/><Relationship Id="rId2" Type="http://schemas.openxmlformats.org/officeDocument/2006/relationships/hyperlink" Target="https://www.pptying.com" TargetMode="External"/><Relationship Id="rId1" Type="http://schemas.openxmlformats.org/officeDocument/2006/relationships/image" Target="../media/image21.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5" Type="http://schemas.openxmlformats.org/officeDocument/2006/relationships/notesSlide" Target="../notesSlides/notesSlide7.xml"/><Relationship Id="rId4" Type="http://schemas.openxmlformats.org/officeDocument/2006/relationships/slideLayout" Target="../slideLayouts/slideLayout7.xml"/><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Oval 9"/>
          <p:cNvSpPr/>
          <p:nvPr/>
        </p:nvSpPr>
        <p:spPr>
          <a:xfrm>
            <a:off x="4622800" y="1638300"/>
            <a:ext cx="2381250" cy="2381250"/>
          </a:xfrm>
          <a:prstGeom prst="ellipse">
            <a:avLst/>
          </a:prstGeom>
          <a:noFill/>
          <a:ln>
            <a:solidFill>
              <a:srgbClr val="595959"/>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5" name="Oval 10"/>
          <p:cNvSpPr/>
          <p:nvPr/>
        </p:nvSpPr>
        <p:spPr>
          <a:xfrm>
            <a:off x="3438525" y="1487488"/>
            <a:ext cx="2381250" cy="2381250"/>
          </a:xfrm>
          <a:prstGeom prst="ellipse">
            <a:avLst/>
          </a:prstGeom>
          <a:noFill/>
          <a:ln>
            <a:solidFill>
              <a:srgbClr val="595959"/>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grpSp>
        <p:nvGrpSpPr>
          <p:cNvPr id="3076" name="组合 79"/>
          <p:cNvGrpSpPr/>
          <p:nvPr/>
        </p:nvGrpSpPr>
        <p:grpSpPr bwMode="auto">
          <a:xfrm>
            <a:off x="2459038" y="1192213"/>
            <a:ext cx="2339975" cy="2346325"/>
            <a:chOff x="6379729" y="2488774"/>
            <a:chExt cx="2513016" cy="2513016"/>
          </a:xfrm>
        </p:grpSpPr>
        <p:sp>
          <p:nvSpPr>
            <p:cNvPr id="17"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eaLnBrk="1" hangingPunct="1">
                <a:defRPr/>
              </a:pPr>
              <a:endParaRPr lang="zh-CN" altLang="en-US" kern="0">
                <a:solidFill>
                  <a:srgbClr val="FFFFFF"/>
                </a:solidFill>
                <a:latin typeface="Arial" panose="020B0604020202020204"/>
                <a:ea typeface="宋体" panose="02010600030101010101" pitchFamily="2" charset="-122"/>
              </a:endParaRPr>
            </a:p>
          </p:txBody>
        </p:sp>
        <p:sp>
          <p:nvSpPr>
            <p:cNvPr id="18" name="任意多边形 83"/>
            <p:cNvSpPr/>
            <p:nvPr/>
          </p:nvSpPr>
          <p:spPr>
            <a:xfrm rot="16377237">
              <a:off x="6409518" y="2506880"/>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endParaRPr lang="zh-CN" altLang="en-US" kern="0" smtClean="0">
                <a:solidFill>
                  <a:srgbClr val="FFFFFF"/>
                </a:solidFill>
              </a:endParaRPr>
            </a:p>
          </p:txBody>
        </p:sp>
      </p:grpSp>
      <p:sp>
        <p:nvSpPr>
          <p:cNvPr id="19" name="椭圆 80"/>
          <p:cNvSpPr/>
          <p:nvPr/>
        </p:nvSpPr>
        <p:spPr bwMode="auto">
          <a:xfrm>
            <a:off x="2801946" y="1523963"/>
            <a:ext cx="1691508" cy="1694936"/>
          </a:xfrm>
          <a:prstGeom prst="ellipse">
            <a:avLst/>
          </a:prstGeom>
          <a:solidFill>
            <a:schemeClr val="accent1"/>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sz="11500" kern="0" dirty="0" smtClean="0">
                <a:solidFill>
                  <a:srgbClr val="FFFFFF"/>
                </a:solidFill>
              </a:rPr>
              <a:t>2</a:t>
            </a:r>
            <a:endParaRPr lang="zh-CN" altLang="en-US" sz="11500" kern="0" dirty="0" smtClean="0">
              <a:solidFill>
                <a:srgbClr val="FFFFFF"/>
              </a:solidFill>
            </a:endParaRPr>
          </a:p>
        </p:txBody>
      </p:sp>
      <p:sp>
        <p:nvSpPr>
          <p:cNvPr id="21" name="任意多边形 82"/>
          <p:cNvSpPr/>
          <p:nvPr/>
        </p:nvSpPr>
        <p:spPr bwMode="auto">
          <a:xfrm rot="3738964">
            <a:off x="4498182" y="985044"/>
            <a:ext cx="2184400" cy="2179637"/>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eaLnBrk="1" hangingPunct="1">
              <a:defRPr/>
            </a:pPr>
            <a:endParaRPr lang="zh-CN" altLang="en-US" kern="0">
              <a:solidFill>
                <a:srgbClr val="FFFFFF"/>
              </a:solidFill>
              <a:latin typeface="Arial" panose="020B0604020202020204"/>
              <a:ea typeface="宋体" panose="02010600030101010101" pitchFamily="2" charset="-122"/>
            </a:endParaRPr>
          </a:p>
        </p:txBody>
      </p:sp>
      <p:sp>
        <p:nvSpPr>
          <p:cNvPr id="22" name="任意多边形 83"/>
          <p:cNvSpPr/>
          <p:nvPr/>
        </p:nvSpPr>
        <p:spPr bwMode="auto">
          <a:xfrm rot="16377237">
            <a:off x="4523827" y="1000817"/>
            <a:ext cx="2153063" cy="21487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endParaRPr lang="zh-CN" altLang="en-US" kern="0" smtClean="0">
              <a:solidFill>
                <a:srgbClr val="FFFFFF"/>
              </a:solidFill>
            </a:endParaRPr>
          </a:p>
        </p:txBody>
      </p:sp>
      <p:sp>
        <p:nvSpPr>
          <p:cNvPr id="23" name="椭圆 80"/>
          <p:cNvSpPr/>
          <p:nvPr/>
        </p:nvSpPr>
        <p:spPr bwMode="auto">
          <a:xfrm>
            <a:off x="4819742" y="1291464"/>
            <a:ext cx="1575477" cy="1578669"/>
          </a:xfrm>
          <a:prstGeom prst="ellipse">
            <a:avLst/>
          </a:prstGeom>
          <a:solidFill>
            <a:schemeClr val="accent1"/>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sz="11500" kern="0" dirty="0" smtClean="0">
                <a:solidFill>
                  <a:srgbClr val="FFFFFF"/>
                </a:solidFill>
              </a:rPr>
              <a:t>0</a:t>
            </a:r>
            <a:endParaRPr lang="zh-CN" altLang="en-US" sz="11500" kern="0" dirty="0" smtClean="0">
              <a:solidFill>
                <a:srgbClr val="FFFFFF"/>
              </a:solidFill>
            </a:endParaRPr>
          </a:p>
        </p:txBody>
      </p:sp>
      <p:grpSp>
        <p:nvGrpSpPr>
          <p:cNvPr id="3087" name="组合 79"/>
          <p:cNvGrpSpPr/>
          <p:nvPr/>
        </p:nvGrpSpPr>
        <p:grpSpPr bwMode="auto">
          <a:xfrm>
            <a:off x="7378700" y="1177925"/>
            <a:ext cx="2354263" cy="2360613"/>
            <a:chOff x="6379729" y="2488774"/>
            <a:chExt cx="2513016" cy="2513016"/>
          </a:xfrm>
        </p:grpSpPr>
        <p:sp>
          <p:nvSpPr>
            <p:cNvPr id="25"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eaLnBrk="1" hangingPunct="1">
                <a:defRPr/>
              </a:pPr>
              <a:endParaRPr lang="zh-CN" altLang="en-US" kern="0">
                <a:solidFill>
                  <a:srgbClr val="FFFFFF"/>
                </a:solidFill>
                <a:latin typeface="Arial" panose="020B0604020202020204"/>
                <a:ea typeface="宋体" panose="02010600030101010101" pitchFamily="2" charset="-122"/>
              </a:endParaRPr>
            </a:p>
          </p:txBody>
        </p:sp>
        <p:sp>
          <p:nvSpPr>
            <p:cNvPr id="26" name="任意多边形 83"/>
            <p:cNvSpPr/>
            <p:nvPr/>
          </p:nvSpPr>
          <p:spPr>
            <a:xfrm rot="16377237">
              <a:off x="6409518" y="2506880"/>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endParaRPr lang="zh-CN" altLang="en-US" kern="0" smtClean="0">
                <a:solidFill>
                  <a:srgbClr val="FFFFFF"/>
                </a:solidFill>
              </a:endParaRPr>
            </a:p>
          </p:txBody>
        </p:sp>
      </p:grpSp>
      <p:sp>
        <p:nvSpPr>
          <p:cNvPr id="27" name="椭圆 80"/>
          <p:cNvSpPr/>
          <p:nvPr/>
        </p:nvSpPr>
        <p:spPr bwMode="auto">
          <a:xfrm>
            <a:off x="7723706" y="1511811"/>
            <a:ext cx="1701582" cy="1705030"/>
          </a:xfrm>
          <a:prstGeom prst="ellipse">
            <a:avLst/>
          </a:prstGeom>
          <a:solidFill>
            <a:schemeClr val="accent1"/>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sz="11500" kern="0" dirty="0">
                <a:solidFill>
                  <a:srgbClr val="FFFFFF"/>
                </a:solidFill>
              </a:rPr>
              <a:t>9</a:t>
            </a:r>
            <a:endParaRPr lang="zh-CN" altLang="en-US" sz="11500" kern="0" dirty="0" smtClean="0">
              <a:solidFill>
                <a:srgbClr val="FFFFFF"/>
              </a:solidFill>
            </a:endParaRPr>
          </a:p>
        </p:txBody>
      </p:sp>
      <p:grpSp>
        <p:nvGrpSpPr>
          <p:cNvPr id="3091" name="组合 79"/>
          <p:cNvGrpSpPr/>
          <p:nvPr/>
        </p:nvGrpSpPr>
        <p:grpSpPr bwMode="auto">
          <a:xfrm>
            <a:off x="5889625" y="2327275"/>
            <a:ext cx="1919288" cy="1924050"/>
            <a:chOff x="6379729" y="2488774"/>
            <a:chExt cx="2513016" cy="2513016"/>
          </a:xfrm>
        </p:grpSpPr>
        <p:sp>
          <p:nvSpPr>
            <p:cNvPr id="29"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eaLnBrk="1" hangingPunct="1">
                <a:defRPr/>
              </a:pPr>
              <a:endParaRPr lang="zh-CN" altLang="en-US" kern="0">
                <a:solidFill>
                  <a:srgbClr val="FFFFFF"/>
                </a:solidFill>
                <a:latin typeface="Arial" panose="020B0604020202020204"/>
                <a:ea typeface="宋体" panose="02010600030101010101" pitchFamily="2" charset="-122"/>
              </a:endParaRPr>
            </a:p>
          </p:txBody>
        </p:sp>
        <p:sp>
          <p:nvSpPr>
            <p:cNvPr id="30" name="任意多边形 83"/>
            <p:cNvSpPr/>
            <p:nvPr/>
          </p:nvSpPr>
          <p:spPr>
            <a:xfrm rot="16377237">
              <a:off x="6409518" y="2506880"/>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endParaRPr lang="zh-CN" altLang="en-US" kern="0" smtClean="0">
                <a:solidFill>
                  <a:srgbClr val="FFFFFF"/>
                </a:solidFill>
              </a:endParaRPr>
            </a:p>
          </p:txBody>
        </p:sp>
      </p:grpSp>
      <p:sp>
        <p:nvSpPr>
          <p:cNvPr id="31" name="椭圆 80"/>
          <p:cNvSpPr/>
          <p:nvPr/>
        </p:nvSpPr>
        <p:spPr bwMode="auto">
          <a:xfrm>
            <a:off x="6170657" y="2599335"/>
            <a:ext cx="1387840" cy="1390651"/>
          </a:xfrm>
          <a:prstGeom prst="ellipse">
            <a:avLst/>
          </a:prstGeom>
          <a:solidFill>
            <a:schemeClr val="accent1"/>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sz="11500" kern="0" dirty="0">
                <a:solidFill>
                  <a:srgbClr val="FFFFFF"/>
                </a:solidFill>
              </a:rPr>
              <a:t>2</a:t>
            </a:r>
            <a:endParaRPr lang="zh-CN" altLang="en-US" sz="11500" kern="0" dirty="0" smtClean="0">
              <a:solidFill>
                <a:srgbClr val="FFFFFF"/>
              </a:solidFill>
            </a:endParaRPr>
          </a:p>
        </p:txBody>
      </p:sp>
      <p:sp>
        <p:nvSpPr>
          <p:cNvPr id="32" name="等腰三角形 31"/>
          <p:cNvSpPr/>
          <p:nvPr/>
        </p:nvSpPr>
        <p:spPr>
          <a:xfrm>
            <a:off x="9424988" y="247650"/>
            <a:ext cx="1000125" cy="1071563"/>
          </a:xfrm>
          <a:custGeom>
            <a:avLst/>
            <a:gdLst>
              <a:gd name="connsiteX0" fmla="*/ 0 w 1243044"/>
              <a:gd name="connsiteY0" fmla="*/ 1071590 h 1071590"/>
              <a:gd name="connsiteX1" fmla="*/ 621522 w 1243044"/>
              <a:gd name="connsiteY1" fmla="*/ 0 h 1071590"/>
              <a:gd name="connsiteX2" fmla="*/ 1243044 w 1243044"/>
              <a:gd name="connsiteY2" fmla="*/ 1071590 h 1071590"/>
              <a:gd name="connsiteX3" fmla="*/ 0 w 1243044"/>
              <a:gd name="connsiteY3" fmla="*/ 1071590 h 1071590"/>
              <a:gd name="connsiteX0-1" fmla="*/ 0 w 999976"/>
              <a:gd name="connsiteY0-2" fmla="*/ 1071590 h 1071590"/>
              <a:gd name="connsiteX1-3" fmla="*/ 621522 w 999976"/>
              <a:gd name="connsiteY1-4" fmla="*/ 0 h 1071590"/>
              <a:gd name="connsiteX2-5" fmla="*/ 999976 w 999976"/>
              <a:gd name="connsiteY2-6" fmla="*/ 492856 h 1071590"/>
              <a:gd name="connsiteX3-7" fmla="*/ 0 w 999976"/>
              <a:gd name="connsiteY3-8" fmla="*/ 1071590 h 1071590"/>
            </a:gdLst>
            <a:ahLst/>
            <a:cxnLst>
              <a:cxn ang="0">
                <a:pos x="connsiteX0-1" y="connsiteY0-2"/>
              </a:cxn>
              <a:cxn ang="0">
                <a:pos x="connsiteX1-3" y="connsiteY1-4"/>
              </a:cxn>
              <a:cxn ang="0">
                <a:pos x="connsiteX2-5" y="connsiteY2-6"/>
              </a:cxn>
              <a:cxn ang="0">
                <a:pos x="connsiteX3-7" y="connsiteY3-8"/>
              </a:cxn>
            </a:cxnLst>
            <a:rect l="l" t="t" r="r" b="b"/>
            <a:pathLst>
              <a:path w="999976" h="1071590">
                <a:moveTo>
                  <a:pt x="0" y="1071590"/>
                </a:moveTo>
                <a:lnTo>
                  <a:pt x="621522" y="0"/>
                </a:lnTo>
                <a:lnTo>
                  <a:pt x="999976" y="492856"/>
                </a:lnTo>
                <a:lnTo>
                  <a:pt x="0" y="107159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34" name="等腰三角形 31"/>
          <p:cNvSpPr/>
          <p:nvPr/>
        </p:nvSpPr>
        <p:spPr>
          <a:xfrm rot="962341">
            <a:off x="9602788" y="1019175"/>
            <a:ext cx="779462" cy="461963"/>
          </a:xfrm>
          <a:custGeom>
            <a:avLst/>
            <a:gdLst>
              <a:gd name="connsiteX0" fmla="*/ 0 w 1243044"/>
              <a:gd name="connsiteY0" fmla="*/ 1071590 h 1071590"/>
              <a:gd name="connsiteX1" fmla="*/ 621522 w 1243044"/>
              <a:gd name="connsiteY1" fmla="*/ 0 h 1071590"/>
              <a:gd name="connsiteX2" fmla="*/ 1243044 w 1243044"/>
              <a:gd name="connsiteY2" fmla="*/ 1071590 h 1071590"/>
              <a:gd name="connsiteX3" fmla="*/ 0 w 1243044"/>
              <a:gd name="connsiteY3" fmla="*/ 1071590 h 1071590"/>
              <a:gd name="connsiteX0-1" fmla="*/ 0 w 999976"/>
              <a:gd name="connsiteY0-2" fmla="*/ 1071590 h 1071590"/>
              <a:gd name="connsiteX1-3" fmla="*/ 621522 w 999976"/>
              <a:gd name="connsiteY1-4" fmla="*/ 0 h 1071590"/>
              <a:gd name="connsiteX2-5" fmla="*/ 999976 w 999976"/>
              <a:gd name="connsiteY2-6" fmla="*/ 492856 h 1071590"/>
              <a:gd name="connsiteX3-7" fmla="*/ 0 w 999976"/>
              <a:gd name="connsiteY3-8" fmla="*/ 1071590 h 1071590"/>
              <a:gd name="connsiteX0-9" fmla="*/ 0 w 1092640"/>
              <a:gd name="connsiteY0-10" fmla="*/ 1071590 h 1071590"/>
              <a:gd name="connsiteX1-11" fmla="*/ 621522 w 1092640"/>
              <a:gd name="connsiteY1-12" fmla="*/ 0 h 1071590"/>
              <a:gd name="connsiteX2-13" fmla="*/ 1092640 w 1092640"/>
              <a:gd name="connsiteY2-14" fmla="*/ 799396 h 1071590"/>
              <a:gd name="connsiteX3-15" fmla="*/ 0 w 1092640"/>
              <a:gd name="connsiteY3-16" fmla="*/ 1071590 h 1071590"/>
              <a:gd name="connsiteX0-17" fmla="*/ 0 w 1092640"/>
              <a:gd name="connsiteY0-18" fmla="*/ 791871 h 791871"/>
              <a:gd name="connsiteX1-19" fmla="*/ 744852 w 1092640"/>
              <a:gd name="connsiteY1-20" fmla="*/ -1 h 791871"/>
              <a:gd name="connsiteX2-21" fmla="*/ 1092640 w 1092640"/>
              <a:gd name="connsiteY2-22" fmla="*/ 519677 h 791871"/>
              <a:gd name="connsiteX3-23" fmla="*/ 0 w 1092640"/>
              <a:gd name="connsiteY3-24" fmla="*/ 791871 h 791871"/>
              <a:gd name="connsiteX0-25" fmla="*/ 1 w 1254028"/>
              <a:gd name="connsiteY0-26" fmla="*/ 706936 h 706935"/>
              <a:gd name="connsiteX1-27" fmla="*/ 906240 w 1254028"/>
              <a:gd name="connsiteY1-28" fmla="*/ 1 h 706935"/>
              <a:gd name="connsiteX2-29" fmla="*/ 1254028 w 1254028"/>
              <a:gd name="connsiteY2-30" fmla="*/ 519679 h 706935"/>
              <a:gd name="connsiteX3-31" fmla="*/ 1 w 1254028"/>
              <a:gd name="connsiteY3-32" fmla="*/ 706936 h 706935"/>
            </a:gdLst>
            <a:ahLst/>
            <a:cxnLst>
              <a:cxn ang="0">
                <a:pos x="connsiteX0-1" y="connsiteY0-2"/>
              </a:cxn>
              <a:cxn ang="0">
                <a:pos x="connsiteX1-3" y="connsiteY1-4"/>
              </a:cxn>
              <a:cxn ang="0">
                <a:pos x="connsiteX2-5" y="connsiteY2-6"/>
              </a:cxn>
              <a:cxn ang="0">
                <a:pos x="connsiteX3-7" y="connsiteY3-8"/>
              </a:cxn>
            </a:cxnLst>
            <a:rect l="l" t="t" r="r" b="b"/>
            <a:pathLst>
              <a:path w="1254028" h="706935">
                <a:moveTo>
                  <a:pt x="1" y="706936"/>
                </a:moveTo>
                <a:lnTo>
                  <a:pt x="906240" y="1"/>
                </a:lnTo>
                <a:lnTo>
                  <a:pt x="1254028" y="519679"/>
                </a:lnTo>
                <a:lnTo>
                  <a:pt x="1" y="706936"/>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3097" name="文本框 32"/>
          <p:cNvSpPr txBox="1">
            <a:spLocks noChangeArrowheads="1"/>
          </p:cNvSpPr>
          <p:nvPr/>
        </p:nvSpPr>
        <p:spPr bwMode="auto">
          <a:xfrm>
            <a:off x="2019300" y="4710113"/>
            <a:ext cx="81534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微软雅黑" panose="020B0503020204020204" pitchFamily="34" charset="-122"/>
                <a:ea typeface="微软雅黑" panose="020B0503020204020204" pitchFamily="34" charset="-122"/>
              </a:defRPr>
            </a:lvl1pPr>
            <a:lvl2pPr marL="742950" indent="-285750">
              <a:defRPr>
                <a:solidFill>
                  <a:schemeClr val="tx1"/>
                </a:solidFill>
                <a:latin typeface="微软雅黑" panose="020B0503020204020204" pitchFamily="34" charset="-122"/>
                <a:ea typeface="微软雅黑" panose="020B0503020204020204" pitchFamily="34" charset="-122"/>
              </a:defRPr>
            </a:lvl2pPr>
            <a:lvl3pPr marL="1143000" indent="-228600">
              <a:defRPr>
                <a:solidFill>
                  <a:schemeClr val="tx1"/>
                </a:solidFill>
                <a:latin typeface="微软雅黑" panose="020B0503020204020204" pitchFamily="34" charset="-122"/>
                <a:ea typeface="微软雅黑" panose="020B0503020204020204" pitchFamily="34" charset="-122"/>
              </a:defRPr>
            </a:lvl3pPr>
            <a:lvl4pPr marL="1600200" indent="-228600">
              <a:defRPr>
                <a:solidFill>
                  <a:schemeClr val="tx1"/>
                </a:solidFill>
                <a:latin typeface="微软雅黑" panose="020B0503020204020204" pitchFamily="34" charset="-122"/>
                <a:ea typeface="微软雅黑" panose="020B0503020204020204" pitchFamily="34" charset="-122"/>
              </a:defRPr>
            </a:lvl4pPr>
            <a:lvl5pPr marL="2057400" indent="-228600">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9pPr>
          </a:lstStyle>
          <a:p>
            <a:pPr algn="ctr" eaLnBrk="1" hangingPunct="1"/>
            <a:r>
              <a:rPr lang="zh-CN" altLang="en-US" sz="4800" b="1">
                <a:solidFill>
                  <a:schemeClr val="accent1"/>
                </a:solidFill>
              </a:rPr>
              <a:t>工作总结</a:t>
            </a:r>
            <a:r>
              <a:rPr lang="en-US" altLang="zh-CN" sz="4800" b="1">
                <a:solidFill>
                  <a:schemeClr val="accent1"/>
                </a:solidFill>
              </a:rPr>
              <a:t>/</a:t>
            </a:r>
            <a:r>
              <a:rPr lang="zh-CN" altLang="en-US" sz="4800" b="1">
                <a:solidFill>
                  <a:schemeClr val="accent1"/>
                </a:solidFill>
              </a:rPr>
              <a:t>商务汇报</a:t>
            </a:r>
            <a:r>
              <a:rPr lang="en-US" altLang="zh-CN" sz="4800" b="1">
                <a:solidFill>
                  <a:schemeClr val="accent1"/>
                </a:solidFill>
              </a:rPr>
              <a:t>/</a:t>
            </a:r>
            <a:r>
              <a:rPr lang="zh-CN" altLang="en-US" sz="4800" b="1">
                <a:solidFill>
                  <a:schemeClr val="accent1"/>
                </a:solidFill>
              </a:rPr>
              <a:t>工作计划</a:t>
            </a:r>
            <a:endParaRPr lang="zh-CN" altLang="en-US" sz="4800" b="1">
              <a:solidFill>
                <a:schemeClr val="accent1"/>
              </a:solidFill>
            </a:endParaRPr>
          </a:p>
        </p:txBody>
      </p:sp>
      <p:sp>
        <p:nvSpPr>
          <p:cNvPr id="36" name="等腰三角形 31"/>
          <p:cNvSpPr/>
          <p:nvPr/>
        </p:nvSpPr>
        <p:spPr>
          <a:xfrm rot="962341">
            <a:off x="9148763" y="754063"/>
            <a:ext cx="339725" cy="501650"/>
          </a:xfrm>
          <a:custGeom>
            <a:avLst/>
            <a:gdLst>
              <a:gd name="connsiteX0" fmla="*/ 0 w 1243044"/>
              <a:gd name="connsiteY0" fmla="*/ 1071590 h 1071590"/>
              <a:gd name="connsiteX1" fmla="*/ 621522 w 1243044"/>
              <a:gd name="connsiteY1" fmla="*/ 0 h 1071590"/>
              <a:gd name="connsiteX2" fmla="*/ 1243044 w 1243044"/>
              <a:gd name="connsiteY2" fmla="*/ 1071590 h 1071590"/>
              <a:gd name="connsiteX3" fmla="*/ 0 w 1243044"/>
              <a:gd name="connsiteY3" fmla="*/ 1071590 h 1071590"/>
              <a:gd name="connsiteX0-1" fmla="*/ 0 w 999976"/>
              <a:gd name="connsiteY0-2" fmla="*/ 1071590 h 1071590"/>
              <a:gd name="connsiteX1-3" fmla="*/ 621522 w 999976"/>
              <a:gd name="connsiteY1-4" fmla="*/ 0 h 1071590"/>
              <a:gd name="connsiteX2-5" fmla="*/ 999976 w 999976"/>
              <a:gd name="connsiteY2-6" fmla="*/ 492856 h 1071590"/>
              <a:gd name="connsiteX3-7" fmla="*/ 0 w 999976"/>
              <a:gd name="connsiteY3-8" fmla="*/ 1071590 h 1071590"/>
              <a:gd name="connsiteX0-9" fmla="*/ 0 w 1092640"/>
              <a:gd name="connsiteY0-10" fmla="*/ 1071590 h 1071590"/>
              <a:gd name="connsiteX1-11" fmla="*/ 621522 w 1092640"/>
              <a:gd name="connsiteY1-12" fmla="*/ 0 h 1071590"/>
              <a:gd name="connsiteX2-13" fmla="*/ 1092640 w 1092640"/>
              <a:gd name="connsiteY2-14" fmla="*/ 799396 h 1071590"/>
              <a:gd name="connsiteX3-15" fmla="*/ 0 w 1092640"/>
              <a:gd name="connsiteY3-16" fmla="*/ 1071590 h 1071590"/>
              <a:gd name="connsiteX0-17" fmla="*/ 0 w 1092640"/>
              <a:gd name="connsiteY0-18" fmla="*/ 791871 h 791871"/>
              <a:gd name="connsiteX1-19" fmla="*/ 744852 w 1092640"/>
              <a:gd name="connsiteY1-20" fmla="*/ -1 h 791871"/>
              <a:gd name="connsiteX2-21" fmla="*/ 1092640 w 1092640"/>
              <a:gd name="connsiteY2-22" fmla="*/ 519677 h 791871"/>
              <a:gd name="connsiteX3-23" fmla="*/ 0 w 1092640"/>
              <a:gd name="connsiteY3-24" fmla="*/ 791871 h 791871"/>
              <a:gd name="connsiteX0-25" fmla="*/ 1 w 1254028"/>
              <a:gd name="connsiteY0-26" fmla="*/ 706936 h 706935"/>
              <a:gd name="connsiteX1-27" fmla="*/ 906240 w 1254028"/>
              <a:gd name="connsiteY1-28" fmla="*/ 1 h 706935"/>
              <a:gd name="connsiteX2-29" fmla="*/ 1254028 w 1254028"/>
              <a:gd name="connsiteY2-30" fmla="*/ 519679 h 706935"/>
              <a:gd name="connsiteX3-31" fmla="*/ 1 w 1254028"/>
              <a:gd name="connsiteY3-32" fmla="*/ 706936 h 706935"/>
              <a:gd name="connsiteX0-33" fmla="*/ 1 w 752066"/>
              <a:gd name="connsiteY0-34" fmla="*/ 1016374 h 1016375"/>
              <a:gd name="connsiteX1-35" fmla="*/ 404278 w 752066"/>
              <a:gd name="connsiteY1-36" fmla="*/ -1 h 1016375"/>
              <a:gd name="connsiteX2-37" fmla="*/ 752066 w 752066"/>
              <a:gd name="connsiteY2-38" fmla="*/ 519677 h 1016375"/>
              <a:gd name="connsiteX3-39" fmla="*/ 1 w 752066"/>
              <a:gd name="connsiteY3-40" fmla="*/ 1016374 h 1016375"/>
              <a:gd name="connsiteX0-41" fmla="*/ 56784 w 808849"/>
              <a:gd name="connsiteY0-42" fmla="*/ 1055400 h 1055399"/>
              <a:gd name="connsiteX1-43" fmla="*/ 0 w 808849"/>
              <a:gd name="connsiteY1-44" fmla="*/ 1 h 1055399"/>
              <a:gd name="connsiteX2-45" fmla="*/ 808849 w 808849"/>
              <a:gd name="connsiteY2-46" fmla="*/ 558703 h 1055399"/>
              <a:gd name="connsiteX3-47" fmla="*/ 56784 w 808849"/>
              <a:gd name="connsiteY3-48" fmla="*/ 1055400 h 1055399"/>
              <a:gd name="connsiteX0-49" fmla="*/ 56784 w 400017"/>
              <a:gd name="connsiteY0-50" fmla="*/ 1055398 h 1055399"/>
              <a:gd name="connsiteX1-51" fmla="*/ 0 w 400017"/>
              <a:gd name="connsiteY1-52" fmla="*/ -1 h 1055399"/>
              <a:gd name="connsiteX2-53" fmla="*/ 400017 w 400017"/>
              <a:gd name="connsiteY2-54" fmla="*/ 320903 h 1055399"/>
              <a:gd name="connsiteX3-55" fmla="*/ 56784 w 400017"/>
              <a:gd name="connsiteY3-56" fmla="*/ 1055398 h 1055399"/>
              <a:gd name="connsiteX0-57" fmla="*/ 468575 w 811808"/>
              <a:gd name="connsiteY0-58" fmla="*/ 734495 h 734494"/>
              <a:gd name="connsiteX1-59" fmla="*/ 0 w 811808"/>
              <a:gd name="connsiteY1-60" fmla="*/ 73278 h 734494"/>
              <a:gd name="connsiteX2-61" fmla="*/ 811808 w 811808"/>
              <a:gd name="connsiteY2-62" fmla="*/ 0 h 734494"/>
              <a:gd name="connsiteX3-63" fmla="*/ 468575 w 811808"/>
              <a:gd name="connsiteY3-64" fmla="*/ 734495 h 734494"/>
              <a:gd name="connsiteX0-65" fmla="*/ 468575 w 546206"/>
              <a:gd name="connsiteY0-66" fmla="*/ 768694 h 768694"/>
              <a:gd name="connsiteX1-67" fmla="*/ 0 w 546206"/>
              <a:gd name="connsiteY1-68" fmla="*/ 107477 h 768694"/>
              <a:gd name="connsiteX2-69" fmla="*/ 546206 w 546206"/>
              <a:gd name="connsiteY2-70" fmla="*/ 0 h 768694"/>
              <a:gd name="connsiteX3-71" fmla="*/ 468575 w 546206"/>
              <a:gd name="connsiteY3-72" fmla="*/ 768694 h 768694"/>
            </a:gdLst>
            <a:ahLst/>
            <a:cxnLst>
              <a:cxn ang="0">
                <a:pos x="connsiteX0-1" y="connsiteY0-2"/>
              </a:cxn>
              <a:cxn ang="0">
                <a:pos x="connsiteX1-3" y="connsiteY1-4"/>
              </a:cxn>
              <a:cxn ang="0">
                <a:pos x="connsiteX2-5" y="connsiteY2-6"/>
              </a:cxn>
              <a:cxn ang="0">
                <a:pos x="connsiteX3-7" y="connsiteY3-8"/>
              </a:cxn>
            </a:cxnLst>
            <a:rect l="l" t="t" r="r" b="b"/>
            <a:pathLst>
              <a:path w="546206" h="768694">
                <a:moveTo>
                  <a:pt x="468575" y="768694"/>
                </a:moveTo>
                <a:lnTo>
                  <a:pt x="0" y="107477"/>
                </a:lnTo>
                <a:lnTo>
                  <a:pt x="546206" y="0"/>
                </a:lnTo>
                <a:lnTo>
                  <a:pt x="468575" y="768694"/>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Tree>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290" name="组合 79"/>
          <p:cNvGrpSpPr/>
          <p:nvPr/>
        </p:nvGrpSpPr>
        <p:grpSpPr bwMode="auto">
          <a:xfrm>
            <a:off x="692150" y="333375"/>
            <a:ext cx="1163638" cy="1165225"/>
            <a:chOff x="6379729" y="2488774"/>
            <a:chExt cx="2513016" cy="2513016"/>
          </a:xfrm>
        </p:grpSpPr>
        <p:sp>
          <p:nvSpPr>
            <p:cNvPr id="3" name="任意多边形 82"/>
            <p:cNvSpPr/>
            <p:nvPr/>
          </p:nvSpPr>
          <p:spPr>
            <a:xfrm rot="3738964">
              <a:off x="6379728" y="2488775"/>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eaLnBrk="1" hangingPunct="1">
                <a:defRPr/>
              </a:pPr>
              <a:endParaRPr lang="zh-CN" altLang="en-US" kern="0">
                <a:solidFill>
                  <a:srgbClr val="FFFFFF"/>
                </a:solidFill>
                <a:latin typeface="Arial" panose="020B0604020202020204"/>
                <a:ea typeface="宋体" panose="02010600030101010101" pitchFamily="2" charset="-122"/>
              </a:endParaRPr>
            </a:p>
          </p:txBody>
        </p:sp>
        <p:sp>
          <p:nvSpPr>
            <p:cNvPr id="4" name="任意多边形 83"/>
            <p:cNvSpPr/>
            <p:nvPr/>
          </p:nvSpPr>
          <p:spPr>
            <a:xfrm rot="16377237">
              <a:off x="6409518" y="2506880"/>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endParaRPr lang="zh-CN" altLang="en-US" kern="0" dirty="0" smtClean="0">
                <a:solidFill>
                  <a:srgbClr val="FFFFFF"/>
                </a:solidFill>
              </a:endParaRPr>
            </a:p>
          </p:txBody>
        </p:sp>
      </p:grpSp>
      <p:sp>
        <p:nvSpPr>
          <p:cNvPr id="12291" name="文本框 4"/>
          <p:cNvSpPr txBox="1">
            <a:spLocks noChangeArrowheads="1"/>
          </p:cNvSpPr>
          <p:nvPr/>
        </p:nvSpPr>
        <p:spPr bwMode="auto">
          <a:xfrm>
            <a:off x="677863" y="611188"/>
            <a:ext cx="1208087"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微软雅黑" panose="020B0503020204020204" pitchFamily="34" charset="-122"/>
                <a:ea typeface="微软雅黑" panose="020B0503020204020204" pitchFamily="34" charset="-122"/>
              </a:defRPr>
            </a:lvl1pPr>
            <a:lvl2pPr marL="742950" indent="-285750">
              <a:defRPr>
                <a:solidFill>
                  <a:schemeClr val="tx1"/>
                </a:solidFill>
                <a:latin typeface="微软雅黑" panose="020B0503020204020204" pitchFamily="34" charset="-122"/>
                <a:ea typeface="微软雅黑" panose="020B0503020204020204" pitchFamily="34" charset="-122"/>
              </a:defRPr>
            </a:lvl2pPr>
            <a:lvl3pPr marL="1143000" indent="-228600">
              <a:defRPr>
                <a:solidFill>
                  <a:schemeClr val="tx1"/>
                </a:solidFill>
                <a:latin typeface="微软雅黑" panose="020B0503020204020204" pitchFamily="34" charset="-122"/>
                <a:ea typeface="微软雅黑" panose="020B0503020204020204" pitchFamily="34" charset="-122"/>
              </a:defRPr>
            </a:lvl3pPr>
            <a:lvl4pPr marL="1600200" indent="-228600">
              <a:defRPr>
                <a:solidFill>
                  <a:schemeClr val="tx1"/>
                </a:solidFill>
                <a:latin typeface="微软雅黑" panose="020B0503020204020204" pitchFamily="34" charset="-122"/>
                <a:ea typeface="微软雅黑" panose="020B0503020204020204" pitchFamily="34" charset="-122"/>
              </a:defRPr>
            </a:lvl4pPr>
            <a:lvl5pPr marL="2057400" indent="-228600">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9pPr>
          </a:lstStyle>
          <a:p>
            <a:pPr algn="ctr" eaLnBrk="1" hangingPunct="1"/>
            <a:r>
              <a:rPr lang="en-US" altLang="zh-CN" sz="3600" b="1">
                <a:solidFill>
                  <a:schemeClr val="accent1"/>
                </a:solidFill>
              </a:rPr>
              <a:t>2</a:t>
            </a:r>
            <a:endParaRPr lang="zh-CN" altLang="en-US" sz="3600" b="1">
              <a:solidFill>
                <a:schemeClr val="accent1"/>
              </a:solidFill>
            </a:endParaRPr>
          </a:p>
        </p:txBody>
      </p:sp>
      <p:cxnSp>
        <p:nvCxnSpPr>
          <p:cNvPr id="7" name="直接连接符 6"/>
          <p:cNvCxnSpPr/>
          <p:nvPr/>
        </p:nvCxnSpPr>
        <p:spPr>
          <a:xfrm flipV="1">
            <a:off x="2249488" y="892175"/>
            <a:ext cx="2938462" cy="42863"/>
          </a:xfrm>
          <a:prstGeom prst="line">
            <a:avLst/>
          </a:prstGeom>
          <a:ln>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8" name="TextBox 12"/>
          <p:cNvSpPr txBox="1"/>
          <p:nvPr/>
        </p:nvSpPr>
        <p:spPr>
          <a:xfrm>
            <a:off x="5376863" y="550863"/>
            <a:ext cx="4979987" cy="708025"/>
          </a:xfrm>
          <a:prstGeom prst="rect">
            <a:avLst/>
          </a:prstGeom>
          <a:noFill/>
        </p:spPr>
        <p:txBody>
          <a:bodyPr wrap="none">
            <a:spAutoFit/>
          </a:bodyPr>
          <a:lstStyle/>
          <a:p>
            <a:pPr eaLnBrk="1" fontAlgn="auto" hangingPunct="1">
              <a:spcBef>
                <a:spcPts val="0"/>
              </a:spcBef>
              <a:spcAft>
                <a:spcPts val="0"/>
              </a:spcAft>
              <a:defRPr/>
            </a:pPr>
            <a:r>
              <a:rPr lang="en-US" sz="4000" b="1" dirty="0">
                <a:solidFill>
                  <a:schemeClr val="accent1"/>
                </a:solidFill>
                <a:latin typeface="+mj-lt"/>
                <a:ea typeface="+mn-ea"/>
              </a:rPr>
              <a:t>UES POWERPOINT</a:t>
            </a:r>
            <a:endParaRPr lang="en-US" sz="4000" b="1" dirty="0">
              <a:solidFill>
                <a:schemeClr val="accent1"/>
              </a:solidFill>
              <a:latin typeface="+mj-lt"/>
              <a:ea typeface="+mn-ea"/>
            </a:endParaRPr>
          </a:p>
        </p:txBody>
      </p:sp>
      <p:sp>
        <p:nvSpPr>
          <p:cNvPr id="9" name="Rectangle 43"/>
          <p:cNvSpPr/>
          <p:nvPr/>
        </p:nvSpPr>
        <p:spPr>
          <a:xfrm>
            <a:off x="400050" y="3887788"/>
            <a:ext cx="11371263" cy="4603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vi-VN"/>
          </a:p>
        </p:txBody>
      </p:sp>
      <p:grpSp>
        <p:nvGrpSpPr>
          <p:cNvPr id="10" name="Group 22"/>
          <p:cNvGrpSpPr/>
          <p:nvPr/>
        </p:nvGrpSpPr>
        <p:grpSpPr bwMode="auto">
          <a:xfrm>
            <a:off x="1490663" y="3573463"/>
            <a:ext cx="646112" cy="647700"/>
            <a:chOff x="2495600" y="3102417"/>
            <a:chExt cx="646764" cy="648072"/>
          </a:xfrm>
        </p:grpSpPr>
        <p:grpSp>
          <p:nvGrpSpPr>
            <p:cNvPr id="12339" name="组合 79"/>
            <p:cNvGrpSpPr/>
            <p:nvPr/>
          </p:nvGrpSpPr>
          <p:grpSpPr bwMode="auto">
            <a:xfrm>
              <a:off x="2495600" y="3102417"/>
              <a:ext cx="646764" cy="648072"/>
              <a:chOff x="6379729" y="2488774"/>
              <a:chExt cx="2513016" cy="2513016"/>
            </a:xfrm>
          </p:grpSpPr>
          <p:sp>
            <p:nvSpPr>
              <p:cNvPr id="13"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eaLnBrk="1" hangingPunct="1">
                  <a:defRPr/>
                </a:pPr>
                <a:endParaRPr lang="zh-CN" altLang="en-US" kern="0">
                  <a:solidFill>
                    <a:srgbClr val="FFFFFF"/>
                  </a:solidFill>
                  <a:latin typeface="Arial" panose="020B0604020202020204"/>
                  <a:ea typeface="宋体" panose="02010600030101010101" pitchFamily="2" charset="-122"/>
                </a:endParaRPr>
              </a:p>
            </p:txBody>
          </p:sp>
          <p:sp>
            <p:nvSpPr>
              <p:cNvPr id="14" name="任意多边形 83"/>
              <p:cNvSpPr/>
              <p:nvPr/>
            </p:nvSpPr>
            <p:spPr>
              <a:xfrm rot="16377237">
                <a:off x="6397834" y="2506880"/>
                <a:ext cx="2476803" cy="2476801"/>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endParaRPr lang="zh-CN" altLang="en-US" kern="0" smtClean="0">
                  <a:solidFill>
                    <a:srgbClr val="FFFFFF"/>
                  </a:solidFill>
                </a:endParaRPr>
              </a:p>
            </p:txBody>
          </p:sp>
        </p:grpSp>
        <p:sp>
          <p:nvSpPr>
            <p:cNvPr id="12" name="椭圆 80"/>
            <p:cNvSpPr/>
            <p:nvPr/>
          </p:nvSpPr>
          <p:spPr bwMode="auto">
            <a:xfrm>
              <a:off x="2631544" y="3238636"/>
              <a:ext cx="374874" cy="375634"/>
            </a:xfrm>
            <a:prstGeom prst="ellipse">
              <a:avLst/>
            </a:prstGeom>
            <a:solidFill>
              <a:schemeClr val="accent1"/>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endParaRPr lang="zh-CN" altLang="en-US" kern="0" smtClean="0">
                <a:solidFill>
                  <a:srgbClr val="FFFFFF"/>
                </a:solidFill>
              </a:endParaRPr>
            </a:p>
          </p:txBody>
        </p:sp>
      </p:grpSp>
      <p:grpSp>
        <p:nvGrpSpPr>
          <p:cNvPr id="15" name="Group 23"/>
          <p:cNvGrpSpPr/>
          <p:nvPr/>
        </p:nvGrpSpPr>
        <p:grpSpPr bwMode="auto">
          <a:xfrm>
            <a:off x="4230688" y="3573463"/>
            <a:ext cx="646112" cy="647700"/>
            <a:chOff x="2495600" y="3102417"/>
            <a:chExt cx="646764" cy="648072"/>
          </a:xfrm>
        </p:grpSpPr>
        <p:grpSp>
          <p:nvGrpSpPr>
            <p:cNvPr id="12331" name="组合 79"/>
            <p:cNvGrpSpPr/>
            <p:nvPr/>
          </p:nvGrpSpPr>
          <p:grpSpPr bwMode="auto">
            <a:xfrm>
              <a:off x="2495600" y="3102417"/>
              <a:ext cx="646764" cy="648072"/>
              <a:chOff x="6379729" y="2488774"/>
              <a:chExt cx="2513016" cy="2513016"/>
            </a:xfrm>
          </p:grpSpPr>
          <p:sp>
            <p:nvSpPr>
              <p:cNvPr id="18"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eaLnBrk="1" hangingPunct="1">
                  <a:defRPr/>
                </a:pPr>
                <a:endParaRPr lang="zh-CN" altLang="en-US" kern="0">
                  <a:solidFill>
                    <a:srgbClr val="FFFFFF"/>
                  </a:solidFill>
                  <a:latin typeface="Arial" panose="020B0604020202020204"/>
                  <a:ea typeface="宋体" panose="02010600030101010101" pitchFamily="2" charset="-122"/>
                </a:endParaRPr>
              </a:p>
            </p:txBody>
          </p:sp>
          <p:sp>
            <p:nvSpPr>
              <p:cNvPr id="19" name="任意多边形 83"/>
              <p:cNvSpPr/>
              <p:nvPr/>
            </p:nvSpPr>
            <p:spPr>
              <a:xfrm rot="16377237">
                <a:off x="6397834" y="2506880"/>
                <a:ext cx="2476803" cy="2476801"/>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endParaRPr lang="zh-CN" altLang="en-US" kern="0" smtClean="0">
                  <a:solidFill>
                    <a:srgbClr val="FFFFFF"/>
                  </a:solidFill>
                </a:endParaRPr>
              </a:p>
            </p:txBody>
          </p:sp>
        </p:grpSp>
        <p:sp>
          <p:nvSpPr>
            <p:cNvPr id="17" name="椭圆 80"/>
            <p:cNvSpPr/>
            <p:nvPr/>
          </p:nvSpPr>
          <p:spPr bwMode="auto">
            <a:xfrm>
              <a:off x="2631544" y="3238636"/>
              <a:ext cx="374874" cy="375634"/>
            </a:xfrm>
            <a:prstGeom prst="ellipse">
              <a:avLst/>
            </a:prstGeom>
            <a:solidFill>
              <a:schemeClr val="accent2"/>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endParaRPr lang="zh-CN" altLang="en-US" kern="0" smtClean="0">
                <a:solidFill>
                  <a:srgbClr val="FFFFFF"/>
                </a:solidFill>
              </a:endParaRPr>
            </a:p>
          </p:txBody>
        </p:sp>
      </p:grpSp>
      <p:grpSp>
        <p:nvGrpSpPr>
          <p:cNvPr id="20" name="Group 28"/>
          <p:cNvGrpSpPr/>
          <p:nvPr/>
        </p:nvGrpSpPr>
        <p:grpSpPr bwMode="auto">
          <a:xfrm>
            <a:off x="7208838" y="3562350"/>
            <a:ext cx="647700" cy="647700"/>
            <a:chOff x="2495600" y="3102417"/>
            <a:chExt cx="646764" cy="648072"/>
          </a:xfrm>
        </p:grpSpPr>
        <p:grpSp>
          <p:nvGrpSpPr>
            <p:cNvPr id="12323" name="组合 79"/>
            <p:cNvGrpSpPr/>
            <p:nvPr/>
          </p:nvGrpSpPr>
          <p:grpSpPr bwMode="auto">
            <a:xfrm>
              <a:off x="2495600" y="3102417"/>
              <a:ext cx="646764" cy="648072"/>
              <a:chOff x="6379729" y="2488774"/>
              <a:chExt cx="2513016" cy="2513016"/>
            </a:xfrm>
          </p:grpSpPr>
          <p:sp>
            <p:nvSpPr>
              <p:cNvPr id="23"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eaLnBrk="1" hangingPunct="1">
                  <a:defRPr/>
                </a:pPr>
                <a:endParaRPr lang="zh-CN" altLang="en-US" kern="0">
                  <a:solidFill>
                    <a:srgbClr val="FFFFFF"/>
                  </a:solidFill>
                  <a:latin typeface="Arial" panose="020B0604020202020204"/>
                  <a:ea typeface="宋体" panose="02010600030101010101" pitchFamily="2" charset="-122"/>
                </a:endParaRPr>
              </a:p>
            </p:txBody>
          </p:sp>
          <p:sp>
            <p:nvSpPr>
              <p:cNvPr id="24" name="任意多边形 83"/>
              <p:cNvSpPr/>
              <p:nvPr/>
            </p:nvSpPr>
            <p:spPr>
              <a:xfrm rot="16377237">
                <a:off x="6397834" y="2506880"/>
                <a:ext cx="2476803" cy="2476801"/>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endParaRPr lang="zh-CN" altLang="en-US" kern="0" smtClean="0">
                  <a:solidFill>
                    <a:srgbClr val="FFFFFF"/>
                  </a:solidFill>
                </a:endParaRPr>
              </a:p>
            </p:txBody>
          </p:sp>
        </p:grpSp>
        <p:sp>
          <p:nvSpPr>
            <p:cNvPr id="22" name="椭圆 80"/>
            <p:cNvSpPr/>
            <p:nvPr/>
          </p:nvSpPr>
          <p:spPr bwMode="auto">
            <a:xfrm>
              <a:off x="2631544" y="3238636"/>
              <a:ext cx="374874" cy="375634"/>
            </a:xfrm>
            <a:prstGeom prst="ellipse">
              <a:avLst/>
            </a:prstGeom>
            <a:solidFill>
              <a:schemeClr val="accent3"/>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endParaRPr lang="zh-CN" altLang="en-US" kern="0" smtClean="0">
                <a:solidFill>
                  <a:srgbClr val="FFFFFF"/>
                </a:solidFill>
              </a:endParaRPr>
            </a:p>
          </p:txBody>
        </p:sp>
      </p:grpSp>
      <p:grpSp>
        <p:nvGrpSpPr>
          <p:cNvPr id="25" name="Group 33"/>
          <p:cNvGrpSpPr/>
          <p:nvPr/>
        </p:nvGrpSpPr>
        <p:grpSpPr bwMode="auto">
          <a:xfrm>
            <a:off x="10120313" y="3549650"/>
            <a:ext cx="646112" cy="649288"/>
            <a:chOff x="2495600" y="3102417"/>
            <a:chExt cx="646764" cy="648072"/>
          </a:xfrm>
        </p:grpSpPr>
        <p:grpSp>
          <p:nvGrpSpPr>
            <p:cNvPr id="12315" name="组合 79"/>
            <p:cNvGrpSpPr/>
            <p:nvPr/>
          </p:nvGrpSpPr>
          <p:grpSpPr bwMode="auto">
            <a:xfrm>
              <a:off x="2495600" y="3102417"/>
              <a:ext cx="646764" cy="648072"/>
              <a:chOff x="6379729" y="2488774"/>
              <a:chExt cx="2513016" cy="2513016"/>
            </a:xfrm>
          </p:grpSpPr>
          <p:sp>
            <p:nvSpPr>
              <p:cNvPr id="28"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eaLnBrk="1" hangingPunct="1">
                  <a:defRPr/>
                </a:pPr>
                <a:endParaRPr lang="zh-CN" altLang="en-US" kern="0">
                  <a:solidFill>
                    <a:srgbClr val="FFFFFF"/>
                  </a:solidFill>
                  <a:latin typeface="Arial" panose="020B0604020202020204"/>
                  <a:ea typeface="宋体" panose="02010600030101010101" pitchFamily="2" charset="-122"/>
                </a:endParaRPr>
              </a:p>
            </p:txBody>
          </p:sp>
          <p:sp>
            <p:nvSpPr>
              <p:cNvPr id="29" name="任意多边形 83"/>
              <p:cNvSpPr/>
              <p:nvPr/>
            </p:nvSpPr>
            <p:spPr>
              <a:xfrm rot="16377237">
                <a:off x="6397834" y="2506880"/>
                <a:ext cx="2476803" cy="2476801"/>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endParaRPr lang="zh-CN" altLang="en-US" kern="0" smtClean="0">
                  <a:solidFill>
                    <a:srgbClr val="FFFFFF"/>
                  </a:solidFill>
                </a:endParaRPr>
              </a:p>
            </p:txBody>
          </p:sp>
        </p:grpSp>
        <p:sp>
          <p:nvSpPr>
            <p:cNvPr id="27" name="椭圆 80"/>
            <p:cNvSpPr/>
            <p:nvPr/>
          </p:nvSpPr>
          <p:spPr bwMode="auto">
            <a:xfrm>
              <a:off x="2631544" y="3238636"/>
              <a:ext cx="374874" cy="375634"/>
            </a:xfrm>
            <a:prstGeom prst="ellipse">
              <a:avLst/>
            </a:prstGeom>
            <a:solidFill>
              <a:schemeClr val="accent4"/>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endParaRPr lang="zh-CN" altLang="en-US" kern="0" smtClean="0">
                <a:solidFill>
                  <a:srgbClr val="FFFFFF"/>
                </a:solidFill>
              </a:endParaRPr>
            </a:p>
          </p:txBody>
        </p:sp>
      </p:grpSp>
      <p:sp>
        <p:nvSpPr>
          <p:cNvPr id="30" name="Teardrop 44"/>
          <p:cNvSpPr/>
          <p:nvPr/>
        </p:nvSpPr>
        <p:spPr>
          <a:xfrm rot="8228570">
            <a:off x="1244600" y="2093913"/>
            <a:ext cx="1138238" cy="1176337"/>
          </a:xfrm>
          <a:prstGeom prst="teardrop">
            <a:avLst/>
          </a:prstGeom>
          <a:solidFill>
            <a:srgbClr val="F2F2F2"/>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vi-VN"/>
          </a:p>
        </p:txBody>
      </p:sp>
      <p:sp>
        <p:nvSpPr>
          <p:cNvPr id="31" name="Teardrop 45"/>
          <p:cNvSpPr/>
          <p:nvPr/>
        </p:nvSpPr>
        <p:spPr>
          <a:xfrm rot="8228570">
            <a:off x="3984625" y="2093913"/>
            <a:ext cx="1138238" cy="1176337"/>
          </a:xfrm>
          <a:prstGeom prst="teardrop">
            <a:avLst/>
          </a:prstGeom>
          <a:solidFill>
            <a:srgbClr val="F2F2F2"/>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vi-VN"/>
          </a:p>
        </p:txBody>
      </p:sp>
      <p:sp>
        <p:nvSpPr>
          <p:cNvPr id="32" name="Teardrop 46"/>
          <p:cNvSpPr/>
          <p:nvPr/>
        </p:nvSpPr>
        <p:spPr>
          <a:xfrm rot="8228570">
            <a:off x="6962775" y="2092325"/>
            <a:ext cx="1139825" cy="1176338"/>
          </a:xfrm>
          <a:prstGeom prst="teardrop">
            <a:avLst/>
          </a:prstGeom>
          <a:solidFill>
            <a:srgbClr val="F2F2F2"/>
          </a:solid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vi-VN"/>
          </a:p>
        </p:txBody>
      </p:sp>
      <p:sp>
        <p:nvSpPr>
          <p:cNvPr id="33" name="Teardrop 47"/>
          <p:cNvSpPr/>
          <p:nvPr/>
        </p:nvSpPr>
        <p:spPr>
          <a:xfrm rot="8228570">
            <a:off x="9874250" y="2093913"/>
            <a:ext cx="1139825" cy="1176337"/>
          </a:xfrm>
          <a:prstGeom prst="teardrop">
            <a:avLst/>
          </a:prstGeom>
          <a:solidFill>
            <a:srgbClr val="F2F2F2"/>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vi-VN"/>
          </a:p>
        </p:txBody>
      </p:sp>
      <p:sp>
        <p:nvSpPr>
          <p:cNvPr id="34" name="TextBox 51"/>
          <p:cNvSpPr txBox="1"/>
          <p:nvPr/>
        </p:nvSpPr>
        <p:spPr>
          <a:xfrm>
            <a:off x="1462088" y="2511425"/>
            <a:ext cx="771525" cy="368300"/>
          </a:xfrm>
          <a:prstGeom prst="rect">
            <a:avLst/>
          </a:prstGeom>
          <a:noFill/>
        </p:spPr>
        <p:txBody>
          <a:bodyPr wrap="none">
            <a:spAutoFit/>
          </a:bodyPr>
          <a:lstStyle/>
          <a:p>
            <a:pPr eaLnBrk="1" fontAlgn="auto" hangingPunct="1">
              <a:spcBef>
                <a:spcPts val="0"/>
              </a:spcBef>
              <a:spcAft>
                <a:spcPts val="0"/>
              </a:spcAft>
              <a:defRPr/>
            </a:pPr>
            <a:r>
              <a:rPr lang="en-US">
                <a:solidFill>
                  <a:schemeClr val="tx1">
                    <a:lumMod val="50000"/>
                    <a:lumOff val="50000"/>
                  </a:schemeClr>
                </a:solidFill>
                <a:latin typeface="+mn-lt"/>
                <a:ea typeface="+mn-ea"/>
                <a:cs typeface="Arial" panose="020B0604020202020204" pitchFamily="34" charset="0"/>
              </a:rPr>
              <a:t>Step 1</a:t>
            </a:r>
            <a:endParaRPr lang="vi-VN">
              <a:solidFill>
                <a:schemeClr val="tx1">
                  <a:lumMod val="50000"/>
                  <a:lumOff val="50000"/>
                </a:schemeClr>
              </a:solidFill>
              <a:latin typeface="+mn-lt"/>
              <a:ea typeface="+mn-ea"/>
              <a:cs typeface="Arial" panose="020B0604020202020204" pitchFamily="34" charset="0"/>
            </a:endParaRPr>
          </a:p>
        </p:txBody>
      </p:sp>
      <p:sp>
        <p:nvSpPr>
          <p:cNvPr id="35" name="TextBox 52"/>
          <p:cNvSpPr txBox="1"/>
          <p:nvPr/>
        </p:nvSpPr>
        <p:spPr>
          <a:xfrm>
            <a:off x="4159250" y="2501900"/>
            <a:ext cx="773113" cy="369888"/>
          </a:xfrm>
          <a:prstGeom prst="rect">
            <a:avLst/>
          </a:prstGeom>
          <a:noFill/>
        </p:spPr>
        <p:txBody>
          <a:bodyPr wrap="none">
            <a:spAutoFit/>
          </a:bodyPr>
          <a:lstStyle/>
          <a:p>
            <a:pPr eaLnBrk="1" fontAlgn="auto" hangingPunct="1">
              <a:spcBef>
                <a:spcPts val="0"/>
              </a:spcBef>
              <a:spcAft>
                <a:spcPts val="0"/>
              </a:spcAft>
              <a:defRPr/>
            </a:pPr>
            <a:r>
              <a:rPr lang="en-US">
                <a:solidFill>
                  <a:schemeClr val="tx1">
                    <a:lumMod val="50000"/>
                    <a:lumOff val="50000"/>
                  </a:schemeClr>
                </a:solidFill>
                <a:latin typeface="+mn-lt"/>
                <a:ea typeface="+mn-ea"/>
                <a:cs typeface="Arial" panose="020B0604020202020204" pitchFamily="34" charset="0"/>
              </a:rPr>
              <a:t>Step 2</a:t>
            </a:r>
            <a:endParaRPr lang="vi-VN">
              <a:solidFill>
                <a:schemeClr val="tx1">
                  <a:lumMod val="50000"/>
                  <a:lumOff val="50000"/>
                </a:schemeClr>
              </a:solidFill>
              <a:latin typeface="+mn-lt"/>
              <a:ea typeface="+mn-ea"/>
              <a:cs typeface="Arial" panose="020B0604020202020204" pitchFamily="34" charset="0"/>
            </a:endParaRPr>
          </a:p>
        </p:txBody>
      </p:sp>
      <p:sp>
        <p:nvSpPr>
          <p:cNvPr id="36" name="TextBox 53"/>
          <p:cNvSpPr txBox="1"/>
          <p:nvPr/>
        </p:nvSpPr>
        <p:spPr>
          <a:xfrm>
            <a:off x="7146925" y="2513013"/>
            <a:ext cx="771525" cy="369887"/>
          </a:xfrm>
          <a:prstGeom prst="rect">
            <a:avLst/>
          </a:prstGeom>
          <a:noFill/>
        </p:spPr>
        <p:txBody>
          <a:bodyPr wrap="none">
            <a:spAutoFit/>
          </a:bodyPr>
          <a:lstStyle/>
          <a:p>
            <a:pPr eaLnBrk="1" fontAlgn="auto" hangingPunct="1">
              <a:spcBef>
                <a:spcPts val="0"/>
              </a:spcBef>
              <a:spcAft>
                <a:spcPts val="0"/>
              </a:spcAft>
              <a:defRPr/>
            </a:pPr>
            <a:r>
              <a:rPr lang="en-US">
                <a:solidFill>
                  <a:schemeClr val="tx1">
                    <a:lumMod val="50000"/>
                    <a:lumOff val="50000"/>
                  </a:schemeClr>
                </a:solidFill>
                <a:latin typeface="+mn-lt"/>
                <a:ea typeface="+mn-ea"/>
                <a:cs typeface="Arial" panose="020B0604020202020204" pitchFamily="34" charset="0"/>
              </a:rPr>
              <a:t>Step 3</a:t>
            </a:r>
            <a:endParaRPr lang="vi-VN">
              <a:solidFill>
                <a:schemeClr val="tx1">
                  <a:lumMod val="50000"/>
                  <a:lumOff val="50000"/>
                </a:schemeClr>
              </a:solidFill>
              <a:latin typeface="+mn-lt"/>
              <a:ea typeface="+mn-ea"/>
              <a:cs typeface="Arial" panose="020B0604020202020204" pitchFamily="34" charset="0"/>
            </a:endParaRPr>
          </a:p>
        </p:txBody>
      </p:sp>
      <p:sp>
        <p:nvSpPr>
          <p:cNvPr id="37" name="TextBox 54"/>
          <p:cNvSpPr txBox="1"/>
          <p:nvPr/>
        </p:nvSpPr>
        <p:spPr>
          <a:xfrm>
            <a:off x="10071100" y="2503488"/>
            <a:ext cx="771525" cy="369887"/>
          </a:xfrm>
          <a:prstGeom prst="rect">
            <a:avLst/>
          </a:prstGeom>
          <a:noFill/>
        </p:spPr>
        <p:txBody>
          <a:bodyPr wrap="none">
            <a:spAutoFit/>
          </a:bodyPr>
          <a:lstStyle/>
          <a:p>
            <a:pPr eaLnBrk="1" fontAlgn="auto" hangingPunct="1">
              <a:spcBef>
                <a:spcPts val="0"/>
              </a:spcBef>
              <a:spcAft>
                <a:spcPts val="0"/>
              </a:spcAft>
              <a:defRPr/>
            </a:pPr>
            <a:r>
              <a:rPr lang="en-US">
                <a:solidFill>
                  <a:schemeClr val="tx1">
                    <a:lumMod val="50000"/>
                    <a:lumOff val="50000"/>
                  </a:schemeClr>
                </a:solidFill>
                <a:latin typeface="+mn-lt"/>
                <a:ea typeface="+mn-ea"/>
                <a:cs typeface="Arial" panose="020B0604020202020204" pitchFamily="34" charset="0"/>
              </a:rPr>
              <a:t>Step 4</a:t>
            </a:r>
            <a:endParaRPr lang="vi-VN">
              <a:solidFill>
                <a:schemeClr val="tx1">
                  <a:lumMod val="50000"/>
                  <a:lumOff val="50000"/>
                </a:schemeClr>
              </a:solidFill>
              <a:latin typeface="+mn-lt"/>
              <a:ea typeface="+mn-ea"/>
              <a:cs typeface="Arial" panose="020B0604020202020204" pitchFamily="34" charset="0"/>
            </a:endParaRPr>
          </a:p>
        </p:txBody>
      </p:sp>
      <p:sp>
        <p:nvSpPr>
          <p:cNvPr id="38" name="TextBox 55"/>
          <p:cNvSpPr txBox="1"/>
          <p:nvPr/>
        </p:nvSpPr>
        <p:spPr>
          <a:xfrm>
            <a:off x="1104900" y="4348163"/>
            <a:ext cx="1417638" cy="400050"/>
          </a:xfrm>
          <a:prstGeom prst="rect">
            <a:avLst/>
          </a:prstGeom>
          <a:noFill/>
        </p:spPr>
        <p:txBody>
          <a:bodyPr>
            <a:spAutoFit/>
          </a:bodyPr>
          <a:lstStyle/>
          <a:p>
            <a:pPr eaLnBrk="1" fontAlgn="auto" hangingPunct="1">
              <a:spcBef>
                <a:spcPts val="0"/>
              </a:spcBef>
              <a:spcAft>
                <a:spcPts val="0"/>
              </a:spcAft>
              <a:defRPr/>
            </a:pPr>
            <a:r>
              <a:rPr lang="en-US" sz="2000">
                <a:solidFill>
                  <a:schemeClr val="tx1">
                    <a:lumMod val="65000"/>
                    <a:lumOff val="35000"/>
                  </a:schemeClr>
                </a:solidFill>
                <a:latin typeface="+mn-lt"/>
                <a:ea typeface="+mn-ea"/>
              </a:rPr>
              <a:t>Photoshop </a:t>
            </a:r>
            <a:endParaRPr lang="en-US" sz="2000">
              <a:solidFill>
                <a:schemeClr val="tx1">
                  <a:lumMod val="65000"/>
                  <a:lumOff val="35000"/>
                </a:schemeClr>
              </a:solidFill>
              <a:latin typeface="+mn-lt"/>
              <a:ea typeface="+mn-ea"/>
            </a:endParaRPr>
          </a:p>
        </p:txBody>
      </p:sp>
      <p:sp>
        <p:nvSpPr>
          <p:cNvPr id="39" name="TextBox 56"/>
          <p:cNvSpPr txBox="1"/>
          <p:nvPr/>
        </p:nvSpPr>
        <p:spPr>
          <a:xfrm>
            <a:off x="3776663" y="4348163"/>
            <a:ext cx="1536700" cy="400050"/>
          </a:xfrm>
          <a:prstGeom prst="rect">
            <a:avLst/>
          </a:prstGeom>
          <a:noFill/>
        </p:spPr>
        <p:txBody>
          <a:bodyPr>
            <a:spAutoFit/>
          </a:bodyPr>
          <a:lstStyle/>
          <a:p>
            <a:pPr eaLnBrk="1" fontAlgn="auto" hangingPunct="1">
              <a:spcBef>
                <a:spcPts val="0"/>
              </a:spcBef>
              <a:spcAft>
                <a:spcPts val="0"/>
              </a:spcAft>
              <a:defRPr/>
            </a:pPr>
            <a:r>
              <a:rPr lang="en-US" sz="2000">
                <a:solidFill>
                  <a:schemeClr val="tx1">
                    <a:lumMod val="65000"/>
                    <a:lumOff val="35000"/>
                  </a:schemeClr>
                </a:solidFill>
                <a:latin typeface="+mn-lt"/>
                <a:ea typeface="+mn-ea"/>
              </a:rPr>
              <a:t>Adobe muse</a:t>
            </a:r>
            <a:endParaRPr lang="en-US" sz="2000">
              <a:solidFill>
                <a:schemeClr val="tx1">
                  <a:lumMod val="65000"/>
                  <a:lumOff val="35000"/>
                </a:schemeClr>
              </a:solidFill>
              <a:latin typeface="+mn-lt"/>
              <a:ea typeface="+mn-ea"/>
            </a:endParaRPr>
          </a:p>
        </p:txBody>
      </p:sp>
      <p:sp>
        <p:nvSpPr>
          <p:cNvPr id="40" name="TextBox 57"/>
          <p:cNvSpPr txBox="1"/>
          <p:nvPr/>
        </p:nvSpPr>
        <p:spPr>
          <a:xfrm>
            <a:off x="6932613" y="4351338"/>
            <a:ext cx="1417637" cy="400050"/>
          </a:xfrm>
          <a:prstGeom prst="rect">
            <a:avLst/>
          </a:prstGeom>
          <a:noFill/>
        </p:spPr>
        <p:txBody>
          <a:bodyPr>
            <a:spAutoFit/>
          </a:bodyPr>
          <a:lstStyle/>
          <a:p>
            <a:pPr eaLnBrk="1" fontAlgn="auto" hangingPunct="1">
              <a:spcBef>
                <a:spcPts val="0"/>
              </a:spcBef>
              <a:spcAft>
                <a:spcPts val="0"/>
              </a:spcAft>
              <a:defRPr/>
            </a:pPr>
            <a:r>
              <a:rPr lang="en-US" sz="2000">
                <a:solidFill>
                  <a:schemeClr val="tx1">
                    <a:lumMod val="65000"/>
                    <a:lumOff val="35000"/>
                  </a:schemeClr>
                </a:solidFill>
                <a:latin typeface="+mn-lt"/>
                <a:ea typeface="+mn-ea"/>
              </a:rPr>
              <a:t>Illustrator </a:t>
            </a:r>
            <a:endParaRPr lang="en-US" sz="2000">
              <a:solidFill>
                <a:schemeClr val="tx1">
                  <a:lumMod val="65000"/>
                  <a:lumOff val="35000"/>
                </a:schemeClr>
              </a:solidFill>
              <a:latin typeface="+mn-lt"/>
              <a:ea typeface="+mn-ea"/>
            </a:endParaRPr>
          </a:p>
        </p:txBody>
      </p:sp>
      <p:sp>
        <p:nvSpPr>
          <p:cNvPr id="41" name="TextBox 58"/>
          <p:cNvSpPr txBox="1"/>
          <p:nvPr/>
        </p:nvSpPr>
        <p:spPr>
          <a:xfrm>
            <a:off x="9921875" y="4348163"/>
            <a:ext cx="1417638" cy="400050"/>
          </a:xfrm>
          <a:prstGeom prst="rect">
            <a:avLst/>
          </a:prstGeom>
          <a:noFill/>
        </p:spPr>
        <p:txBody>
          <a:bodyPr>
            <a:spAutoFit/>
          </a:bodyPr>
          <a:lstStyle/>
          <a:p>
            <a:pPr eaLnBrk="1" fontAlgn="auto" hangingPunct="1">
              <a:spcBef>
                <a:spcPts val="0"/>
              </a:spcBef>
              <a:spcAft>
                <a:spcPts val="0"/>
              </a:spcAft>
              <a:defRPr/>
            </a:pPr>
            <a:r>
              <a:rPr lang="en-US" sz="2000">
                <a:solidFill>
                  <a:schemeClr val="tx1">
                    <a:lumMod val="65000"/>
                    <a:lumOff val="35000"/>
                  </a:schemeClr>
                </a:solidFill>
                <a:latin typeface="+mn-lt"/>
                <a:ea typeface="+mn-ea"/>
              </a:rPr>
              <a:t>Indesign </a:t>
            </a:r>
            <a:endParaRPr lang="en-US" sz="2000">
              <a:solidFill>
                <a:schemeClr val="tx1">
                  <a:lumMod val="65000"/>
                  <a:lumOff val="35000"/>
                </a:schemeClr>
              </a:solidFill>
              <a:latin typeface="+mn-lt"/>
              <a:ea typeface="+mn-ea"/>
            </a:endParaRPr>
          </a:p>
        </p:txBody>
      </p:sp>
      <p:sp>
        <p:nvSpPr>
          <p:cNvPr id="42" name="Content Placeholder 2"/>
          <p:cNvSpPr txBox="1"/>
          <p:nvPr/>
        </p:nvSpPr>
        <p:spPr>
          <a:xfrm>
            <a:off x="407988" y="4760913"/>
            <a:ext cx="2654300" cy="73025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fontAlgn="auto">
              <a:spcAft>
                <a:spcPts val="0"/>
              </a:spcAft>
              <a:buFont typeface="Arial" panose="020B0604020202020204" pitchFamily="34" charset="0"/>
              <a:buNone/>
              <a:defRPr/>
            </a:pPr>
            <a:r>
              <a:rPr lang="en-US" sz="1400" smtClean="0">
                <a:solidFill>
                  <a:schemeClr val="tx1">
                    <a:lumMod val="50000"/>
                    <a:lumOff val="50000"/>
                  </a:schemeClr>
                </a:solidFill>
              </a:rPr>
              <a:t>Lorem ipsum dolor sit amet, consectetur adipiscing elit. Lorem Ipsum has been the industry's</a:t>
            </a:r>
            <a:endParaRPr lang="en-US" sz="1400" dirty="0">
              <a:solidFill>
                <a:schemeClr val="tx1">
                  <a:lumMod val="50000"/>
                  <a:lumOff val="50000"/>
                </a:schemeClr>
              </a:solidFill>
            </a:endParaRPr>
          </a:p>
        </p:txBody>
      </p:sp>
      <p:sp>
        <p:nvSpPr>
          <p:cNvPr id="43" name="Content Placeholder 2"/>
          <p:cNvSpPr txBox="1"/>
          <p:nvPr/>
        </p:nvSpPr>
        <p:spPr>
          <a:xfrm>
            <a:off x="3216275" y="4756150"/>
            <a:ext cx="2654300" cy="72866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fontAlgn="auto">
              <a:spcAft>
                <a:spcPts val="0"/>
              </a:spcAft>
              <a:buFont typeface="Arial" panose="020B0604020202020204" pitchFamily="34" charset="0"/>
              <a:buNone/>
              <a:defRPr/>
            </a:pPr>
            <a:r>
              <a:rPr lang="en-US" sz="1400" smtClean="0">
                <a:solidFill>
                  <a:schemeClr val="tx1">
                    <a:lumMod val="50000"/>
                    <a:lumOff val="50000"/>
                  </a:schemeClr>
                </a:solidFill>
              </a:rPr>
              <a:t>Lorem ipsum dolor sit amet, consectetur adipiscing elit. Lorem Ipsum has been the industry's</a:t>
            </a:r>
            <a:endParaRPr lang="en-US" sz="1400" dirty="0">
              <a:solidFill>
                <a:schemeClr val="tx1">
                  <a:lumMod val="50000"/>
                  <a:lumOff val="50000"/>
                </a:schemeClr>
              </a:solidFill>
            </a:endParaRPr>
          </a:p>
        </p:txBody>
      </p:sp>
      <p:sp>
        <p:nvSpPr>
          <p:cNvPr id="44" name="Content Placeholder 2"/>
          <p:cNvSpPr txBox="1"/>
          <p:nvPr/>
        </p:nvSpPr>
        <p:spPr>
          <a:xfrm>
            <a:off x="6248400" y="4756150"/>
            <a:ext cx="2655888" cy="72866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fontAlgn="auto">
              <a:spcAft>
                <a:spcPts val="0"/>
              </a:spcAft>
              <a:buFont typeface="Arial" panose="020B0604020202020204" pitchFamily="34" charset="0"/>
              <a:buNone/>
              <a:defRPr/>
            </a:pPr>
            <a:r>
              <a:rPr lang="en-US" sz="1400" smtClean="0">
                <a:solidFill>
                  <a:schemeClr val="tx1">
                    <a:lumMod val="50000"/>
                    <a:lumOff val="50000"/>
                  </a:schemeClr>
                </a:solidFill>
              </a:rPr>
              <a:t>Lorem ipsum dolor sit amet, consectetur adipiscing elit. Lorem Ipsum has been the industry's</a:t>
            </a:r>
            <a:endParaRPr lang="en-US" sz="1400" dirty="0">
              <a:solidFill>
                <a:schemeClr val="tx1">
                  <a:lumMod val="50000"/>
                  <a:lumOff val="50000"/>
                </a:schemeClr>
              </a:solidFill>
            </a:endParaRPr>
          </a:p>
        </p:txBody>
      </p:sp>
      <p:sp>
        <p:nvSpPr>
          <p:cNvPr id="45" name="Content Placeholder 2"/>
          <p:cNvSpPr txBox="1"/>
          <p:nvPr/>
        </p:nvSpPr>
        <p:spPr>
          <a:xfrm>
            <a:off x="9129713" y="4756150"/>
            <a:ext cx="2654300" cy="72866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fontAlgn="auto">
              <a:spcAft>
                <a:spcPts val="0"/>
              </a:spcAft>
              <a:buFont typeface="Arial" panose="020B0604020202020204" pitchFamily="34" charset="0"/>
              <a:buNone/>
              <a:defRPr/>
            </a:pPr>
            <a:r>
              <a:rPr lang="en-US" sz="1400" smtClean="0">
                <a:solidFill>
                  <a:schemeClr val="tx1">
                    <a:lumMod val="50000"/>
                    <a:lumOff val="50000"/>
                  </a:schemeClr>
                </a:solidFill>
              </a:rPr>
              <a:t>Lorem ipsum dolor sit amet, consectetur adipiscing elit. Lorem Ipsum has been the industry's</a:t>
            </a:r>
            <a:endParaRPr lang="en-US" sz="1400" dirty="0">
              <a:solidFill>
                <a:schemeClr val="tx1">
                  <a:lumMod val="50000"/>
                  <a:lumOff val="50000"/>
                </a:schemeClr>
              </a:solidFill>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par>
                                <p:cTn id="10" presetID="53" presetClass="entr" presetSubtype="16" fill="hold" nodeType="with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p:cTn id="12" dur="500" fill="hold"/>
                                        <p:tgtEl>
                                          <p:spTgt spid="15"/>
                                        </p:tgtEl>
                                        <p:attrNameLst>
                                          <p:attrName>ppt_w</p:attrName>
                                        </p:attrNameLst>
                                      </p:cBhvr>
                                      <p:tavLst>
                                        <p:tav tm="0">
                                          <p:val>
                                            <p:fltVal val="0"/>
                                          </p:val>
                                        </p:tav>
                                        <p:tav tm="100000">
                                          <p:val>
                                            <p:strVal val="#ppt_w"/>
                                          </p:val>
                                        </p:tav>
                                      </p:tavLst>
                                    </p:anim>
                                    <p:anim calcmode="lin" valueType="num">
                                      <p:cBhvr>
                                        <p:cTn id="13" dur="500" fill="hold"/>
                                        <p:tgtEl>
                                          <p:spTgt spid="15"/>
                                        </p:tgtEl>
                                        <p:attrNameLst>
                                          <p:attrName>ppt_h</p:attrName>
                                        </p:attrNameLst>
                                      </p:cBhvr>
                                      <p:tavLst>
                                        <p:tav tm="0">
                                          <p:val>
                                            <p:fltVal val="0"/>
                                          </p:val>
                                        </p:tav>
                                        <p:tav tm="100000">
                                          <p:val>
                                            <p:strVal val="#ppt_h"/>
                                          </p:val>
                                        </p:tav>
                                      </p:tavLst>
                                    </p:anim>
                                    <p:animEffect transition="in" filter="fade">
                                      <p:cBhvr>
                                        <p:cTn id="14" dur="500"/>
                                        <p:tgtEl>
                                          <p:spTgt spid="15"/>
                                        </p:tgtEl>
                                      </p:cBhvr>
                                    </p:animEffect>
                                  </p:childTnLst>
                                </p:cTn>
                              </p:par>
                              <p:par>
                                <p:cTn id="15" presetID="53" presetClass="entr" presetSubtype="16" fill="hold"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500" fill="hold"/>
                                        <p:tgtEl>
                                          <p:spTgt spid="20"/>
                                        </p:tgtEl>
                                        <p:attrNameLst>
                                          <p:attrName>ppt_w</p:attrName>
                                        </p:attrNameLst>
                                      </p:cBhvr>
                                      <p:tavLst>
                                        <p:tav tm="0">
                                          <p:val>
                                            <p:fltVal val="0"/>
                                          </p:val>
                                        </p:tav>
                                        <p:tav tm="100000">
                                          <p:val>
                                            <p:strVal val="#ppt_w"/>
                                          </p:val>
                                        </p:tav>
                                      </p:tavLst>
                                    </p:anim>
                                    <p:anim calcmode="lin" valueType="num">
                                      <p:cBhvr>
                                        <p:cTn id="18" dur="500" fill="hold"/>
                                        <p:tgtEl>
                                          <p:spTgt spid="20"/>
                                        </p:tgtEl>
                                        <p:attrNameLst>
                                          <p:attrName>ppt_h</p:attrName>
                                        </p:attrNameLst>
                                      </p:cBhvr>
                                      <p:tavLst>
                                        <p:tav tm="0">
                                          <p:val>
                                            <p:fltVal val="0"/>
                                          </p:val>
                                        </p:tav>
                                        <p:tav tm="100000">
                                          <p:val>
                                            <p:strVal val="#ppt_h"/>
                                          </p:val>
                                        </p:tav>
                                      </p:tavLst>
                                    </p:anim>
                                    <p:animEffect transition="in" filter="fade">
                                      <p:cBhvr>
                                        <p:cTn id="19" dur="500"/>
                                        <p:tgtEl>
                                          <p:spTgt spid="20"/>
                                        </p:tgtEl>
                                      </p:cBhvr>
                                    </p:animEffect>
                                  </p:childTnLst>
                                </p:cTn>
                              </p:par>
                              <p:par>
                                <p:cTn id="20" presetID="53" presetClass="entr" presetSubtype="16" fill="hold" nodeType="withEffect">
                                  <p:stCondLst>
                                    <p:cond delay="0"/>
                                  </p:stCondLst>
                                  <p:childTnLst>
                                    <p:set>
                                      <p:cBhvr>
                                        <p:cTn id="21" dur="1" fill="hold">
                                          <p:stCondLst>
                                            <p:cond delay="0"/>
                                          </p:stCondLst>
                                        </p:cTn>
                                        <p:tgtEl>
                                          <p:spTgt spid="25"/>
                                        </p:tgtEl>
                                        <p:attrNameLst>
                                          <p:attrName>style.visibility</p:attrName>
                                        </p:attrNameLst>
                                      </p:cBhvr>
                                      <p:to>
                                        <p:strVal val="visible"/>
                                      </p:to>
                                    </p:set>
                                    <p:anim calcmode="lin" valueType="num">
                                      <p:cBhvr>
                                        <p:cTn id="22" dur="500" fill="hold"/>
                                        <p:tgtEl>
                                          <p:spTgt spid="25"/>
                                        </p:tgtEl>
                                        <p:attrNameLst>
                                          <p:attrName>ppt_w</p:attrName>
                                        </p:attrNameLst>
                                      </p:cBhvr>
                                      <p:tavLst>
                                        <p:tav tm="0">
                                          <p:val>
                                            <p:fltVal val="0"/>
                                          </p:val>
                                        </p:tav>
                                        <p:tav tm="100000">
                                          <p:val>
                                            <p:strVal val="#ppt_w"/>
                                          </p:val>
                                        </p:tav>
                                      </p:tavLst>
                                    </p:anim>
                                    <p:anim calcmode="lin" valueType="num">
                                      <p:cBhvr>
                                        <p:cTn id="23" dur="500" fill="hold"/>
                                        <p:tgtEl>
                                          <p:spTgt spid="25"/>
                                        </p:tgtEl>
                                        <p:attrNameLst>
                                          <p:attrName>ppt_h</p:attrName>
                                        </p:attrNameLst>
                                      </p:cBhvr>
                                      <p:tavLst>
                                        <p:tav tm="0">
                                          <p:val>
                                            <p:fltVal val="0"/>
                                          </p:val>
                                        </p:tav>
                                        <p:tav tm="100000">
                                          <p:val>
                                            <p:strVal val="#ppt_h"/>
                                          </p:val>
                                        </p:tav>
                                      </p:tavLst>
                                    </p:anim>
                                    <p:animEffect transition="in" filter="fade">
                                      <p:cBhvr>
                                        <p:cTn id="24" dur="500"/>
                                        <p:tgtEl>
                                          <p:spTgt spid="25"/>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38"/>
                                        </p:tgtEl>
                                        <p:attrNameLst>
                                          <p:attrName>style.visibility</p:attrName>
                                        </p:attrNameLst>
                                      </p:cBhvr>
                                      <p:to>
                                        <p:strVal val="visible"/>
                                      </p:to>
                                    </p:set>
                                    <p:anim calcmode="lin" valueType="num">
                                      <p:cBhvr>
                                        <p:cTn id="27" dur="500" fill="hold"/>
                                        <p:tgtEl>
                                          <p:spTgt spid="38"/>
                                        </p:tgtEl>
                                        <p:attrNameLst>
                                          <p:attrName>ppt_w</p:attrName>
                                        </p:attrNameLst>
                                      </p:cBhvr>
                                      <p:tavLst>
                                        <p:tav tm="0">
                                          <p:val>
                                            <p:fltVal val="0"/>
                                          </p:val>
                                        </p:tav>
                                        <p:tav tm="100000">
                                          <p:val>
                                            <p:strVal val="#ppt_w"/>
                                          </p:val>
                                        </p:tav>
                                      </p:tavLst>
                                    </p:anim>
                                    <p:anim calcmode="lin" valueType="num">
                                      <p:cBhvr>
                                        <p:cTn id="28" dur="500" fill="hold"/>
                                        <p:tgtEl>
                                          <p:spTgt spid="38"/>
                                        </p:tgtEl>
                                        <p:attrNameLst>
                                          <p:attrName>ppt_h</p:attrName>
                                        </p:attrNameLst>
                                      </p:cBhvr>
                                      <p:tavLst>
                                        <p:tav tm="0">
                                          <p:val>
                                            <p:fltVal val="0"/>
                                          </p:val>
                                        </p:tav>
                                        <p:tav tm="100000">
                                          <p:val>
                                            <p:strVal val="#ppt_h"/>
                                          </p:val>
                                        </p:tav>
                                      </p:tavLst>
                                    </p:anim>
                                    <p:animEffect transition="in" filter="fade">
                                      <p:cBhvr>
                                        <p:cTn id="29" dur="500"/>
                                        <p:tgtEl>
                                          <p:spTgt spid="38"/>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p:cTn id="32" dur="500" fill="hold"/>
                                        <p:tgtEl>
                                          <p:spTgt spid="39"/>
                                        </p:tgtEl>
                                        <p:attrNameLst>
                                          <p:attrName>ppt_w</p:attrName>
                                        </p:attrNameLst>
                                      </p:cBhvr>
                                      <p:tavLst>
                                        <p:tav tm="0">
                                          <p:val>
                                            <p:fltVal val="0"/>
                                          </p:val>
                                        </p:tav>
                                        <p:tav tm="100000">
                                          <p:val>
                                            <p:strVal val="#ppt_w"/>
                                          </p:val>
                                        </p:tav>
                                      </p:tavLst>
                                    </p:anim>
                                    <p:anim calcmode="lin" valueType="num">
                                      <p:cBhvr>
                                        <p:cTn id="33" dur="500" fill="hold"/>
                                        <p:tgtEl>
                                          <p:spTgt spid="39"/>
                                        </p:tgtEl>
                                        <p:attrNameLst>
                                          <p:attrName>ppt_h</p:attrName>
                                        </p:attrNameLst>
                                      </p:cBhvr>
                                      <p:tavLst>
                                        <p:tav tm="0">
                                          <p:val>
                                            <p:fltVal val="0"/>
                                          </p:val>
                                        </p:tav>
                                        <p:tav tm="100000">
                                          <p:val>
                                            <p:strVal val="#ppt_h"/>
                                          </p:val>
                                        </p:tav>
                                      </p:tavLst>
                                    </p:anim>
                                    <p:animEffect transition="in" filter="fade">
                                      <p:cBhvr>
                                        <p:cTn id="34" dur="500"/>
                                        <p:tgtEl>
                                          <p:spTgt spid="39"/>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1"/>
                                        </p:tgtEl>
                                        <p:attrNameLst>
                                          <p:attrName>style.visibility</p:attrName>
                                        </p:attrNameLst>
                                      </p:cBhvr>
                                      <p:to>
                                        <p:strVal val="visible"/>
                                      </p:to>
                                    </p:set>
                                    <p:anim calcmode="lin" valueType="num">
                                      <p:cBhvr>
                                        <p:cTn id="42" dur="500" fill="hold"/>
                                        <p:tgtEl>
                                          <p:spTgt spid="41"/>
                                        </p:tgtEl>
                                        <p:attrNameLst>
                                          <p:attrName>ppt_w</p:attrName>
                                        </p:attrNameLst>
                                      </p:cBhvr>
                                      <p:tavLst>
                                        <p:tav tm="0">
                                          <p:val>
                                            <p:fltVal val="0"/>
                                          </p:val>
                                        </p:tav>
                                        <p:tav tm="100000">
                                          <p:val>
                                            <p:strVal val="#ppt_w"/>
                                          </p:val>
                                        </p:tav>
                                      </p:tavLst>
                                    </p:anim>
                                    <p:anim calcmode="lin" valueType="num">
                                      <p:cBhvr>
                                        <p:cTn id="43" dur="500" fill="hold"/>
                                        <p:tgtEl>
                                          <p:spTgt spid="41"/>
                                        </p:tgtEl>
                                        <p:attrNameLst>
                                          <p:attrName>ppt_h</p:attrName>
                                        </p:attrNameLst>
                                      </p:cBhvr>
                                      <p:tavLst>
                                        <p:tav tm="0">
                                          <p:val>
                                            <p:fltVal val="0"/>
                                          </p:val>
                                        </p:tav>
                                        <p:tav tm="100000">
                                          <p:val>
                                            <p:strVal val="#ppt_h"/>
                                          </p:val>
                                        </p:tav>
                                      </p:tavLst>
                                    </p:anim>
                                    <p:animEffect transition="in" filter="fade">
                                      <p:cBhvr>
                                        <p:cTn id="44" dur="500"/>
                                        <p:tgtEl>
                                          <p:spTgt spid="41"/>
                                        </p:tgtEl>
                                      </p:cBhvr>
                                    </p:animEffect>
                                  </p:childTnLst>
                                </p:cTn>
                              </p:par>
                            </p:childTnLst>
                          </p:cTn>
                        </p:par>
                        <p:par>
                          <p:cTn id="45" fill="hold">
                            <p:stCondLst>
                              <p:cond delay="500"/>
                            </p:stCondLst>
                            <p:childTnLst>
                              <p:par>
                                <p:cTn id="46" presetID="22" presetClass="entr" presetSubtype="8" fill="hold" grpId="0" nodeType="after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wipe(left)">
                                      <p:cBhvr>
                                        <p:cTn id="48" dur="500"/>
                                        <p:tgtEl>
                                          <p:spTgt spid="9"/>
                                        </p:tgtEl>
                                      </p:cBhvr>
                                    </p:animEffect>
                                  </p:childTnLst>
                                </p:cTn>
                              </p:par>
                            </p:childTnLst>
                          </p:cTn>
                        </p:par>
                        <p:par>
                          <p:cTn id="49" fill="hold">
                            <p:stCondLst>
                              <p:cond delay="1000"/>
                            </p:stCondLst>
                            <p:childTnLst>
                              <p:par>
                                <p:cTn id="50" presetID="47" presetClass="entr" presetSubtype="0" fill="hold" nodeType="afterEffect">
                                  <p:stCondLst>
                                    <p:cond delay="0"/>
                                  </p:stCondLst>
                                  <p:childTnLst>
                                    <p:set>
                                      <p:cBhvr>
                                        <p:cTn id="51" dur="1" fill="hold">
                                          <p:stCondLst>
                                            <p:cond delay="0"/>
                                          </p:stCondLst>
                                        </p:cTn>
                                        <p:tgtEl>
                                          <p:spTgt spid="30"/>
                                        </p:tgtEl>
                                        <p:attrNameLst>
                                          <p:attrName>style.visibility</p:attrName>
                                        </p:attrNameLst>
                                      </p:cBhvr>
                                      <p:to>
                                        <p:strVal val="visible"/>
                                      </p:to>
                                    </p:set>
                                    <p:animEffect transition="in" filter="fade">
                                      <p:cBhvr>
                                        <p:cTn id="52" dur="1000"/>
                                        <p:tgtEl>
                                          <p:spTgt spid="30"/>
                                        </p:tgtEl>
                                      </p:cBhvr>
                                    </p:animEffect>
                                    <p:anim calcmode="lin" valueType="num">
                                      <p:cBhvr>
                                        <p:cTn id="53" dur="1000" fill="hold"/>
                                        <p:tgtEl>
                                          <p:spTgt spid="30"/>
                                        </p:tgtEl>
                                        <p:attrNameLst>
                                          <p:attrName>ppt_x</p:attrName>
                                        </p:attrNameLst>
                                      </p:cBhvr>
                                      <p:tavLst>
                                        <p:tav tm="0">
                                          <p:val>
                                            <p:strVal val="#ppt_x"/>
                                          </p:val>
                                        </p:tav>
                                        <p:tav tm="100000">
                                          <p:val>
                                            <p:strVal val="#ppt_x"/>
                                          </p:val>
                                        </p:tav>
                                      </p:tavLst>
                                    </p:anim>
                                    <p:anim calcmode="lin" valueType="num">
                                      <p:cBhvr>
                                        <p:cTn id="54" dur="1000" fill="hold"/>
                                        <p:tgtEl>
                                          <p:spTgt spid="30"/>
                                        </p:tgtEl>
                                        <p:attrNameLst>
                                          <p:attrName>ppt_y</p:attrName>
                                        </p:attrNameLst>
                                      </p:cBhvr>
                                      <p:tavLst>
                                        <p:tav tm="0">
                                          <p:val>
                                            <p:strVal val="#ppt_y-.1"/>
                                          </p:val>
                                        </p:tav>
                                        <p:tav tm="100000">
                                          <p:val>
                                            <p:strVal val="#ppt_y"/>
                                          </p:val>
                                        </p:tav>
                                      </p:tavLst>
                                    </p:anim>
                                  </p:childTnLst>
                                </p:cTn>
                              </p:par>
                              <p:par>
                                <p:cTn id="55" presetID="47" presetClass="entr" presetSubtype="0" fill="hold" nodeType="with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fade">
                                      <p:cBhvr>
                                        <p:cTn id="57" dur="1000"/>
                                        <p:tgtEl>
                                          <p:spTgt spid="31"/>
                                        </p:tgtEl>
                                      </p:cBhvr>
                                    </p:animEffect>
                                    <p:anim calcmode="lin" valueType="num">
                                      <p:cBhvr>
                                        <p:cTn id="58" dur="1000" fill="hold"/>
                                        <p:tgtEl>
                                          <p:spTgt spid="31"/>
                                        </p:tgtEl>
                                        <p:attrNameLst>
                                          <p:attrName>ppt_x</p:attrName>
                                        </p:attrNameLst>
                                      </p:cBhvr>
                                      <p:tavLst>
                                        <p:tav tm="0">
                                          <p:val>
                                            <p:strVal val="#ppt_x"/>
                                          </p:val>
                                        </p:tav>
                                        <p:tav tm="100000">
                                          <p:val>
                                            <p:strVal val="#ppt_x"/>
                                          </p:val>
                                        </p:tav>
                                      </p:tavLst>
                                    </p:anim>
                                    <p:anim calcmode="lin" valueType="num">
                                      <p:cBhvr>
                                        <p:cTn id="59" dur="1000" fill="hold"/>
                                        <p:tgtEl>
                                          <p:spTgt spid="31"/>
                                        </p:tgtEl>
                                        <p:attrNameLst>
                                          <p:attrName>ppt_y</p:attrName>
                                        </p:attrNameLst>
                                      </p:cBhvr>
                                      <p:tavLst>
                                        <p:tav tm="0">
                                          <p:val>
                                            <p:strVal val="#ppt_y-.1"/>
                                          </p:val>
                                        </p:tav>
                                        <p:tav tm="100000">
                                          <p:val>
                                            <p:strVal val="#ppt_y"/>
                                          </p:val>
                                        </p:tav>
                                      </p:tavLst>
                                    </p:anim>
                                  </p:childTnLst>
                                </p:cTn>
                              </p:par>
                              <p:par>
                                <p:cTn id="60" presetID="47" presetClass="entr" presetSubtype="0" fill="hold" nodeType="withEffect">
                                  <p:stCondLst>
                                    <p:cond delay="0"/>
                                  </p:stCondLst>
                                  <p:childTnLst>
                                    <p:set>
                                      <p:cBhvr>
                                        <p:cTn id="61" dur="1" fill="hold">
                                          <p:stCondLst>
                                            <p:cond delay="0"/>
                                          </p:stCondLst>
                                        </p:cTn>
                                        <p:tgtEl>
                                          <p:spTgt spid="32"/>
                                        </p:tgtEl>
                                        <p:attrNameLst>
                                          <p:attrName>style.visibility</p:attrName>
                                        </p:attrNameLst>
                                      </p:cBhvr>
                                      <p:to>
                                        <p:strVal val="visible"/>
                                      </p:to>
                                    </p:set>
                                    <p:animEffect transition="in" filter="fade">
                                      <p:cBhvr>
                                        <p:cTn id="62" dur="1000"/>
                                        <p:tgtEl>
                                          <p:spTgt spid="32"/>
                                        </p:tgtEl>
                                      </p:cBhvr>
                                    </p:animEffect>
                                    <p:anim calcmode="lin" valueType="num">
                                      <p:cBhvr>
                                        <p:cTn id="63" dur="1000" fill="hold"/>
                                        <p:tgtEl>
                                          <p:spTgt spid="32"/>
                                        </p:tgtEl>
                                        <p:attrNameLst>
                                          <p:attrName>ppt_x</p:attrName>
                                        </p:attrNameLst>
                                      </p:cBhvr>
                                      <p:tavLst>
                                        <p:tav tm="0">
                                          <p:val>
                                            <p:strVal val="#ppt_x"/>
                                          </p:val>
                                        </p:tav>
                                        <p:tav tm="100000">
                                          <p:val>
                                            <p:strVal val="#ppt_x"/>
                                          </p:val>
                                        </p:tav>
                                      </p:tavLst>
                                    </p:anim>
                                    <p:anim calcmode="lin" valueType="num">
                                      <p:cBhvr>
                                        <p:cTn id="64" dur="1000" fill="hold"/>
                                        <p:tgtEl>
                                          <p:spTgt spid="32"/>
                                        </p:tgtEl>
                                        <p:attrNameLst>
                                          <p:attrName>ppt_y</p:attrName>
                                        </p:attrNameLst>
                                      </p:cBhvr>
                                      <p:tavLst>
                                        <p:tav tm="0">
                                          <p:val>
                                            <p:strVal val="#ppt_y-.1"/>
                                          </p:val>
                                        </p:tav>
                                        <p:tav tm="100000">
                                          <p:val>
                                            <p:strVal val="#ppt_y"/>
                                          </p:val>
                                        </p:tav>
                                      </p:tavLst>
                                    </p:anim>
                                  </p:childTnLst>
                                </p:cTn>
                              </p:par>
                              <p:par>
                                <p:cTn id="65" presetID="47" presetClass="entr" presetSubtype="0" fill="hold" nodeType="withEffect">
                                  <p:stCondLst>
                                    <p:cond delay="0"/>
                                  </p:stCondLst>
                                  <p:childTnLst>
                                    <p:set>
                                      <p:cBhvr>
                                        <p:cTn id="66" dur="1" fill="hold">
                                          <p:stCondLst>
                                            <p:cond delay="0"/>
                                          </p:stCondLst>
                                        </p:cTn>
                                        <p:tgtEl>
                                          <p:spTgt spid="33"/>
                                        </p:tgtEl>
                                        <p:attrNameLst>
                                          <p:attrName>style.visibility</p:attrName>
                                        </p:attrNameLst>
                                      </p:cBhvr>
                                      <p:to>
                                        <p:strVal val="visible"/>
                                      </p:to>
                                    </p:set>
                                    <p:animEffect transition="in" filter="fade">
                                      <p:cBhvr>
                                        <p:cTn id="67" dur="1000"/>
                                        <p:tgtEl>
                                          <p:spTgt spid="33"/>
                                        </p:tgtEl>
                                      </p:cBhvr>
                                    </p:animEffect>
                                    <p:anim calcmode="lin" valueType="num">
                                      <p:cBhvr>
                                        <p:cTn id="68" dur="1000" fill="hold"/>
                                        <p:tgtEl>
                                          <p:spTgt spid="33"/>
                                        </p:tgtEl>
                                        <p:attrNameLst>
                                          <p:attrName>ppt_x</p:attrName>
                                        </p:attrNameLst>
                                      </p:cBhvr>
                                      <p:tavLst>
                                        <p:tav tm="0">
                                          <p:val>
                                            <p:strVal val="#ppt_x"/>
                                          </p:val>
                                        </p:tav>
                                        <p:tav tm="100000">
                                          <p:val>
                                            <p:strVal val="#ppt_x"/>
                                          </p:val>
                                        </p:tav>
                                      </p:tavLst>
                                    </p:anim>
                                    <p:anim calcmode="lin" valueType="num">
                                      <p:cBhvr>
                                        <p:cTn id="69" dur="1000" fill="hold"/>
                                        <p:tgtEl>
                                          <p:spTgt spid="33"/>
                                        </p:tgtEl>
                                        <p:attrNameLst>
                                          <p:attrName>ppt_y</p:attrName>
                                        </p:attrNameLst>
                                      </p:cBhvr>
                                      <p:tavLst>
                                        <p:tav tm="0">
                                          <p:val>
                                            <p:strVal val="#ppt_y-.1"/>
                                          </p:val>
                                        </p:tav>
                                        <p:tav tm="100000">
                                          <p:val>
                                            <p:strVal val="#ppt_y"/>
                                          </p:val>
                                        </p:tav>
                                      </p:tavLst>
                                    </p:anim>
                                  </p:childTnLst>
                                </p:cTn>
                              </p:par>
                            </p:childTnLst>
                          </p:cTn>
                        </p:par>
                        <p:par>
                          <p:cTn id="70" fill="hold">
                            <p:stCondLst>
                              <p:cond delay="2000"/>
                            </p:stCondLst>
                            <p:childTnLst>
                              <p:par>
                                <p:cTn id="71" presetID="14" presetClass="entr" presetSubtype="1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randombar(horizontal)">
                                      <p:cBhvr>
                                        <p:cTn id="73" dur="500"/>
                                        <p:tgtEl>
                                          <p:spTgt spid="34"/>
                                        </p:tgtEl>
                                      </p:cBhvr>
                                    </p:animEffect>
                                  </p:childTnLst>
                                </p:cTn>
                              </p:par>
                              <p:par>
                                <p:cTn id="74" presetID="14" presetClass="entr" presetSubtype="10" fill="hold" grpId="0" nodeType="with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randombar(horizontal)">
                                      <p:cBhvr>
                                        <p:cTn id="76" dur="500"/>
                                        <p:tgtEl>
                                          <p:spTgt spid="35"/>
                                        </p:tgtEl>
                                      </p:cBhvr>
                                    </p:animEffect>
                                  </p:childTnLst>
                                </p:cTn>
                              </p:par>
                              <p:par>
                                <p:cTn id="77" presetID="14" presetClass="entr" presetSubtype="10" fill="hold" grpId="0" nodeType="withEffect">
                                  <p:stCondLst>
                                    <p:cond delay="0"/>
                                  </p:stCondLst>
                                  <p:childTnLst>
                                    <p:set>
                                      <p:cBhvr>
                                        <p:cTn id="78" dur="1" fill="hold">
                                          <p:stCondLst>
                                            <p:cond delay="0"/>
                                          </p:stCondLst>
                                        </p:cTn>
                                        <p:tgtEl>
                                          <p:spTgt spid="36"/>
                                        </p:tgtEl>
                                        <p:attrNameLst>
                                          <p:attrName>style.visibility</p:attrName>
                                        </p:attrNameLst>
                                      </p:cBhvr>
                                      <p:to>
                                        <p:strVal val="visible"/>
                                      </p:to>
                                    </p:set>
                                    <p:animEffect transition="in" filter="randombar(horizontal)">
                                      <p:cBhvr>
                                        <p:cTn id="79" dur="500"/>
                                        <p:tgtEl>
                                          <p:spTgt spid="36"/>
                                        </p:tgtEl>
                                      </p:cBhvr>
                                    </p:animEffect>
                                  </p:childTnLst>
                                </p:cTn>
                              </p:par>
                              <p:par>
                                <p:cTn id="80" presetID="14" presetClass="entr" presetSubtype="10" fill="hold" grpId="0" nodeType="withEffect">
                                  <p:stCondLst>
                                    <p:cond delay="0"/>
                                  </p:stCondLst>
                                  <p:childTnLst>
                                    <p:set>
                                      <p:cBhvr>
                                        <p:cTn id="81" dur="1" fill="hold">
                                          <p:stCondLst>
                                            <p:cond delay="0"/>
                                          </p:stCondLst>
                                        </p:cTn>
                                        <p:tgtEl>
                                          <p:spTgt spid="37"/>
                                        </p:tgtEl>
                                        <p:attrNameLst>
                                          <p:attrName>style.visibility</p:attrName>
                                        </p:attrNameLst>
                                      </p:cBhvr>
                                      <p:to>
                                        <p:strVal val="visible"/>
                                      </p:to>
                                    </p:set>
                                    <p:animEffect transition="in" filter="randombar(horizontal)">
                                      <p:cBhvr>
                                        <p:cTn id="82" dur="500"/>
                                        <p:tgtEl>
                                          <p:spTgt spid="37"/>
                                        </p:tgtEl>
                                      </p:cBhvr>
                                    </p:animEffect>
                                  </p:childTnLst>
                                </p:cTn>
                              </p:par>
                            </p:childTnLst>
                          </p:cTn>
                        </p:par>
                        <p:par>
                          <p:cTn id="83" fill="hold">
                            <p:stCondLst>
                              <p:cond delay="2500"/>
                            </p:stCondLst>
                            <p:childTnLst>
                              <p:par>
                                <p:cTn id="84" presetID="10" presetClass="entr" presetSubtype="0" fill="hold" grpId="0" nodeType="afterEffect">
                                  <p:stCondLst>
                                    <p:cond delay="0"/>
                                  </p:stCondLst>
                                  <p:childTnLst>
                                    <p:set>
                                      <p:cBhvr>
                                        <p:cTn id="85" dur="1" fill="hold">
                                          <p:stCondLst>
                                            <p:cond delay="0"/>
                                          </p:stCondLst>
                                        </p:cTn>
                                        <p:tgtEl>
                                          <p:spTgt spid="42">
                                            <p:txEl>
                                              <p:pRg st="0" end="0"/>
                                            </p:txEl>
                                          </p:spTgt>
                                        </p:tgtEl>
                                        <p:attrNameLst>
                                          <p:attrName>style.visibility</p:attrName>
                                        </p:attrNameLst>
                                      </p:cBhvr>
                                      <p:to>
                                        <p:strVal val="visible"/>
                                      </p:to>
                                    </p:set>
                                    <p:animEffect transition="in" filter="fade">
                                      <p:cBhvr>
                                        <p:cTn id="86" dur="500"/>
                                        <p:tgtEl>
                                          <p:spTgt spid="42">
                                            <p:txEl>
                                              <p:pRg st="0" end="0"/>
                                            </p:txEl>
                                          </p:spTgt>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43">
                                            <p:txEl>
                                              <p:pRg st="0" end="0"/>
                                            </p:txEl>
                                          </p:spTgt>
                                        </p:tgtEl>
                                        <p:attrNameLst>
                                          <p:attrName>style.visibility</p:attrName>
                                        </p:attrNameLst>
                                      </p:cBhvr>
                                      <p:to>
                                        <p:strVal val="visible"/>
                                      </p:to>
                                    </p:set>
                                    <p:animEffect transition="in" filter="fade">
                                      <p:cBhvr>
                                        <p:cTn id="89" dur="500"/>
                                        <p:tgtEl>
                                          <p:spTgt spid="43">
                                            <p:txEl>
                                              <p:pRg st="0" end="0"/>
                                            </p:txEl>
                                          </p:spTgt>
                                        </p:tgtEl>
                                      </p:cBhvr>
                                    </p:animEffect>
                                  </p:childTnLst>
                                </p:cTn>
                              </p:par>
                              <p:par>
                                <p:cTn id="90" presetID="10" presetClass="entr" presetSubtype="0" fill="hold" grpId="0" nodeType="withEffect">
                                  <p:stCondLst>
                                    <p:cond delay="0"/>
                                  </p:stCondLst>
                                  <p:childTnLst>
                                    <p:set>
                                      <p:cBhvr>
                                        <p:cTn id="91" dur="1" fill="hold">
                                          <p:stCondLst>
                                            <p:cond delay="0"/>
                                          </p:stCondLst>
                                        </p:cTn>
                                        <p:tgtEl>
                                          <p:spTgt spid="44">
                                            <p:txEl>
                                              <p:pRg st="0" end="0"/>
                                            </p:txEl>
                                          </p:spTgt>
                                        </p:tgtEl>
                                        <p:attrNameLst>
                                          <p:attrName>style.visibility</p:attrName>
                                        </p:attrNameLst>
                                      </p:cBhvr>
                                      <p:to>
                                        <p:strVal val="visible"/>
                                      </p:to>
                                    </p:set>
                                    <p:animEffect transition="in" filter="fade">
                                      <p:cBhvr>
                                        <p:cTn id="92" dur="500"/>
                                        <p:tgtEl>
                                          <p:spTgt spid="44">
                                            <p:txEl>
                                              <p:pRg st="0" end="0"/>
                                            </p:txEl>
                                          </p:spTgt>
                                        </p:tgtEl>
                                      </p:cBhvr>
                                    </p:animEffect>
                                  </p:childTnLst>
                                </p:cTn>
                              </p:par>
                              <p:par>
                                <p:cTn id="93" presetID="10" presetClass="entr" presetSubtype="0" fill="hold" grpId="0" nodeType="withEffect">
                                  <p:stCondLst>
                                    <p:cond delay="0"/>
                                  </p:stCondLst>
                                  <p:childTnLst>
                                    <p:set>
                                      <p:cBhvr>
                                        <p:cTn id="94" dur="1" fill="hold">
                                          <p:stCondLst>
                                            <p:cond delay="0"/>
                                          </p:stCondLst>
                                        </p:cTn>
                                        <p:tgtEl>
                                          <p:spTgt spid="45">
                                            <p:txEl>
                                              <p:pRg st="0" end="0"/>
                                            </p:txEl>
                                          </p:spTgt>
                                        </p:tgtEl>
                                        <p:attrNameLst>
                                          <p:attrName>style.visibility</p:attrName>
                                        </p:attrNameLst>
                                      </p:cBhvr>
                                      <p:to>
                                        <p:strVal val="visible"/>
                                      </p:to>
                                    </p:set>
                                    <p:animEffect transition="in" filter="fade">
                                      <p:cBhvr>
                                        <p:cTn id="95" dur="500"/>
                                        <p:tgtEl>
                                          <p:spTgt spid="4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34" grpId="0"/>
      <p:bldP spid="35" grpId="0"/>
      <p:bldP spid="36" grpId="0"/>
      <p:bldP spid="37" grpId="0"/>
      <p:bldP spid="38" grpId="0"/>
      <p:bldP spid="39" grpId="0"/>
      <p:bldP spid="40" grpId="0"/>
      <p:bldP spid="41" grpId="0"/>
      <p:bldP spid="42" grpId="0" build="p"/>
      <p:bldP spid="43" grpId="0" build="p"/>
      <p:bldP spid="44" grpId="0" build="p"/>
      <p:bldP spid="45"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314" name="组合 79"/>
          <p:cNvGrpSpPr/>
          <p:nvPr/>
        </p:nvGrpSpPr>
        <p:grpSpPr bwMode="auto">
          <a:xfrm>
            <a:off x="692150" y="333375"/>
            <a:ext cx="1163638" cy="1165225"/>
            <a:chOff x="6379729" y="2488774"/>
            <a:chExt cx="2513016" cy="2513016"/>
          </a:xfrm>
        </p:grpSpPr>
        <p:sp>
          <p:nvSpPr>
            <p:cNvPr id="3" name="任意多边形 82"/>
            <p:cNvSpPr/>
            <p:nvPr/>
          </p:nvSpPr>
          <p:spPr>
            <a:xfrm rot="3738964">
              <a:off x="6379728" y="2488775"/>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eaLnBrk="1" hangingPunct="1">
                <a:defRPr/>
              </a:pPr>
              <a:endParaRPr lang="zh-CN" altLang="en-US" kern="0">
                <a:solidFill>
                  <a:srgbClr val="FFFFFF"/>
                </a:solidFill>
                <a:latin typeface="Arial" panose="020B0604020202020204"/>
                <a:ea typeface="宋体" panose="02010600030101010101" pitchFamily="2" charset="-122"/>
              </a:endParaRPr>
            </a:p>
          </p:txBody>
        </p:sp>
        <p:sp>
          <p:nvSpPr>
            <p:cNvPr id="4" name="任意多边形 83"/>
            <p:cNvSpPr/>
            <p:nvPr/>
          </p:nvSpPr>
          <p:spPr>
            <a:xfrm rot="16377237">
              <a:off x="6409518" y="2506880"/>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endParaRPr lang="zh-CN" altLang="en-US" kern="0" dirty="0" smtClean="0">
                <a:solidFill>
                  <a:srgbClr val="FFFFFF"/>
                </a:solidFill>
              </a:endParaRPr>
            </a:p>
          </p:txBody>
        </p:sp>
      </p:grpSp>
      <p:sp>
        <p:nvSpPr>
          <p:cNvPr id="13315" name="文本框 4"/>
          <p:cNvSpPr txBox="1">
            <a:spLocks noChangeArrowheads="1"/>
          </p:cNvSpPr>
          <p:nvPr/>
        </p:nvSpPr>
        <p:spPr bwMode="auto">
          <a:xfrm>
            <a:off x="677863" y="611188"/>
            <a:ext cx="1208087"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微软雅黑" panose="020B0503020204020204" pitchFamily="34" charset="-122"/>
                <a:ea typeface="微软雅黑" panose="020B0503020204020204" pitchFamily="34" charset="-122"/>
              </a:defRPr>
            </a:lvl1pPr>
            <a:lvl2pPr marL="742950" indent="-285750">
              <a:defRPr>
                <a:solidFill>
                  <a:schemeClr val="tx1"/>
                </a:solidFill>
                <a:latin typeface="微软雅黑" panose="020B0503020204020204" pitchFamily="34" charset="-122"/>
                <a:ea typeface="微软雅黑" panose="020B0503020204020204" pitchFamily="34" charset="-122"/>
              </a:defRPr>
            </a:lvl2pPr>
            <a:lvl3pPr marL="1143000" indent="-228600">
              <a:defRPr>
                <a:solidFill>
                  <a:schemeClr val="tx1"/>
                </a:solidFill>
                <a:latin typeface="微软雅黑" panose="020B0503020204020204" pitchFamily="34" charset="-122"/>
                <a:ea typeface="微软雅黑" panose="020B0503020204020204" pitchFamily="34" charset="-122"/>
              </a:defRPr>
            </a:lvl3pPr>
            <a:lvl4pPr marL="1600200" indent="-228600">
              <a:defRPr>
                <a:solidFill>
                  <a:schemeClr val="tx1"/>
                </a:solidFill>
                <a:latin typeface="微软雅黑" panose="020B0503020204020204" pitchFamily="34" charset="-122"/>
                <a:ea typeface="微软雅黑" panose="020B0503020204020204" pitchFamily="34" charset="-122"/>
              </a:defRPr>
            </a:lvl4pPr>
            <a:lvl5pPr marL="2057400" indent="-228600">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9pPr>
          </a:lstStyle>
          <a:p>
            <a:pPr algn="ctr" eaLnBrk="1" hangingPunct="1"/>
            <a:r>
              <a:rPr lang="en-US" altLang="zh-CN" sz="3600" b="1">
                <a:solidFill>
                  <a:schemeClr val="accent1"/>
                </a:solidFill>
              </a:rPr>
              <a:t>3</a:t>
            </a:r>
            <a:endParaRPr lang="zh-CN" altLang="en-US" sz="3600" b="1">
              <a:solidFill>
                <a:schemeClr val="accent1"/>
              </a:solidFill>
            </a:endParaRPr>
          </a:p>
        </p:txBody>
      </p:sp>
      <p:cxnSp>
        <p:nvCxnSpPr>
          <p:cNvPr id="7" name="直接连接符 6"/>
          <p:cNvCxnSpPr/>
          <p:nvPr/>
        </p:nvCxnSpPr>
        <p:spPr>
          <a:xfrm flipV="1">
            <a:off x="2249488" y="892175"/>
            <a:ext cx="2938462" cy="42863"/>
          </a:xfrm>
          <a:prstGeom prst="line">
            <a:avLst/>
          </a:prstGeom>
          <a:ln>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8" name="TextBox 12"/>
          <p:cNvSpPr txBox="1"/>
          <p:nvPr/>
        </p:nvSpPr>
        <p:spPr>
          <a:xfrm>
            <a:off x="5376863" y="550863"/>
            <a:ext cx="4979987" cy="708025"/>
          </a:xfrm>
          <a:prstGeom prst="rect">
            <a:avLst/>
          </a:prstGeom>
          <a:noFill/>
        </p:spPr>
        <p:txBody>
          <a:bodyPr wrap="none">
            <a:spAutoFit/>
          </a:bodyPr>
          <a:lstStyle/>
          <a:p>
            <a:pPr eaLnBrk="1" fontAlgn="auto" hangingPunct="1">
              <a:spcBef>
                <a:spcPts val="0"/>
              </a:spcBef>
              <a:spcAft>
                <a:spcPts val="0"/>
              </a:spcAft>
              <a:defRPr/>
            </a:pPr>
            <a:r>
              <a:rPr lang="en-US" sz="4000" b="1" dirty="0">
                <a:solidFill>
                  <a:schemeClr val="accent1"/>
                </a:solidFill>
                <a:latin typeface="+mj-lt"/>
                <a:ea typeface="+mn-ea"/>
              </a:rPr>
              <a:t>UES POWERPOINT</a:t>
            </a:r>
            <a:endParaRPr lang="en-US" sz="4000" b="1" dirty="0">
              <a:solidFill>
                <a:schemeClr val="accent1"/>
              </a:solidFill>
              <a:latin typeface="+mj-lt"/>
              <a:ea typeface="+mn-ea"/>
            </a:endParaRPr>
          </a:p>
        </p:txBody>
      </p:sp>
      <p:sp>
        <p:nvSpPr>
          <p:cNvPr id="9" name="Rectangle 50"/>
          <p:cNvSpPr/>
          <p:nvPr/>
        </p:nvSpPr>
        <p:spPr>
          <a:xfrm>
            <a:off x="0" y="5662613"/>
            <a:ext cx="12192000" cy="890587"/>
          </a:xfrm>
          <a:prstGeom prst="rect">
            <a:avLst/>
          </a:prstGeom>
          <a:solidFill>
            <a:schemeClr val="bg1">
              <a:lumMod val="85000"/>
              <a:alpha val="3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vi-VN"/>
          </a:p>
        </p:txBody>
      </p:sp>
      <p:grpSp>
        <p:nvGrpSpPr>
          <p:cNvPr id="10" name="Group 4"/>
          <p:cNvGrpSpPr/>
          <p:nvPr/>
        </p:nvGrpSpPr>
        <p:grpSpPr bwMode="auto">
          <a:xfrm>
            <a:off x="736600" y="2908300"/>
            <a:ext cx="10718800" cy="2354263"/>
            <a:chOff x="736989" y="2298598"/>
            <a:chExt cx="10718021" cy="2354538"/>
          </a:xfrm>
        </p:grpSpPr>
        <p:sp>
          <p:nvSpPr>
            <p:cNvPr id="11" name="Block Arc 11"/>
            <p:cNvSpPr/>
            <p:nvPr/>
          </p:nvSpPr>
          <p:spPr>
            <a:xfrm rot="10800000">
              <a:off x="6992872" y="2298598"/>
              <a:ext cx="2376314" cy="2354538"/>
            </a:xfrm>
            <a:prstGeom prst="blockArc">
              <a:avLst>
                <a:gd name="adj1" fmla="val 10800000"/>
                <a:gd name="adj2" fmla="val 21562961"/>
                <a:gd name="adj3" fmla="val 1243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vi-VN">
                <a:solidFill>
                  <a:schemeClr val="tx1"/>
                </a:solidFill>
              </a:endParaRPr>
            </a:p>
          </p:txBody>
        </p:sp>
        <p:sp>
          <p:nvSpPr>
            <p:cNvPr id="12" name="Block Arc 13"/>
            <p:cNvSpPr/>
            <p:nvPr/>
          </p:nvSpPr>
          <p:spPr>
            <a:xfrm>
              <a:off x="9078696" y="2298598"/>
              <a:ext cx="2376314" cy="2354538"/>
            </a:xfrm>
            <a:prstGeom prst="blockArc">
              <a:avLst>
                <a:gd name="adj1" fmla="val 10800000"/>
                <a:gd name="adj2" fmla="val 78694"/>
                <a:gd name="adj3" fmla="val 12426"/>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vi-VN">
                <a:solidFill>
                  <a:schemeClr val="tx1"/>
                </a:solidFill>
              </a:endParaRPr>
            </a:p>
          </p:txBody>
        </p:sp>
        <p:sp>
          <p:nvSpPr>
            <p:cNvPr id="13" name="Block Arc 20"/>
            <p:cNvSpPr/>
            <p:nvPr/>
          </p:nvSpPr>
          <p:spPr>
            <a:xfrm>
              <a:off x="4908636" y="2298598"/>
              <a:ext cx="2374727" cy="2354538"/>
            </a:xfrm>
            <a:prstGeom prst="blockArc">
              <a:avLst>
                <a:gd name="adj1" fmla="val 10800000"/>
                <a:gd name="adj2" fmla="val 78694"/>
                <a:gd name="adj3" fmla="val 12426"/>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vi-VN">
                <a:solidFill>
                  <a:schemeClr val="tx1"/>
                </a:solidFill>
              </a:endParaRPr>
            </a:p>
          </p:txBody>
        </p:sp>
        <p:sp>
          <p:nvSpPr>
            <p:cNvPr id="14" name="Block Arc 21"/>
            <p:cNvSpPr/>
            <p:nvPr/>
          </p:nvSpPr>
          <p:spPr>
            <a:xfrm rot="10800000">
              <a:off x="2822812" y="2298598"/>
              <a:ext cx="2376315" cy="2354538"/>
            </a:xfrm>
            <a:prstGeom prst="blockArc">
              <a:avLst>
                <a:gd name="adj1" fmla="val 10800000"/>
                <a:gd name="adj2" fmla="val 21562961"/>
                <a:gd name="adj3" fmla="val 12434"/>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vi-VN">
                <a:solidFill>
                  <a:schemeClr val="tx1"/>
                </a:solidFill>
              </a:endParaRPr>
            </a:p>
          </p:txBody>
        </p:sp>
        <p:sp>
          <p:nvSpPr>
            <p:cNvPr id="15" name="Block Arc 22"/>
            <p:cNvSpPr/>
            <p:nvPr/>
          </p:nvSpPr>
          <p:spPr>
            <a:xfrm>
              <a:off x="736989" y="2298598"/>
              <a:ext cx="2376315" cy="2354538"/>
            </a:xfrm>
            <a:prstGeom prst="blockArc">
              <a:avLst>
                <a:gd name="adj1" fmla="val 10800000"/>
                <a:gd name="adj2" fmla="val 78694"/>
                <a:gd name="adj3" fmla="val 12426"/>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vi-VN">
                <a:solidFill>
                  <a:schemeClr val="tx1"/>
                </a:solidFill>
              </a:endParaRPr>
            </a:p>
          </p:txBody>
        </p:sp>
      </p:grpSp>
      <p:grpSp>
        <p:nvGrpSpPr>
          <p:cNvPr id="16" name="Group 5"/>
          <p:cNvGrpSpPr/>
          <p:nvPr/>
        </p:nvGrpSpPr>
        <p:grpSpPr bwMode="auto">
          <a:xfrm>
            <a:off x="1654175" y="3908425"/>
            <a:ext cx="541338" cy="534988"/>
            <a:chOff x="1654212" y="3298341"/>
            <a:chExt cx="541175" cy="534846"/>
          </a:xfrm>
        </p:grpSpPr>
        <p:sp>
          <p:nvSpPr>
            <p:cNvPr id="17" name="Teardrop 38"/>
            <p:cNvSpPr/>
            <p:nvPr/>
          </p:nvSpPr>
          <p:spPr>
            <a:xfrm rot="8228570">
              <a:off x="1654212" y="3298341"/>
              <a:ext cx="534827" cy="534846"/>
            </a:xfrm>
            <a:prstGeom prst="teardrop">
              <a:avLst/>
            </a:prstGeom>
            <a:solidFill>
              <a:srgbClr val="F2F2F2"/>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vi-VN"/>
            </a:p>
          </p:txBody>
        </p:sp>
        <p:sp>
          <p:nvSpPr>
            <p:cNvPr id="18" name="TextBox 39"/>
            <p:cNvSpPr txBox="1"/>
            <p:nvPr/>
          </p:nvSpPr>
          <p:spPr>
            <a:xfrm>
              <a:off x="1654212" y="3396740"/>
              <a:ext cx="541175" cy="338048"/>
            </a:xfrm>
            <a:prstGeom prst="rect">
              <a:avLst/>
            </a:prstGeom>
            <a:noFill/>
          </p:spPr>
          <p:txBody>
            <a:bodyPr wrap="none">
              <a:spAutoFit/>
            </a:bodyPr>
            <a:lstStyle/>
            <a:p>
              <a:pPr eaLnBrk="1" fontAlgn="auto" hangingPunct="1">
                <a:spcBef>
                  <a:spcPts val="0"/>
                </a:spcBef>
                <a:spcAft>
                  <a:spcPts val="0"/>
                </a:spcAft>
                <a:defRPr/>
              </a:pPr>
              <a:r>
                <a:rPr lang="en-US" sz="1600">
                  <a:solidFill>
                    <a:schemeClr val="tx1">
                      <a:lumMod val="50000"/>
                      <a:lumOff val="50000"/>
                    </a:schemeClr>
                  </a:solidFill>
                  <a:latin typeface="+mn-lt"/>
                  <a:ea typeface="+mn-ea"/>
                  <a:cs typeface="Arial" panose="020B0604020202020204" pitchFamily="34" charset="0"/>
                </a:rPr>
                <a:t>86%</a:t>
              </a:r>
              <a:endParaRPr lang="vi-VN" sz="1600">
                <a:solidFill>
                  <a:schemeClr val="tx1">
                    <a:lumMod val="50000"/>
                    <a:lumOff val="50000"/>
                  </a:schemeClr>
                </a:solidFill>
                <a:latin typeface="+mn-lt"/>
                <a:ea typeface="+mn-ea"/>
                <a:cs typeface="Arial" panose="020B0604020202020204" pitchFamily="34" charset="0"/>
              </a:endParaRPr>
            </a:p>
          </p:txBody>
        </p:sp>
      </p:grpSp>
      <p:grpSp>
        <p:nvGrpSpPr>
          <p:cNvPr id="19" name="Group 6"/>
          <p:cNvGrpSpPr/>
          <p:nvPr/>
        </p:nvGrpSpPr>
        <p:grpSpPr bwMode="auto">
          <a:xfrm>
            <a:off x="3792538" y="2935288"/>
            <a:ext cx="541337" cy="534987"/>
            <a:chOff x="3792960" y="2326459"/>
            <a:chExt cx="540533" cy="534846"/>
          </a:xfrm>
        </p:grpSpPr>
        <p:sp>
          <p:nvSpPr>
            <p:cNvPr id="20" name="Teardrop 34"/>
            <p:cNvSpPr/>
            <p:nvPr/>
          </p:nvSpPr>
          <p:spPr>
            <a:xfrm rot="8228570">
              <a:off x="3796130" y="2326459"/>
              <a:ext cx="534192" cy="534846"/>
            </a:xfrm>
            <a:prstGeom prst="teardrop">
              <a:avLst/>
            </a:prstGeom>
            <a:solidFill>
              <a:srgbClr val="F2F2F2"/>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vi-VN"/>
            </a:p>
          </p:txBody>
        </p:sp>
        <p:sp>
          <p:nvSpPr>
            <p:cNvPr id="21" name="TextBox 40"/>
            <p:cNvSpPr txBox="1"/>
            <p:nvPr/>
          </p:nvSpPr>
          <p:spPr>
            <a:xfrm>
              <a:off x="3792960" y="2424858"/>
              <a:ext cx="540533" cy="338048"/>
            </a:xfrm>
            <a:prstGeom prst="rect">
              <a:avLst/>
            </a:prstGeom>
            <a:noFill/>
          </p:spPr>
          <p:txBody>
            <a:bodyPr wrap="none">
              <a:spAutoFit/>
            </a:bodyPr>
            <a:lstStyle/>
            <a:p>
              <a:pPr eaLnBrk="1" fontAlgn="auto" hangingPunct="1">
                <a:spcBef>
                  <a:spcPts val="0"/>
                </a:spcBef>
                <a:spcAft>
                  <a:spcPts val="0"/>
                </a:spcAft>
                <a:defRPr/>
              </a:pPr>
              <a:r>
                <a:rPr lang="en-US" sz="1600">
                  <a:solidFill>
                    <a:schemeClr val="tx1">
                      <a:lumMod val="50000"/>
                      <a:lumOff val="50000"/>
                    </a:schemeClr>
                  </a:solidFill>
                  <a:latin typeface="+mn-lt"/>
                  <a:ea typeface="+mn-ea"/>
                  <a:cs typeface="Arial" panose="020B0604020202020204" pitchFamily="34" charset="0"/>
                </a:rPr>
                <a:t>86%</a:t>
              </a:r>
              <a:endParaRPr lang="vi-VN" sz="1600">
                <a:solidFill>
                  <a:schemeClr val="tx1">
                    <a:lumMod val="50000"/>
                    <a:lumOff val="50000"/>
                  </a:schemeClr>
                </a:solidFill>
                <a:latin typeface="+mn-lt"/>
                <a:ea typeface="+mn-ea"/>
                <a:cs typeface="Arial" panose="020B0604020202020204" pitchFamily="34" charset="0"/>
              </a:endParaRPr>
            </a:p>
          </p:txBody>
        </p:sp>
      </p:grpSp>
      <p:grpSp>
        <p:nvGrpSpPr>
          <p:cNvPr id="22" name="Group 7"/>
          <p:cNvGrpSpPr/>
          <p:nvPr/>
        </p:nvGrpSpPr>
        <p:grpSpPr bwMode="auto">
          <a:xfrm>
            <a:off x="5826125" y="3908425"/>
            <a:ext cx="539750" cy="534988"/>
            <a:chOff x="5825733" y="3298343"/>
            <a:chExt cx="540533" cy="534846"/>
          </a:xfrm>
        </p:grpSpPr>
        <p:sp>
          <p:nvSpPr>
            <p:cNvPr id="23" name="Teardrop 37"/>
            <p:cNvSpPr/>
            <p:nvPr/>
          </p:nvSpPr>
          <p:spPr>
            <a:xfrm rot="8228570">
              <a:off x="5828913" y="3298343"/>
              <a:ext cx="534174" cy="534846"/>
            </a:xfrm>
            <a:prstGeom prst="teardrop">
              <a:avLst/>
            </a:prstGeom>
            <a:solidFill>
              <a:srgbClr val="F2F2F2"/>
            </a:solid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vi-VN"/>
            </a:p>
          </p:txBody>
        </p:sp>
        <p:sp>
          <p:nvSpPr>
            <p:cNvPr id="24" name="TextBox 41"/>
            <p:cNvSpPr txBox="1"/>
            <p:nvPr/>
          </p:nvSpPr>
          <p:spPr>
            <a:xfrm>
              <a:off x="5825733" y="3396742"/>
              <a:ext cx="540533" cy="338048"/>
            </a:xfrm>
            <a:prstGeom prst="rect">
              <a:avLst/>
            </a:prstGeom>
            <a:noFill/>
          </p:spPr>
          <p:txBody>
            <a:bodyPr wrap="none">
              <a:spAutoFit/>
            </a:bodyPr>
            <a:lstStyle/>
            <a:p>
              <a:pPr eaLnBrk="1" fontAlgn="auto" hangingPunct="1">
                <a:spcBef>
                  <a:spcPts val="0"/>
                </a:spcBef>
                <a:spcAft>
                  <a:spcPts val="0"/>
                </a:spcAft>
                <a:defRPr/>
              </a:pPr>
              <a:r>
                <a:rPr lang="en-US" sz="1600">
                  <a:solidFill>
                    <a:schemeClr val="tx1">
                      <a:lumMod val="50000"/>
                      <a:lumOff val="50000"/>
                    </a:schemeClr>
                  </a:solidFill>
                  <a:latin typeface="+mn-lt"/>
                  <a:ea typeface="+mn-ea"/>
                  <a:cs typeface="Arial" panose="020B0604020202020204" pitchFamily="34" charset="0"/>
                </a:rPr>
                <a:t>86%</a:t>
              </a:r>
              <a:endParaRPr lang="vi-VN" sz="1600">
                <a:solidFill>
                  <a:schemeClr val="tx1">
                    <a:lumMod val="50000"/>
                    <a:lumOff val="50000"/>
                  </a:schemeClr>
                </a:solidFill>
                <a:latin typeface="+mn-lt"/>
                <a:ea typeface="+mn-ea"/>
                <a:cs typeface="Arial" panose="020B0604020202020204" pitchFamily="34" charset="0"/>
              </a:endParaRPr>
            </a:p>
          </p:txBody>
        </p:sp>
      </p:grpSp>
      <p:grpSp>
        <p:nvGrpSpPr>
          <p:cNvPr id="25" name="Group 8"/>
          <p:cNvGrpSpPr/>
          <p:nvPr/>
        </p:nvGrpSpPr>
        <p:grpSpPr bwMode="auto">
          <a:xfrm>
            <a:off x="7910513" y="2935288"/>
            <a:ext cx="541337" cy="534987"/>
            <a:chOff x="7911172" y="2326458"/>
            <a:chExt cx="541175" cy="534846"/>
          </a:xfrm>
        </p:grpSpPr>
        <p:sp>
          <p:nvSpPr>
            <p:cNvPr id="26" name="Teardrop 35"/>
            <p:cNvSpPr/>
            <p:nvPr/>
          </p:nvSpPr>
          <p:spPr>
            <a:xfrm rot="8228570">
              <a:off x="7917520" y="2326458"/>
              <a:ext cx="534827" cy="534846"/>
            </a:xfrm>
            <a:prstGeom prst="teardrop">
              <a:avLst/>
            </a:prstGeom>
            <a:solidFill>
              <a:srgbClr val="F2F2F2"/>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vi-VN"/>
            </a:p>
          </p:txBody>
        </p:sp>
        <p:sp>
          <p:nvSpPr>
            <p:cNvPr id="27" name="TextBox 42"/>
            <p:cNvSpPr txBox="1"/>
            <p:nvPr/>
          </p:nvSpPr>
          <p:spPr>
            <a:xfrm>
              <a:off x="7911172" y="2424857"/>
              <a:ext cx="541175" cy="338048"/>
            </a:xfrm>
            <a:prstGeom prst="rect">
              <a:avLst/>
            </a:prstGeom>
            <a:noFill/>
          </p:spPr>
          <p:txBody>
            <a:bodyPr wrap="none">
              <a:spAutoFit/>
            </a:bodyPr>
            <a:lstStyle/>
            <a:p>
              <a:pPr eaLnBrk="1" fontAlgn="auto" hangingPunct="1">
                <a:spcBef>
                  <a:spcPts val="0"/>
                </a:spcBef>
                <a:spcAft>
                  <a:spcPts val="0"/>
                </a:spcAft>
                <a:defRPr/>
              </a:pPr>
              <a:r>
                <a:rPr lang="en-US" sz="1600">
                  <a:solidFill>
                    <a:schemeClr val="tx1">
                      <a:lumMod val="50000"/>
                      <a:lumOff val="50000"/>
                    </a:schemeClr>
                  </a:solidFill>
                  <a:latin typeface="+mn-lt"/>
                  <a:ea typeface="+mn-ea"/>
                  <a:cs typeface="Arial" panose="020B0604020202020204" pitchFamily="34" charset="0"/>
                </a:rPr>
                <a:t>86%</a:t>
              </a:r>
              <a:endParaRPr lang="vi-VN" sz="1600">
                <a:solidFill>
                  <a:schemeClr val="tx1">
                    <a:lumMod val="50000"/>
                    <a:lumOff val="50000"/>
                  </a:schemeClr>
                </a:solidFill>
                <a:latin typeface="+mn-lt"/>
                <a:ea typeface="+mn-ea"/>
                <a:cs typeface="Arial" panose="020B0604020202020204" pitchFamily="34" charset="0"/>
              </a:endParaRPr>
            </a:p>
          </p:txBody>
        </p:sp>
      </p:grpSp>
      <p:grpSp>
        <p:nvGrpSpPr>
          <p:cNvPr id="28" name="Group 9"/>
          <p:cNvGrpSpPr/>
          <p:nvPr/>
        </p:nvGrpSpPr>
        <p:grpSpPr bwMode="auto">
          <a:xfrm>
            <a:off x="9996488" y="3908425"/>
            <a:ext cx="541337" cy="534988"/>
            <a:chOff x="9996610" y="3298342"/>
            <a:chExt cx="540533" cy="534846"/>
          </a:xfrm>
        </p:grpSpPr>
        <p:sp>
          <p:nvSpPr>
            <p:cNvPr id="29" name="Teardrop 36"/>
            <p:cNvSpPr/>
            <p:nvPr/>
          </p:nvSpPr>
          <p:spPr>
            <a:xfrm rot="8228570">
              <a:off x="9999780" y="3298342"/>
              <a:ext cx="534192" cy="534846"/>
            </a:xfrm>
            <a:prstGeom prst="teardrop">
              <a:avLst/>
            </a:prstGeom>
            <a:solidFill>
              <a:srgbClr val="F2F2F2"/>
            </a:solid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vi-VN"/>
            </a:p>
          </p:txBody>
        </p:sp>
        <p:sp>
          <p:nvSpPr>
            <p:cNvPr id="30" name="TextBox 43"/>
            <p:cNvSpPr txBox="1"/>
            <p:nvPr/>
          </p:nvSpPr>
          <p:spPr>
            <a:xfrm>
              <a:off x="9996610" y="3391980"/>
              <a:ext cx="540533" cy="339635"/>
            </a:xfrm>
            <a:prstGeom prst="rect">
              <a:avLst/>
            </a:prstGeom>
            <a:noFill/>
          </p:spPr>
          <p:txBody>
            <a:bodyPr wrap="none">
              <a:spAutoFit/>
            </a:bodyPr>
            <a:lstStyle/>
            <a:p>
              <a:pPr eaLnBrk="1" fontAlgn="auto" hangingPunct="1">
                <a:spcBef>
                  <a:spcPts val="0"/>
                </a:spcBef>
                <a:spcAft>
                  <a:spcPts val="0"/>
                </a:spcAft>
                <a:defRPr/>
              </a:pPr>
              <a:r>
                <a:rPr lang="en-US" sz="1600">
                  <a:solidFill>
                    <a:schemeClr val="tx1">
                      <a:lumMod val="50000"/>
                      <a:lumOff val="50000"/>
                    </a:schemeClr>
                  </a:solidFill>
                  <a:latin typeface="+mn-lt"/>
                  <a:ea typeface="+mn-ea"/>
                  <a:cs typeface="Arial" panose="020B0604020202020204" pitchFamily="34" charset="0"/>
                </a:rPr>
                <a:t>86%</a:t>
              </a:r>
              <a:endParaRPr lang="vi-VN" sz="1600">
                <a:solidFill>
                  <a:schemeClr val="tx1">
                    <a:lumMod val="50000"/>
                    <a:lumOff val="50000"/>
                  </a:schemeClr>
                </a:solidFill>
                <a:latin typeface="+mn-lt"/>
                <a:ea typeface="+mn-ea"/>
                <a:cs typeface="Arial" panose="020B0604020202020204" pitchFamily="34" charset="0"/>
              </a:endParaRPr>
            </a:p>
          </p:txBody>
        </p:sp>
      </p:grpSp>
      <p:sp>
        <p:nvSpPr>
          <p:cNvPr id="31" name="TextBox 49"/>
          <p:cNvSpPr txBox="1"/>
          <p:nvPr/>
        </p:nvSpPr>
        <p:spPr>
          <a:xfrm>
            <a:off x="2098675" y="5692775"/>
            <a:ext cx="8435975" cy="830263"/>
          </a:xfrm>
          <a:prstGeom prst="rect">
            <a:avLst/>
          </a:prstGeom>
          <a:noFill/>
        </p:spPr>
        <p:txBody>
          <a:bodyPr>
            <a:spAutoFit/>
          </a:bodyPr>
          <a:lstStyle/>
          <a:p>
            <a:pPr algn="ctr" eaLnBrk="1" fontAlgn="auto" hangingPunct="1">
              <a:spcBef>
                <a:spcPts val="0"/>
              </a:spcBef>
              <a:spcAft>
                <a:spcPts val="0"/>
              </a:spcAft>
              <a:defRPr/>
            </a:pPr>
            <a:r>
              <a:rPr lang="en-US" sz="1600" b="1">
                <a:solidFill>
                  <a:schemeClr val="tx1">
                    <a:lumMod val="50000"/>
                    <a:lumOff val="50000"/>
                  </a:schemeClr>
                </a:solidFill>
                <a:latin typeface="+mn-lt"/>
                <a:ea typeface="+mn-ea"/>
                <a:cs typeface="Arial" panose="020B0604020202020204" pitchFamily="34" charset="0"/>
              </a:rPr>
              <a:t>Lorem ipsum dolor sit amet, consectetur adipiscing elit. Fusce id urna blandit, eleifend nulla ac, fringilla purus Nulla iaculis tempor felis ut cursus. Fusce fringilla risus non odio sollicitudin </a:t>
            </a:r>
            <a:endParaRPr lang="vi-VN" sz="1600" b="1">
              <a:solidFill>
                <a:schemeClr val="tx1">
                  <a:lumMod val="50000"/>
                  <a:lumOff val="50000"/>
                </a:schemeClr>
              </a:solidFill>
              <a:latin typeface="+mn-lt"/>
              <a:ea typeface="+mn-ea"/>
              <a:cs typeface="Arial" panose="020B0604020202020204" pitchFamily="34" charset="0"/>
            </a:endParaRPr>
          </a:p>
          <a:p>
            <a:pPr algn="ctr" eaLnBrk="1" fontAlgn="auto" hangingPunct="1">
              <a:spcBef>
                <a:spcPts val="0"/>
              </a:spcBef>
              <a:spcAft>
                <a:spcPts val="0"/>
              </a:spcAft>
              <a:defRPr/>
            </a:pPr>
            <a:r>
              <a:rPr lang="en-US" sz="1600" b="1">
                <a:solidFill>
                  <a:schemeClr val="tx1">
                    <a:lumMod val="50000"/>
                    <a:lumOff val="50000"/>
                  </a:schemeClr>
                </a:solidFill>
                <a:latin typeface="+mn-lt"/>
                <a:ea typeface="+mn-ea"/>
                <a:cs typeface="Arial" panose="020B0604020202020204" pitchFamily="34" charset="0"/>
              </a:rPr>
              <a:t>at gravida nibh volutpat. Nullam ut venenatis lectus</a:t>
            </a:r>
            <a:endParaRPr lang="en-US" sz="1600" b="1" dirty="0">
              <a:latin typeface="+mn-lt"/>
              <a:ea typeface="+mn-ea"/>
            </a:endParaRPr>
          </a:p>
        </p:txBody>
      </p:sp>
      <p:sp>
        <p:nvSpPr>
          <p:cNvPr id="32" name="TextBox 57"/>
          <p:cNvSpPr txBox="1"/>
          <p:nvPr/>
        </p:nvSpPr>
        <p:spPr>
          <a:xfrm>
            <a:off x="5770563" y="4524375"/>
            <a:ext cx="706437" cy="338138"/>
          </a:xfrm>
          <a:prstGeom prst="rect">
            <a:avLst/>
          </a:prstGeom>
          <a:noFill/>
        </p:spPr>
        <p:txBody>
          <a:bodyPr wrap="none">
            <a:spAutoFit/>
          </a:bodyPr>
          <a:lstStyle/>
          <a:p>
            <a:pPr eaLnBrk="1" fontAlgn="auto" hangingPunct="1">
              <a:spcBef>
                <a:spcPts val="0"/>
              </a:spcBef>
              <a:spcAft>
                <a:spcPts val="0"/>
              </a:spcAft>
              <a:defRPr/>
            </a:pPr>
            <a:r>
              <a:rPr lang="en-US" sz="1600">
                <a:solidFill>
                  <a:schemeClr val="tx1">
                    <a:lumMod val="50000"/>
                    <a:lumOff val="50000"/>
                  </a:schemeClr>
                </a:solidFill>
                <a:latin typeface="+mn-lt"/>
                <a:ea typeface="+mn-ea"/>
                <a:cs typeface="Arial" panose="020B0604020202020204" pitchFamily="34" charset="0"/>
              </a:rPr>
              <a:t>Step 2</a:t>
            </a:r>
            <a:endParaRPr lang="vi-VN" sz="1600">
              <a:solidFill>
                <a:schemeClr val="tx1">
                  <a:lumMod val="50000"/>
                  <a:lumOff val="50000"/>
                </a:schemeClr>
              </a:solidFill>
              <a:latin typeface="+mn-lt"/>
              <a:ea typeface="+mn-ea"/>
              <a:cs typeface="Arial" panose="020B0604020202020204" pitchFamily="34" charset="0"/>
            </a:endParaRPr>
          </a:p>
        </p:txBody>
      </p:sp>
      <p:sp>
        <p:nvSpPr>
          <p:cNvPr id="33" name="TextBox 61"/>
          <p:cNvSpPr txBox="1"/>
          <p:nvPr/>
        </p:nvSpPr>
        <p:spPr>
          <a:xfrm>
            <a:off x="3713163" y="3581400"/>
            <a:ext cx="706437" cy="338138"/>
          </a:xfrm>
          <a:prstGeom prst="rect">
            <a:avLst/>
          </a:prstGeom>
          <a:noFill/>
        </p:spPr>
        <p:txBody>
          <a:bodyPr wrap="none">
            <a:spAutoFit/>
          </a:bodyPr>
          <a:lstStyle/>
          <a:p>
            <a:pPr eaLnBrk="1" fontAlgn="auto" hangingPunct="1">
              <a:spcBef>
                <a:spcPts val="0"/>
              </a:spcBef>
              <a:spcAft>
                <a:spcPts val="0"/>
              </a:spcAft>
              <a:defRPr/>
            </a:pPr>
            <a:r>
              <a:rPr lang="en-US" sz="1600">
                <a:solidFill>
                  <a:schemeClr val="tx1">
                    <a:lumMod val="50000"/>
                    <a:lumOff val="50000"/>
                  </a:schemeClr>
                </a:solidFill>
                <a:latin typeface="+mn-lt"/>
                <a:ea typeface="+mn-ea"/>
                <a:cs typeface="Arial" panose="020B0604020202020204" pitchFamily="34" charset="0"/>
              </a:rPr>
              <a:t>Step 1</a:t>
            </a:r>
            <a:endParaRPr lang="vi-VN" sz="1600">
              <a:solidFill>
                <a:schemeClr val="tx1">
                  <a:lumMod val="50000"/>
                  <a:lumOff val="50000"/>
                </a:schemeClr>
              </a:solidFill>
              <a:latin typeface="+mn-lt"/>
              <a:ea typeface="+mn-ea"/>
              <a:cs typeface="Arial" panose="020B0604020202020204" pitchFamily="34" charset="0"/>
            </a:endParaRPr>
          </a:p>
        </p:txBody>
      </p:sp>
      <p:sp>
        <p:nvSpPr>
          <p:cNvPr id="34" name="TextBox 62"/>
          <p:cNvSpPr txBox="1"/>
          <p:nvPr/>
        </p:nvSpPr>
        <p:spPr>
          <a:xfrm>
            <a:off x="7861300" y="3581400"/>
            <a:ext cx="706438" cy="338138"/>
          </a:xfrm>
          <a:prstGeom prst="rect">
            <a:avLst/>
          </a:prstGeom>
          <a:noFill/>
        </p:spPr>
        <p:txBody>
          <a:bodyPr wrap="none">
            <a:spAutoFit/>
          </a:bodyPr>
          <a:lstStyle/>
          <a:p>
            <a:pPr eaLnBrk="1" fontAlgn="auto" hangingPunct="1">
              <a:spcBef>
                <a:spcPts val="0"/>
              </a:spcBef>
              <a:spcAft>
                <a:spcPts val="0"/>
              </a:spcAft>
              <a:defRPr/>
            </a:pPr>
            <a:r>
              <a:rPr lang="en-US" sz="1600">
                <a:solidFill>
                  <a:schemeClr val="tx1">
                    <a:lumMod val="50000"/>
                    <a:lumOff val="50000"/>
                  </a:schemeClr>
                </a:solidFill>
                <a:latin typeface="+mn-lt"/>
                <a:ea typeface="+mn-ea"/>
                <a:cs typeface="Arial" panose="020B0604020202020204" pitchFamily="34" charset="0"/>
              </a:rPr>
              <a:t>Step 3</a:t>
            </a:r>
            <a:endParaRPr lang="vi-VN" sz="1600">
              <a:solidFill>
                <a:schemeClr val="tx1">
                  <a:lumMod val="50000"/>
                  <a:lumOff val="50000"/>
                </a:schemeClr>
              </a:solidFill>
              <a:latin typeface="+mn-lt"/>
              <a:ea typeface="+mn-ea"/>
              <a:cs typeface="Arial" panose="020B0604020202020204" pitchFamily="34" charset="0"/>
            </a:endParaRPr>
          </a:p>
        </p:txBody>
      </p:sp>
      <p:sp>
        <p:nvSpPr>
          <p:cNvPr id="35" name="Rectangle 63"/>
          <p:cNvSpPr/>
          <p:nvPr/>
        </p:nvSpPr>
        <p:spPr>
          <a:xfrm>
            <a:off x="2006600" y="1679575"/>
            <a:ext cx="8178800" cy="523875"/>
          </a:xfrm>
          <a:prstGeom prst="rect">
            <a:avLst/>
          </a:prstGeom>
        </p:spPr>
        <p:txBody>
          <a:bodyPr>
            <a:spAutoFit/>
          </a:bodyPr>
          <a:lstStyle/>
          <a:p>
            <a:pPr algn="ctr" eaLnBrk="1" fontAlgn="auto" hangingPunct="1">
              <a:spcBef>
                <a:spcPts val="0"/>
              </a:spcBef>
              <a:spcAft>
                <a:spcPts val="0"/>
              </a:spcAft>
              <a:defRPr/>
            </a:pPr>
            <a:r>
              <a:rPr lang="en-US" sz="1400">
                <a:solidFill>
                  <a:schemeClr val="tx1">
                    <a:lumMod val="50000"/>
                    <a:lumOff val="50000"/>
                  </a:schemeClr>
                </a:solidFill>
                <a:latin typeface="+mn-lt"/>
                <a:ea typeface="+mn-ea"/>
              </a:rPr>
              <a:t>Lorem ipsum dolor sit amet, consectetur adipiscing elit. Etiam luctus lectus vel pretium mollis. Donec vulputate at augue eget adipiscing. Sed vel leo bibendum</a:t>
            </a:r>
            <a:endParaRPr lang="en-US" sz="1400">
              <a:latin typeface="+mn-lt"/>
              <a:ea typeface="+mn-ea"/>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35">
                                            <p:txEl>
                                              <p:pRg st="0" end="0"/>
                                            </p:txEl>
                                          </p:spTgt>
                                        </p:tgtEl>
                                        <p:attrNameLst>
                                          <p:attrName>style.visibility</p:attrName>
                                        </p:attrNameLst>
                                      </p:cBhvr>
                                      <p:to>
                                        <p:strVal val="visible"/>
                                      </p:to>
                                    </p:set>
                                    <p:animEffect transition="in" filter="randombar(horizontal)">
                                      <p:cBhvr>
                                        <p:cTn id="7" dur="500"/>
                                        <p:tgtEl>
                                          <p:spTgt spid="35">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1500"/>
                                        <p:tgtEl>
                                          <p:spTgt spid="10"/>
                                        </p:tgtEl>
                                      </p:cBhvr>
                                    </p:animEffect>
                                  </p:childTnLst>
                                </p:cTn>
                              </p:par>
                            </p:childTnLst>
                          </p:cTn>
                        </p:par>
                        <p:par>
                          <p:cTn id="12" fill="hold">
                            <p:stCondLst>
                              <p:cond delay="2000"/>
                            </p:stCondLst>
                            <p:childTnLst>
                              <p:par>
                                <p:cTn id="13" presetID="47" presetClass="entr" presetSubtype="0" fill="hold"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1000"/>
                                        <p:tgtEl>
                                          <p:spTgt spid="16"/>
                                        </p:tgtEl>
                                      </p:cBhvr>
                                    </p:animEffect>
                                    <p:anim calcmode="lin" valueType="num">
                                      <p:cBhvr>
                                        <p:cTn id="16" dur="1000" fill="hold"/>
                                        <p:tgtEl>
                                          <p:spTgt spid="16"/>
                                        </p:tgtEl>
                                        <p:attrNameLst>
                                          <p:attrName>ppt_x</p:attrName>
                                        </p:attrNameLst>
                                      </p:cBhvr>
                                      <p:tavLst>
                                        <p:tav tm="0">
                                          <p:val>
                                            <p:strVal val="#ppt_x"/>
                                          </p:val>
                                        </p:tav>
                                        <p:tav tm="100000">
                                          <p:val>
                                            <p:strVal val="#ppt_x"/>
                                          </p:val>
                                        </p:tav>
                                      </p:tavLst>
                                    </p:anim>
                                    <p:anim calcmode="lin" valueType="num">
                                      <p:cBhvr>
                                        <p:cTn id="17" dur="1000" fill="hold"/>
                                        <p:tgtEl>
                                          <p:spTgt spid="16"/>
                                        </p:tgtEl>
                                        <p:attrNameLst>
                                          <p:attrName>ppt_y</p:attrName>
                                        </p:attrNameLst>
                                      </p:cBhvr>
                                      <p:tavLst>
                                        <p:tav tm="0">
                                          <p:val>
                                            <p:strVal val="#ppt_y-.1"/>
                                          </p:val>
                                        </p:tav>
                                        <p:tav tm="100000">
                                          <p:val>
                                            <p:strVal val="#ppt_y"/>
                                          </p:val>
                                        </p:tav>
                                      </p:tavLst>
                                    </p:anim>
                                  </p:childTnLst>
                                </p:cTn>
                              </p:par>
                              <p:par>
                                <p:cTn id="18" presetID="47" presetClass="entr" presetSubtype="0" fill="hold" nodeType="with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fade">
                                      <p:cBhvr>
                                        <p:cTn id="20" dur="1000"/>
                                        <p:tgtEl>
                                          <p:spTgt spid="19"/>
                                        </p:tgtEl>
                                      </p:cBhvr>
                                    </p:animEffect>
                                    <p:anim calcmode="lin" valueType="num">
                                      <p:cBhvr>
                                        <p:cTn id="21" dur="1000" fill="hold"/>
                                        <p:tgtEl>
                                          <p:spTgt spid="19"/>
                                        </p:tgtEl>
                                        <p:attrNameLst>
                                          <p:attrName>ppt_x</p:attrName>
                                        </p:attrNameLst>
                                      </p:cBhvr>
                                      <p:tavLst>
                                        <p:tav tm="0">
                                          <p:val>
                                            <p:strVal val="#ppt_x"/>
                                          </p:val>
                                        </p:tav>
                                        <p:tav tm="100000">
                                          <p:val>
                                            <p:strVal val="#ppt_x"/>
                                          </p:val>
                                        </p:tav>
                                      </p:tavLst>
                                    </p:anim>
                                    <p:anim calcmode="lin" valueType="num">
                                      <p:cBhvr>
                                        <p:cTn id="22" dur="1000" fill="hold"/>
                                        <p:tgtEl>
                                          <p:spTgt spid="19"/>
                                        </p:tgtEl>
                                        <p:attrNameLst>
                                          <p:attrName>ppt_y</p:attrName>
                                        </p:attrNameLst>
                                      </p:cBhvr>
                                      <p:tavLst>
                                        <p:tav tm="0">
                                          <p:val>
                                            <p:strVal val="#ppt_y-.1"/>
                                          </p:val>
                                        </p:tav>
                                        <p:tav tm="100000">
                                          <p:val>
                                            <p:strVal val="#ppt_y"/>
                                          </p:val>
                                        </p:tav>
                                      </p:tavLst>
                                    </p:anim>
                                  </p:childTnLst>
                                </p:cTn>
                              </p:par>
                              <p:par>
                                <p:cTn id="23" presetID="47" presetClass="entr" presetSubtype="0" fill="hold" nodeType="with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fade">
                                      <p:cBhvr>
                                        <p:cTn id="25" dur="1000"/>
                                        <p:tgtEl>
                                          <p:spTgt spid="22"/>
                                        </p:tgtEl>
                                      </p:cBhvr>
                                    </p:animEffect>
                                    <p:anim calcmode="lin" valueType="num">
                                      <p:cBhvr>
                                        <p:cTn id="26" dur="1000" fill="hold"/>
                                        <p:tgtEl>
                                          <p:spTgt spid="22"/>
                                        </p:tgtEl>
                                        <p:attrNameLst>
                                          <p:attrName>ppt_x</p:attrName>
                                        </p:attrNameLst>
                                      </p:cBhvr>
                                      <p:tavLst>
                                        <p:tav tm="0">
                                          <p:val>
                                            <p:strVal val="#ppt_x"/>
                                          </p:val>
                                        </p:tav>
                                        <p:tav tm="100000">
                                          <p:val>
                                            <p:strVal val="#ppt_x"/>
                                          </p:val>
                                        </p:tav>
                                      </p:tavLst>
                                    </p:anim>
                                    <p:anim calcmode="lin" valueType="num">
                                      <p:cBhvr>
                                        <p:cTn id="27" dur="1000" fill="hold"/>
                                        <p:tgtEl>
                                          <p:spTgt spid="22"/>
                                        </p:tgtEl>
                                        <p:attrNameLst>
                                          <p:attrName>ppt_y</p:attrName>
                                        </p:attrNameLst>
                                      </p:cBhvr>
                                      <p:tavLst>
                                        <p:tav tm="0">
                                          <p:val>
                                            <p:strVal val="#ppt_y-.1"/>
                                          </p:val>
                                        </p:tav>
                                        <p:tav tm="100000">
                                          <p:val>
                                            <p:strVal val="#ppt_y"/>
                                          </p:val>
                                        </p:tav>
                                      </p:tavLst>
                                    </p:anim>
                                  </p:childTnLst>
                                </p:cTn>
                              </p:par>
                              <p:par>
                                <p:cTn id="28" presetID="47" presetClass="entr" presetSubtype="0" fill="hold" nodeType="with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1000"/>
                                        <p:tgtEl>
                                          <p:spTgt spid="25"/>
                                        </p:tgtEl>
                                      </p:cBhvr>
                                    </p:animEffect>
                                    <p:anim calcmode="lin" valueType="num">
                                      <p:cBhvr>
                                        <p:cTn id="31" dur="1000" fill="hold"/>
                                        <p:tgtEl>
                                          <p:spTgt spid="25"/>
                                        </p:tgtEl>
                                        <p:attrNameLst>
                                          <p:attrName>ppt_x</p:attrName>
                                        </p:attrNameLst>
                                      </p:cBhvr>
                                      <p:tavLst>
                                        <p:tav tm="0">
                                          <p:val>
                                            <p:strVal val="#ppt_x"/>
                                          </p:val>
                                        </p:tav>
                                        <p:tav tm="100000">
                                          <p:val>
                                            <p:strVal val="#ppt_x"/>
                                          </p:val>
                                        </p:tav>
                                      </p:tavLst>
                                    </p:anim>
                                    <p:anim calcmode="lin" valueType="num">
                                      <p:cBhvr>
                                        <p:cTn id="32" dur="1000" fill="hold"/>
                                        <p:tgtEl>
                                          <p:spTgt spid="25"/>
                                        </p:tgtEl>
                                        <p:attrNameLst>
                                          <p:attrName>ppt_y</p:attrName>
                                        </p:attrNameLst>
                                      </p:cBhvr>
                                      <p:tavLst>
                                        <p:tav tm="0">
                                          <p:val>
                                            <p:strVal val="#ppt_y-.1"/>
                                          </p:val>
                                        </p:tav>
                                        <p:tav tm="100000">
                                          <p:val>
                                            <p:strVal val="#ppt_y"/>
                                          </p:val>
                                        </p:tav>
                                      </p:tavLst>
                                    </p:anim>
                                  </p:childTnLst>
                                </p:cTn>
                              </p:par>
                              <p:par>
                                <p:cTn id="33" presetID="47" presetClass="entr" presetSubtype="0" fill="hold" nodeType="withEffect">
                                  <p:stCondLst>
                                    <p:cond delay="0"/>
                                  </p:stCondLst>
                                  <p:childTnLst>
                                    <p:set>
                                      <p:cBhvr>
                                        <p:cTn id="34" dur="1" fill="hold">
                                          <p:stCondLst>
                                            <p:cond delay="0"/>
                                          </p:stCondLst>
                                        </p:cTn>
                                        <p:tgtEl>
                                          <p:spTgt spid="28"/>
                                        </p:tgtEl>
                                        <p:attrNameLst>
                                          <p:attrName>style.visibility</p:attrName>
                                        </p:attrNameLst>
                                      </p:cBhvr>
                                      <p:to>
                                        <p:strVal val="visible"/>
                                      </p:to>
                                    </p:set>
                                    <p:animEffect transition="in" filter="fade">
                                      <p:cBhvr>
                                        <p:cTn id="35" dur="1000"/>
                                        <p:tgtEl>
                                          <p:spTgt spid="28"/>
                                        </p:tgtEl>
                                      </p:cBhvr>
                                    </p:animEffect>
                                    <p:anim calcmode="lin" valueType="num">
                                      <p:cBhvr>
                                        <p:cTn id="36" dur="1000" fill="hold"/>
                                        <p:tgtEl>
                                          <p:spTgt spid="28"/>
                                        </p:tgtEl>
                                        <p:attrNameLst>
                                          <p:attrName>ppt_x</p:attrName>
                                        </p:attrNameLst>
                                      </p:cBhvr>
                                      <p:tavLst>
                                        <p:tav tm="0">
                                          <p:val>
                                            <p:strVal val="#ppt_x"/>
                                          </p:val>
                                        </p:tav>
                                        <p:tav tm="100000">
                                          <p:val>
                                            <p:strVal val="#ppt_x"/>
                                          </p:val>
                                        </p:tav>
                                      </p:tavLst>
                                    </p:anim>
                                    <p:anim calcmode="lin" valueType="num">
                                      <p:cBhvr>
                                        <p:cTn id="37" dur="1000" fill="hold"/>
                                        <p:tgtEl>
                                          <p:spTgt spid="28"/>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14" presetClass="entr" presetSubtype="10"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randombar(horizontal)">
                                      <p:cBhvr>
                                        <p:cTn id="41" dur="500"/>
                                        <p:tgtEl>
                                          <p:spTgt spid="33"/>
                                        </p:tgtEl>
                                      </p:cBhvr>
                                    </p:animEffect>
                                  </p:childTnLst>
                                </p:cTn>
                              </p:par>
                              <p:par>
                                <p:cTn id="42" presetID="14" presetClass="entr" presetSubtype="10" fill="hold" grpId="0" nodeType="withEffect">
                                  <p:stCondLst>
                                    <p:cond delay="0"/>
                                  </p:stCondLst>
                                  <p:childTnLst>
                                    <p:set>
                                      <p:cBhvr>
                                        <p:cTn id="43" dur="1" fill="hold">
                                          <p:stCondLst>
                                            <p:cond delay="0"/>
                                          </p:stCondLst>
                                        </p:cTn>
                                        <p:tgtEl>
                                          <p:spTgt spid="32"/>
                                        </p:tgtEl>
                                        <p:attrNameLst>
                                          <p:attrName>style.visibility</p:attrName>
                                        </p:attrNameLst>
                                      </p:cBhvr>
                                      <p:to>
                                        <p:strVal val="visible"/>
                                      </p:to>
                                    </p:set>
                                    <p:animEffect transition="in" filter="randombar(horizontal)">
                                      <p:cBhvr>
                                        <p:cTn id="44" dur="500"/>
                                        <p:tgtEl>
                                          <p:spTgt spid="32"/>
                                        </p:tgtEl>
                                      </p:cBhvr>
                                    </p:animEffect>
                                  </p:childTnLst>
                                </p:cTn>
                              </p:par>
                              <p:par>
                                <p:cTn id="45" presetID="14" presetClass="entr" presetSubtype="10" fill="hold" grpId="0" nodeType="with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randombar(horizontal)">
                                      <p:cBhvr>
                                        <p:cTn id="47" dur="500"/>
                                        <p:tgtEl>
                                          <p:spTgt spid="34"/>
                                        </p:tgtEl>
                                      </p:cBhvr>
                                    </p:animEffect>
                                  </p:childTnLst>
                                </p:cTn>
                              </p:par>
                            </p:childTnLst>
                          </p:cTn>
                        </p:par>
                        <p:par>
                          <p:cTn id="48" fill="hold">
                            <p:stCondLst>
                              <p:cond delay="3500"/>
                            </p:stCondLst>
                            <p:childTnLst>
                              <p:par>
                                <p:cTn id="49" presetID="14" presetClass="entr" presetSubtype="10"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randombar(horizontal)">
                                      <p:cBhvr>
                                        <p:cTn id="51" dur="500"/>
                                        <p:tgtEl>
                                          <p:spTgt spid="31"/>
                                        </p:tgtEl>
                                      </p:cBhvr>
                                    </p:animEffect>
                                  </p:childTnLst>
                                </p:cTn>
                              </p:par>
                            </p:childTnLst>
                          </p:cTn>
                        </p:par>
                        <p:par>
                          <p:cTn id="52" fill="hold">
                            <p:stCondLst>
                              <p:cond delay="4000"/>
                            </p:stCondLst>
                            <p:childTnLst>
                              <p:par>
                                <p:cTn id="53" presetID="16" presetClass="entr" presetSubtype="37"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barn(outVertical)">
                                      <p:cBhvr>
                                        <p:cTn id="5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31" grpId="0"/>
      <p:bldP spid="32" grpId="0"/>
      <p:bldP spid="33" grpId="0"/>
      <p:bldP spid="3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338" name="组合 79"/>
          <p:cNvGrpSpPr/>
          <p:nvPr/>
        </p:nvGrpSpPr>
        <p:grpSpPr bwMode="auto">
          <a:xfrm>
            <a:off x="692150" y="333375"/>
            <a:ext cx="1163638" cy="1165225"/>
            <a:chOff x="6379729" y="2488774"/>
            <a:chExt cx="2513016" cy="2513016"/>
          </a:xfrm>
        </p:grpSpPr>
        <p:sp>
          <p:nvSpPr>
            <p:cNvPr id="3" name="任意多边形 82"/>
            <p:cNvSpPr/>
            <p:nvPr/>
          </p:nvSpPr>
          <p:spPr>
            <a:xfrm rot="3738964">
              <a:off x="6379728" y="2488775"/>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eaLnBrk="1" hangingPunct="1">
                <a:defRPr/>
              </a:pPr>
              <a:endParaRPr lang="zh-CN" altLang="en-US" kern="0">
                <a:solidFill>
                  <a:srgbClr val="FFFFFF"/>
                </a:solidFill>
                <a:latin typeface="Arial" panose="020B0604020202020204"/>
                <a:ea typeface="宋体" panose="02010600030101010101" pitchFamily="2" charset="-122"/>
              </a:endParaRPr>
            </a:p>
          </p:txBody>
        </p:sp>
        <p:sp>
          <p:nvSpPr>
            <p:cNvPr id="4" name="任意多边形 83"/>
            <p:cNvSpPr/>
            <p:nvPr/>
          </p:nvSpPr>
          <p:spPr>
            <a:xfrm rot="16377237">
              <a:off x="6409518" y="2506880"/>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endParaRPr lang="zh-CN" altLang="en-US" kern="0" dirty="0" smtClean="0">
                <a:solidFill>
                  <a:srgbClr val="FFFFFF"/>
                </a:solidFill>
              </a:endParaRPr>
            </a:p>
          </p:txBody>
        </p:sp>
      </p:grpSp>
      <p:sp>
        <p:nvSpPr>
          <p:cNvPr id="14339" name="文本框 4"/>
          <p:cNvSpPr txBox="1">
            <a:spLocks noChangeArrowheads="1"/>
          </p:cNvSpPr>
          <p:nvPr/>
        </p:nvSpPr>
        <p:spPr bwMode="auto">
          <a:xfrm>
            <a:off x="677863" y="611188"/>
            <a:ext cx="1208087"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微软雅黑" panose="020B0503020204020204" pitchFamily="34" charset="-122"/>
                <a:ea typeface="微软雅黑" panose="020B0503020204020204" pitchFamily="34" charset="-122"/>
              </a:defRPr>
            </a:lvl1pPr>
            <a:lvl2pPr marL="742950" indent="-285750">
              <a:defRPr>
                <a:solidFill>
                  <a:schemeClr val="tx1"/>
                </a:solidFill>
                <a:latin typeface="微软雅黑" panose="020B0503020204020204" pitchFamily="34" charset="-122"/>
                <a:ea typeface="微软雅黑" panose="020B0503020204020204" pitchFamily="34" charset="-122"/>
              </a:defRPr>
            </a:lvl2pPr>
            <a:lvl3pPr marL="1143000" indent="-228600">
              <a:defRPr>
                <a:solidFill>
                  <a:schemeClr val="tx1"/>
                </a:solidFill>
                <a:latin typeface="微软雅黑" panose="020B0503020204020204" pitchFamily="34" charset="-122"/>
                <a:ea typeface="微软雅黑" panose="020B0503020204020204" pitchFamily="34" charset="-122"/>
              </a:defRPr>
            </a:lvl3pPr>
            <a:lvl4pPr marL="1600200" indent="-228600">
              <a:defRPr>
                <a:solidFill>
                  <a:schemeClr val="tx1"/>
                </a:solidFill>
                <a:latin typeface="微软雅黑" panose="020B0503020204020204" pitchFamily="34" charset="-122"/>
                <a:ea typeface="微软雅黑" panose="020B0503020204020204" pitchFamily="34" charset="-122"/>
              </a:defRPr>
            </a:lvl4pPr>
            <a:lvl5pPr marL="2057400" indent="-228600">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9pPr>
          </a:lstStyle>
          <a:p>
            <a:pPr algn="ctr" eaLnBrk="1" hangingPunct="1"/>
            <a:r>
              <a:rPr lang="en-US" altLang="zh-CN" sz="3600" b="1">
                <a:solidFill>
                  <a:schemeClr val="accent1"/>
                </a:solidFill>
              </a:rPr>
              <a:t>4</a:t>
            </a:r>
            <a:endParaRPr lang="zh-CN" altLang="en-US" sz="3600" b="1">
              <a:solidFill>
                <a:schemeClr val="accent1"/>
              </a:solidFill>
            </a:endParaRPr>
          </a:p>
        </p:txBody>
      </p:sp>
      <p:cxnSp>
        <p:nvCxnSpPr>
          <p:cNvPr id="7" name="直接连接符 6"/>
          <p:cNvCxnSpPr/>
          <p:nvPr/>
        </p:nvCxnSpPr>
        <p:spPr>
          <a:xfrm flipV="1">
            <a:off x="2249488" y="892175"/>
            <a:ext cx="2938462" cy="42863"/>
          </a:xfrm>
          <a:prstGeom prst="line">
            <a:avLst/>
          </a:prstGeom>
          <a:ln>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8" name="TextBox 12"/>
          <p:cNvSpPr txBox="1"/>
          <p:nvPr/>
        </p:nvSpPr>
        <p:spPr>
          <a:xfrm>
            <a:off x="5376863" y="550863"/>
            <a:ext cx="4979987" cy="708025"/>
          </a:xfrm>
          <a:prstGeom prst="rect">
            <a:avLst/>
          </a:prstGeom>
          <a:noFill/>
        </p:spPr>
        <p:txBody>
          <a:bodyPr wrap="none">
            <a:spAutoFit/>
          </a:bodyPr>
          <a:lstStyle/>
          <a:p>
            <a:pPr eaLnBrk="1" fontAlgn="auto" hangingPunct="1">
              <a:spcBef>
                <a:spcPts val="0"/>
              </a:spcBef>
              <a:spcAft>
                <a:spcPts val="0"/>
              </a:spcAft>
              <a:defRPr/>
            </a:pPr>
            <a:r>
              <a:rPr lang="en-US" sz="4000" b="1" dirty="0">
                <a:solidFill>
                  <a:schemeClr val="accent1"/>
                </a:solidFill>
                <a:latin typeface="+mj-lt"/>
                <a:ea typeface="+mn-ea"/>
              </a:rPr>
              <a:t>UES POWERPOINT</a:t>
            </a:r>
            <a:endParaRPr lang="en-US" sz="4000" b="1" dirty="0">
              <a:solidFill>
                <a:schemeClr val="accent1"/>
              </a:solidFill>
              <a:latin typeface="+mj-lt"/>
              <a:ea typeface="+mn-ea"/>
            </a:endParaRPr>
          </a:p>
        </p:txBody>
      </p:sp>
      <p:sp>
        <p:nvSpPr>
          <p:cNvPr id="9" name="Rectangle 16"/>
          <p:cNvSpPr/>
          <p:nvPr/>
        </p:nvSpPr>
        <p:spPr>
          <a:xfrm>
            <a:off x="0" y="1971675"/>
            <a:ext cx="12192000" cy="3240088"/>
          </a:xfrm>
          <a:prstGeom prst="rect">
            <a:avLst/>
          </a:prstGeom>
          <a:blipFill dpi="0" rotWithShape="1">
            <a:blip r:embed="rId1">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vi-VN"/>
          </a:p>
        </p:txBody>
      </p:sp>
      <p:grpSp>
        <p:nvGrpSpPr>
          <p:cNvPr id="14343" name="Group 4"/>
          <p:cNvGrpSpPr/>
          <p:nvPr/>
        </p:nvGrpSpPr>
        <p:grpSpPr bwMode="auto">
          <a:xfrm>
            <a:off x="7062788" y="2470150"/>
            <a:ext cx="5010150" cy="2670175"/>
            <a:chOff x="3937441" y="1178069"/>
            <a:chExt cx="8247063" cy="4394994"/>
          </a:xfrm>
        </p:grpSpPr>
        <p:sp>
          <p:nvSpPr>
            <p:cNvPr id="11" name="AutoShape 2"/>
            <p:cNvSpPr/>
            <p:nvPr/>
          </p:nvSpPr>
          <p:spPr bwMode="auto">
            <a:xfrm>
              <a:off x="4852039" y="1178069"/>
              <a:ext cx="6407414" cy="428002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0453"/>
                  </a:moveTo>
                  <a:cubicBezTo>
                    <a:pt x="21600" y="21086"/>
                    <a:pt x="21251" y="21599"/>
                    <a:pt x="20820" y="21599"/>
                  </a:cubicBezTo>
                  <a:lnTo>
                    <a:pt x="779" y="21599"/>
                  </a:lnTo>
                  <a:cubicBezTo>
                    <a:pt x="348" y="21599"/>
                    <a:pt x="0" y="21086"/>
                    <a:pt x="0" y="20453"/>
                  </a:cubicBezTo>
                  <a:lnTo>
                    <a:pt x="0" y="1146"/>
                  </a:lnTo>
                  <a:cubicBezTo>
                    <a:pt x="0" y="513"/>
                    <a:pt x="348" y="0"/>
                    <a:pt x="779" y="0"/>
                  </a:cubicBezTo>
                  <a:lnTo>
                    <a:pt x="20820" y="0"/>
                  </a:lnTo>
                  <a:cubicBezTo>
                    <a:pt x="21251" y="0"/>
                    <a:pt x="21600" y="513"/>
                    <a:pt x="21600" y="1146"/>
                  </a:cubicBezTo>
                  <a:cubicBezTo>
                    <a:pt x="21600" y="1146"/>
                    <a:pt x="21600" y="20453"/>
                    <a:pt x="21600" y="20453"/>
                  </a:cubicBezTo>
                  <a:close/>
                </a:path>
              </a:pathLst>
            </a:custGeom>
            <a:solidFill>
              <a:srgbClr val="484849"/>
            </a:solidFill>
            <a:ln w="38100" cap="flat" cmpd="sng">
              <a:solidFill>
                <a:srgbClr val="6E6D6E"/>
              </a:solidFill>
              <a:prstDash val="solid"/>
              <a:miter lim="0"/>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9050" tIns="19050" rIns="19050" bIns="19050" anchor="ctr"/>
            <a:lstStyle>
              <a:lvl1pPr defTabSz="457200">
                <a:defRPr sz="5600">
                  <a:solidFill>
                    <a:srgbClr val="000000"/>
                  </a:solidFill>
                  <a:latin typeface="Gill Sans" charset="0"/>
                  <a:ea typeface="Gill Sans" charset="0"/>
                  <a:cs typeface="Gill Sans" charset="0"/>
                  <a:sym typeface="Gill Sans" charset="0"/>
                </a:defRPr>
              </a:lvl1pPr>
              <a:lvl2pPr defTabSz="457200">
                <a:defRPr sz="5600">
                  <a:solidFill>
                    <a:srgbClr val="000000"/>
                  </a:solidFill>
                  <a:latin typeface="Gill Sans" charset="0"/>
                  <a:ea typeface="Gill Sans" charset="0"/>
                  <a:cs typeface="Gill Sans" charset="0"/>
                  <a:sym typeface="Gill Sans" charset="0"/>
                </a:defRPr>
              </a:lvl2pPr>
              <a:lvl3pPr defTabSz="457200">
                <a:defRPr sz="5600">
                  <a:solidFill>
                    <a:srgbClr val="000000"/>
                  </a:solidFill>
                  <a:latin typeface="Gill Sans" charset="0"/>
                  <a:ea typeface="Gill Sans" charset="0"/>
                  <a:cs typeface="Gill Sans" charset="0"/>
                  <a:sym typeface="Gill Sans" charset="0"/>
                </a:defRPr>
              </a:lvl3pPr>
              <a:lvl4pPr defTabSz="457200">
                <a:defRPr sz="5600">
                  <a:solidFill>
                    <a:srgbClr val="000000"/>
                  </a:solidFill>
                  <a:latin typeface="Gill Sans" charset="0"/>
                  <a:ea typeface="Gill Sans" charset="0"/>
                  <a:cs typeface="Gill Sans" charset="0"/>
                  <a:sym typeface="Gill Sans" charset="0"/>
                </a:defRPr>
              </a:lvl4pPr>
              <a:lvl5pPr defTabSz="457200">
                <a:defRPr sz="5600">
                  <a:solidFill>
                    <a:srgbClr val="000000"/>
                  </a:solidFill>
                  <a:latin typeface="Gill Sans" charset="0"/>
                  <a:ea typeface="Gill Sans" charset="0"/>
                  <a:cs typeface="Gill Sans" charset="0"/>
                  <a:sym typeface="Gill Sans" charset="0"/>
                </a:defRPr>
              </a:lvl5pPr>
              <a:lvl6pPr marL="18288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6pPr>
              <a:lvl7pPr marL="22860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7pPr>
              <a:lvl8pPr marL="27432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8pPr>
              <a:lvl9pPr marL="32004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9pPr>
            </a:lstStyle>
            <a:p>
              <a:pPr algn="ctr" eaLnBrk="1" fontAlgn="auto" hangingPunct="1">
                <a:spcBef>
                  <a:spcPts val="0"/>
                </a:spcBef>
                <a:spcAft>
                  <a:spcPts val="0"/>
                </a:spcAft>
                <a:defRPr/>
              </a:pPr>
              <a:endParaRPr lang="en-US" sz="1500">
                <a:solidFill>
                  <a:srgbClr val="FFFFFF"/>
                </a:solidFill>
                <a:effectLst>
                  <a:outerShdw blurRad="38100" dist="38100" dir="2700000" algn="tl">
                    <a:srgbClr val="000000"/>
                  </a:outerShdw>
                </a:effectLst>
              </a:endParaRPr>
            </a:p>
          </p:txBody>
        </p:sp>
        <p:sp>
          <p:nvSpPr>
            <p:cNvPr id="12" name="AutoShape 3"/>
            <p:cNvSpPr/>
            <p:nvPr/>
          </p:nvSpPr>
          <p:spPr bwMode="auto">
            <a:xfrm>
              <a:off x="4870330" y="1191135"/>
              <a:ext cx="5093006" cy="428002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599"/>
                  </a:moveTo>
                  <a:lnTo>
                    <a:pt x="980" y="21599"/>
                  </a:lnTo>
                  <a:cubicBezTo>
                    <a:pt x="438" y="21599"/>
                    <a:pt x="0" y="21086"/>
                    <a:pt x="0" y="20453"/>
                  </a:cubicBezTo>
                  <a:lnTo>
                    <a:pt x="0" y="1146"/>
                  </a:lnTo>
                  <a:cubicBezTo>
                    <a:pt x="0" y="513"/>
                    <a:pt x="438" y="0"/>
                    <a:pt x="980" y="0"/>
                  </a:cubicBezTo>
                  <a:lnTo>
                    <a:pt x="15217" y="0"/>
                  </a:lnTo>
                  <a:cubicBezTo>
                    <a:pt x="15217" y="0"/>
                    <a:pt x="21600" y="21599"/>
                    <a:pt x="21600" y="21599"/>
                  </a:cubicBezTo>
                  <a:close/>
                </a:path>
              </a:pathLst>
            </a:custGeom>
            <a:solidFill>
              <a:srgbClr val="424242"/>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9050" tIns="19050" rIns="19050" bIns="19050" anchor="ctr"/>
            <a:lstStyle>
              <a:lvl1pPr defTabSz="457200">
                <a:defRPr sz="5600">
                  <a:solidFill>
                    <a:srgbClr val="000000"/>
                  </a:solidFill>
                  <a:latin typeface="Gill Sans" charset="0"/>
                  <a:ea typeface="Gill Sans" charset="0"/>
                  <a:cs typeface="Gill Sans" charset="0"/>
                  <a:sym typeface="Gill Sans" charset="0"/>
                </a:defRPr>
              </a:lvl1pPr>
              <a:lvl2pPr defTabSz="457200">
                <a:defRPr sz="5600">
                  <a:solidFill>
                    <a:srgbClr val="000000"/>
                  </a:solidFill>
                  <a:latin typeface="Gill Sans" charset="0"/>
                  <a:ea typeface="Gill Sans" charset="0"/>
                  <a:cs typeface="Gill Sans" charset="0"/>
                  <a:sym typeface="Gill Sans" charset="0"/>
                </a:defRPr>
              </a:lvl2pPr>
              <a:lvl3pPr defTabSz="457200">
                <a:defRPr sz="5600">
                  <a:solidFill>
                    <a:srgbClr val="000000"/>
                  </a:solidFill>
                  <a:latin typeface="Gill Sans" charset="0"/>
                  <a:ea typeface="Gill Sans" charset="0"/>
                  <a:cs typeface="Gill Sans" charset="0"/>
                  <a:sym typeface="Gill Sans" charset="0"/>
                </a:defRPr>
              </a:lvl3pPr>
              <a:lvl4pPr defTabSz="457200">
                <a:defRPr sz="5600">
                  <a:solidFill>
                    <a:srgbClr val="000000"/>
                  </a:solidFill>
                  <a:latin typeface="Gill Sans" charset="0"/>
                  <a:ea typeface="Gill Sans" charset="0"/>
                  <a:cs typeface="Gill Sans" charset="0"/>
                  <a:sym typeface="Gill Sans" charset="0"/>
                </a:defRPr>
              </a:lvl4pPr>
              <a:lvl5pPr defTabSz="457200">
                <a:defRPr sz="5600">
                  <a:solidFill>
                    <a:srgbClr val="000000"/>
                  </a:solidFill>
                  <a:latin typeface="Gill Sans" charset="0"/>
                  <a:ea typeface="Gill Sans" charset="0"/>
                  <a:cs typeface="Gill Sans" charset="0"/>
                  <a:sym typeface="Gill Sans" charset="0"/>
                </a:defRPr>
              </a:lvl5pPr>
              <a:lvl6pPr marL="18288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6pPr>
              <a:lvl7pPr marL="22860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7pPr>
              <a:lvl8pPr marL="27432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8pPr>
              <a:lvl9pPr marL="32004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9pPr>
            </a:lstStyle>
            <a:p>
              <a:pPr algn="ctr" eaLnBrk="1" fontAlgn="auto" hangingPunct="1">
                <a:spcBef>
                  <a:spcPts val="0"/>
                </a:spcBef>
                <a:spcAft>
                  <a:spcPts val="0"/>
                </a:spcAft>
                <a:defRPr/>
              </a:pPr>
              <a:endParaRPr lang="en-US" sz="1500">
                <a:solidFill>
                  <a:srgbClr val="FFFFFF"/>
                </a:solidFill>
                <a:effectLst>
                  <a:outerShdw blurRad="38100" dist="38100" dir="2700000" algn="tl">
                    <a:srgbClr val="000000"/>
                  </a:outerShdw>
                </a:effectLst>
              </a:endParaRPr>
            </a:p>
          </p:txBody>
        </p:sp>
        <p:sp>
          <p:nvSpPr>
            <p:cNvPr id="13" name="AutoShape 4"/>
            <p:cNvSpPr/>
            <p:nvPr/>
          </p:nvSpPr>
          <p:spPr bwMode="auto">
            <a:xfrm>
              <a:off x="8058359" y="1214650"/>
              <a:ext cx="109752" cy="10713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10794"/>
                  </a:moveTo>
                  <a:cubicBezTo>
                    <a:pt x="21600" y="16761"/>
                    <a:pt x="16755" y="21599"/>
                    <a:pt x="10791" y="21599"/>
                  </a:cubicBezTo>
                  <a:cubicBezTo>
                    <a:pt x="4831" y="21599"/>
                    <a:pt x="0" y="16761"/>
                    <a:pt x="0" y="10794"/>
                  </a:cubicBezTo>
                  <a:cubicBezTo>
                    <a:pt x="0" y="4832"/>
                    <a:pt x="4831" y="0"/>
                    <a:pt x="10791" y="0"/>
                  </a:cubicBezTo>
                  <a:cubicBezTo>
                    <a:pt x="16755" y="0"/>
                    <a:pt x="21600" y="4832"/>
                    <a:pt x="21600" y="10794"/>
                  </a:cubicBezTo>
                  <a:close/>
                </a:path>
              </a:pathLst>
            </a:custGeom>
            <a:solidFill>
              <a:srgbClr val="232323"/>
            </a:solidFill>
            <a:ln w="12700" cap="flat" cmpd="sng">
              <a:solidFill>
                <a:srgbClr val="232323"/>
              </a:solidFill>
              <a:prstDash val="solid"/>
              <a:miter lim="0"/>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9050" tIns="19050" rIns="19050" bIns="19050" anchor="ctr"/>
            <a:lstStyle>
              <a:lvl1pPr defTabSz="457200">
                <a:defRPr sz="5600">
                  <a:solidFill>
                    <a:srgbClr val="000000"/>
                  </a:solidFill>
                  <a:latin typeface="Gill Sans" charset="0"/>
                  <a:ea typeface="Gill Sans" charset="0"/>
                  <a:cs typeface="Gill Sans" charset="0"/>
                  <a:sym typeface="Gill Sans" charset="0"/>
                </a:defRPr>
              </a:lvl1pPr>
              <a:lvl2pPr defTabSz="457200">
                <a:defRPr sz="5600">
                  <a:solidFill>
                    <a:srgbClr val="000000"/>
                  </a:solidFill>
                  <a:latin typeface="Gill Sans" charset="0"/>
                  <a:ea typeface="Gill Sans" charset="0"/>
                  <a:cs typeface="Gill Sans" charset="0"/>
                  <a:sym typeface="Gill Sans" charset="0"/>
                </a:defRPr>
              </a:lvl2pPr>
              <a:lvl3pPr defTabSz="457200">
                <a:defRPr sz="5600">
                  <a:solidFill>
                    <a:srgbClr val="000000"/>
                  </a:solidFill>
                  <a:latin typeface="Gill Sans" charset="0"/>
                  <a:ea typeface="Gill Sans" charset="0"/>
                  <a:cs typeface="Gill Sans" charset="0"/>
                  <a:sym typeface="Gill Sans" charset="0"/>
                </a:defRPr>
              </a:lvl3pPr>
              <a:lvl4pPr defTabSz="457200">
                <a:defRPr sz="5600">
                  <a:solidFill>
                    <a:srgbClr val="000000"/>
                  </a:solidFill>
                  <a:latin typeface="Gill Sans" charset="0"/>
                  <a:ea typeface="Gill Sans" charset="0"/>
                  <a:cs typeface="Gill Sans" charset="0"/>
                  <a:sym typeface="Gill Sans" charset="0"/>
                </a:defRPr>
              </a:lvl4pPr>
              <a:lvl5pPr defTabSz="457200">
                <a:defRPr sz="5600">
                  <a:solidFill>
                    <a:srgbClr val="000000"/>
                  </a:solidFill>
                  <a:latin typeface="Gill Sans" charset="0"/>
                  <a:ea typeface="Gill Sans" charset="0"/>
                  <a:cs typeface="Gill Sans" charset="0"/>
                  <a:sym typeface="Gill Sans" charset="0"/>
                </a:defRPr>
              </a:lvl5pPr>
              <a:lvl6pPr marL="18288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6pPr>
              <a:lvl7pPr marL="22860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7pPr>
              <a:lvl8pPr marL="27432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8pPr>
              <a:lvl9pPr marL="32004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9pPr>
            </a:lstStyle>
            <a:p>
              <a:pPr algn="ctr" eaLnBrk="1" fontAlgn="auto" hangingPunct="1">
                <a:spcBef>
                  <a:spcPts val="0"/>
                </a:spcBef>
                <a:spcAft>
                  <a:spcPts val="0"/>
                </a:spcAft>
                <a:defRPr/>
              </a:pPr>
              <a:endParaRPr lang="en-US" sz="1500">
                <a:solidFill>
                  <a:srgbClr val="FFFFFF"/>
                </a:solidFill>
                <a:effectLst>
                  <a:outerShdw blurRad="38100" dist="38100" dir="2700000" algn="tl">
                    <a:srgbClr val="000000"/>
                  </a:outerShdw>
                </a:effectLst>
              </a:endParaRPr>
            </a:p>
          </p:txBody>
        </p:sp>
        <p:sp>
          <p:nvSpPr>
            <p:cNvPr id="14" name="AutoShape 5"/>
            <p:cNvSpPr/>
            <p:nvPr/>
          </p:nvSpPr>
          <p:spPr bwMode="auto">
            <a:xfrm>
              <a:off x="5118579" y="1374042"/>
              <a:ext cx="5897851" cy="37522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21599"/>
                  </a:moveTo>
                  <a:lnTo>
                    <a:pt x="0" y="21599"/>
                  </a:lnTo>
                  <a:lnTo>
                    <a:pt x="0" y="0"/>
                  </a:lnTo>
                  <a:lnTo>
                    <a:pt x="21599" y="0"/>
                  </a:lnTo>
                  <a:cubicBezTo>
                    <a:pt x="21599" y="0"/>
                    <a:pt x="21599" y="21599"/>
                    <a:pt x="21599" y="21599"/>
                  </a:cubicBezTo>
                  <a:close/>
                </a:path>
              </a:pathLst>
            </a:custGeom>
            <a:solidFill>
              <a:srgbClr val="000000"/>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9050" tIns="19050" rIns="19050" bIns="19050" anchor="ctr"/>
            <a:lstStyle>
              <a:lvl1pPr defTabSz="457200">
                <a:defRPr sz="5600">
                  <a:solidFill>
                    <a:srgbClr val="000000"/>
                  </a:solidFill>
                  <a:latin typeface="Gill Sans" charset="0"/>
                  <a:ea typeface="Gill Sans" charset="0"/>
                  <a:cs typeface="Gill Sans" charset="0"/>
                  <a:sym typeface="Gill Sans" charset="0"/>
                </a:defRPr>
              </a:lvl1pPr>
              <a:lvl2pPr defTabSz="457200">
                <a:defRPr sz="5600">
                  <a:solidFill>
                    <a:srgbClr val="000000"/>
                  </a:solidFill>
                  <a:latin typeface="Gill Sans" charset="0"/>
                  <a:ea typeface="Gill Sans" charset="0"/>
                  <a:cs typeface="Gill Sans" charset="0"/>
                  <a:sym typeface="Gill Sans" charset="0"/>
                </a:defRPr>
              </a:lvl2pPr>
              <a:lvl3pPr defTabSz="457200">
                <a:defRPr sz="5600">
                  <a:solidFill>
                    <a:srgbClr val="000000"/>
                  </a:solidFill>
                  <a:latin typeface="Gill Sans" charset="0"/>
                  <a:ea typeface="Gill Sans" charset="0"/>
                  <a:cs typeface="Gill Sans" charset="0"/>
                  <a:sym typeface="Gill Sans" charset="0"/>
                </a:defRPr>
              </a:lvl3pPr>
              <a:lvl4pPr defTabSz="457200">
                <a:defRPr sz="5600">
                  <a:solidFill>
                    <a:srgbClr val="000000"/>
                  </a:solidFill>
                  <a:latin typeface="Gill Sans" charset="0"/>
                  <a:ea typeface="Gill Sans" charset="0"/>
                  <a:cs typeface="Gill Sans" charset="0"/>
                  <a:sym typeface="Gill Sans" charset="0"/>
                </a:defRPr>
              </a:lvl4pPr>
              <a:lvl5pPr defTabSz="457200">
                <a:defRPr sz="5600">
                  <a:solidFill>
                    <a:srgbClr val="000000"/>
                  </a:solidFill>
                  <a:latin typeface="Gill Sans" charset="0"/>
                  <a:ea typeface="Gill Sans" charset="0"/>
                  <a:cs typeface="Gill Sans" charset="0"/>
                  <a:sym typeface="Gill Sans" charset="0"/>
                </a:defRPr>
              </a:lvl5pPr>
              <a:lvl6pPr marL="18288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6pPr>
              <a:lvl7pPr marL="22860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7pPr>
              <a:lvl8pPr marL="27432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8pPr>
              <a:lvl9pPr marL="32004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9pPr>
            </a:lstStyle>
            <a:p>
              <a:pPr algn="ctr" eaLnBrk="1" fontAlgn="auto" hangingPunct="1">
                <a:spcBef>
                  <a:spcPts val="0"/>
                </a:spcBef>
                <a:spcAft>
                  <a:spcPts val="0"/>
                </a:spcAft>
                <a:defRPr/>
              </a:pPr>
              <a:endParaRPr lang="en-US" sz="1500">
                <a:solidFill>
                  <a:srgbClr val="FFFFFF"/>
                </a:solidFill>
                <a:effectLst>
                  <a:outerShdw blurRad="38100" dist="38100" dir="2700000" algn="tl">
                    <a:srgbClr val="DCDEE0"/>
                  </a:outerShdw>
                </a:effectLst>
              </a:endParaRPr>
            </a:p>
          </p:txBody>
        </p:sp>
        <p:sp>
          <p:nvSpPr>
            <p:cNvPr id="15" name="AutoShape 6"/>
            <p:cNvSpPr/>
            <p:nvPr/>
          </p:nvSpPr>
          <p:spPr bwMode="auto">
            <a:xfrm>
              <a:off x="3937441" y="5330059"/>
              <a:ext cx="8247063" cy="24300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999" y="0"/>
                  </a:moveTo>
                  <a:lnTo>
                    <a:pt x="20988" y="0"/>
                  </a:lnTo>
                  <a:lnTo>
                    <a:pt x="611" y="0"/>
                  </a:lnTo>
                  <a:lnTo>
                    <a:pt x="600" y="0"/>
                  </a:lnTo>
                  <a:cubicBezTo>
                    <a:pt x="268" y="0"/>
                    <a:pt x="0" y="4463"/>
                    <a:pt x="0" y="9970"/>
                  </a:cubicBezTo>
                  <a:lnTo>
                    <a:pt x="0" y="11632"/>
                  </a:lnTo>
                  <a:cubicBezTo>
                    <a:pt x="0" y="17137"/>
                    <a:pt x="268" y="21599"/>
                    <a:pt x="600" y="21599"/>
                  </a:cubicBezTo>
                  <a:lnTo>
                    <a:pt x="611" y="21599"/>
                  </a:lnTo>
                  <a:lnTo>
                    <a:pt x="20988" y="21599"/>
                  </a:lnTo>
                  <a:lnTo>
                    <a:pt x="20999" y="21599"/>
                  </a:lnTo>
                  <a:cubicBezTo>
                    <a:pt x="21331" y="21599"/>
                    <a:pt x="21600" y="17137"/>
                    <a:pt x="21600" y="11632"/>
                  </a:cubicBezTo>
                  <a:lnTo>
                    <a:pt x="21600" y="9970"/>
                  </a:lnTo>
                  <a:cubicBezTo>
                    <a:pt x="21600" y="4463"/>
                    <a:pt x="21331" y="0"/>
                    <a:pt x="20999" y="0"/>
                  </a:cubicBezTo>
                  <a:close/>
                </a:path>
              </a:pathLst>
            </a:custGeom>
            <a:solidFill>
              <a:schemeClr val="tx1">
                <a:lumMod val="50000"/>
                <a:lumOff val="50000"/>
              </a:schemeClr>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9050" tIns="19050" rIns="19050" bIns="19050" anchor="ctr"/>
            <a:lstStyle>
              <a:lvl1pPr defTabSz="457200">
                <a:defRPr sz="5600">
                  <a:solidFill>
                    <a:srgbClr val="000000"/>
                  </a:solidFill>
                  <a:latin typeface="Gill Sans" charset="0"/>
                  <a:ea typeface="Gill Sans" charset="0"/>
                  <a:cs typeface="Gill Sans" charset="0"/>
                  <a:sym typeface="Gill Sans" charset="0"/>
                </a:defRPr>
              </a:lvl1pPr>
              <a:lvl2pPr defTabSz="457200">
                <a:defRPr sz="5600">
                  <a:solidFill>
                    <a:srgbClr val="000000"/>
                  </a:solidFill>
                  <a:latin typeface="Gill Sans" charset="0"/>
                  <a:ea typeface="Gill Sans" charset="0"/>
                  <a:cs typeface="Gill Sans" charset="0"/>
                  <a:sym typeface="Gill Sans" charset="0"/>
                </a:defRPr>
              </a:lvl2pPr>
              <a:lvl3pPr defTabSz="457200">
                <a:defRPr sz="5600">
                  <a:solidFill>
                    <a:srgbClr val="000000"/>
                  </a:solidFill>
                  <a:latin typeface="Gill Sans" charset="0"/>
                  <a:ea typeface="Gill Sans" charset="0"/>
                  <a:cs typeface="Gill Sans" charset="0"/>
                  <a:sym typeface="Gill Sans" charset="0"/>
                </a:defRPr>
              </a:lvl3pPr>
              <a:lvl4pPr defTabSz="457200">
                <a:defRPr sz="5600">
                  <a:solidFill>
                    <a:srgbClr val="000000"/>
                  </a:solidFill>
                  <a:latin typeface="Gill Sans" charset="0"/>
                  <a:ea typeface="Gill Sans" charset="0"/>
                  <a:cs typeface="Gill Sans" charset="0"/>
                  <a:sym typeface="Gill Sans" charset="0"/>
                </a:defRPr>
              </a:lvl4pPr>
              <a:lvl5pPr defTabSz="457200">
                <a:defRPr sz="5600">
                  <a:solidFill>
                    <a:srgbClr val="000000"/>
                  </a:solidFill>
                  <a:latin typeface="Gill Sans" charset="0"/>
                  <a:ea typeface="Gill Sans" charset="0"/>
                  <a:cs typeface="Gill Sans" charset="0"/>
                  <a:sym typeface="Gill Sans" charset="0"/>
                </a:defRPr>
              </a:lvl5pPr>
              <a:lvl6pPr marL="18288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6pPr>
              <a:lvl7pPr marL="22860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7pPr>
              <a:lvl8pPr marL="27432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8pPr>
              <a:lvl9pPr marL="32004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9pPr>
            </a:lstStyle>
            <a:p>
              <a:pPr algn="ctr" eaLnBrk="1" fontAlgn="auto" hangingPunct="1">
                <a:spcBef>
                  <a:spcPts val="0"/>
                </a:spcBef>
                <a:spcAft>
                  <a:spcPts val="0"/>
                </a:spcAft>
                <a:defRPr/>
              </a:pPr>
              <a:endParaRPr lang="en-US" sz="1500">
                <a:solidFill>
                  <a:srgbClr val="FFFFFF"/>
                </a:solidFill>
                <a:effectLst>
                  <a:outerShdw blurRad="38100" dist="38100" dir="2700000" algn="tl">
                    <a:srgbClr val="000000"/>
                  </a:outerShdw>
                </a:effectLst>
              </a:endParaRPr>
            </a:p>
          </p:txBody>
        </p:sp>
        <p:sp>
          <p:nvSpPr>
            <p:cNvPr id="16" name="AutoShape 7"/>
            <p:cNvSpPr/>
            <p:nvPr/>
          </p:nvSpPr>
          <p:spPr bwMode="auto">
            <a:xfrm>
              <a:off x="3937441" y="5330059"/>
              <a:ext cx="8247063" cy="13064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ubicBezTo>
                    <a:pt x="0" y="21599"/>
                    <a:pt x="0" y="0"/>
                    <a:pt x="0" y="0"/>
                  </a:cubicBezTo>
                  <a:close/>
                </a:path>
              </a:pathLst>
            </a:custGeom>
            <a:solidFill>
              <a:schemeClr val="bg2">
                <a:lumMod val="75000"/>
              </a:schemeClr>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9050" tIns="19050" rIns="19050" bIns="19050" anchor="ctr"/>
            <a:lstStyle>
              <a:lvl1pPr defTabSz="457200">
                <a:defRPr sz="5600">
                  <a:solidFill>
                    <a:srgbClr val="000000"/>
                  </a:solidFill>
                  <a:latin typeface="Gill Sans" charset="0"/>
                  <a:ea typeface="Gill Sans" charset="0"/>
                  <a:cs typeface="Gill Sans" charset="0"/>
                  <a:sym typeface="Gill Sans" charset="0"/>
                </a:defRPr>
              </a:lvl1pPr>
              <a:lvl2pPr defTabSz="457200">
                <a:defRPr sz="5600">
                  <a:solidFill>
                    <a:srgbClr val="000000"/>
                  </a:solidFill>
                  <a:latin typeface="Gill Sans" charset="0"/>
                  <a:ea typeface="Gill Sans" charset="0"/>
                  <a:cs typeface="Gill Sans" charset="0"/>
                  <a:sym typeface="Gill Sans" charset="0"/>
                </a:defRPr>
              </a:lvl2pPr>
              <a:lvl3pPr defTabSz="457200">
                <a:defRPr sz="5600">
                  <a:solidFill>
                    <a:srgbClr val="000000"/>
                  </a:solidFill>
                  <a:latin typeface="Gill Sans" charset="0"/>
                  <a:ea typeface="Gill Sans" charset="0"/>
                  <a:cs typeface="Gill Sans" charset="0"/>
                  <a:sym typeface="Gill Sans" charset="0"/>
                </a:defRPr>
              </a:lvl3pPr>
              <a:lvl4pPr defTabSz="457200">
                <a:defRPr sz="5600">
                  <a:solidFill>
                    <a:srgbClr val="000000"/>
                  </a:solidFill>
                  <a:latin typeface="Gill Sans" charset="0"/>
                  <a:ea typeface="Gill Sans" charset="0"/>
                  <a:cs typeface="Gill Sans" charset="0"/>
                  <a:sym typeface="Gill Sans" charset="0"/>
                </a:defRPr>
              </a:lvl4pPr>
              <a:lvl5pPr defTabSz="457200">
                <a:defRPr sz="5600">
                  <a:solidFill>
                    <a:srgbClr val="000000"/>
                  </a:solidFill>
                  <a:latin typeface="Gill Sans" charset="0"/>
                  <a:ea typeface="Gill Sans" charset="0"/>
                  <a:cs typeface="Gill Sans" charset="0"/>
                  <a:sym typeface="Gill Sans" charset="0"/>
                </a:defRPr>
              </a:lvl5pPr>
              <a:lvl6pPr marL="18288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6pPr>
              <a:lvl7pPr marL="22860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7pPr>
              <a:lvl8pPr marL="27432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8pPr>
              <a:lvl9pPr marL="32004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9pPr>
            </a:lstStyle>
            <a:p>
              <a:pPr algn="ctr" eaLnBrk="1" fontAlgn="auto" hangingPunct="1">
                <a:spcBef>
                  <a:spcPts val="0"/>
                </a:spcBef>
                <a:spcAft>
                  <a:spcPts val="0"/>
                </a:spcAft>
                <a:defRPr/>
              </a:pPr>
              <a:endParaRPr lang="en-US" sz="1500">
                <a:solidFill>
                  <a:srgbClr val="FFFFFF"/>
                </a:solidFill>
                <a:effectLst>
                  <a:outerShdw blurRad="38100" dist="38100" dir="2700000" algn="tl">
                    <a:srgbClr val="000000"/>
                  </a:outerShdw>
                </a:effectLst>
              </a:endParaRPr>
            </a:p>
          </p:txBody>
        </p:sp>
      </p:grpSp>
      <p:sp>
        <p:nvSpPr>
          <p:cNvPr id="17" name="Rectangle 13"/>
          <p:cNvSpPr/>
          <p:nvPr/>
        </p:nvSpPr>
        <p:spPr>
          <a:xfrm>
            <a:off x="407988" y="5572125"/>
            <a:ext cx="11376025" cy="738188"/>
          </a:xfrm>
          <a:prstGeom prst="rect">
            <a:avLst/>
          </a:prstGeom>
        </p:spPr>
        <p:txBody>
          <a:bodyPr>
            <a:spAutoFit/>
          </a:bodyPr>
          <a:lstStyle/>
          <a:p>
            <a:pPr algn="ctr" eaLnBrk="1" fontAlgn="auto" hangingPunct="1">
              <a:spcBef>
                <a:spcPts val="0"/>
              </a:spcBef>
              <a:spcAft>
                <a:spcPts val="0"/>
              </a:spcAft>
              <a:defRPr/>
            </a:pPr>
            <a:r>
              <a:rPr lang="en-US" sz="1400">
                <a:solidFill>
                  <a:schemeClr val="tx1">
                    <a:lumMod val="65000"/>
                    <a:lumOff val="35000"/>
                  </a:schemeClr>
                </a:solidFill>
                <a:latin typeface="+mn-lt"/>
                <a:ea typeface="+mn-ea"/>
              </a:rPr>
              <a:t>Dignissim ut, luctus ac urna. Aliquam aliquet non massa quis tincidunt. Mauris ullamcorper justo tristique dui posuere tincidunt. In nec lacus laoreet orci varius imperdiet sit amet  in augue. Dignissim ut, luctus ac urna. Aliquam aliquet non massa quis tincidunt. Mauris ullamcorper justo tristique dui posuere tincidunt. </a:t>
            </a:r>
            <a:endParaRPr lang="en-US" sz="1400" dirty="0">
              <a:solidFill>
                <a:schemeClr val="tx1">
                  <a:lumMod val="65000"/>
                  <a:lumOff val="35000"/>
                </a:schemeClr>
              </a:solidFill>
              <a:latin typeface="+mn-lt"/>
              <a:ea typeface="+mn-ea"/>
            </a:endParaRPr>
          </a:p>
        </p:txBody>
      </p:sp>
      <p:sp>
        <p:nvSpPr>
          <p:cNvPr id="18" name="Rectangle 17"/>
          <p:cNvSpPr/>
          <p:nvPr/>
        </p:nvSpPr>
        <p:spPr>
          <a:xfrm>
            <a:off x="7780338" y="2584450"/>
            <a:ext cx="3582987" cy="2284413"/>
          </a:xfrm>
          <a:prstGeom prst="rect">
            <a:avLst/>
          </a:pr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vi-VN"/>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outVertical)">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362" name="组合 79"/>
          <p:cNvGrpSpPr/>
          <p:nvPr/>
        </p:nvGrpSpPr>
        <p:grpSpPr bwMode="auto">
          <a:xfrm>
            <a:off x="1158875" y="3948113"/>
            <a:ext cx="9829800" cy="9848850"/>
            <a:chOff x="6379729" y="2488774"/>
            <a:chExt cx="2513016" cy="2513016"/>
          </a:xfrm>
        </p:grpSpPr>
        <p:sp>
          <p:nvSpPr>
            <p:cNvPr id="3"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eaLnBrk="1" hangingPunct="1">
                <a:defRPr/>
              </a:pPr>
              <a:endParaRPr lang="zh-CN" altLang="en-US" kern="0">
                <a:solidFill>
                  <a:srgbClr val="FFFFFF"/>
                </a:solidFill>
                <a:latin typeface="Arial" panose="020B0604020202020204"/>
                <a:ea typeface="宋体" panose="02010600030101010101" pitchFamily="2" charset="-122"/>
              </a:endParaRPr>
            </a:p>
          </p:txBody>
        </p:sp>
        <p:sp>
          <p:nvSpPr>
            <p:cNvPr id="4" name="任意多边形 83"/>
            <p:cNvSpPr/>
            <p:nvPr/>
          </p:nvSpPr>
          <p:spPr>
            <a:xfrm rot="16377237">
              <a:off x="6409518" y="2506880"/>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endParaRPr lang="zh-CN" altLang="en-US" kern="0" smtClean="0">
                <a:solidFill>
                  <a:srgbClr val="FFFFFF"/>
                </a:solidFill>
              </a:endParaRPr>
            </a:p>
          </p:txBody>
        </p:sp>
      </p:grpSp>
      <p:grpSp>
        <p:nvGrpSpPr>
          <p:cNvPr id="15363" name="组合 8"/>
          <p:cNvGrpSpPr/>
          <p:nvPr/>
        </p:nvGrpSpPr>
        <p:grpSpPr bwMode="auto">
          <a:xfrm>
            <a:off x="8035925" y="1666875"/>
            <a:ext cx="3170238" cy="3065463"/>
            <a:chOff x="6659225" y="3452226"/>
            <a:chExt cx="1276528" cy="1233990"/>
          </a:xfrm>
        </p:grpSpPr>
        <p:sp>
          <p:nvSpPr>
            <p:cNvPr id="5" name="等腰三角形 31"/>
            <p:cNvSpPr/>
            <p:nvPr/>
          </p:nvSpPr>
          <p:spPr>
            <a:xfrm>
              <a:off x="6936009" y="3452226"/>
              <a:ext cx="999744" cy="1071673"/>
            </a:xfrm>
            <a:custGeom>
              <a:avLst/>
              <a:gdLst>
                <a:gd name="connsiteX0" fmla="*/ 0 w 1243044"/>
                <a:gd name="connsiteY0" fmla="*/ 1071590 h 1071590"/>
                <a:gd name="connsiteX1" fmla="*/ 621522 w 1243044"/>
                <a:gd name="connsiteY1" fmla="*/ 0 h 1071590"/>
                <a:gd name="connsiteX2" fmla="*/ 1243044 w 1243044"/>
                <a:gd name="connsiteY2" fmla="*/ 1071590 h 1071590"/>
                <a:gd name="connsiteX3" fmla="*/ 0 w 1243044"/>
                <a:gd name="connsiteY3" fmla="*/ 1071590 h 1071590"/>
                <a:gd name="connsiteX0-1" fmla="*/ 0 w 999976"/>
                <a:gd name="connsiteY0-2" fmla="*/ 1071590 h 1071590"/>
                <a:gd name="connsiteX1-3" fmla="*/ 621522 w 999976"/>
                <a:gd name="connsiteY1-4" fmla="*/ 0 h 1071590"/>
                <a:gd name="connsiteX2-5" fmla="*/ 999976 w 999976"/>
                <a:gd name="connsiteY2-6" fmla="*/ 492856 h 1071590"/>
                <a:gd name="connsiteX3-7" fmla="*/ 0 w 999976"/>
                <a:gd name="connsiteY3-8" fmla="*/ 1071590 h 1071590"/>
              </a:gdLst>
              <a:ahLst/>
              <a:cxnLst>
                <a:cxn ang="0">
                  <a:pos x="connsiteX0-1" y="connsiteY0-2"/>
                </a:cxn>
                <a:cxn ang="0">
                  <a:pos x="connsiteX1-3" y="connsiteY1-4"/>
                </a:cxn>
                <a:cxn ang="0">
                  <a:pos x="connsiteX2-5" y="connsiteY2-6"/>
                </a:cxn>
                <a:cxn ang="0">
                  <a:pos x="connsiteX3-7" y="connsiteY3-8"/>
                </a:cxn>
              </a:cxnLst>
              <a:rect l="l" t="t" r="r" b="b"/>
              <a:pathLst>
                <a:path w="999976" h="1071590">
                  <a:moveTo>
                    <a:pt x="0" y="1071590"/>
                  </a:moveTo>
                  <a:lnTo>
                    <a:pt x="621522" y="0"/>
                  </a:lnTo>
                  <a:lnTo>
                    <a:pt x="999976" y="492856"/>
                  </a:lnTo>
                  <a:lnTo>
                    <a:pt x="0" y="107159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6" name="等腰三角形 31"/>
            <p:cNvSpPr/>
            <p:nvPr/>
          </p:nvSpPr>
          <p:spPr>
            <a:xfrm rot="962341">
              <a:off x="7113073" y="4224189"/>
              <a:ext cx="778573" cy="462027"/>
            </a:xfrm>
            <a:custGeom>
              <a:avLst/>
              <a:gdLst>
                <a:gd name="connsiteX0" fmla="*/ 0 w 1243044"/>
                <a:gd name="connsiteY0" fmla="*/ 1071590 h 1071590"/>
                <a:gd name="connsiteX1" fmla="*/ 621522 w 1243044"/>
                <a:gd name="connsiteY1" fmla="*/ 0 h 1071590"/>
                <a:gd name="connsiteX2" fmla="*/ 1243044 w 1243044"/>
                <a:gd name="connsiteY2" fmla="*/ 1071590 h 1071590"/>
                <a:gd name="connsiteX3" fmla="*/ 0 w 1243044"/>
                <a:gd name="connsiteY3" fmla="*/ 1071590 h 1071590"/>
                <a:gd name="connsiteX0-1" fmla="*/ 0 w 999976"/>
                <a:gd name="connsiteY0-2" fmla="*/ 1071590 h 1071590"/>
                <a:gd name="connsiteX1-3" fmla="*/ 621522 w 999976"/>
                <a:gd name="connsiteY1-4" fmla="*/ 0 h 1071590"/>
                <a:gd name="connsiteX2-5" fmla="*/ 999976 w 999976"/>
                <a:gd name="connsiteY2-6" fmla="*/ 492856 h 1071590"/>
                <a:gd name="connsiteX3-7" fmla="*/ 0 w 999976"/>
                <a:gd name="connsiteY3-8" fmla="*/ 1071590 h 1071590"/>
                <a:gd name="connsiteX0-9" fmla="*/ 0 w 1092640"/>
                <a:gd name="connsiteY0-10" fmla="*/ 1071590 h 1071590"/>
                <a:gd name="connsiteX1-11" fmla="*/ 621522 w 1092640"/>
                <a:gd name="connsiteY1-12" fmla="*/ 0 h 1071590"/>
                <a:gd name="connsiteX2-13" fmla="*/ 1092640 w 1092640"/>
                <a:gd name="connsiteY2-14" fmla="*/ 799396 h 1071590"/>
                <a:gd name="connsiteX3-15" fmla="*/ 0 w 1092640"/>
                <a:gd name="connsiteY3-16" fmla="*/ 1071590 h 1071590"/>
                <a:gd name="connsiteX0-17" fmla="*/ 0 w 1092640"/>
                <a:gd name="connsiteY0-18" fmla="*/ 791871 h 791871"/>
                <a:gd name="connsiteX1-19" fmla="*/ 744852 w 1092640"/>
                <a:gd name="connsiteY1-20" fmla="*/ -1 h 791871"/>
                <a:gd name="connsiteX2-21" fmla="*/ 1092640 w 1092640"/>
                <a:gd name="connsiteY2-22" fmla="*/ 519677 h 791871"/>
                <a:gd name="connsiteX3-23" fmla="*/ 0 w 1092640"/>
                <a:gd name="connsiteY3-24" fmla="*/ 791871 h 791871"/>
                <a:gd name="connsiteX0-25" fmla="*/ 1 w 1254028"/>
                <a:gd name="connsiteY0-26" fmla="*/ 706936 h 706935"/>
                <a:gd name="connsiteX1-27" fmla="*/ 906240 w 1254028"/>
                <a:gd name="connsiteY1-28" fmla="*/ 1 h 706935"/>
                <a:gd name="connsiteX2-29" fmla="*/ 1254028 w 1254028"/>
                <a:gd name="connsiteY2-30" fmla="*/ 519679 h 706935"/>
                <a:gd name="connsiteX3-31" fmla="*/ 1 w 1254028"/>
                <a:gd name="connsiteY3-32" fmla="*/ 706936 h 706935"/>
              </a:gdLst>
              <a:ahLst/>
              <a:cxnLst>
                <a:cxn ang="0">
                  <a:pos x="connsiteX0-1" y="connsiteY0-2"/>
                </a:cxn>
                <a:cxn ang="0">
                  <a:pos x="connsiteX1-3" y="connsiteY1-4"/>
                </a:cxn>
                <a:cxn ang="0">
                  <a:pos x="connsiteX2-5" y="connsiteY2-6"/>
                </a:cxn>
                <a:cxn ang="0">
                  <a:pos x="connsiteX3-7" y="connsiteY3-8"/>
                </a:cxn>
              </a:cxnLst>
              <a:rect l="l" t="t" r="r" b="b"/>
              <a:pathLst>
                <a:path w="1254028" h="706935">
                  <a:moveTo>
                    <a:pt x="1" y="706936"/>
                  </a:moveTo>
                  <a:lnTo>
                    <a:pt x="906240" y="1"/>
                  </a:lnTo>
                  <a:lnTo>
                    <a:pt x="1254028" y="519679"/>
                  </a:lnTo>
                  <a:lnTo>
                    <a:pt x="1" y="706936"/>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7" name="等腰三角形 31"/>
            <p:cNvSpPr/>
            <p:nvPr/>
          </p:nvSpPr>
          <p:spPr>
            <a:xfrm rot="962341">
              <a:off x="6659225" y="3958986"/>
              <a:ext cx="339427" cy="502287"/>
            </a:xfrm>
            <a:custGeom>
              <a:avLst/>
              <a:gdLst>
                <a:gd name="connsiteX0" fmla="*/ 0 w 1243044"/>
                <a:gd name="connsiteY0" fmla="*/ 1071590 h 1071590"/>
                <a:gd name="connsiteX1" fmla="*/ 621522 w 1243044"/>
                <a:gd name="connsiteY1" fmla="*/ 0 h 1071590"/>
                <a:gd name="connsiteX2" fmla="*/ 1243044 w 1243044"/>
                <a:gd name="connsiteY2" fmla="*/ 1071590 h 1071590"/>
                <a:gd name="connsiteX3" fmla="*/ 0 w 1243044"/>
                <a:gd name="connsiteY3" fmla="*/ 1071590 h 1071590"/>
                <a:gd name="connsiteX0-1" fmla="*/ 0 w 999976"/>
                <a:gd name="connsiteY0-2" fmla="*/ 1071590 h 1071590"/>
                <a:gd name="connsiteX1-3" fmla="*/ 621522 w 999976"/>
                <a:gd name="connsiteY1-4" fmla="*/ 0 h 1071590"/>
                <a:gd name="connsiteX2-5" fmla="*/ 999976 w 999976"/>
                <a:gd name="connsiteY2-6" fmla="*/ 492856 h 1071590"/>
                <a:gd name="connsiteX3-7" fmla="*/ 0 w 999976"/>
                <a:gd name="connsiteY3-8" fmla="*/ 1071590 h 1071590"/>
                <a:gd name="connsiteX0-9" fmla="*/ 0 w 1092640"/>
                <a:gd name="connsiteY0-10" fmla="*/ 1071590 h 1071590"/>
                <a:gd name="connsiteX1-11" fmla="*/ 621522 w 1092640"/>
                <a:gd name="connsiteY1-12" fmla="*/ 0 h 1071590"/>
                <a:gd name="connsiteX2-13" fmla="*/ 1092640 w 1092640"/>
                <a:gd name="connsiteY2-14" fmla="*/ 799396 h 1071590"/>
                <a:gd name="connsiteX3-15" fmla="*/ 0 w 1092640"/>
                <a:gd name="connsiteY3-16" fmla="*/ 1071590 h 1071590"/>
                <a:gd name="connsiteX0-17" fmla="*/ 0 w 1092640"/>
                <a:gd name="connsiteY0-18" fmla="*/ 791871 h 791871"/>
                <a:gd name="connsiteX1-19" fmla="*/ 744852 w 1092640"/>
                <a:gd name="connsiteY1-20" fmla="*/ -1 h 791871"/>
                <a:gd name="connsiteX2-21" fmla="*/ 1092640 w 1092640"/>
                <a:gd name="connsiteY2-22" fmla="*/ 519677 h 791871"/>
                <a:gd name="connsiteX3-23" fmla="*/ 0 w 1092640"/>
                <a:gd name="connsiteY3-24" fmla="*/ 791871 h 791871"/>
                <a:gd name="connsiteX0-25" fmla="*/ 1 w 1254028"/>
                <a:gd name="connsiteY0-26" fmla="*/ 706936 h 706935"/>
                <a:gd name="connsiteX1-27" fmla="*/ 906240 w 1254028"/>
                <a:gd name="connsiteY1-28" fmla="*/ 1 h 706935"/>
                <a:gd name="connsiteX2-29" fmla="*/ 1254028 w 1254028"/>
                <a:gd name="connsiteY2-30" fmla="*/ 519679 h 706935"/>
                <a:gd name="connsiteX3-31" fmla="*/ 1 w 1254028"/>
                <a:gd name="connsiteY3-32" fmla="*/ 706936 h 706935"/>
                <a:gd name="connsiteX0-33" fmla="*/ 1 w 752066"/>
                <a:gd name="connsiteY0-34" fmla="*/ 1016374 h 1016375"/>
                <a:gd name="connsiteX1-35" fmla="*/ 404278 w 752066"/>
                <a:gd name="connsiteY1-36" fmla="*/ -1 h 1016375"/>
                <a:gd name="connsiteX2-37" fmla="*/ 752066 w 752066"/>
                <a:gd name="connsiteY2-38" fmla="*/ 519677 h 1016375"/>
                <a:gd name="connsiteX3-39" fmla="*/ 1 w 752066"/>
                <a:gd name="connsiteY3-40" fmla="*/ 1016374 h 1016375"/>
                <a:gd name="connsiteX0-41" fmla="*/ 56784 w 808849"/>
                <a:gd name="connsiteY0-42" fmla="*/ 1055400 h 1055399"/>
                <a:gd name="connsiteX1-43" fmla="*/ 0 w 808849"/>
                <a:gd name="connsiteY1-44" fmla="*/ 1 h 1055399"/>
                <a:gd name="connsiteX2-45" fmla="*/ 808849 w 808849"/>
                <a:gd name="connsiteY2-46" fmla="*/ 558703 h 1055399"/>
                <a:gd name="connsiteX3-47" fmla="*/ 56784 w 808849"/>
                <a:gd name="connsiteY3-48" fmla="*/ 1055400 h 1055399"/>
                <a:gd name="connsiteX0-49" fmla="*/ 56784 w 400017"/>
                <a:gd name="connsiteY0-50" fmla="*/ 1055398 h 1055399"/>
                <a:gd name="connsiteX1-51" fmla="*/ 0 w 400017"/>
                <a:gd name="connsiteY1-52" fmla="*/ -1 h 1055399"/>
                <a:gd name="connsiteX2-53" fmla="*/ 400017 w 400017"/>
                <a:gd name="connsiteY2-54" fmla="*/ 320903 h 1055399"/>
                <a:gd name="connsiteX3-55" fmla="*/ 56784 w 400017"/>
                <a:gd name="connsiteY3-56" fmla="*/ 1055398 h 1055399"/>
                <a:gd name="connsiteX0-57" fmla="*/ 468575 w 811808"/>
                <a:gd name="connsiteY0-58" fmla="*/ 734495 h 734494"/>
                <a:gd name="connsiteX1-59" fmla="*/ 0 w 811808"/>
                <a:gd name="connsiteY1-60" fmla="*/ 73278 h 734494"/>
                <a:gd name="connsiteX2-61" fmla="*/ 811808 w 811808"/>
                <a:gd name="connsiteY2-62" fmla="*/ 0 h 734494"/>
                <a:gd name="connsiteX3-63" fmla="*/ 468575 w 811808"/>
                <a:gd name="connsiteY3-64" fmla="*/ 734495 h 734494"/>
                <a:gd name="connsiteX0-65" fmla="*/ 468575 w 546206"/>
                <a:gd name="connsiteY0-66" fmla="*/ 768694 h 768694"/>
                <a:gd name="connsiteX1-67" fmla="*/ 0 w 546206"/>
                <a:gd name="connsiteY1-68" fmla="*/ 107477 h 768694"/>
                <a:gd name="connsiteX2-69" fmla="*/ 546206 w 546206"/>
                <a:gd name="connsiteY2-70" fmla="*/ 0 h 768694"/>
                <a:gd name="connsiteX3-71" fmla="*/ 468575 w 546206"/>
                <a:gd name="connsiteY3-72" fmla="*/ 768694 h 768694"/>
              </a:gdLst>
              <a:ahLst/>
              <a:cxnLst>
                <a:cxn ang="0">
                  <a:pos x="connsiteX0-1" y="connsiteY0-2"/>
                </a:cxn>
                <a:cxn ang="0">
                  <a:pos x="connsiteX1-3" y="connsiteY1-4"/>
                </a:cxn>
                <a:cxn ang="0">
                  <a:pos x="connsiteX2-5" y="connsiteY2-6"/>
                </a:cxn>
                <a:cxn ang="0">
                  <a:pos x="connsiteX3-7" y="connsiteY3-8"/>
                </a:cxn>
              </a:cxnLst>
              <a:rect l="l" t="t" r="r" b="b"/>
              <a:pathLst>
                <a:path w="546206" h="768694">
                  <a:moveTo>
                    <a:pt x="468575" y="768694"/>
                  </a:moveTo>
                  <a:lnTo>
                    <a:pt x="0" y="107477"/>
                  </a:lnTo>
                  <a:lnTo>
                    <a:pt x="546206" y="0"/>
                  </a:lnTo>
                  <a:lnTo>
                    <a:pt x="468575" y="768694"/>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sp>
        <p:nvSpPr>
          <p:cNvPr id="15364" name="文本框 7"/>
          <p:cNvSpPr txBox="1">
            <a:spLocks noChangeArrowheads="1"/>
          </p:cNvSpPr>
          <p:nvPr/>
        </p:nvSpPr>
        <p:spPr bwMode="auto">
          <a:xfrm>
            <a:off x="4605338" y="4418013"/>
            <a:ext cx="2981325" cy="315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微软雅黑" panose="020B0503020204020204" pitchFamily="34" charset="-122"/>
                <a:ea typeface="微软雅黑" panose="020B0503020204020204" pitchFamily="34" charset="-122"/>
              </a:defRPr>
            </a:lvl1pPr>
            <a:lvl2pPr marL="742950" indent="-285750">
              <a:defRPr>
                <a:solidFill>
                  <a:schemeClr val="tx1"/>
                </a:solidFill>
                <a:latin typeface="微软雅黑" panose="020B0503020204020204" pitchFamily="34" charset="-122"/>
                <a:ea typeface="微软雅黑" panose="020B0503020204020204" pitchFamily="34" charset="-122"/>
              </a:defRPr>
            </a:lvl2pPr>
            <a:lvl3pPr marL="1143000" indent="-228600">
              <a:defRPr>
                <a:solidFill>
                  <a:schemeClr val="tx1"/>
                </a:solidFill>
                <a:latin typeface="微软雅黑" panose="020B0503020204020204" pitchFamily="34" charset="-122"/>
                <a:ea typeface="微软雅黑" panose="020B0503020204020204" pitchFamily="34" charset="-122"/>
              </a:defRPr>
            </a:lvl3pPr>
            <a:lvl4pPr marL="1600200" indent="-228600">
              <a:defRPr>
                <a:solidFill>
                  <a:schemeClr val="tx1"/>
                </a:solidFill>
                <a:latin typeface="微软雅黑" panose="020B0503020204020204" pitchFamily="34" charset="-122"/>
                <a:ea typeface="微软雅黑" panose="020B0503020204020204" pitchFamily="34" charset="-122"/>
              </a:defRPr>
            </a:lvl4pPr>
            <a:lvl5pPr marL="2057400" indent="-228600">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9pPr>
          </a:lstStyle>
          <a:p>
            <a:pPr algn="ctr" eaLnBrk="1" hangingPunct="1"/>
            <a:r>
              <a:rPr lang="en-US" altLang="zh-CN" sz="19900" b="1">
                <a:solidFill>
                  <a:schemeClr val="accent1"/>
                </a:solidFill>
              </a:rPr>
              <a:t>3</a:t>
            </a:r>
            <a:endParaRPr lang="zh-CN" altLang="en-US" sz="19900" b="1">
              <a:solidFill>
                <a:schemeClr val="accent1"/>
              </a:solidFill>
            </a:endParaRPr>
          </a:p>
        </p:txBody>
      </p:sp>
      <p:sp>
        <p:nvSpPr>
          <p:cNvPr id="15365" name="文本框 9"/>
          <p:cNvSpPr txBox="1">
            <a:spLocks noChangeArrowheads="1"/>
          </p:cNvSpPr>
          <p:nvPr/>
        </p:nvSpPr>
        <p:spPr bwMode="auto">
          <a:xfrm>
            <a:off x="3033713" y="1622425"/>
            <a:ext cx="6124575"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微软雅黑" panose="020B0503020204020204" pitchFamily="34" charset="-122"/>
                <a:ea typeface="微软雅黑" panose="020B0503020204020204" pitchFamily="34" charset="-122"/>
              </a:defRPr>
            </a:lvl1pPr>
            <a:lvl2pPr marL="742950" indent="-285750">
              <a:defRPr>
                <a:solidFill>
                  <a:schemeClr val="tx1"/>
                </a:solidFill>
                <a:latin typeface="微软雅黑" panose="020B0503020204020204" pitchFamily="34" charset="-122"/>
                <a:ea typeface="微软雅黑" panose="020B0503020204020204" pitchFamily="34" charset="-122"/>
              </a:defRPr>
            </a:lvl2pPr>
            <a:lvl3pPr marL="1143000" indent="-228600">
              <a:defRPr>
                <a:solidFill>
                  <a:schemeClr val="tx1"/>
                </a:solidFill>
                <a:latin typeface="微软雅黑" panose="020B0503020204020204" pitchFamily="34" charset="-122"/>
                <a:ea typeface="微软雅黑" panose="020B0503020204020204" pitchFamily="34" charset="-122"/>
              </a:defRPr>
            </a:lvl3pPr>
            <a:lvl4pPr marL="1600200" indent="-228600">
              <a:defRPr>
                <a:solidFill>
                  <a:schemeClr val="tx1"/>
                </a:solidFill>
                <a:latin typeface="微软雅黑" panose="020B0503020204020204" pitchFamily="34" charset="-122"/>
                <a:ea typeface="微软雅黑" panose="020B0503020204020204" pitchFamily="34" charset="-122"/>
              </a:defRPr>
            </a:lvl4pPr>
            <a:lvl5pPr marL="2057400" indent="-228600">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9pPr>
          </a:lstStyle>
          <a:p>
            <a:pPr algn="ctr" eaLnBrk="1" hangingPunct="1"/>
            <a:r>
              <a:rPr lang="en-US" altLang="zh-CN" sz="4800" b="1">
                <a:solidFill>
                  <a:schemeClr val="accent1"/>
                </a:solidFill>
              </a:rPr>
              <a:t>UES POWERPOINT </a:t>
            </a:r>
            <a:endParaRPr lang="en-US" altLang="zh-CN" sz="4800" b="1">
              <a:solidFill>
                <a:schemeClr val="accent1"/>
              </a:solidFill>
            </a:endParaRPr>
          </a:p>
          <a:p>
            <a:pPr algn="ctr" eaLnBrk="1" hangingPunct="1"/>
            <a:r>
              <a:rPr lang="en-US" altLang="zh-CN" sz="4800" b="1">
                <a:solidFill>
                  <a:schemeClr val="accent1"/>
                </a:solidFill>
              </a:rPr>
              <a:t>TEMPLATE</a:t>
            </a:r>
            <a:endParaRPr lang="zh-CN" altLang="en-US" sz="4800" b="1">
              <a:solidFill>
                <a:schemeClr val="accent1"/>
              </a:solidFill>
            </a:endParaRPr>
          </a:p>
        </p:txBody>
      </p:sp>
    </p:spTree>
  </p:cSld>
  <p:clrMapOvr>
    <a:masterClrMapping/>
  </p:clrMapOvr>
  <p:transition spd="slow"/>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386" name="组合 79"/>
          <p:cNvGrpSpPr/>
          <p:nvPr/>
        </p:nvGrpSpPr>
        <p:grpSpPr bwMode="auto">
          <a:xfrm>
            <a:off x="692150" y="333375"/>
            <a:ext cx="1163638" cy="1165225"/>
            <a:chOff x="6379729" y="2488774"/>
            <a:chExt cx="2513016" cy="2513016"/>
          </a:xfrm>
        </p:grpSpPr>
        <p:sp>
          <p:nvSpPr>
            <p:cNvPr id="3" name="任意多边形 82"/>
            <p:cNvSpPr/>
            <p:nvPr/>
          </p:nvSpPr>
          <p:spPr>
            <a:xfrm rot="3738964">
              <a:off x="6379728" y="2488775"/>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eaLnBrk="1" hangingPunct="1">
                <a:defRPr/>
              </a:pPr>
              <a:endParaRPr lang="zh-CN" altLang="en-US" kern="0">
                <a:solidFill>
                  <a:srgbClr val="FFFFFF"/>
                </a:solidFill>
                <a:latin typeface="Arial" panose="020B0604020202020204"/>
                <a:ea typeface="宋体" panose="02010600030101010101" pitchFamily="2" charset="-122"/>
              </a:endParaRPr>
            </a:p>
          </p:txBody>
        </p:sp>
        <p:sp>
          <p:nvSpPr>
            <p:cNvPr id="4" name="任意多边形 83"/>
            <p:cNvSpPr/>
            <p:nvPr/>
          </p:nvSpPr>
          <p:spPr>
            <a:xfrm rot="16377237">
              <a:off x="6409518" y="2506880"/>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endParaRPr lang="zh-CN" altLang="en-US" kern="0" dirty="0" smtClean="0">
                <a:solidFill>
                  <a:srgbClr val="FFFFFF"/>
                </a:solidFill>
              </a:endParaRPr>
            </a:p>
          </p:txBody>
        </p:sp>
      </p:grpSp>
      <p:sp>
        <p:nvSpPr>
          <p:cNvPr id="16387" name="文本框 4"/>
          <p:cNvSpPr txBox="1">
            <a:spLocks noChangeArrowheads="1"/>
          </p:cNvSpPr>
          <p:nvPr/>
        </p:nvSpPr>
        <p:spPr bwMode="auto">
          <a:xfrm>
            <a:off x="677863" y="611188"/>
            <a:ext cx="1208087"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微软雅黑" panose="020B0503020204020204" pitchFamily="34" charset="-122"/>
                <a:ea typeface="微软雅黑" panose="020B0503020204020204" pitchFamily="34" charset="-122"/>
              </a:defRPr>
            </a:lvl1pPr>
            <a:lvl2pPr marL="742950" indent="-285750">
              <a:defRPr>
                <a:solidFill>
                  <a:schemeClr val="tx1"/>
                </a:solidFill>
                <a:latin typeface="微软雅黑" panose="020B0503020204020204" pitchFamily="34" charset="-122"/>
                <a:ea typeface="微软雅黑" panose="020B0503020204020204" pitchFamily="34" charset="-122"/>
              </a:defRPr>
            </a:lvl2pPr>
            <a:lvl3pPr marL="1143000" indent="-228600">
              <a:defRPr>
                <a:solidFill>
                  <a:schemeClr val="tx1"/>
                </a:solidFill>
                <a:latin typeface="微软雅黑" panose="020B0503020204020204" pitchFamily="34" charset="-122"/>
                <a:ea typeface="微软雅黑" panose="020B0503020204020204" pitchFamily="34" charset="-122"/>
              </a:defRPr>
            </a:lvl3pPr>
            <a:lvl4pPr marL="1600200" indent="-228600">
              <a:defRPr>
                <a:solidFill>
                  <a:schemeClr val="tx1"/>
                </a:solidFill>
                <a:latin typeface="微软雅黑" panose="020B0503020204020204" pitchFamily="34" charset="-122"/>
                <a:ea typeface="微软雅黑" panose="020B0503020204020204" pitchFamily="34" charset="-122"/>
              </a:defRPr>
            </a:lvl4pPr>
            <a:lvl5pPr marL="2057400" indent="-228600">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9pPr>
          </a:lstStyle>
          <a:p>
            <a:pPr algn="ctr" eaLnBrk="1" hangingPunct="1"/>
            <a:r>
              <a:rPr lang="en-US" altLang="zh-CN" sz="3600" b="1">
                <a:solidFill>
                  <a:schemeClr val="accent1"/>
                </a:solidFill>
              </a:rPr>
              <a:t>1</a:t>
            </a:r>
            <a:endParaRPr lang="zh-CN" altLang="en-US" sz="3600" b="1">
              <a:solidFill>
                <a:schemeClr val="accent1"/>
              </a:solidFill>
            </a:endParaRPr>
          </a:p>
        </p:txBody>
      </p:sp>
      <p:cxnSp>
        <p:nvCxnSpPr>
          <p:cNvPr id="7" name="直接连接符 6"/>
          <p:cNvCxnSpPr/>
          <p:nvPr/>
        </p:nvCxnSpPr>
        <p:spPr>
          <a:xfrm flipV="1">
            <a:off x="2249488" y="892175"/>
            <a:ext cx="2938462" cy="42863"/>
          </a:xfrm>
          <a:prstGeom prst="line">
            <a:avLst/>
          </a:prstGeom>
          <a:ln>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8" name="TextBox 12"/>
          <p:cNvSpPr txBox="1"/>
          <p:nvPr/>
        </p:nvSpPr>
        <p:spPr>
          <a:xfrm>
            <a:off x="5376863" y="550863"/>
            <a:ext cx="4979987" cy="708025"/>
          </a:xfrm>
          <a:prstGeom prst="rect">
            <a:avLst/>
          </a:prstGeom>
          <a:noFill/>
        </p:spPr>
        <p:txBody>
          <a:bodyPr wrap="none">
            <a:spAutoFit/>
          </a:bodyPr>
          <a:lstStyle/>
          <a:p>
            <a:pPr eaLnBrk="1" fontAlgn="auto" hangingPunct="1">
              <a:spcBef>
                <a:spcPts val="0"/>
              </a:spcBef>
              <a:spcAft>
                <a:spcPts val="0"/>
              </a:spcAft>
              <a:defRPr/>
            </a:pPr>
            <a:r>
              <a:rPr lang="en-US" sz="4000" b="1" dirty="0">
                <a:solidFill>
                  <a:schemeClr val="accent1"/>
                </a:solidFill>
                <a:latin typeface="+mj-lt"/>
                <a:ea typeface="+mn-ea"/>
              </a:rPr>
              <a:t>UES POWERPOINT</a:t>
            </a:r>
            <a:endParaRPr lang="en-US" sz="4000" b="1" dirty="0">
              <a:solidFill>
                <a:schemeClr val="accent1"/>
              </a:solidFill>
              <a:latin typeface="+mj-lt"/>
              <a:ea typeface="+mn-ea"/>
            </a:endParaRPr>
          </a:p>
        </p:txBody>
      </p:sp>
      <p:sp>
        <p:nvSpPr>
          <p:cNvPr id="9" name="Rectangle 7"/>
          <p:cNvSpPr/>
          <p:nvPr/>
        </p:nvSpPr>
        <p:spPr>
          <a:xfrm>
            <a:off x="6311900" y="2214563"/>
            <a:ext cx="3852863" cy="2306637"/>
          </a:xfrm>
          <a:prstGeom prst="rect">
            <a:avLst/>
          </a:prstGeom>
          <a:blipFill dpi="0" rotWithShape="1">
            <a:blip r:embed="rId1">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vi-VN"/>
          </a:p>
        </p:txBody>
      </p:sp>
      <p:sp>
        <p:nvSpPr>
          <p:cNvPr id="10" name="Rectangle 4"/>
          <p:cNvSpPr/>
          <p:nvPr/>
        </p:nvSpPr>
        <p:spPr>
          <a:xfrm>
            <a:off x="427038" y="2214563"/>
            <a:ext cx="3910012" cy="2306637"/>
          </a:xfrm>
          <a:prstGeom prst="rect">
            <a:avLst/>
          </a:pr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vi-VN"/>
          </a:p>
        </p:txBody>
      </p:sp>
      <p:sp>
        <p:nvSpPr>
          <p:cNvPr id="11" name="Rectangle 6"/>
          <p:cNvSpPr/>
          <p:nvPr/>
        </p:nvSpPr>
        <p:spPr>
          <a:xfrm>
            <a:off x="4594225" y="2214563"/>
            <a:ext cx="1362075" cy="230663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vi-VN"/>
          </a:p>
        </p:txBody>
      </p:sp>
      <p:sp>
        <p:nvSpPr>
          <p:cNvPr id="12" name="Rectangle 11"/>
          <p:cNvSpPr/>
          <p:nvPr/>
        </p:nvSpPr>
        <p:spPr>
          <a:xfrm>
            <a:off x="412750" y="4657725"/>
            <a:ext cx="5543550" cy="523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vi-VN"/>
          </a:p>
        </p:txBody>
      </p:sp>
      <p:sp>
        <p:nvSpPr>
          <p:cNvPr id="13" name="Rectangle 13"/>
          <p:cNvSpPr/>
          <p:nvPr/>
        </p:nvSpPr>
        <p:spPr>
          <a:xfrm>
            <a:off x="4619625" y="2352675"/>
            <a:ext cx="1409700" cy="2584450"/>
          </a:xfrm>
          <a:prstGeom prst="rect">
            <a:avLst/>
          </a:prstGeom>
        </p:spPr>
        <p:txBody>
          <a:bodyPr>
            <a:spAutoFit/>
          </a:bodyPr>
          <a:lstStyle/>
          <a:p>
            <a:pPr marL="285750" indent="-285750" eaLnBrk="1" fontAlgn="auto" hangingPunct="1">
              <a:spcBef>
                <a:spcPts val="0"/>
              </a:spcBef>
              <a:spcAft>
                <a:spcPts val="0"/>
              </a:spcAft>
              <a:buFont typeface="Wingdings" panose="05000000000000000000" pitchFamily="2" charset="2"/>
              <a:buChar char="v"/>
              <a:defRPr/>
            </a:pPr>
            <a:r>
              <a:rPr lang="vi-VN">
                <a:solidFill>
                  <a:schemeClr val="bg1"/>
                </a:solidFill>
                <a:latin typeface="+mn-lt"/>
                <a:ea typeface="+mn-ea"/>
              </a:rPr>
              <a:t>Lorem ipsum dolor sit</a:t>
            </a:r>
            <a:endParaRPr lang="vi-VN">
              <a:solidFill>
                <a:schemeClr val="bg1"/>
              </a:solidFill>
              <a:latin typeface="+mn-lt"/>
              <a:ea typeface="+mn-ea"/>
            </a:endParaRPr>
          </a:p>
          <a:p>
            <a:pPr marL="285750" indent="-285750" eaLnBrk="1" fontAlgn="auto" hangingPunct="1">
              <a:spcBef>
                <a:spcPts val="0"/>
              </a:spcBef>
              <a:spcAft>
                <a:spcPts val="0"/>
              </a:spcAft>
              <a:buFont typeface="Wingdings" panose="05000000000000000000" pitchFamily="2" charset="2"/>
              <a:buChar char="v"/>
              <a:defRPr/>
            </a:pPr>
            <a:endParaRPr lang="vi-VN">
              <a:solidFill>
                <a:schemeClr val="bg1"/>
              </a:solidFill>
              <a:latin typeface="+mn-lt"/>
              <a:ea typeface="+mn-ea"/>
            </a:endParaRPr>
          </a:p>
          <a:p>
            <a:pPr marL="285750" indent="-285750" eaLnBrk="1" fontAlgn="auto" hangingPunct="1">
              <a:spcBef>
                <a:spcPts val="0"/>
              </a:spcBef>
              <a:spcAft>
                <a:spcPts val="0"/>
              </a:spcAft>
              <a:buFont typeface="Wingdings" panose="05000000000000000000" pitchFamily="2" charset="2"/>
              <a:buChar char="v"/>
              <a:defRPr/>
            </a:pPr>
            <a:r>
              <a:rPr lang="vi-VN">
                <a:solidFill>
                  <a:schemeClr val="bg1"/>
                </a:solidFill>
                <a:latin typeface="+mn-lt"/>
                <a:ea typeface="+mn-ea"/>
              </a:rPr>
              <a:t>Lorem ipsum dolor sit</a:t>
            </a:r>
            <a:endParaRPr lang="vi-VN">
              <a:solidFill>
                <a:schemeClr val="bg1"/>
              </a:solidFill>
              <a:latin typeface="+mn-lt"/>
              <a:ea typeface="+mn-ea"/>
            </a:endParaRPr>
          </a:p>
          <a:p>
            <a:pPr eaLnBrk="1" fontAlgn="auto" hangingPunct="1">
              <a:spcBef>
                <a:spcPts val="0"/>
              </a:spcBef>
              <a:spcAft>
                <a:spcPts val="0"/>
              </a:spcAft>
              <a:defRPr/>
            </a:pPr>
            <a:endParaRPr lang="vi-VN">
              <a:solidFill>
                <a:schemeClr val="bg1"/>
              </a:solidFill>
              <a:latin typeface="+mn-lt"/>
              <a:ea typeface="+mn-ea"/>
            </a:endParaRPr>
          </a:p>
          <a:p>
            <a:pPr marL="285750" indent="-285750" eaLnBrk="1" fontAlgn="auto" hangingPunct="1">
              <a:spcBef>
                <a:spcPts val="0"/>
              </a:spcBef>
              <a:spcAft>
                <a:spcPts val="0"/>
              </a:spcAft>
              <a:buFont typeface="Wingdings" panose="05000000000000000000" pitchFamily="2" charset="2"/>
              <a:buChar char="v"/>
              <a:defRPr/>
            </a:pPr>
            <a:endParaRPr lang="vi-VN">
              <a:solidFill>
                <a:schemeClr val="bg1"/>
              </a:solidFill>
              <a:latin typeface="+mn-lt"/>
              <a:ea typeface="+mn-ea"/>
            </a:endParaRPr>
          </a:p>
        </p:txBody>
      </p:sp>
      <p:sp>
        <p:nvSpPr>
          <p:cNvPr id="14" name="Rectangle 15"/>
          <p:cNvSpPr/>
          <p:nvPr/>
        </p:nvSpPr>
        <p:spPr>
          <a:xfrm>
            <a:off x="10421938" y="2214563"/>
            <a:ext cx="1362075" cy="230663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vi-VN"/>
          </a:p>
        </p:txBody>
      </p:sp>
      <p:sp>
        <p:nvSpPr>
          <p:cNvPr id="15" name="Rectangle 16"/>
          <p:cNvSpPr/>
          <p:nvPr/>
        </p:nvSpPr>
        <p:spPr>
          <a:xfrm>
            <a:off x="10447338" y="2352675"/>
            <a:ext cx="1409700" cy="2584450"/>
          </a:xfrm>
          <a:prstGeom prst="rect">
            <a:avLst/>
          </a:prstGeom>
        </p:spPr>
        <p:txBody>
          <a:bodyPr>
            <a:spAutoFit/>
          </a:bodyPr>
          <a:lstStyle/>
          <a:p>
            <a:pPr marL="285750" indent="-285750" eaLnBrk="1" fontAlgn="auto" hangingPunct="1">
              <a:spcBef>
                <a:spcPts val="0"/>
              </a:spcBef>
              <a:spcAft>
                <a:spcPts val="0"/>
              </a:spcAft>
              <a:buFont typeface="Wingdings" panose="05000000000000000000" pitchFamily="2" charset="2"/>
              <a:buChar char="v"/>
              <a:defRPr/>
            </a:pPr>
            <a:r>
              <a:rPr lang="vi-VN">
                <a:solidFill>
                  <a:schemeClr val="bg1"/>
                </a:solidFill>
                <a:latin typeface="+mn-lt"/>
                <a:ea typeface="+mn-ea"/>
              </a:rPr>
              <a:t>Lorem ipsum dolor sit</a:t>
            </a:r>
            <a:endParaRPr lang="vi-VN">
              <a:solidFill>
                <a:schemeClr val="bg1"/>
              </a:solidFill>
              <a:latin typeface="+mn-lt"/>
              <a:ea typeface="+mn-ea"/>
            </a:endParaRPr>
          </a:p>
          <a:p>
            <a:pPr marL="285750" indent="-285750" eaLnBrk="1" fontAlgn="auto" hangingPunct="1">
              <a:spcBef>
                <a:spcPts val="0"/>
              </a:spcBef>
              <a:spcAft>
                <a:spcPts val="0"/>
              </a:spcAft>
              <a:buFont typeface="Wingdings" panose="05000000000000000000" pitchFamily="2" charset="2"/>
              <a:buChar char="v"/>
              <a:defRPr/>
            </a:pPr>
            <a:endParaRPr lang="vi-VN">
              <a:solidFill>
                <a:schemeClr val="bg1"/>
              </a:solidFill>
              <a:latin typeface="+mn-lt"/>
              <a:ea typeface="+mn-ea"/>
            </a:endParaRPr>
          </a:p>
          <a:p>
            <a:pPr marL="285750" indent="-285750" eaLnBrk="1" fontAlgn="auto" hangingPunct="1">
              <a:spcBef>
                <a:spcPts val="0"/>
              </a:spcBef>
              <a:spcAft>
                <a:spcPts val="0"/>
              </a:spcAft>
              <a:buFont typeface="Wingdings" panose="05000000000000000000" pitchFamily="2" charset="2"/>
              <a:buChar char="v"/>
              <a:defRPr/>
            </a:pPr>
            <a:r>
              <a:rPr lang="vi-VN">
                <a:solidFill>
                  <a:schemeClr val="bg1"/>
                </a:solidFill>
                <a:latin typeface="+mn-lt"/>
                <a:ea typeface="+mn-ea"/>
              </a:rPr>
              <a:t>Lorem ipsum dolor sit</a:t>
            </a:r>
            <a:endParaRPr lang="vi-VN">
              <a:solidFill>
                <a:schemeClr val="bg1"/>
              </a:solidFill>
              <a:latin typeface="+mn-lt"/>
              <a:ea typeface="+mn-ea"/>
            </a:endParaRPr>
          </a:p>
          <a:p>
            <a:pPr eaLnBrk="1" fontAlgn="auto" hangingPunct="1">
              <a:spcBef>
                <a:spcPts val="0"/>
              </a:spcBef>
              <a:spcAft>
                <a:spcPts val="0"/>
              </a:spcAft>
              <a:defRPr/>
            </a:pPr>
            <a:endParaRPr lang="vi-VN">
              <a:solidFill>
                <a:schemeClr val="bg1"/>
              </a:solidFill>
              <a:latin typeface="+mn-lt"/>
              <a:ea typeface="+mn-ea"/>
            </a:endParaRPr>
          </a:p>
          <a:p>
            <a:pPr marL="285750" indent="-285750" eaLnBrk="1" fontAlgn="auto" hangingPunct="1">
              <a:spcBef>
                <a:spcPts val="0"/>
              </a:spcBef>
              <a:spcAft>
                <a:spcPts val="0"/>
              </a:spcAft>
              <a:buFont typeface="Wingdings" panose="05000000000000000000" pitchFamily="2" charset="2"/>
              <a:buChar char="v"/>
              <a:defRPr/>
            </a:pPr>
            <a:endParaRPr lang="vi-VN">
              <a:solidFill>
                <a:schemeClr val="bg1"/>
              </a:solidFill>
              <a:latin typeface="+mn-lt"/>
              <a:ea typeface="+mn-ea"/>
            </a:endParaRPr>
          </a:p>
        </p:txBody>
      </p:sp>
      <p:sp>
        <p:nvSpPr>
          <p:cNvPr id="16" name="Rectangle 17"/>
          <p:cNvSpPr/>
          <p:nvPr/>
        </p:nvSpPr>
        <p:spPr>
          <a:xfrm>
            <a:off x="6311900" y="4657725"/>
            <a:ext cx="5472113" cy="523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vi-VN"/>
          </a:p>
        </p:txBody>
      </p:sp>
      <p:grpSp>
        <p:nvGrpSpPr>
          <p:cNvPr id="17" name="Group 33"/>
          <p:cNvGrpSpPr/>
          <p:nvPr/>
        </p:nvGrpSpPr>
        <p:grpSpPr bwMode="auto">
          <a:xfrm>
            <a:off x="1055688" y="5143500"/>
            <a:ext cx="576262" cy="574675"/>
            <a:chOff x="1199456" y="5085184"/>
            <a:chExt cx="576064" cy="576064"/>
          </a:xfrm>
        </p:grpSpPr>
        <p:sp>
          <p:nvSpPr>
            <p:cNvPr id="18" name="Oval 27"/>
            <p:cNvSpPr/>
            <p:nvPr/>
          </p:nvSpPr>
          <p:spPr>
            <a:xfrm>
              <a:off x="1199456" y="5085184"/>
              <a:ext cx="576064" cy="57606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vi-VN"/>
            </a:p>
          </p:txBody>
        </p:sp>
        <p:pic>
          <p:nvPicPr>
            <p:cNvPr id="16409" name="Picture 2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71464" y="5157192"/>
              <a:ext cx="432048" cy="432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0" name="Group 32"/>
          <p:cNvGrpSpPr/>
          <p:nvPr/>
        </p:nvGrpSpPr>
        <p:grpSpPr bwMode="auto">
          <a:xfrm>
            <a:off x="8688388" y="5143500"/>
            <a:ext cx="576262" cy="574675"/>
            <a:chOff x="2855640" y="5085184"/>
            <a:chExt cx="576064" cy="576064"/>
          </a:xfrm>
        </p:grpSpPr>
        <p:sp>
          <p:nvSpPr>
            <p:cNvPr id="21" name="Oval 28"/>
            <p:cNvSpPr/>
            <p:nvPr/>
          </p:nvSpPr>
          <p:spPr>
            <a:xfrm>
              <a:off x="2855640" y="5085184"/>
              <a:ext cx="576064" cy="57606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vi-VN"/>
            </a:p>
          </p:txBody>
        </p:sp>
        <p:pic>
          <p:nvPicPr>
            <p:cNvPr id="16407" name="Picture 25"/>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27648" y="5157192"/>
              <a:ext cx="432048" cy="432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3" name="Group 31"/>
          <p:cNvGrpSpPr/>
          <p:nvPr/>
        </p:nvGrpSpPr>
        <p:grpSpPr bwMode="auto">
          <a:xfrm>
            <a:off x="4727575" y="5143500"/>
            <a:ext cx="576263" cy="574675"/>
            <a:chOff x="4627170" y="5013176"/>
            <a:chExt cx="576064" cy="576064"/>
          </a:xfrm>
        </p:grpSpPr>
        <p:sp>
          <p:nvSpPr>
            <p:cNvPr id="24" name="Oval 30"/>
            <p:cNvSpPr/>
            <p:nvPr/>
          </p:nvSpPr>
          <p:spPr>
            <a:xfrm>
              <a:off x="4627170" y="5013176"/>
              <a:ext cx="576064" cy="57606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vi-VN"/>
            </a:p>
          </p:txBody>
        </p:sp>
        <p:pic>
          <p:nvPicPr>
            <p:cNvPr id="16405" name="Picture 2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711245" y="5097251"/>
              <a:ext cx="407913" cy="40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6" name="Rectangle 35"/>
          <p:cNvSpPr/>
          <p:nvPr/>
        </p:nvSpPr>
        <p:spPr>
          <a:xfrm>
            <a:off x="1703388" y="5214938"/>
            <a:ext cx="2663825" cy="522287"/>
          </a:xfrm>
          <a:prstGeom prst="rect">
            <a:avLst/>
          </a:prstGeom>
        </p:spPr>
        <p:txBody>
          <a:bodyPr>
            <a:spAutoFit/>
          </a:bodyPr>
          <a:lstStyle/>
          <a:p>
            <a:pPr eaLnBrk="1" fontAlgn="auto" hangingPunct="1">
              <a:spcBef>
                <a:spcPts val="0"/>
              </a:spcBef>
              <a:spcAft>
                <a:spcPts val="0"/>
              </a:spcAft>
              <a:defRPr/>
            </a:pPr>
            <a:r>
              <a:rPr lang="en-US" sz="1400" dirty="0">
                <a:solidFill>
                  <a:schemeClr val="tx1">
                    <a:lumMod val="50000"/>
                    <a:lumOff val="50000"/>
                  </a:schemeClr>
                </a:solidFill>
                <a:latin typeface="+mn-lt"/>
                <a:ea typeface="+mn-ea"/>
              </a:rPr>
              <a:t>Lorem ipsum dolor sit amet, consectetur adipiscing elit. </a:t>
            </a:r>
            <a:endParaRPr lang="vi-VN" sz="1400">
              <a:latin typeface="+mn-lt"/>
              <a:ea typeface="+mn-ea"/>
            </a:endParaRPr>
          </a:p>
        </p:txBody>
      </p:sp>
      <p:sp>
        <p:nvSpPr>
          <p:cNvPr id="27" name="Rectangle 36"/>
          <p:cNvSpPr/>
          <p:nvPr/>
        </p:nvSpPr>
        <p:spPr>
          <a:xfrm>
            <a:off x="5427663" y="5226050"/>
            <a:ext cx="2665412" cy="523875"/>
          </a:xfrm>
          <a:prstGeom prst="rect">
            <a:avLst/>
          </a:prstGeom>
        </p:spPr>
        <p:txBody>
          <a:bodyPr>
            <a:spAutoFit/>
          </a:bodyPr>
          <a:lstStyle/>
          <a:p>
            <a:pPr eaLnBrk="1" fontAlgn="auto" hangingPunct="1">
              <a:spcBef>
                <a:spcPts val="0"/>
              </a:spcBef>
              <a:spcAft>
                <a:spcPts val="0"/>
              </a:spcAft>
              <a:defRPr/>
            </a:pPr>
            <a:r>
              <a:rPr lang="en-US" sz="1400" dirty="0">
                <a:solidFill>
                  <a:schemeClr val="tx1">
                    <a:lumMod val="50000"/>
                    <a:lumOff val="50000"/>
                  </a:schemeClr>
                </a:solidFill>
                <a:latin typeface="+mn-lt"/>
                <a:ea typeface="+mn-ea"/>
              </a:rPr>
              <a:t>Lorem ipsum dolor sit amet, consectetur adipiscing elit. </a:t>
            </a:r>
            <a:endParaRPr lang="vi-VN" sz="1400">
              <a:latin typeface="+mn-lt"/>
              <a:ea typeface="+mn-ea"/>
            </a:endParaRPr>
          </a:p>
        </p:txBody>
      </p:sp>
      <p:sp>
        <p:nvSpPr>
          <p:cNvPr id="28" name="Rectangle 37"/>
          <p:cNvSpPr/>
          <p:nvPr/>
        </p:nvSpPr>
        <p:spPr>
          <a:xfrm>
            <a:off x="9336088" y="5211763"/>
            <a:ext cx="2663825" cy="522287"/>
          </a:xfrm>
          <a:prstGeom prst="rect">
            <a:avLst/>
          </a:prstGeom>
        </p:spPr>
        <p:txBody>
          <a:bodyPr>
            <a:spAutoFit/>
          </a:bodyPr>
          <a:lstStyle/>
          <a:p>
            <a:pPr eaLnBrk="1" fontAlgn="auto" hangingPunct="1">
              <a:spcBef>
                <a:spcPts val="0"/>
              </a:spcBef>
              <a:spcAft>
                <a:spcPts val="0"/>
              </a:spcAft>
              <a:defRPr/>
            </a:pPr>
            <a:r>
              <a:rPr lang="en-US" sz="1400" dirty="0">
                <a:solidFill>
                  <a:schemeClr val="tx1">
                    <a:lumMod val="50000"/>
                    <a:lumOff val="50000"/>
                  </a:schemeClr>
                </a:solidFill>
                <a:latin typeface="+mn-lt"/>
                <a:ea typeface="+mn-ea"/>
              </a:rPr>
              <a:t>Lorem ipsum dolor sit amet, consectetur adipiscing elit. </a:t>
            </a:r>
            <a:endParaRPr lang="vi-VN" sz="1400">
              <a:latin typeface="+mn-lt"/>
              <a:ea typeface="+mn-ea"/>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randombar(horizontal)">
                                      <p:cBhvr>
                                        <p:cTn id="10" dur="500"/>
                                        <p:tgtEl>
                                          <p:spTgt spid="13"/>
                                        </p:tgtEl>
                                      </p:cBhvr>
                                    </p:animEffect>
                                  </p:childTnLst>
                                </p:cTn>
                              </p:par>
                            </p:childTnLst>
                          </p:cTn>
                        </p:par>
                        <p:par>
                          <p:cTn id="11" fill="hold">
                            <p:stCondLst>
                              <p:cond delay="500"/>
                            </p:stCondLst>
                            <p:childTnLst>
                              <p:par>
                                <p:cTn id="12" presetID="14" presetClass="entr" presetSubtype="10"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randombar(horizontal)">
                                      <p:cBhvr>
                                        <p:cTn id="14" dur="500"/>
                                        <p:tgtEl>
                                          <p:spTgt spid="15"/>
                                        </p:tgtEl>
                                      </p:cBhvr>
                                    </p:animEffect>
                                  </p:childTnLst>
                                </p:cTn>
                              </p:par>
                              <p:par>
                                <p:cTn id="15" presetID="14" presetClass="entr" presetSubtype="1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randombar(horizontal)">
                                      <p:cBhvr>
                                        <p:cTn id="17" dur="500"/>
                                        <p:tgtEl>
                                          <p:spTgt spid="14"/>
                                        </p:tgtEl>
                                      </p:cBhvr>
                                    </p:animEffect>
                                  </p:childTnLst>
                                </p:cTn>
                              </p:par>
                            </p:childTnLst>
                          </p:cTn>
                        </p:par>
                        <p:par>
                          <p:cTn id="18" fill="hold">
                            <p:stCondLst>
                              <p:cond delay="1000"/>
                            </p:stCondLst>
                            <p:childTnLst>
                              <p:par>
                                <p:cTn id="19" presetID="2" presetClass="entr" presetSubtype="8" fill="hold" grpId="0" nodeType="after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additive="base">
                                        <p:cTn id="21" dur="500" fill="hold"/>
                                        <p:tgtEl>
                                          <p:spTgt spid="16"/>
                                        </p:tgtEl>
                                        <p:attrNameLst>
                                          <p:attrName>ppt_x</p:attrName>
                                        </p:attrNameLst>
                                      </p:cBhvr>
                                      <p:tavLst>
                                        <p:tav tm="0">
                                          <p:val>
                                            <p:strVal val="0-#ppt_w/2"/>
                                          </p:val>
                                        </p:tav>
                                        <p:tav tm="100000">
                                          <p:val>
                                            <p:strVal val="#ppt_x"/>
                                          </p:val>
                                        </p:tav>
                                      </p:tavLst>
                                    </p:anim>
                                    <p:anim calcmode="lin" valueType="num">
                                      <p:cBhvr additive="base">
                                        <p:cTn id="22" dur="500" fill="hold"/>
                                        <p:tgtEl>
                                          <p:spTgt spid="16"/>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0-#ppt_w/2"/>
                                          </p:val>
                                        </p:tav>
                                        <p:tav tm="100000">
                                          <p:val>
                                            <p:strVal val="#ppt_x"/>
                                          </p:val>
                                        </p:tav>
                                      </p:tavLst>
                                    </p:anim>
                                    <p:anim calcmode="lin" valueType="num">
                                      <p:cBhvr additive="base">
                                        <p:cTn id="26" dur="500" fill="hold"/>
                                        <p:tgtEl>
                                          <p:spTgt spid="12"/>
                                        </p:tgtEl>
                                        <p:attrNameLst>
                                          <p:attrName>ppt_y</p:attrName>
                                        </p:attrNameLst>
                                      </p:cBhvr>
                                      <p:tavLst>
                                        <p:tav tm="0">
                                          <p:val>
                                            <p:strVal val="#ppt_y"/>
                                          </p:val>
                                        </p:tav>
                                        <p:tav tm="100000">
                                          <p:val>
                                            <p:strVal val="#ppt_y"/>
                                          </p:val>
                                        </p:tav>
                                      </p:tavLst>
                                    </p:anim>
                                  </p:childTnLst>
                                </p:cTn>
                              </p:par>
                            </p:childTnLst>
                          </p:cTn>
                        </p:par>
                        <p:par>
                          <p:cTn id="27" fill="hold">
                            <p:stCondLst>
                              <p:cond delay="1500"/>
                            </p:stCondLst>
                            <p:childTnLst>
                              <p:par>
                                <p:cTn id="28" presetID="23" presetClass="entr" presetSubtype="16" fill="hold" nodeType="afterEffect">
                                  <p:stCondLst>
                                    <p:cond delay="0"/>
                                  </p:stCondLst>
                                  <p:childTnLst>
                                    <p:set>
                                      <p:cBhvr>
                                        <p:cTn id="29" dur="1" fill="hold">
                                          <p:stCondLst>
                                            <p:cond delay="0"/>
                                          </p:stCondLst>
                                        </p:cTn>
                                        <p:tgtEl>
                                          <p:spTgt spid="17"/>
                                        </p:tgtEl>
                                        <p:attrNameLst>
                                          <p:attrName>style.visibility</p:attrName>
                                        </p:attrNameLst>
                                      </p:cBhvr>
                                      <p:to>
                                        <p:strVal val="visible"/>
                                      </p:to>
                                    </p:set>
                                    <p:anim calcmode="lin" valueType="num">
                                      <p:cBhvr>
                                        <p:cTn id="30" dur="500" fill="hold"/>
                                        <p:tgtEl>
                                          <p:spTgt spid="17"/>
                                        </p:tgtEl>
                                        <p:attrNameLst>
                                          <p:attrName>ppt_w</p:attrName>
                                        </p:attrNameLst>
                                      </p:cBhvr>
                                      <p:tavLst>
                                        <p:tav tm="0">
                                          <p:val>
                                            <p:fltVal val="0"/>
                                          </p:val>
                                        </p:tav>
                                        <p:tav tm="100000">
                                          <p:val>
                                            <p:strVal val="#ppt_w"/>
                                          </p:val>
                                        </p:tav>
                                      </p:tavLst>
                                    </p:anim>
                                    <p:anim calcmode="lin" valueType="num">
                                      <p:cBhvr>
                                        <p:cTn id="31" dur="500" fill="hold"/>
                                        <p:tgtEl>
                                          <p:spTgt spid="17"/>
                                        </p:tgtEl>
                                        <p:attrNameLst>
                                          <p:attrName>ppt_h</p:attrName>
                                        </p:attrNameLst>
                                      </p:cBhvr>
                                      <p:tavLst>
                                        <p:tav tm="0">
                                          <p:val>
                                            <p:fltVal val="0"/>
                                          </p:val>
                                        </p:tav>
                                        <p:tav tm="100000">
                                          <p:val>
                                            <p:strVal val="#ppt_h"/>
                                          </p:val>
                                        </p:tav>
                                      </p:tavLst>
                                    </p:anim>
                                  </p:childTnLst>
                                </p:cTn>
                              </p:par>
                              <p:par>
                                <p:cTn id="32" presetID="23" presetClass="entr" presetSubtype="16" fill="hold" nodeType="withEffect">
                                  <p:stCondLst>
                                    <p:cond delay="0"/>
                                  </p:stCondLst>
                                  <p:childTnLst>
                                    <p:set>
                                      <p:cBhvr>
                                        <p:cTn id="33" dur="1" fill="hold">
                                          <p:stCondLst>
                                            <p:cond delay="0"/>
                                          </p:stCondLst>
                                        </p:cTn>
                                        <p:tgtEl>
                                          <p:spTgt spid="23"/>
                                        </p:tgtEl>
                                        <p:attrNameLst>
                                          <p:attrName>style.visibility</p:attrName>
                                        </p:attrNameLst>
                                      </p:cBhvr>
                                      <p:to>
                                        <p:strVal val="visible"/>
                                      </p:to>
                                    </p:set>
                                    <p:anim calcmode="lin" valueType="num">
                                      <p:cBhvr>
                                        <p:cTn id="34" dur="500" fill="hold"/>
                                        <p:tgtEl>
                                          <p:spTgt spid="23"/>
                                        </p:tgtEl>
                                        <p:attrNameLst>
                                          <p:attrName>ppt_w</p:attrName>
                                        </p:attrNameLst>
                                      </p:cBhvr>
                                      <p:tavLst>
                                        <p:tav tm="0">
                                          <p:val>
                                            <p:fltVal val="0"/>
                                          </p:val>
                                        </p:tav>
                                        <p:tav tm="100000">
                                          <p:val>
                                            <p:strVal val="#ppt_w"/>
                                          </p:val>
                                        </p:tav>
                                      </p:tavLst>
                                    </p:anim>
                                    <p:anim calcmode="lin" valueType="num">
                                      <p:cBhvr>
                                        <p:cTn id="35" dur="500" fill="hold"/>
                                        <p:tgtEl>
                                          <p:spTgt spid="23"/>
                                        </p:tgtEl>
                                        <p:attrNameLst>
                                          <p:attrName>ppt_h</p:attrName>
                                        </p:attrNameLst>
                                      </p:cBhvr>
                                      <p:tavLst>
                                        <p:tav tm="0">
                                          <p:val>
                                            <p:fltVal val="0"/>
                                          </p:val>
                                        </p:tav>
                                        <p:tav tm="100000">
                                          <p:val>
                                            <p:strVal val="#ppt_h"/>
                                          </p:val>
                                        </p:tav>
                                      </p:tavLst>
                                    </p:anim>
                                  </p:childTnLst>
                                </p:cTn>
                              </p:par>
                              <p:par>
                                <p:cTn id="36" presetID="23" presetClass="entr" presetSubtype="16" fill="hold" nodeType="withEffect">
                                  <p:stCondLst>
                                    <p:cond delay="0"/>
                                  </p:stCondLst>
                                  <p:childTnLst>
                                    <p:set>
                                      <p:cBhvr>
                                        <p:cTn id="37" dur="1" fill="hold">
                                          <p:stCondLst>
                                            <p:cond delay="0"/>
                                          </p:stCondLst>
                                        </p:cTn>
                                        <p:tgtEl>
                                          <p:spTgt spid="20"/>
                                        </p:tgtEl>
                                        <p:attrNameLst>
                                          <p:attrName>style.visibility</p:attrName>
                                        </p:attrNameLst>
                                      </p:cBhvr>
                                      <p:to>
                                        <p:strVal val="visible"/>
                                      </p:to>
                                    </p:set>
                                    <p:anim calcmode="lin" valueType="num">
                                      <p:cBhvr>
                                        <p:cTn id="38" dur="500" fill="hold"/>
                                        <p:tgtEl>
                                          <p:spTgt spid="20"/>
                                        </p:tgtEl>
                                        <p:attrNameLst>
                                          <p:attrName>ppt_w</p:attrName>
                                        </p:attrNameLst>
                                      </p:cBhvr>
                                      <p:tavLst>
                                        <p:tav tm="0">
                                          <p:val>
                                            <p:fltVal val="0"/>
                                          </p:val>
                                        </p:tav>
                                        <p:tav tm="100000">
                                          <p:val>
                                            <p:strVal val="#ppt_w"/>
                                          </p:val>
                                        </p:tav>
                                      </p:tavLst>
                                    </p:anim>
                                    <p:anim calcmode="lin" valueType="num">
                                      <p:cBhvr>
                                        <p:cTn id="39" dur="500" fill="hold"/>
                                        <p:tgtEl>
                                          <p:spTgt spid="20"/>
                                        </p:tgtEl>
                                        <p:attrNameLst>
                                          <p:attrName>ppt_h</p:attrName>
                                        </p:attrNameLst>
                                      </p:cBhvr>
                                      <p:tavLst>
                                        <p:tav tm="0">
                                          <p:val>
                                            <p:fltVal val="0"/>
                                          </p:val>
                                        </p:tav>
                                        <p:tav tm="100000">
                                          <p:val>
                                            <p:strVal val="#ppt_h"/>
                                          </p:val>
                                        </p:tav>
                                      </p:tavLst>
                                    </p:anim>
                                  </p:childTnLst>
                                </p:cTn>
                              </p:par>
                            </p:childTnLst>
                          </p:cTn>
                        </p:par>
                        <p:par>
                          <p:cTn id="40" fill="hold">
                            <p:stCondLst>
                              <p:cond delay="2000"/>
                            </p:stCondLst>
                            <p:childTnLst>
                              <p:par>
                                <p:cTn id="41" presetID="14" presetClass="entr" presetSubtype="10"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randombar(horizontal)">
                                      <p:cBhvr>
                                        <p:cTn id="43" dur="500"/>
                                        <p:tgtEl>
                                          <p:spTgt spid="26"/>
                                        </p:tgtEl>
                                      </p:cBhvr>
                                    </p:animEffect>
                                  </p:childTnLst>
                                </p:cTn>
                              </p:par>
                              <p:par>
                                <p:cTn id="44" presetID="14" presetClass="entr" presetSubtype="10" fill="hold" grpId="0" nodeType="withEffect">
                                  <p:stCondLst>
                                    <p:cond delay="0"/>
                                  </p:stCondLst>
                                  <p:childTnLst>
                                    <p:set>
                                      <p:cBhvr>
                                        <p:cTn id="45" dur="1" fill="hold">
                                          <p:stCondLst>
                                            <p:cond delay="0"/>
                                          </p:stCondLst>
                                        </p:cTn>
                                        <p:tgtEl>
                                          <p:spTgt spid="27"/>
                                        </p:tgtEl>
                                        <p:attrNameLst>
                                          <p:attrName>style.visibility</p:attrName>
                                        </p:attrNameLst>
                                      </p:cBhvr>
                                      <p:to>
                                        <p:strVal val="visible"/>
                                      </p:to>
                                    </p:set>
                                    <p:animEffect transition="in" filter="randombar(horizontal)">
                                      <p:cBhvr>
                                        <p:cTn id="46" dur="500"/>
                                        <p:tgtEl>
                                          <p:spTgt spid="27"/>
                                        </p:tgtEl>
                                      </p:cBhvr>
                                    </p:animEffect>
                                  </p:childTnLst>
                                </p:cTn>
                              </p:par>
                              <p:par>
                                <p:cTn id="47" presetID="14" presetClass="entr" presetSubtype="10" fill="hold" grpId="0" nodeType="with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randombar(horizontal)">
                                      <p:cBhvr>
                                        <p:cTn id="49"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p:bldP spid="14" grpId="0" animBg="1"/>
      <p:bldP spid="15" grpId="0"/>
      <p:bldP spid="16" grpId="0" animBg="1"/>
      <p:bldP spid="26" grpId="0"/>
      <p:bldP spid="27" grpId="0"/>
      <p:bldP spid="2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410" name="组合 79"/>
          <p:cNvGrpSpPr/>
          <p:nvPr/>
        </p:nvGrpSpPr>
        <p:grpSpPr bwMode="auto">
          <a:xfrm>
            <a:off x="692150" y="333375"/>
            <a:ext cx="1163638" cy="1165225"/>
            <a:chOff x="6379729" y="2488774"/>
            <a:chExt cx="2513016" cy="2513016"/>
          </a:xfrm>
        </p:grpSpPr>
        <p:sp>
          <p:nvSpPr>
            <p:cNvPr id="3" name="任意多边形 82"/>
            <p:cNvSpPr/>
            <p:nvPr/>
          </p:nvSpPr>
          <p:spPr>
            <a:xfrm rot="3738964">
              <a:off x="6379728" y="2488775"/>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eaLnBrk="1" hangingPunct="1">
                <a:defRPr/>
              </a:pPr>
              <a:endParaRPr lang="zh-CN" altLang="en-US" kern="0">
                <a:solidFill>
                  <a:srgbClr val="FFFFFF"/>
                </a:solidFill>
                <a:latin typeface="Arial" panose="020B0604020202020204"/>
                <a:ea typeface="宋体" panose="02010600030101010101" pitchFamily="2" charset="-122"/>
              </a:endParaRPr>
            </a:p>
          </p:txBody>
        </p:sp>
        <p:sp>
          <p:nvSpPr>
            <p:cNvPr id="4" name="任意多边形 83"/>
            <p:cNvSpPr/>
            <p:nvPr/>
          </p:nvSpPr>
          <p:spPr>
            <a:xfrm rot="16377237">
              <a:off x="6409518" y="2506880"/>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endParaRPr lang="zh-CN" altLang="en-US" kern="0" dirty="0" smtClean="0">
                <a:solidFill>
                  <a:srgbClr val="FFFFFF"/>
                </a:solidFill>
              </a:endParaRPr>
            </a:p>
          </p:txBody>
        </p:sp>
      </p:grpSp>
      <p:sp>
        <p:nvSpPr>
          <p:cNvPr id="17411" name="文本框 4"/>
          <p:cNvSpPr txBox="1">
            <a:spLocks noChangeArrowheads="1"/>
          </p:cNvSpPr>
          <p:nvPr/>
        </p:nvSpPr>
        <p:spPr bwMode="auto">
          <a:xfrm>
            <a:off x="677863" y="611188"/>
            <a:ext cx="1208087"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微软雅黑" panose="020B0503020204020204" pitchFamily="34" charset="-122"/>
                <a:ea typeface="微软雅黑" panose="020B0503020204020204" pitchFamily="34" charset="-122"/>
              </a:defRPr>
            </a:lvl1pPr>
            <a:lvl2pPr marL="742950" indent="-285750">
              <a:defRPr>
                <a:solidFill>
                  <a:schemeClr val="tx1"/>
                </a:solidFill>
                <a:latin typeface="微软雅黑" panose="020B0503020204020204" pitchFamily="34" charset="-122"/>
                <a:ea typeface="微软雅黑" panose="020B0503020204020204" pitchFamily="34" charset="-122"/>
              </a:defRPr>
            </a:lvl2pPr>
            <a:lvl3pPr marL="1143000" indent="-228600">
              <a:defRPr>
                <a:solidFill>
                  <a:schemeClr val="tx1"/>
                </a:solidFill>
                <a:latin typeface="微软雅黑" panose="020B0503020204020204" pitchFamily="34" charset="-122"/>
                <a:ea typeface="微软雅黑" panose="020B0503020204020204" pitchFamily="34" charset="-122"/>
              </a:defRPr>
            </a:lvl3pPr>
            <a:lvl4pPr marL="1600200" indent="-228600">
              <a:defRPr>
                <a:solidFill>
                  <a:schemeClr val="tx1"/>
                </a:solidFill>
                <a:latin typeface="微软雅黑" panose="020B0503020204020204" pitchFamily="34" charset="-122"/>
                <a:ea typeface="微软雅黑" panose="020B0503020204020204" pitchFamily="34" charset="-122"/>
              </a:defRPr>
            </a:lvl4pPr>
            <a:lvl5pPr marL="2057400" indent="-228600">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9pPr>
          </a:lstStyle>
          <a:p>
            <a:pPr algn="ctr" eaLnBrk="1" hangingPunct="1"/>
            <a:r>
              <a:rPr lang="en-US" altLang="zh-CN" sz="3600" b="1">
                <a:solidFill>
                  <a:schemeClr val="accent1"/>
                </a:solidFill>
              </a:rPr>
              <a:t>2</a:t>
            </a:r>
            <a:endParaRPr lang="zh-CN" altLang="en-US" sz="3600" b="1">
              <a:solidFill>
                <a:schemeClr val="accent1"/>
              </a:solidFill>
            </a:endParaRPr>
          </a:p>
        </p:txBody>
      </p:sp>
      <p:cxnSp>
        <p:nvCxnSpPr>
          <p:cNvPr id="7" name="直接连接符 6"/>
          <p:cNvCxnSpPr/>
          <p:nvPr/>
        </p:nvCxnSpPr>
        <p:spPr>
          <a:xfrm flipV="1">
            <a:off x="2249488" y="892175"/>
            <a:ext cx="2938462" cy="42863"/>
          </a:xfrm>
          <a:prstGeom prst="line">
            <a:avLst/>
          </a:prstGeom>
          <a:ln>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8" name="TextBox 12"/>
          <p:cNvSpPr txBox="1"/>
          <p:nvPr/>
        </p:nvSpPr>
        <p:spPr>
          <a:xfrm>
            <a:off x="5376863" y="550863"/>
            <a:ext cx="4979987" cy="708025"/>
          </a:xfrm>
          <a:prstGeom prst="rect">
            <a:avLst/>
          </a:prstGeom>
          <a:noFill/>
        </p:spPr>
        <p:txBody>
          <a:bodyPr wrap="none">
            <a:spAutoFit/>
          </a:bodyPr>
          <a:lstStyle/>
          <a:p>
            <a:pPr eaLnBrk="1" fontAlgn="auto" hangingPunct="1">
              <a:spcBef>
                <a:spcPts val="0"/>
              </a:spcBef>
              <a:spcAft>
                <a:spcPts val="0"/>
              </a:spcAft>
              <a:defRPr/>
            </a:pPr>
            <a:r>
              <a:rPr lang="en-US" sz="4000" b="1" dirty="0">
                <a:solidFill>
                  <a:schemeClr val="accent1"/>
                </a:solidFill>
                <a:latin typeface="+mj-lt"/>
                <a:ea typeface="+mn-ea"/>
              </a:rPr>
              <a:t>UES POWERPOINT</a:t>
            </a:r>
            <a:endParaRPr lang="en-US" sz="4000" b="1" dirty="0">
              <a:solidFill>
                <a:schemeClr val="accent1"/>
              </a:solidFill>
              <a:latin typeface="+mj-lt"/>
              <a:ea typeface="+mn-ea"/>
            </a:endParaRPr>
          </a:p>
        </p:txBody>
      </p:sp>
      <p:sp>
        <p:nvSpPr>
          <p:cNvPr id="9" name="Rectangle 43"/>
          <p:cNvSpPr/>
          <p:nvPr/>
        </p:nvSpPr>
        <p:spPr>
          <a:xfrm>
            <a:off x="1560513" y="4672013"/>
            <a:ext cx="3125787" cy="1647825"/>
          </a:xfrm>
          <a:prstGeom prst="rect">
            <a:avLst/>
          </a:prstGeom>
          <a:blipFill dpi="0" rotWithShape="1">
            <a:blip r:embed="rId1">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vi-VN"/>
          </a:p>
        </p:txBody>
      </p:sp>
      <p:sp>
        <p:nvSpPr>
          <p:cNvPr id="10" name="Rectangle 11"/>
          <p:cNvSpPr/>
          <p:nvPr/>
        </p:nvSpPr>
        <p:spPr>
          <a:xfrm>
            <a:off x="1560513" y="1997075"/>
            <a:ext cx="3125787" cy="1754188"/>
          </a:xfrm>
          <a:prstGeom prst="rect">
            <a:avLst/>
          </a:pr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vi-VN"/>
          </a:p>
        </p:txBody>
      </p:sp>
      <p:grpSp>
        <p:nvGrpSpPr>
          <p:cNvPr id="11" name="Group 10"/>
          <p:cNvGrpSpPr/>
          <p:nvPr/>
        </p:nvGrpSpPr>
        <p:grpSpPr bwMode="auto">
          <a:xfrm>
            <a:off x="1560513" y="4364038"/>
            <a:ext cx="892175" cy="315912"/>
            <a:chOff x="1572805" y="4085530"/>
            <a:chExt cx="891746" cy="316767"/>
          </a:xfrm>
        </p:grpSpPr>
        <p:sp>
          <p:nvSpPr>
            <p:cNvPr id="12" name="Pentagon 42"/>
            <p:cNvSpPr/>
            <p:nvPr/>
          </p:nvSpPr>
          <p:spPr>
            <a:xfrm>
              <a:off x="1687050" y="4085530"/>
              <a:ext cx="777501" cy="316767"/>
            </a:xfrm>
            <a:prstGeom prst="homePlate">
              <a:avLst>
                <a:gd name="adj" fmla="val 25095"/>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200"/>
            </a:p>
          </p:txBody>
        </p:sp>
        <p:grpSp>
          <p:nvGrpSpPr>
            <p:cNvPr id="17449" name="Group 5"/>
            <p:cNvGrpSpPr/>
            <p:nvPr/>
          </p:nvGrpSpPr>
          <p:grpSpPr bwMode="auto">
            <a:xfrm>
              <a:off x="1572805" y="4085530"/>
              <a:ext cx="805687" cy="316766"/>
              <a:chOff x="1624260" y="1478227"/>
              <a:chExt cx="855044" cy="357755"/>
            </a:xfrm>
          </p:grpSpPr>
          <p:sp>
            <p:nvSpPr>
              <p:cNvPr id="14" name="Pentagon 6"/>
              <p:cNvSpPr/>
              <p:nvPr/>
            </p:nvSpPr>
            <p:spPr>
              <a:xfrm>
                <a:off x="1654571" y="1478227"/>
                <a:ext cx="825131" cy="357756"/>
              </a:xfrm>
              <a:prstGeom prst="homePlate">
                <a:avLst>
                  <a:gd name="adj" fmla="val 2509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200"/>
              </a:p>
            </p:txBody>
          </p:sp>
          <p:sp>
            <p:nvSpPr>
              <p:cNvPr id="15" name="Subtitle 2"/>
              <p:cNvSpPr txBox="1"/>
              <p:nvPr/>
            </p:nvSpPr>
            <p:spPr>
              <a:xfrm>
                <a:off x="1624260" y="1478227"/>
                <a:ext cx="754405" cy="357756"/>
              </a:xfrm>
              <a:prstGeom prst="rect">
                <a:avLst/>
              </a:prstGeom>
              <a:solidFill>
                <a:schemeClr val="accent1"/>
              </a:solidFill>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fontAlgn="auto">
                  <a:spcAft>
                    <a:spcPts val="0"/>
                  </a:spcAft>
                  <a:buFont typeface="Arial" panose="020B0604020202020204" pitchFamily="34" charset="0"/>
                  <a:buNone/>
                  <a:defRPr/>
                </a:pPr>
                <a:r>
                  <a:rPr lang="en-US" sz="1600" b="1" spc="-150" dirty="0" smtClean="0">
                    <a:solidFill>
                      <a:schemeClr val="bg1"/>
                    </a:solidFill>
                    <a:ea typeface="Franchise" pitchFamily="49" charset="0"/>
                  </a:rPr>
                  <a:t>Male.</a:t>
                </a:r>
                <a:endParaRPr lang="en-US" sz="1200" b="1" spc="-150" dirty="0" smtClean="0">
                  <a:solidFill>
                    <a:schemeClr val="bg1"/>
                  </a:solidFill>
                  <a:latin typeface="Signika Negative" pitchFamily="2" charset="0"/>
                  <a:ea typeface="Franchise" pitchFamily="49" charset="0"/>
                </a:endParaRPr>
              </a:p>
            </p:txBody>
          </p:sp>
        </p:grpSp>
      </p:grpSp>
      <p:sp>
        <p:nvSpPr>
          <p:cNvPr id="16" name="TextBox 12"/>
          <p:cNvSpPr txBox="1"/>
          <p:nvPr/>
        </p:nvSpPr>
        <p:spPr>
          <a:xfrm>
            <a:off x="5880100" y="2046288"/>
            <a:ext cx="1735138" cy="400050"/>
          </a:xfrm>
          <a:prstGeom prst="rect">
            <a:avLst/>
          </a:prstGeom>
          <a:noFill/>
        </p:spPr>
        <p:txBody>
          <a:bodyPr>
            <a:spAutoFit/>
          </a:bodyPr>
          <a:lstStyle/>
          <a:p>
            <a:pPr eaLnBrk="1" fontAlgn="auto" hangingPunct="1">
              <a:spcBef>
                <a:spcPts val="0"/>
              </a:spcBef>
              <a:spcAft>
                <a:spcPts val="0"/>
              </a:spcAft>
              <a:defRPr/>
            </a:pPr>
            <a:r>
              <a:rPr lang="en-US" sz="2000" i="1">
                <a:solidFill>
                  <a:schemeClr val="tx1">
                    <a:lumMod val="65000"/>
                    <a:lumOff val="35000"/>
                  </a:schemeClr>
                </a:solidFill>
                <a:latin typeface="+mj-lt"/>
                <a:ea typeface="+mn-ea"/>
              </a:rPr>
              <a:t>Skills </a:t>
            </a:r>
            <a:endParaRPr lang="en-US" sz="2000" i="1">
              <a:solidFill>
                <a:schemeClr val="tx1">
                  <a:lumMod val="65000"/>
                  <a:lumOff val="35000"/>
                </a:schemeClr>
              </a:solidFill>
              <a:latin typeface="+mj-lt"/>
              <a:ea typeface="+mn-ea"/>
            </a:endParaRPr>
          </a:p>
        </p:txBody>
      </p:sp>
      <p:sp>
        <p:nvSpPr>
          <p:cNvPr id="17" name="TextBox 13"/>
          <p:cNvSpPr txBox="1"/>
          <p:nvPr/>
        </p:nvSpPr>
        <p:spPr>
          <a:xfrm>
            <a:off x="5880100" y="2446338"/>
            <a:ext cx="1419225" cy="338137"/>
          </a:xfrm>
          <a:prstGeom prst="rect">
            <a:avLst/>
          </a:prstGeom>
          <a:noFill/>
        </p:spPr>
        <p:txBody>
          <a:bodyPr>
            <a:spAutoFit/>
          </a:bodyPr>
          <a:lstStyle/>
          <a:p>
            <a:pPr eaLnBrk="1" fontAlgn="auto" hangingPunct="1">
              <a:spcBef>
                <a:spcPts val="0"/>
              </a:spcBef>
              <a:spcAft>
                <a:spcPts val="0"/>
              </a:spcAft>
              <a:defRPr/>
            </a:pPr>
            <a:r>
              <a:rPr lang="en-US" sz="1600">
                <a:solidFill>
                  <a:schemeClr val="tx1">
                    <a:lumMod val="65000"/>
                    <a:lumOff val="35000"/>
                  </a:schemeClr>
                </a:solidFill>
                <a:latin typeface="+mn-lt"/>
                <a:ea typeface="+mn-ea"/>
              </a:rPr>
              <a:t>Photoshop </a:t>
            </a:r>
            <a:endParaRPr lang="en-US" sz="1600">
              <a:solidFill>
                <a:schemeClr val="tx1">
                  <a:lumMod val="65000"/>
                  <a:lumOff val="35000"/>
                </a:schemeClr>
              </a:solidFill>
              <a:latin typeface="+mn-lt"/>
              <a:ea typeface="+mn-ea"/>
            </a:endParaRPr>
          </a:p>
        </p:txBody>
      </p:sp>
      <p:sp>
        <p:nvSpPr>
          <p:cNvPr id="18" name="TextBox 14"/>
          <p:cNvSpPr txBox="1"/>
          <p:nvPr/>
        </p:nvSpPr>
        <p:spPr>
          <a:xfrm>
            <a:off x="5880100" y="2784475"/>
            <a:ext cx="1419225" cy="338138"/>
          </a:xfrm>
          <a:prstGeom prst="rect">
            <a:avLst/>
          </a:prstGeom>
          <a:noFill/>
        </p:spPr>
        <p:txBody>
          <a:bodyPr>
            <a:spAutoFit/>
          </a:bodyPr>
          <a:lstStyle/>
          <a:p>
            <a:pPr eaLnBrk="1" fontAlgn="auto" hangingPunct="1">
              <a:spcBef>
                <a:spcPts val="0"/>
              </a:spcBef>
              <a:spcAft>
                <a:spcPts val="0"/>
              </a:spcAft>
              <a:defRPr/>
            </a:pPr>
            <a:r>
              <a:rPr lang="en-US" sz="1600">
                <a:solidFill>
                  <a:schemeClr val="tx1">
                    <a:lumMod val="65000"/>
                    <a:lumOff val="35000"/>
                  </a:schemeClr>
                </a:solidFill>
                <a:latin typeface="+mn-lt"/>
                <a:ea typeface="+mn-ea"/>
              </a:rPr>
              <a:t>Adobe muse</a:t>
            </a:r>
            <a:endParaRPr lang="en-US" sz="1600">
              <a:solidFill>
                <a:schemeClr val="tx1">
                  <a:lumMod val="65000"/>
                  <a:lumOff val="35000"/>
                </a:schemeClr>
              </a:solidFill>
              <a:latin typeface="+mn-lt"/>
              <a:ea typeface="+mn-ea"/>
            </a:endParaRPr>
          </a:p>
        </p:txBody>
      </p:sp>
      <p:sp>
        <p:nvSpPr>
          <p:cNvPr id="19" name="TextBox 15"/>
          <p:cNvSpPr txBox="1"/>
          <p:nvPr/>
        </p:nvSpPr>
        <p:spPr>
          <a:xfrm>
            <a:off x="5880100" y="3122613"/>
            <a:ext cx="1419225" cy="338137"/>
          </a:xfrm>
          <a:prstGeom prst="rect">
            <a:avLst/>
          </a:prstGeom>
          <a:noFill/>
        </p:spPr>
        <p:txBody>
          <a:bodyPr>
            <a:spAutoFit/>
          </a:bodyPr>
          <a:lstStyle/>
          <a:p>
            <a:pPr eaLnBrk="1" fontAlgn="auto" hangingPunct="1">
              <a:spcBef>
                <a:spcPts val="0"/>
              </a:spcBef>
              <a:spcAft>
                <a:spcPts val="0"/>
              </a:spcAft>
              <a:defRPr/>
            </a:pPr>
            <a:r>
              <a:rPr lang="en-US" sz="1600">
                <a:solidFill>
                  <a:schemeClr val="tx1">
                    <a:lumMod val="65000"/>
                    <a:lumOff val="35000"/>
                  </a:schemeClr>
                </a:solidFill>
                <a:latin typeface="+mn-lt"/>
                <a:ea typeface="+mn-ea"/>
              </a:rPr>
              <a:t>Coding</a:t>
            </a:r>
            <a:endParaRPr lang="en-US" sz="1600">
              <a:solidFill>
                <a:schemeClr val="tx1">
                  <a:lumMod val="65000"/>
                  <a:lumOff val="35000"/>
                </a:schemeClr>
              </a:solidFill>
              <a:latin typeface="+mn-lt"/>
              <a:ea typeface="+mn-ea"/>
            </a:endParaRPr>
          </a:p>
        </p:txBody>
      </p:sp>
      <p:sp>
        <p:nvSpPr>
          <p:cNvPr id="20" name="TextBox 16"/>
          <p:cNvSpPr txBox="1"/>
          <p:nvPr/>
        </p:nvSpPr>
        <p:spPr>
          <a:xfrm>
            <a:off x="5880100" y="3460750"/>
            <a:ext cx="1419225" cy="339725"/>
          </a:xfrm>
          <a:prstGeom prst="rect">
            <a:avLst/>
          </a:prstGeom>
          <a:noFill/>
        </p:spPr>
        <p:txBody>
          <a:bodyPr>
            <a:spAutoFit/>
          </a:bodyPr>
          <a:lstStyle/>
          <a:p>
            <a:pPr eaLnBrk="1" fontAlgn="auto" hangingPunct="1">
              <a:spcBef>
                <a:spcPts val="0"/>
              </a:spcBef>
              <a:spcAft>
                <a:spcPts val="0"/>
              </a:spcAft>
              <a:defRPr/>
            </a:pPr>
            <a:r>
              <a:rPr lang="en-US" sz="1600">
                <a:solidFill>
                  <a:schemeClr val="tx1">
                    <a:lumMod val="65000"/>
                    <a:lumOff val="35000"/>
                  </a:schemeClr>
                </a:solidFill>
                <a:latin typeface="+mn-lt"/>
                <a:ea typeface="+mn-ea"/>
              </a:rPr>
              <a:t>Indesign </a:t>
            </a:r>
            <a:endParaRPr lang="en-US" sz="1600">
              <a:solidFill>
                <a:schemeClr val="tx1">
                  <a:lumMod val="65000"/>
                  <a:lumOff val="35000"/>
                </a:schemeClr>
              </a:solidFill>
              <a:latin typeface="+mn-lt"/>
              <a:ea typeface="+mn-ea"/>
            </a:endParaRPr>
          </a:p>
        </p:txBody>
      </p:sp>
      <p:sp>
        <p:nvSpPr>
          <p:cNvPr id="21" name="Rounded Rectangle 17"/>
          <p:cNvSpPr/>
          <p:nvPr/>
        </p:nvSpPr>
        <p:spPr>
          <a:xfrm>
            <a:off x="7237413" y="2530475"/>
            <a:ext cx="3581400" cy="163513"/>
          </a:xfrm>
          <a:prstGeom prst="roundRect">
            <a:avLst/>
          </a:prstGeom>
          <a:solidFill>
            <a:schemeClr val="bg1">
              <a:lumMod val="85000"/>
            </a:schemeClr>
          </a:solidFill>
          <a:ln w="12700">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2" name="Rounded Rectangle 18"/>
          <p:cNvSpPr/>
          <p:nvPr/>
        </p:nvSpPr>
        <p:spPr>
          <a:xfrm>
            <a:off x="7237413" y="2530475"/>
            <a:ext cx="2452687" cy="163513"/>
          </a:xfrm>
          <a:prstGeom prst="roundRect">
            <a:avLst/>
          </a:prstGeom>
          <a:solidFill>
            <a:schemeClr val="accent1"/>
          </a:solidFill>
          <a:ln w="12700">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3" name="Rounded Rectangle 19"/>
          <p:cNvSpPr/>
          <p:nvPr/>
        </p:nvSpPr>
        <p:spPr>
          <a:xfrm>
            <a:off x="7237413" y="3257550"/>
            <a:ext cx="3581400" cy="163513"/>
          </a:xfrm>
          <a:prstGeom prst="roundRect">
            <a:avLst/>
          </a:prstGeom>
          <a:solidFill>
            <a:schemeClr val="bg1">
              <a:lumMod val="85000"/>
            </a:schemeClr>
          </a:solidFill>
          <a:ln w="12700">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4" name="Rounded Rectangle 20"/>
          <p:cNvSpPr/>
          <p:nvPr/>
        </p:nvSpPr>
        <p:spPr>
          <a:xfrm>
            <a:off x="7237413" y="3257550"/>
            <a:ext cx="1433512" cy="163513"/>
          </a:xfrm>
          <a:prstGeom prst="roundRect">
            <a:avLst/>
          </a:prstGeom>
          <a:solidFill>
            <a:schemeClr val="accent3"/>
          </a:solidFill>
          <a:ln w="12700">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5" name="Rounded Rectangle 21"/>
          <p:cNvSpPr/>
          <p:nvPr/>
        </p:nvSpPr>
        <p:spPr>
          <a:xfrm>
            <a:off x="7237413" y="3587750"/>
            <a:ext cx="3581400" cy="163513"/>
          </a:xfrm>
          <a:prstGeom prst="roundRect">
            <a:avLst/>
          </a:prstGeom>
          <a:solidFill>
            <a:schemeClr val="bg1">
              <a:lumMod val="85000"/>
            </a:schemeClr>
          </a:solidFill>
          <a:ln w="12700">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6" name="Rounded Rectangle 22"/>
          <p:cNvSpPr/>
          <p:nvPr/>
        </p:nvSpPr>
        <p:spPr>
          <a:xfrm>
            <a:off x="7237413" y="3587750"/>
            <a:ext cx="2970212" cy="163513"/>
          </a:xfrm>
          <a:prstGeom prst="roundRect">
            <a:avLst/>
          </a:prstGeom>
          <a:gradFill flip="none" rotWithShape="1">
            <a:gsLst>
              <a:gs pos="0">
                <a:schemeClr val="accent4">
                  <a:lumMod val="75000"/>
                </a:schemeClr>
              </a:gs>
              <a:gs pos="50000">
                <a:schemeClr val="accent4"/>
              </a:gs>
              <a:gs pos="100000">
                <a:schemeClr val="accent4">
                  <a:lumMod val="75000"/>
                </a:schemeClr>
              </a:gs>
            </a:gsLst>
            <a:lin ang="2700000" scaled="1"/>
            <a:tileRect/>
          </a:gradFill>
          <a:ln w="12700">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7" name="Rounded Rectangle 23"/>
          <p:cNvSpPr/>
          <p:nvPr/>
        </p:nvSpPr>
        <p:spPr>
          <a:xfrm>
            <a:off x="7237413" y="2909888"/>
            <a:ext cx="3581400" cy="163512"/>
          </a:xfrm>
          <a:prstGeom prst="roundRect">
            <a:avLst/>
          </a:prstGeom>
          <a:solidFill>
            <a:schemeClr val="bg1">
              <a:lumMod val="85000"/>
            </a:schemeClr>
          </a:solidFill>
          <a:ln w="12700">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8" name="Rounded Rectangle 24"/>
          <p:cNvSpPr/>
          <p:nvPr/>
        </p:nvSpPr>
        <p:spPr>
          <a:xfrm>
            <a:off x="7237413" y="2909888"/>
            <a:ext cx="2809875" cy="163512"/>
          </a:xfrm>
          <a:prstGeom prst="roundRect">
            <a:avLst/>
          </a:prstGeom>
          <a:solidFill>
            <a:schemeClr val="accent2"/>
          </a:solidFill>
          <a:ln w="12700">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9" name="TextBox 26"/>
          <p:cNvSpPr txBox="1"/>
          <p:nvPr/>
        </p:nvSpPr>
        <p:spPr>
          <a:xfrm>
            <a:off x="5880100" y="4565650"/>
            <a:ext cx="1735138" cy="400050"/>
          </a:xfrm>
          <a:prstGeom prst="rect">
            <a:avLst/>
          </a:prstGeom>
          <a:noFill/>
        </p:spPr>
        <p:txBody>
          <a:bodyPr>
            <a:spAutoFit/>
          </a:bodyPr>
          <a:lstStyle/>
          <a:p>
            <a:pPr eaLnBrk="1" fontAlgn="auto" hangingPunct="1">
              <a:spcBef>
                <a:spcPts val="0"/>
              </a:spcBef>
              <a:spcAft>
                <a:spcPts val="0"/>
              </a:spcAft>
              <a:defRPr/>
            </a:pPr>
            <a:r>
              <a:rPr lang="en-US" sz="2000" i="1">
                <a:solidFill>
                  <a:schemeClr val="tx1">
                    <a:lumMod val="65000"/>
                    <a:lumOff val="35000"/>
                  </a:schemeClr>
                </a:solidFill>
                <a:latin typeface="+mj-lt"/>
                <a:ea typeface="+mn-ea"/>
              </a:rPr>
              <a:t>Skills </a:t>
            </a:r>
            <a:endParaRPr lang="en-US" sz="2000" i="1">
              <a:solidFill>
                <a:schemeClr val="tx1">
                  <a:lumMod val="65000"/>
                  <a:lumOff val="35000"/>
                </a:schemeClr>
              </a:solidFill>
              <a:latin typeface="+mj-lt"/>
              <a:ea typeface="+mn-ea"/>
            </a:endParaRPr>
          </a:p>
        </p:txBody>
      </p:sp>
      <p:sp>
        <p:nvSpPr>
          <p:cNvPr id="30" name="TextBox 27"/>
          <p:cNvSpPr txBox="1"/>
          <p:nvPr/>
        </p:nvSpPr>
        <p:spPr>
          <a:xfrm>
            <a:off x="5880100" y="4965700"/>
            <a:ext cx="1419225" cy="338138"/>
          </a:xfrm>
          <a:prstGeom prst="rect">
            <a:avLst/>
          </a:prstGeom>
          <a:noFill/>
        </p:spPr>
        <p:txBody>
          <a:bodyPr>
            <a:spAutoFit/>
          </a:bodyPr>
          <a:lstStyle/>
          <a:p>
            <a:pPr eaLnBrk="1" fontAlgn="auto" hangingPunct="1">
              <a:spcBef>
                <a:spcPts val="0"/>
              </a:spcBef>
              <a:spcAft>
                <a:spcPts val="0"/>
              </a:spcAft>
              <a:defRPr/>
            </a:pPr>
            <a:r>
              <a:rPr lang="en-US" sz="1600">
                <a:solidFill>
                  <a:schemeClr val="tx1">
                    <a:lumMod val="65000"/>
                    <a:lumOff val="35000"/>
                  </a:schemeClr>
                </a:solidFill>
                <a:latin typeface="+mn-lt"/>
                <a:ea typeface="+mn-ea"/>
              </a:rPr>
              <a:t>Photoshop </a:t>
            </a:r>
            <a:endParaRPr lang="en-US" sz="1600">
              <a:solidFill>
                <a:schemeClr val="tx1">
                  <a:lumMod val="65000"/>
                  <a:lumOff val="35000"/>
                </a:schemeClr>
              </a:solidFill>
              <a:latin typeface="+mn-lt"/>
              <a:ea typeface="+mn-ea"/>
            </a:endParaRPr>
          </a:p>
        </p:txBody>
      </p:sp>
      <p:sp>
        <p:nvSpPr>
          <p:cNvPr id="31" name="TextBox 28"/>
          <p:cNvSpPr txBox="1"/>
          <p:nvPr/>
        </p:nvSpPr>
        <p:spPr>
          <a:xfrm>
            <a:off x="5880100" y="5303838"/>
            <a:ext cx="1419225" cy="339725"/>
          </a:xfrm>
          <a:prstGeom prst="rect">
            <a:avLst/>
          </a:prstGeom>
          <a:noFill/>
        </p:spPr>
        <p:txBody>
          <a:bodyPr>
            <a:spAutoFit/>
          </a:bodyPr>
          <a:lstStyle/>
          <a:p>
            <a:pPr eaLnBrk="1" fontAlgn="auto" hangingPunct="1">
              <a:spcBef>
                <a:spcPts val="0"/>
              </a:spcBef>
              <a:spcAft>
                <a:spcPts val="0"/>
              </a:spcAft>
              <a:defRPr/>
            </a:pPr>
            <a:r>
              <a:rPr lang="en-US" sz="1600">
                <a:solidFill>
                  <a:schemeClr val="tx1">
                    <a:lumMod val="65000"/>
                    <a:lumOff val="35000"/>
                  </a:schemeClr>
                </a:solidFill>
                <a:latin typeface="+mn-lt"/>
                <a:ea typeface="+mn-ea"/>
              </a:rPr>
              <a:t>Adobe muse</a:t>
            </a:r>
            <a:endParaRPr lang="en-US" sz="1600">
              <a:solidFill>
                <a:schemeClr val="tx1">
                  <a:lumMod val="65000"/>
                  <a:lumOff val="35000"/>
                </a:schemeClr>
              </a:solidFill>
              <a:latin typeface="+mn-lt"/>
              <a:ea typeface="+mn-ea"/>
            </a:endParaRPr>
          </a:p>
        </p:txBody>
      </p:sp>
      <p:sp>
        <p:nvSpPr>
          <p:cNvPr id="32" name="TextBox 29"/>
          <p:cNvSpPr txBox="1"/>
          <p:nvPr/>
        </p:nvSpPr>
        <p:spPr>
          <a:xfrm>
            <a:off x="5880100" y="5643563"/>
            <a:ext cx="1419225" cy="338137"/>
          </a:xfrm>
          <a:prstGeom prst="rect">
            <a:avLst/>
          </a:prstGeom>
          <a:noFill/>
        </p:spPr>
        <p:txBody>
          <a:bodyPr>
            <a:spAutoFit/>
          </a:bodyPr>
          <a:lstStyle/>
          <a:p>
            <a:pPr eaLnBrk="1" fontAlgn="auto" hangingPunct="1">
              <a:spcBef>
                <a:spcPts val="0"/>
              </a:spcBef>
              <a:spcAft>
                <a:spcPts val="0"/>
              </a:spcAft>
              <a:defRPr/>
            </a:pPr>
            <a:r>
              <a:rPr lang="en-US" sz="1600">
                <a:solidFill>
                  <a:schemeClr val="tx1">
                    <a:lumMod val="65000"/>
                    <a:lumOff val="35000"/>
                  </a:schemeClr>
                </a:solidFill>
                <a:latin typeface="+mn-lt"/>
                <a:ea typeface="+mn-ea"/>
              </a:rPr>
              <a:t>Coding</a:t>
            </a:r>
            <a:endParaRPr lang="en-US" sz="1600">
              <a:solidFill>
                <a:schemeClr val="tx1">
                  <a:lumMod val="65000"/>
                  <a:lumOff val="35000"/>
                </a:schemeClr>
              </a:solidFill>
              <a:latin typeface="+mn-lt"/>
              <a:ea typeface="+mn-ea"/>
            </a:endParaRPr>
          </a:p>
        </p:txBody>
      </p:sp>
      <p:sp>
        <p:nvSpPr>
          <p:cNvPr id="33" name="TextBox 30"/>
          <p:cNvSpPr txBox="1"/>
          <p:nvPr/>
        </p:nvSpPr>
        <p:spPr>
          <a:xfrm>
            <a:off x="5880100" y="5981700"/>
            <a:ext cx="1419225" cy="338138"/>
          </a:xfrm>
          <a:prstGeom prst="rect">
            <a:avLst/>
          </a:prstGeom>
          <a:noFill/>
        </p:spPr>
        <p:txBody>
          <a:bodyPr>
            <a:spAutoFit/>
          </a:bodyPr>
          <a:lstStyle/>
          <a:p>
            <a:pPr eaLnBrk="1" fontAlgn="auto" hangingPunct="1">
              <a:spcBef>
                <a:spcPts val="0"/>
              </a:spcBef>
              <a:spcAft>
                <a:spcPts val="0"/>
              </a:spcAft>
              <a:defRPr/>
            </a:pPr>
            <a:r>
              <a:rPr lang="en-US" sz="1600">
                <a:solidFill>
                  <a:schemeClr val="tx1">
                    <a:lumMod val="65000"/>
                    <a:lumOff val="35000"/>
                  </a:schemeClr>
                </a:solidFill>
                <a:latin typeface="+mn-lt"/>
                <a:ea typeface="+mn-ea"/>
              </a:rPr>
              <a:t>Indesign </a:t>
            </a:r>
            <a:endParaRPr lang="en-US" sz="1600">
              <a:solidFill>
                <a:schemeClr val="tx1">
                  <a:lumMod val="65000"/>
                  <a:lumOff val="35000"/>
                </a:schemeClr>
              </a:solidFill>
              <a:latin typeface="+mn-lt"/>
              <a:ea typeface="+mn-ea"/>
            </a:endParaRPr>
          </a:p>
        </p:txBody>
      </p:sp>
      <p:sp>
        <p:nvSpPr>
          <p:cNvPr id="34" name="Rounded Rectangle 31"/>
          <p:cNvSpPr/>
          <p:nvPr/>
        </p:nvSpPr>
        <p:spPr>
          <a:xfrm>
            <a:off x="7237413" y="5049838"/>
            <a:ext cx="3581400" cy="163512"/>
          </a:xfrm>
          <a:prstGeom prst="roundRect">
            <a:avLst/>
          </a:prstGeom>
          <a:solidFill>
            <a:schemeClr val="bg1">
              <a:lumMod val="85000"/>
            </a:schemeClr>
          </a:solidFill>
          <a:ln w="12700">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35" name="Rounded Rectangle 32"/>
          <p:cNvSpPr/>
          <p:nvPr/>
        </p:nvSpPr>
        <p:spPr>
          <a:xfrm>
            <a:off x="7237413" y="5049838"/>
            <a:ext cx="2452687" cy="163512"/>
          </a:xfrm>
          <a:prstGeom prst="roundRect">
            <a:avLst/>
          </a:prstGeom>
          <a:solidFill>
            <a:schemeClr val="accent1"/>
          </a:solidFill>
          <a:ln w="12700">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36" name="Rounded Rectangle 33"/>
          <p:cNvSpPr/>
          <p:nvPr/>
        </p:nvSpPr>
        <p:spPr>
          <a:xfrm>
            <a:off x="7237413" y="5778500"/>
            <a:ext cx="3581400" cy="163513"/>
          </a:xfrm>
          <a:prstGeom prst="roundRect">
            <a:avLst/>
          </a:prstGeom>
          <a:solidFill>
            <a:schemeClr val="bg1">
              <a:lumMod val="85000"/>
            </a:schemeClr>
          </a:solidFill>
          <a:ln w="12700">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37" name="Rounded Rectangle 34"/>
          <p:cNvSpPr/>
          <p:nvPr/>
        </p:nvSpPr>
        <p:spPr>
          <a:xfrm>
            <a:off x="7237413" y="5778500"/>
            <a:ext cx="1433512" cy="163513"/>
          </a:xfrm>
          <a:prstGeom prst="roundRect">
            <a:avLst/>
          </a:prstGeom>
          <a:solidFill>
            <a:schemeClr val="accent3"/>
          </a:solidFill>
          <a:ln w="12700">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38" name="Rounded Rectangle 35"/>
          <p:cNvSpPr/>
          <p:nvPr/>
        </p:nvSpPr>
        <p:spPr>
          <a:xfrm>
            <a:off x="7237413" y="6108700"/>
            <a:ext cx="3581400" cy="163513"/>
          </a:xfrm>
          <a:prstGeom prst="roundRect">
            <a:avLst/>
          </a:prstGeom>
          <a:solidFill>
            <a:schemeClr val="bg1">
              <a:lumMod val="85000"/>
            </a:schemeClr>
          </a:solidFill>
          <a:ln w="12700">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39" name="Rounded Rectangle 36"/>
          <p:cNvSpPr/>
          <p:nvPr/>
        </p:nvSpPr>
        <p:spPr>
          <a:xfrm>
            <a:off x="7237413" y="6108700"/>
            <a:ext cx="2970212" cy="163513"/>
          </a:xfrm>
          <a:prstGeom prst="roundRect">
            <a:avLst/>
          </a:prstGeom>
          <a:gradFill flip="none" rotWithShape="1">
            <a:gsLst>
              <a:gs pos="0">
                <a:schemeClr val="accent4">
                  <a:lumMod val="75000"/>
                </a:schemeClr>
              </a:gs>
              <a:gs pos="50000">
                <a:schemeClr val="accent4"/>
              </a:gs>
              <a:gs pos="100000">
                <a:schemeClr val="accent4">
                  <a:lumMod val="75000"/>
                </a:schemeClr>
              </a:gs>
            </a:gsLst>
            <a:lin ang="2700000" scaled="1"/>
            <a:tileRect/>
          </a:gradFill>
          <a:ln w="12700">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0" name="Rounded Rectangle 37"/>
          <p:cNvSpPr/>
          <p:nvPr/>
        </p:nvSpPr>
        <p:spPr>
          <a:xfrm>
            <a:off x="7237413" y="5430838"/>
            <a:ext cx="3581400" cy="163512"/>
          </a:xfrm>
          <a:prstGeom prst="roundRect">
            <a:avLst/>
          </a:prstGeom>
          <a:solidFill>
            <a:schemeClr val="bg1">
              <a:lumMod val="85000"/>
            </a:schemeClr>
          </a:solidFill>
          <a:ln w="12700">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1" name="Rounded Rectangle 38"/>
          <p:cNvSpPr/>
          <p:nvPr/>
        </p:nvSpPr>
        <p:spPr>
          <a:xfrm>
            <a:off x="7237413" y="5430838"/>
            <a:ext cx="2809875" cy="163512"/>
          </a:xfrm>
          <a:prstGeom prst="roundRect">
            <a:avLst/>
          </a:prstGeom>
          <a:solidFill>
            <a:schemeClr val="accent2"/>
          </a:solidFill>
          <a:ln w="12700">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nvGrpSpPr>
          <p:cNvPr id="42" name="Group 9"/>
          <p:cNvGrpSpPr/>
          <p:nvPr/>
        </p:nvGrpSpPr>
        <p:grpSpPr bwMode="auto">
          <a:xfrm>
            <a:off x="1563688" y="1679575"/>
            <a:ext cx="892175" cy="317500"/>
            <a:chOff x="1564145" y="1409888"/>
            <a:chExt cx="891746" cy="316767"/>
          </a:xfrm>
        </p:grpSpPr>
        <p:sp>
          <p:nvSpPr>
            <p:cNvPr id="43" name="Pentagon 50"/>
            <p:cNvSpPr/>
            <p:nvPr/>
          </p:nvSpPr>
          <p:spPr>
            <a:xfrm>
              <a:off x="1678390" y="1409888"/>
              <a:ext cx="777501" cy="316767"/>
            </a:xfrm>
            <a:prstGeom prst="homePlate">
              <a:avLst>
                <a:gd name="adj" fmla="val 25095"/>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200"/>
            </a:p>
          </p:txBody>
        </p:sp>
        <p:grpSp>
          <p:nvGrpSpPr>
            <p:cNvPr id="17445" name="Group 51"/>
            <p:cNvGrpSpPr/>
            <p:nvPr/>
          </p:nvGrpSpPr>
          <p:grpSpPr bwMode="auto">
            <a:xfrm>
              <a:off x="1564145" y="1409888"/>
              <a:ext cx="805687" cy="316766"/>
              <a:chOff x="1624260" y="1478227"/>
              <a:chExt cx="855044" cy="357755"/>
            </a:xfrm>
          </p:grpSpPr>
          <p:sp>
            <p:nvSpPr>
              <p:cNvPr id="45" name="Pentagon 52"/>
              <p:cNvSpPr/>
              <p:nvPr/>
            </p:nvSpPr>
            <p:spPr>
              <a:xfrm>
                <a:off x="1654571" y="1478227"/>
                <a:ext cx="825131" cy="357756"/>
              </a:xfrm>
              <a:prstGeom prst="homePlate">
                <a:avLst>
                  <a:gd name="adj" fmla="val 2509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200"/>
              </a:p>
            </p:txBody>
          </p:sp>
          <p:sp>
            <p:nvSpPr>
              <p:cNvPr id="46" name="Subtitle 2"/>
              <p:cNvSpPr txBox="1"/>
              <p:nvPr/>
            </p:nvSpPr>
            <p:spPr>
              <a:xfrm>
                <a:off x="1624260" y="1478227"/>
                <a:ext cx="762825" cy="357756"/>
              </a:xfrm>
              <a:prstGeom prst="rect">
                <a:avLst/>
              </a:prstGeom>
              <a:solidFill>
                <a:schemeClr val="accent1"/>
              </a:solidFill>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fontAlgn="auto">
                  <a:spcAft>
                    <a:spcPts val="0"/>
                  </a:spcAft>
                  <a:buFont typeface="Arial" panose="020B0604020202020204" pitchFamily="34" charset="0"/>
                  <a:buNone/>
                  <a:defRPr/>
                </a:pPr>
                <a:r>
                  <a:rPr lang="en-US" sz="1600" b="1" spc="-150" smtClean="0">
                    <a:solidFill>
                      <a:schemeClr val="bg1"/>
                    </a:solidFill>
                    <a:ea typeface="Franchise" pitchFamily="49" charset="0"/>
                  </a:rPr>
                  <a:t>Female</a:t>
                </a:r>
                <a:r>
                  <a:rPr lang="en-US" sz="1600" b="1" spc="-150" dirty="0" smtClean="0">
                    <a:solidFill>
                      <a:schemeClr val="bg1"/>
                    </a:solidFill>
                    <a:ea typeface="Franchise" pitchFamily="49" charset="0"/>
                  </a:rPr>
                  <a:t>.</a:t>
                </a:r>
                <a:endParaRPr lang="en-US" sz="1200" b="1" spc="-150" dirty="0" smtClean="0">
                  <a:solidFill>
                    <a:schemeClr val="bg1"/>
                  </a:solidFill>
                  <a:latin typeface="Signika Negative" pitchFamily="2" charset="0"/>
                  <a:ea typeface="Franchise" pitchFamily="49" charset="0"/>
                </a:endParaRPr>
              </a:p>
            </p:txBody>
          </p:sp>
        </p:grpSp>
      </p:gr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750"/>
                                        <p:tgtEl>
                                          <p:spTgt spid="42"/>
                                        </p:tgtEl>
                                      </p:cBhvr>
                                    </p:animEffect>
                                    <p:anim calcmode="lin" valueType="num">
                                      <p:cBhvr>
                                        <p:cTn id="8" dur="750" fill="hold"/>
                                        <p:tgtEl>
                                          <p:spTgt spid="42"/>
                                        </p:tgtEl>
                                        <p:attrNameLst>
                                          <p:attrName>ppt_x</p:attrName>
                                        </p:attrNameLst>
                                      </p:cBhvr>
                                      <p:tavLst>
                                        <p:tav tm="0">
                                          <p:val>
                                            <p:strVal val="#ppt_x"/>
                                          </p:val>
                                        </p:tav>
                                        <p:tav tm="100000">
                                          <p:val>
                                            <p:strVal val="#ppt_x"/>
                                          </p:val>
                                        </p:tav>
                                      </p:tavLst>
                                    </p:anim>
                                    <p:anim calcmode="lin" valueType="num">
                                      <p:cBhvr>
                                        <p:cTn id="9" dur="750" fill="hold"/>
                                        <p:tgtEl>
                                          <p:spTgt spid="4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wipe(left)">
                                      <p:cBhvr>
                                        <p:cTn id="13" dur="750"/>
                                        <p:tgtEl>
                                          <p:spTgt spid="22"/>
                                        </p:tgtEl>
                                      </p:cBhvr>
                                    </p:animEffect>
                                  </p:childTnLst>
                                </p:cTn>
                              </p:par>
                            </p:childTnLst>
                          </p:cTn>
                        </p:par>
                        <p:par>
                          <p:cTn id="14" fill="hold">
                            <p:stCondLst>
                              <p:cond delay="2000"/>
                            </p:stCondLst>
                            <p:childTnLst>
                              <p:par>
                                <p:cTn id="15" presetID="22" presetClass="entr" presetSubtype="8" fill="hold" grpId="0"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wipe(left)">
                                      <p:cBhvr>
                                        <p:cTn id="17" dur="750"/>
                                        <p:tgtEl>
                                          <p:spTgt spid="28"/>
                                        </p:tgtEl>
                                      </p:cBhvr>
                                    </p:animEffect>
                                  </p:childTnLst>
                                </p:cTn>
                              </p:par>
                            </p:childTnLst>
                          </p:cTn>
                        </p:par>
                        <p:par>
                          <p:cTn id="18" fill="hold">
                            <p:stCondLst>
                              <p:cond delay="3000"/>
                            </p:stCondLst>
                            <p:childTnLst>
                              <p:par>
                                <p:cTn id="19" presetID="22" presetClass="entr" presetSubtype="8"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left)">
                                      <p:cBhvr>
                                        <p:cTn id="21" dur="750"/>
                                        <p:tgtEl>
                                          <p:spTgt spid="24"/>
                                        </p:tgtEl>
                                      </p:cBhvr>
                                    </p:animEffect>
                                  </p:childTnLst>
                                </p:cTn>
                              </p:par>
                            </p:childTnLst>
                          </p:cTn>
                        </p:par>
                        <p:par>
                          <p:cTn id="22" fill="hold">
                            <p:stCondLst>
                              <p:cond delay="4000"/>
                            </p:stCondLst>
                            <p:childTnLst>
                              <p:par>
                                <p:cTn id="23" presetID="22" presetClass="entr" presetSubtype="8"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left)">
                                      <p:cBhvr>
                                        <p:cTn id="25" dur="750"/>
                                        <p:tgtEl>
                                          <p:spTgt spid="26"/>
                                        </p:tgtEl>
                                      </p:cBhvr>
                                    </p:animEffect>
                                  </p:childTnLst>
                                </p:cTn>
                              </p:par>
                            </p:childTnLst>
                          </p:cTn>
                        </p:par>
                        <p:par>
                          <p:cTn id="26" fill="hold">
                            <p:stCondLst>
                              <p:cond delay="500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750"/>
                                        <p:tgtEl>
                                          <p:spTgt spid="11"/>
                                        </p:tgtEl>
                                      </p:cBhvr>
                                    </p:animEffect>
                                    <p:anim calcmode="lin" valueType="num">
                                      <p:cBhvr>
                                        <p:cTn id="30" dur="750" fill="hold"/>
                                        <p:tgtEl>
                                          <p:spTgt spid="11"/>
                                        </p:tgtEl>
                                        <p:attrNameLst>
                                          <p:attrName>ppt_x</p:attrName>
                                        </p:attrNameLst>
                                      </p:cBhvr>
                                      <p:tavLst>
                                        <p:tav tm="0">
                                          <p:val>
                                            <p:strVal val="#ppt_x"/>
                                          </p:val>
                                        </p:tav>
                                        <p:tav tm="100000">
                                          <p:val>
                                            <p:strVal val="#ppt_x"/>
                                          </p:val>
                                        </p:tav>
                                      </p:tavLst>
                                    </p:anim>
                                    <p:anim calcmode="lin" valueType="num">
                                      <p:cBhvr>
                                        <p:cTn id="31" dur="75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6000"/>
                            </p:stCondLst>
                            <p:childTnLst>
                              <p:par>
                                <p:cTn id="33" presetID="22" presetClass="entr" presetSubtype="8" fill="hold" grpId="0" nodeType="afterEffect">
                                  <p:stCondLst>
                                    <p:cond delay="0"/>
                                  </p:stCondLst>
                                  <p:childTnLst>
                                    <p:set>
                                      <p:cBhvr>
                                        <p:cTn id="34" dur="1" fill="hold">
                                          <p:stCondLst>
                                            <p:cond delay="0"/>
                                          </p:stCondLst>
                                        </p:cTn>
                                        <p:tgtEl>
                                          <p:spTgt spid="35"/>
                                        </p:tgtEl>
                                        <p:attrNameLst>
                                          <p:attrName>style.visibility</p:attrName>
                                        </p:attrNameLst>
                                      </p:cBhvr>
                                      <p:to>
                                        <p:strVal val="visible"/>
                                      </p:to>
                                    </p:set>
                                    <p:animEffect transition="in" filter="wipe(left)">
                                      <p:cBhvr>
                                        <p:cTn id="35" dur="750"/>
                                        <p:tgtEl>
                                          <p:spTgt spid="35"/>
                                        </p:tgtEl>
                                      </p:cBhvr>
                                    </p:animEffect>
                                  </p:childTnLst>
                                </p:cTn>
                              </p:par>
                            </p:childTnLst>
                          </p:cTn>
                        </p:par>
                        <p:par>
                          <p:cTn id="36" fill="hold">
                            <p:stCondLst>
                              <p:cond delay="700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750"/>
                                        <p:tgtEl>
                                          <p:spTgt spid="41"/>
                                        </p:tgtEl>
                                      </p:cBhvr>
                                    </p:animEffect>
                                  </p:childTnLst>
                                </p:cTn>
                              </p:par>
                            </p:childTnLst>
                          </p:cTn>
                        </p:par>
                        <p:par>
                          <p:cTn id="40" fill="hold">
                            <p:stCondLst>
                              <p:cond delay="8000"/>
                            </p:stCondLst>
                            <p:childTnLst>
                              <p:par>
                                <p:cTn id="41" presetID="22" presetClass="entr" presetSubtype="8"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left)">
                                      <p:cBhvr>
                                        <p:cTn id="43" dur="750"/>
                                        <p:tgtEl>
                                          <p:spTgt spid="37"/>
                                        </p:tgtEl>
                                      </p:cBhvr>
                                    </p:animEffect>
                                  </p:childTnLst>
                                </p:cTn>
                              </p:par>
                            </p:childTnLst>
                          </p:cTn>
                        </p:par>
                        <p:par>
                          <p:cTn id="44" fill="hold">
                            <p:stCondLst>
                              <p:cond delay="9000"/>
                            </p:stCondLst>
                            <p:childTnLst>
                              <p:par>
                                <p:cTn id="45" presetID="22" presetClass="entr" presetSubtype="8" fill="hold" grpId="0" nodeType="after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wipe(left)">
                                      <p:cBhvr>
                                        <p:cTn id="47" dur="75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4" grpId="0" animBg="1"/>
      <p:bldP spid="26" grpId="0" animBg="1"/>
      <p:bldP spid="28" grpId="0" animBg="1"/>
      <p:bldP spid="35" grpId="0" animBg="1"/>
      <p:bldP spid="37" grpId="0" animBg="1"/>
      <p:bldP spid="39" grpId="0" animBg="1"/>
      <p:bldP spid="4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434" name="组合 79"/>
          <p:cNvGrpSpPr/>
          <p:nvPr/>
        </p:nvGrpSpPr>
        <p:grpSpPr bwMode="auto">
          <a:xfrm>
            <a:off x="692150" y="333375"/>
            <a:ext cx="1163638" cy="1165225"/>
            <a:chOff x="6379729" y="2488774"/>
            <a:chExt cx="2513016" cy="2513016"/>
          </a:xfrm>
        </p:grpSpPr>
        <p:sp>
          <p:nvSpPr>
            <p:cNvPr id="3" name="任意多边形 82"/>
            <p:cNvSpPr/>
            <p:nvPr/>
          </p:nvSpPr>
          <p:spPr>
            <a:xfrm rot="3738964">
              <a:off x="6379728" y="2488775"/>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eaLnBrk="1" hangingPunct="1">
                <a:defRPr/>
              </a:pPr>
              <a:endParaRPr lang="zh-CN" altLang="en-US" kern="0">
                <a:solidFill>
                  <a:srgbClr val="FFFFFF"/>
                </a:solidFill>
                <a:latin typeface="Arial" panose="020B0604020202020204"/>
                <a:ea typeface="宋体" panose="02010600030101010101" pitchFamily="2" charset="-122"/>
              </a:endParaRPr>
            </a:p>
          </p:txBody>
        </p:sp>
        <p:sp>
          <p:nvSpPr>
            <p:cNvPr id="4" name="任意多边形 83"/>
            <p:cNvSpPr/>
            <p:nvPr/>
          </p:nvSpPr>
          <p:spPr>
            <a:xfrm rot="16377237">
              <a:off x="6409518" y="2506880"/>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endParaRPr lang="zh-CN" altLang="en-US" kern="0" dirty="0" smtClean="0">
                <a:solidFill>
                  <a:srgbClr val="FFFFFF"/>
                </a:solidFill>
              </a:endParaRPr>
            </a:p>
          </p:txBody>
        </p:sp>
      </p:grpSp>
      <p:sp>
        <p:nvSpPr>
          <p:cNvPr id="18435" name="文本框 4"/>
          <p:cNvSpPr txBox="1">
            <a:spLocks noChangeArrowheads="1"/>
          </p:cNvSpPr>
          <p:nvPr/>
        </p:nvSpPr>
        <p:spPr bwMode="auto">
          <a:xfrm>
            <a:off x="677863" y="611188"/>
            <a:ext cx="1208087"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微软雅黑" panose="020B0503020204020204" pitchFamily="34" charset="-122"/>
                <a:ea typeface="微软雅黑" panose="020B0503020204020204" pitchFamily="34" charset="-122"/>
              </a:defRPr>
            </a:lvl1pPr>
            <a:lvl2pPr marL="742950" indent="-285750">
              <a:defRPr>
                <a:solidFill>
                  <a:schemeClr val="tx1"/>
                </a:solidFill>
                <a:latin typeface="微软雅黑" panose="020B0503020204020204" pitchFamily="34" charset="-122"/>
                <a:ea typeface="微软雅黑" panose="020B0503020204020204" pitchFamily="34" charset="-122"/>
              </a:defRPr>
            </a:lvl2pPr>
            <a:lvl3pPr marL="1143000" indent="-228600">
              <a:defRPr>
                <a:solidFill>
                  <a:schemeClr val="tx1"/>
                </a:solidFill>
                <a:latin typeface="微软雅黑" panose="020B0503020204020204" pitchFamily="34" charset="-122"/>
                <a:ea typeface="微软雅黑" panose="020B0503020204020204" pitchFamily="34" charset="-122"/>
              </a:defRPr>
            </a:lvl3pPr>
            <a:lvl4pPr marL="1600200" indent="-228600">
              <a:defRPr>
                <a:solidFill>
                  <a:schemeClr val="tx1"/>
                </a:solidFill>
                <a:latin typeface="微软雅黑" panose="020B0503020204020204" pitchFamily="34" charset="-122"/>
                <a:ea typeface="微软雅黑" panose="020B0503020204020204" pitchFamily="34" charset="-122"/>
              </a:defRPr>
            </a:lvl4pPr>
            <a:lvl5pPr marL="2057400" indent="-228600">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9pPr>
          </a:lstStyle>
          <a:p>
            <a:pPr algn="ctr" eaLnBrk="1" hangingPunct="1"/>
            <a:r>
              <a:rPr lang="en-US" altLang="zh-CN" sz="3600" b="1">
                <a:solidFill>
                  <a:schemeClr val="accent1"/>
                </a:solidFill>
              </a:rPr>
              <a:t>3</a:t>
            </a:r>
            <a:endParaRPr lang="zh-CN" altLang="en-US" sz="3600" b="1">
              <a:solidFill>
                <a:schemeClr val="accent1"/>
              </a:solidFill>
            </a:endParaRPr>
          </a:p>
        </p:txBody>
      </p:sp>
      <p:cxnSp>
        <p:nvCxnSpPr>
          <p:cNvPr id="7" name="直接连接符 6"/>
          <p:cNvCxnSpPr/>
          <p:nvPr/>
        </p:nvCxnSpPr>
        <p:spPr>
          <a:xfrm flipV="1">
            <a:off x="2249488" y="892175"/>
            <a:ext cx="2938462" cy="42863"/>
          </a:xfrm>
          <a:prstGeom prst="line">
            <a:avLst/>
          </a:prstGeom>
          <a:ln>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8" name="TextBox 12"/>
          <p:cNvSpPr txBox="1"/>
          <p:nvPr/>
        </p:nvSpPr>
        <p:spPr>
          <a:xfrm>
            <a:off x="5376863" y="550863"/>
            <a:ext cx="4979987" cy="708025"/>
          </a:xfrm>
          <a:prstGeom prst="rect">
            <a:avLst/>
          </a:prstGeom>
          <a:noFill/>
        </p:spPr>
        <p:txBody>
          <a:bodyPr wrap="none">
            <a:spAutoFit/>
          </a:bodyPr>
          <a:lstStyle/>
          <a:p>
            <a:pPr eaLnBrk="1" fontAlgn="auto" hangingPunct="1">
              <a:spcBef>
                <a:spcPts val="0"/>
              </a:spcBef>
              <a:spcAft>
                <a:spcPts val="0"/>
              </a:spcAft>
              <a:defRPr/>
            </a:pPr>
            <a:r>
              <a:rPr lang="en-US" sz="4000" b="1" dirty="0">
                <a:solidFill>
                  <a:schemeClr val="accent1"/>
                </a:solidFill>
                <a:latin typeface="+mj-lt"/>
                <a:ea typeface="+mn-ea"/>
              </a:rPr>
              <a:t>UES POWERPOINT</a:t>
            </a:r>
            <a:endParaRPr lang="en-US" sz="4000" b="1" dirty="0">
              <a:solidFill>
                <a:schemeClr val="accent1"/>
              </a:solidFill>
              <a:latin typeface="+mj-lt"/>
              <a:ea typeface="+mn-ea"/>
            </a:endParaRPr>
          </a:p>
        </p:txBody>
      </p:sp>
      <p:sp>
        <p:nvSpPr>
          <p:cNvPr id="9" name="Plus 20"/>
          <p:cNvSpPr/>
          <p:nvPr/>
        </p:nvSpPr>
        <p:spPr>
          <a:xfrm>
            <a:off x="2538413" y="2933700"/>
            <a:ext cx="746125" cy="744538"/>
          </a:xfrm>
          <a:prstGeom prst="mathPlus">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vi-VN"/>
          </a:p>
        </p:txBody>
      </p:sp>
      <p:grpSp>
        <p:nvGrpSpPr>
          <p:cNvPr id="10" name="Group 21"/>
          <p:cNvGrpSpPr/>
          <p:nvPr/>
        </p:nvGrpSpPr>
        <p:grpSpPr bwMode="auto">
          <a:xfrm>
            <a:off x="6697663" y="2320925"/>
            <a:ext cx="1795462" cy="1798638"/>
            <a:chOff x="3692576" y="1742634"/>
            <a:chExt cx="2790379" cy="2796023"/>
          </a:xfrm>
        </p:grpSpPr>
        <p:grpSp>
          <p:nvGrpSpPr>
            <p:cNvPr id="18497" name="组合 79"/>
            <p:cNvGrpSpPr/>
            <p:nvPr/>
          </p:nvGrpSpPr>
          <p:grpSpPr bwMode="auto">
            <a:xfrm>
              <a:off x="3692576" y="1742634"/>
              <a:ext cx="2790379" cy="2796023"/>
              <a:chOff x="6379729" y="2488774"/>
              <a:chExt cx="2513016" cy="2513016"/>
            </a:xfrm>
          </p:grpSpPr>
          <p:sp>
            <p:nvSpPr>
              <p:cNvPr id="13"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eaLnBrk="1" hangingPunct="1">
                  <a:defRPr/>
                </a:pPr>
                <a:endParaRPr lang="zh-CN" altLang="en-US" kern="0">
                  <a:solidFill>
                    <a:srgbClr val="FFFFFF"/>
                  </a:solidFill>
                  <a:latin typeface="Arial" panose="020B0604020202020204"/>
                  <a:ea typeface="宋体" panose="02010600030101010101" pitchFamily="2" charset="-122"/>
                </a:endParaRPr>
              </a:p>
            </p:txBody>
          </p:sp>
          <p:sp>
            <p:nvSpPr>
              <p:cNvPr id="14" name="任意多边形 83"/>
              <p:cNvSpPr/>
              <p:nvPr/>
            </p:nvSpPr>
            <p:spPr>
              <a:xfrm rot="16377237">
                <a:off x="6409518" y="2506881"/>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endParaRPr lang="zh-CN" altLang="en-US" kern="0" smtClean="0">
                  <a:solidFill>
                    <a:srgbClr val="FFFFFF"/>
                  </a:solidFill>
                </a:endParaRPr>
              </a:p>
            </p:txBody>
          </p:sp>
        </p:grpSp>
        <p:sp>
          <p:nvSpPr>
            <p:cNvPr id="12" name="椭圆 80"/>
            <p:cNvSpPr/>
            <p:nvPr/>
          </p:nvSpPr>
          <p:spPr bwMode="auto">
            <a:xfrm>
              <a:off x="4079531" y="2130365"/>
              <a:ext cx="2016472" cy="2020557"/>
            </a:xfrm>
            <a:prstGeom prst="ellipse">
              <a:avLst/>
            </a:prstGeom>
            <a:solidFill>
              <a:schemeClr val="accent3"/>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endParaRPr lang="zh-CN" altLang="en-US" kern="0" smtClean="0">
                <a:solidFill>
                  <a:srgbClr val="FFFFFF"/>
                </a:solidFill>
              </a:endParaRPr>
            </a:p>
          </p:txBody>
        </p:sp>
      </p:grpSp>
      <p:sp>
        <p:nvSpPr>
          <p:cNvPr id="15" name="Equal 27"/>
          <p:cNvSpPr/>
          <p:nvPr/>
        </p:nvSpPr>
        <p:spPr>
          <a:xfrm>
            <a:off x="8875713" y="2946400"/>
            <a:ext cx="814387" cy="814388"/>
          </a:xfrm>
          <a:prstGeom prst="mathEqual">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vi-VN">
              <a:solidFill>
                <a:schemeClr val="tx1"/>
              </a:solidFill>
            </a:endParaRPr>
          </a:p>
        </p:txBody>
      </p:sp>
      <p:grpSp>
        <p:nvGrpSpPr>
          <p:cNvPr id="16" name="Group 28"/>
          <p:cNvGrpSpPr/>
          <p:nvPr/>
        </p:nvGrpSpPr>
        <p:grpSpPr bwMode="auto">
          <a:xfrm>
            <a:off x="9917113" y="2276475"/>
            <a:ext cx="1795462" cy="1800225"/>
            <a:chOff x="3692576" y="1742634"/>
            <a:chExt cx="2790379" cy="2796023"/>
          </a:xfrm>
        </p:grpSpPr>
        <p:grpSp>
          <p:nvGrpSpPr>
            <p:cNvPr id="18489" name="组合 79"/>
            <p:cNvGrpSpPr/>
            <p:nvPr/>
          </p:nvGrpSpPr>
          <p:grpSpPr bwMode="auto">
            <a:xfrm>
              <a:off x="3692576" y="1742634"/>
              <a:ext cx="2790379" cy="2796023"/>
              <a:chOff x="6379729" y="2488774"/>
              <a:chExt cx="2513016" cy="2513016"/>
            </a:xfrm>
          </p:grpSpPr>
          <p:sp>
            <p:nvSpPr>
              <p:cNvPr id="19" name="任意多边形 82"/>
              <p:cNvSpPr/>
              <p:nvPr/>
            </p:nvSpPr>
            <p:spPr>
              <a:xfrm rot="3738964">
                <a:off x="6379728" y="2488775"/>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eaLnBrk="1" hangingPunct="1">
                  <a:defRPr/>
                </a:pPr>
                <a:endParaRPr lang="zh-CN" altLang="en-US" kern="0">
                  <a:solidFill>
                    <a:srgbClr val="FFFFFF"/>
                  </a:solidFill>
                  <a:latin typeface="Arial" panose="020B0604020202020204"/>
                  <a:ea typeface="宋体" panose="02010600030101010101" pitchFamily="2" charset="-122"/>
                </a:endParaRPr>
              </a:p>
            </p:txBody>
          </p:sp>
          <p:sp>
            <p:nvSpPr>
              <p:cNvPr id="20" name="任意多边形 83"/>
              <p:cNvSpPr/>
              <p:nvPr/>
            </p:nvSpPr>
            <p:spPr>
              <a:xfrm rot="16377237">
                <a:off x="6409518" y="2506881"/>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endParaRPr lang="zh-CN" altLang="en-US" kern="0" smtClean="0">
                  <a:solidFill>
                    <a:srgbClr val="FFFFFF"/>
                  </a:solidFill>
                </a:endParaRPr>
              </a:p>
            </p:txBody>
          </p:sp>
        </p:grpSp>
        <p:sp>
          <p:nvSpPr>
            <p:cNvPr id="18" name="椭圆 80"/>
            <p:cNvSpPr/>
            <p:nvPr/>
          </p:nvSpPr>
          <p:spPr bwMode="auto">
            <a:xfrm>
              <a:off x="4079531" y="2130365"/>
              <a:ext cx="2016472" cy="2020557"/>
            </a:xfrm>
            <a:prstGeom prst="ellipse">
              <a:avLst/>
            </a:prstGeom>
            <a:solidFill>
              <a:schemeClr val="accent4"/>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endParaRPr lang="zh-CN" altLang="en-US" kern="0" smtClean="0">
                <a:solidFill>
                  <a:srgbClr val="FFFFFF"/>
                </a:solidFill>
              </a:endParaRPr>
            </a:p>
          </p:txBody>
        </p:sp>
      </p:grpSp>
      <p:pic>
        <p:nvPicPr>
          <p:cNvPr id="21" name="Picture 9"/>
          <p:cNvPicPr>
            <a:picLocks noChangeAspect="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10483850" y="2730500"/>
            <a:ext cx="661988" cy="661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1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262813" y="2789238"/>
            <a:ext cx="663575" cy="66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3" name="Group 14"/>
          <p:cNvGrpSpPr/>
          <p:nvPr/>
        </p:nvGrpSpPr>
        <p:grpSpPr bwMode="auto">
          <a:xfrm>
            <a:off x="525463" y="2314575"/>
            <a:ext cx="1795462" cy="1798638"/>
            <a:chOff x="3692576" y="1742634"/>
            <a:chExt cx="2790379" cy="2796023"/>
          </a:xfrm>
        </p:grpSpPr>
        <p:grpSp>
          <p:nvGrpSpPr>
            <p:cNvPr id="18481" name="组合 79"/>
            <p:cNvGrpSpPr/>
            <p:nvPr/>
          </p:nvGrpSpPr>
          <p:grpSpPr bwMode="auto">
            <a:xfrm>
              <a:off x="3692576" y="1742634"/>
              <a:ext cx="2790379" cy="2796023"/>
              <a:chOff x="6379729" y="2488774"/>
              <a:chExt cx="2513016" cy="2513016"/>
            </a:xfrm>
          </p:grpSpPr>
          <p:sp>
            <p:nvSpPr>
              <p:cNvPr id="26"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eaLnBrk="1" hangingPunct="1">
                  <a:defRPr/>
                </a:pPr>
                <a:endParaRPr lang="zh-CN" altLang="en-US" kern="0">
                  <a:solidFill>
                    <a:srgbClr val="FFFFFF"/>
                  </a:solidFill>
                  <a:latin typeface="Arial" panose="020B0604020202020204"/>
                  <a:ea typeface="宋体" panose="02010600030101010101" pitchFamily="2" charset="-122"/>
                </a:endParaRPr>
              </a:p>
            </p:txBody>
          </p:sp>
          <p:sp>
            <p:nvSpPr>
              <p:cNvPr id="27" name="任意多边形 83"/>
              <p:cNvSpPr/>
              <p:nvPr/>
            </p:nvSpPr>
            <p:spPr>
              <a:xfrm rot="16377237">
                <a:off x="6409518" y="2506881"/>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endParaRPr lang="zh-CN" altLang="en-US" kern="0" smtClean="0">
                  <a:solidFill>
                    <a:srgbClr val="FFFFFF"/>
                  </a:solidFill>
                </a:endParaRPr>
              </a:p>
            </p:txBody>
          </p:sp>
        </p:grpSp>
        <p:sp>
          <p:nvSpPr>
            <p:cNvPr id="25" name="椭圆 80"/>
            <p:cNvSpPr/>
            <p:nvPr/>
          </p:nvSpPr>
          <p:spPr bwMode="auto">
            <a:xfrm>
              <a:off x="4079531" y="2136608"/>
              <a:ext cx="2016472" cy="2020557"/>
            </a:xfrm>
            <a:prstGeom prst="ellipse">
              <a:avLst/>
            </a:prstGeom>
            <a:solidFill>
              <a:schemeClr val="accent1"/>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endParaRPr lang="zh-CN" altLang="en-US" kern="0" smtClean="0">
                <a:solidFill>
                  <a:srgbClr val="FFFFFF"/>
                </a:solidFill>
              </a:endParaRPr>
            </a:p>
          </p:txBody>
        </p:sp>
      </p:grpSp>
      <p:pic>
        <p:nvPicPr>
          <p:cNvPr id="28" name="Picture 10"/>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92200" y="2730500"/>
            <a:ext cx="661988" cy="661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TextBox 13"/>
          <p:cNvSpPr txBox="1">
            <a:spLocks noChangeArrowheads="1"/>
          </p:cNvSpPr>
          <p:nvPr/>
        </p:nvSpPr>
        <p:spPr bwMode="auto">
          <a:xfrm>
            <a:off x="1000125" y="3336925"/>
            <a:ext cx="11874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微软雅黑" panose="020B0503020204020204" pitchFamily="34" charset="-122"/>
                <a:ea typeface="微软雅黑" panose="020B0503020204020204" pitchFamily="34" charset="-122"/>
              </a:defRPr>
            </a:lvl1pPr>
            <a:lvl2pPr marL="742950" indent="-285750">
              <a:defRPr>
                <a:solidFill>
                  <a:schemeClr val="tx1"/>
                </a:solidFill>
                <a:latin typeface="微软雅黑" panose="020B0503020204020204" pitchFamily="34" charset="-122"/>
                <a:ea typeface="微软雅黑" panose="020B0503020204020204" pitchFamily="34" charset="-122"/>
              </a:defRPr>
            </a:lvl2pPr>
            <a:lvl3pPr marL="1143000" indent="-228600">
              <a:defRPr>
                <a:solidFill>
                  <a:schemeClr val="tx1"/>
                </a:solidFill>
                <a:latin typeface="微软雅黑" panose="020B0503020204020204" pitchFamily="34" charset="-122"/>
                <a:ea typeface="微软雅黑" panose="020B0503020204020204" pitchFamily="34" charset="-122"/>
              </a:defRPr>
            </a:lvl3pPr>
            <a:lvl4pPr marL="1600200" indent="-228600">
              <a:defRPr>
                <a:solidFill>
                  <a:schemeClr val="tx1"/>
                </a:solidFill>
                <a:latin typeface="微软雅黑" panose="020B0503020204020204" pitchFamily="34" charset="-122"/>
                <a:ea typeface="微软雅黑" panose="020B0503020204020204" pitchFamily="34" charset="-122"/>
              </a:defRPr>
            </a:lvl4pPr>
            <a:lvl5pPr marL="2057400" indent="-228600">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9pPr>
          </a:lstStyle>
          <a:p>
            <a:pPr eaLnBrk="1" hangingPunct="1"/>
            <a:r>
              <a:rPr lang="en-US" altLang="zh-CN" sz="1400">
                <a:solidFill>
                  <a:schemeClr val="bg1"/>
                </a:solidFill>
                <a:cs typeface="Arial" panose="020B0604020202020204" pitchFamily="34" charset="0"/>
              </a:rPr>
              <a:t>Facebook</a:t>
            </a:r>
            <a:endParaRPr lang="vi-VN" altLang="zh-CN" sz="1400">
              <a:solidFill>
                <a:schemeClr val="bg1"/>
              </a:solidFill>
              <a:cs typeface="Arial" panose="020B0604020202020204" pitchFamily="34" charset="0"/>
            </a:endParaRPr>
          </a:p>
        </p:txBody>
      </p:sp>
      <p:grpSp>
        <p:nvGrpSpPr>
          <p:cNvPr id="30" name="Group 4"/>
          <p:cNvGrpSpPr/>
          <p:nvPr/>
        </p:nvGrpSpPr>
        <p:grpSpPr bwMode="auto">
          <a:xfrm>
            <a:off x="3582988" y="2300288"/>
            <a:ext cx="1797050" cy="1800225"/>
            <a:chOff x="3692576" y="1742634"/>
            <a:chExt cx="2790379" cy="2796023"/>
          </a:xfrm>
        </p:grpSpPr>
        <p:grpSp>
          <p:nvGrpSpPr>
            <p:cNvPr id="18473" name="组合 79"/>
            <p:cNvGrpSpPr/>
            <p:nvPr/>
          </p:nvGrpSpPr>
          <p:grpSpPr bwMode="auto">
            <a:xfrm>
              <a:off x="3692576" y="1742634"/>
              <a:ext cx="2790379" cy="2796023"/>
              <a:chOff x="6379729" y="2488774"/>
              <a:chExt cx="2513016" cy="2513016"/>
            </a:xfrm>
          </p:grpSpPr>
          <p:sp>
            <p:nvSpPr>
              <p:cNvPr id="33" name="任意多边形 82"/>
              <p:cNvSpPr/>
              <p:nvPr/>
            </p:nvSpPr>
            <p:spPr>
              <a:xfrm rot="3738964">
                <a:off x="6379728" y="2488775"/>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eaLnBrk="1" hangingPunct="1">
                  <a:defRPr/>
                </a:pPr>
                <a:endParaRPr lang="zh-CN" altLang="en-US" kern="0">
                  <a:solidFill>
                    <a:srgbClr val="FFFFFF"/>
                  </a:solidFill>
                  <a:latin typeface="Arial" panose="020B0604020202020204"/>
                  <a:ea typeface="宋体" panose="02010600030101010101" pitchFamily="2" charset="-122"/>
                </a:endParaRPr>
              </a:p>
            </p:txBody>
          </p:sp>
          <p:sp>
            <p:nvSpPr>
              <p:cNvPr id="34" name="任意多边形 83"/>
              <p:cNvSpPr/>
              <p:nvPr/>
            </p:nvSpPr>
            <p:spPr>
              <a:xfrm rot="16377237">
                <a:off x="6409518" y="2506881"/>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endParaRPr lang="zh-CN" altLang="en-US" kern="0" smtClean="0">
                  <a:solidFill>
                    <a:srgbClr val="FFFFFF"/>
                  </a:solidFill>
                </a:endParaRPr>
              </a:p>
            </p:txBody>
          </p:sp>
        </p:grpSp>
        <p:sp>
          <p:nvSpPr>
            <p:cNvPr id="32" name="椭圆 80"/>
            <p:cNvSpPr/>
            <p:nvPr/>
          </p:nvSpPr>
          <p:spPr bwMode="auto">
            <a:xfrm>
              <a:off x="4092501" y="2130365"/>
              <a:ext cx="2016472" cy="2020557"/>
            </a:xfrm>
            <a:prstGeom prst="ellipse">
              <a:avLst/>
            </a:prstGeom>
            <a:solidFill>
              <a:schemeClr val="accent2"/>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endParaRPr lang="zh-CN" altLang="en-US" kern="0" smtClean="0">
                <a:solidFill>
                  <a:srgbClr val="FFFFFF"/>
                </a:solidFill>
              </a:endParaRPr>
            </a:p>
          </p:txBody>
        </p:sp>
      </p:grpSp>
      <p:pic>
        <p:nvPicPr>
          <p:cNvPr id="35" name="Picture 12"/>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62425" y="2730500"/>
            <a:ext cx="663575" cy="661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 name="TextBox 33"/>
          <p:cNvSpPr txBox="1">
            <a:spLocks noChangeArrowheads="1"/>
          </p:cNvSpPr>
          <p:nvPr/>
        </p:nvSpPr>
        <p:spPr bwMode="auto">
          <a:xfrm>
            <a:off x="4135438" y="3336925"/>
            <a:ext cx="8286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微软雅黑" panose="020B0503020204020204" pitchFamily="34" charset="-122"/>
                <a:ea typeface="微软雅黑" panose="020B0503020204020204" pitchFamily="34" charset="-122"/>
              </a:defRPr>
            </a:lvl1pPr>
            <a:lvl2pPr marL="742950" indent="-285750">
              <a:defRPr>
                <a:solidFill>
                  <a:schemeClr val="tx1"/>
                </a:solidFill>
                <a:latin typeface="微软雅黑" panose="020B0503020204020204" pitchFamily="34" charset="-122"/>
                <a:ea typeface="微软雅黑" panose="020B0503020204020204" pitchFamily="34" charset="-122"/>
              </a:defRPr>
            </a:lvl2pPr>
            <a:lvl3pPr marL="1143000" indent="-228600">
              <a:defRPr>
                <a:solidFill>
                  <a:schemeClr val="tx1"/>
                </a:solidFill>
                <a:latin typeface="微软雅黑" panose="020B0503020204020204" pitchFamily="34" charset="-122"/>
                <a:ea typeface="微软雅黑" panose="020B0503020204020204" pitchFamily="34" charset="-122"/>
              </a:defRPr>
            </a:lvl3pPr>
            <a:lvl4pPr marL="1600200" indent="-228600">
              <a:defRPr>
                <a:solidFill>
                  <a:schemeClr val="tx1"/>
                </a:solidFill>
                <a:latin typeface="微软雅黑" panose="020B0503020204020204" pitchFamily="34" charset="-122"/>
                <a:ea typeface="微软雅黑" panose="020B0503020204020204" pitchFamily="34" charset="-122"/>
              </a:defRPr>
            </a:lvl4pPr>
            <a:lvl5pPr marL="2057400" indent="-228600">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9pPr>
          </a:lstStyle>
          <a:p>
            <a:pPr eaLnBrk="1" hangingPunct="1"/>
            <a:r>
              <a:rPr lang="en-US" altLang="zh-CN" sz="1400">
                <a:solidFill>
                  <a:schemeClr val="bg1"/>
                </a:solidFill>
                <a:cs typeface="Arial" panose="020B0604020202020204" pitchFamily="34" charset="0"/>
              </a:rPr>
              <a:t>Skype</a:t>
            </a:r>
            <a:endParaRPr lang="vi-VN" altLang="zh-CN" sz="1400">
              <a:solidFill>
                <a:schemeClr val="bg1"/>
              </a:solidFill>
              <a:cs typeface="Arial" panose="020B0604020202020204" pitchFamily="34" charset="0"/>
            </a:endParaRPr>
          </a:p>
        </p:txBody>
      </p:sp>
      <p:sp>
        <p:nvSpPr>
          <p:cNvPr id="37" name="TextBox 34"/>
          <p:cNvSpPr txBox="1">
            <a:spLocks noChangeArrowheads="1"/>
          </p:cNvSpPr>
          <p:nvPr/>
        </p:nvSpPr>
        <p:spPr bwMode="auto">
          <a:xfrm>
            <a:off x="7178675" y="3336925"/>
            <a:ext cx="11350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微软雅黑" panose="020B0503020204020204" pitchFamily="34" charset="-122"/>
                <a:ea typeface="微软雅黑" panose="020B0503020204020204" pitchFamily="34" charset="-122"/>
              </a:defRPr>
            </a:lvl1pPr>
            <a:lvl2pPr marL="742950" indent="-285750">
              <a:defRPr>
                <a:solidFill>
                  <a:schemeClr val="tx1"/>
                </a:solidFill>
                <a:latin typeface="微软雅黑" panose="020B0503020204020204" pitchFamily="34" charset="-122"/>
                <a:ea typeface="微软雅黑" panose="020B0503020204020204" pitchFamily="34" charset="-122"/>
              </a:defRPr>
            </a:lvl2pPr>
            <a:lvl3pPr marL="1143000" indent="-228600">
              <a:defRPr>
                <a:solidFill>
                  <a:schemeClr val="tx1"/>
                </a:solidFill>
                <a:latin typeface="微软雅黑" panose="020B0503020204020204" pitchFamily="34" charset="-122"/>
                <a:ea typeface="微软雅黑" panose="020B0503020204020204" pitchFamily="34" charset="-122"/>
              </a:defRPr>
            </a:lvl3pPr>
            <a:lvl4pPr marL="1600200" indent="-228600">
              <a:defRPr>
                <a:solidFill>
                  <a:schemeClr val="tx1"/>
                </a:solidFill>
                <a:latin typeface="微软雅黑" panose="020B0503020204020204" pitchFamily="34" charset="-122"/>
                <a:ea typeface="微软雅黑" panose="020B0503020204020204" pitchFamily="34" charset="-122"/>
              </a:defRPr>
            </a:lvl4pPr>
            <a:lvl5pPr marL="2057400" indent="-228600">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9pPr>
          </a:lstStyle>
          <a:p>
            <a:pPr eaLnBrk="1" hangingPunct="1"/>
            <a:r>
              <a:rPr lang="en-US" altLang="zh-CN" sz="1400">
                <a:solidFill>
                  <a:schemeClr val="bg1"/>
                </a:solidFill>
                <a:cs typeface="Arial" panose="020B0604020202020204" pitchFamily="34" charset="0"/>
              </a:rPr>
              <a:t>Pinterest</a:t>
            </a:r>
            <a:endParaRPr lang="vi-VN" altLang="zh-CN" sz="1400">
              <a:solidFill>
                <a:schemeClr val="bg1"/>
              </a:solidFill>
              <a:cs typeface="Arial" panose="020B0604020202020204" pitchFamily="34" charset="0"/>
            </a:endParaRPr>
          </a:p>
        </p:txBody>
      </p:sp>
      <p:sp>
        <p:nvSpPr>
          <p:cNvPr id="38" name="TextBox 35"/>
          <p:cNvSpPr txBox="1">
            <a:spLocks noChangeArrowheads="1"/>
          </p:cNvSpPr>
          <p:nvPr/>
        </p:nvSpPr>
        <p:spPr bwMode="auto">
          <a:xfrm>
            <a:off x="10409238" y="3336925"/>
            <a:ext cx="10033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微软雅黑" panose="020B0503020204020204" pitchFamily="34" charset="-122"/>
                <a:ea typeface="微软雅黑" panose="020B0503020204020204" pitchFamily="34" charset="-122"/>
              </a:defRPr>
            </a:lvl1pPr>
            <a:lvl2pPr marL="742950" indent="-285750">
              <a:defRPr>
                <a:solidFill>
                  <a:schemeClr val="tx1"/>
                </a:solidFill>
                <a:latin typeface="微软雅黑" panose="020B0503020204020204" pitchFamily="34" charset="-122"/>
                <a:ea typeface="微软雅黑" panose="020B0503020204020204" pitchFamily="34" charset="-122"/>
              </a:defRPr>
            </a:lvl2pPr>
            <a:lvl3pPr marL="1143000" indent="-228600">
              <a:defRPr>
                <a:solidFill>
                  <a:schemeClr val="tx1"/>
                </a:solidFill>
                <a:latin typeface="微软雅黑" panose="020B0503020204020204" pitchFamily="34" charset="-122"/>
                <a:ea typeface="微软雅黑" panose="020B0503020204020204" pitchFamily="34" charset="-122"/>
              </a:defRPr>
            </a:lvl3pPr>
            <a:lvl4pPr marL="1600200" indent="-228600">
              <a:defRPr>
                <a:solidFill>
                  <a:schemeClr val="tx1"/>
                </a:solidFill>
                <a:latin typeface="微软雅黑" panose="020B0503020204020204" pitchFamily="34" charset="-122"/>
                <a:ea typeface="微软雅黑" panose="020B0503020204020204" pitchFamily="34" charset="-122"/>
              </a:defRPr>
            </a:lvl4pPr>
            <a:lvl5pPr marL="2057400" indent="-228600">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9pPr>
          </a:lstStyle>
          <a:p>
            <a:pPr eaLnBrk="1" hangingPunct="1"/>
            <a:r>
              <a:rPr lang="en-US" altLang="zh-CN" sz="1400">
                <a:solidFill>
                  <a:schemeClr val="bg1"/>
                </a:solidFill>
                <a:cs typeface="Arial" panose="020B0604020202020204" pitchFamily="34" charset="0"/>
              </a:rPr>
              <a:t>Success</a:t>
            </a:r>
            <a:endParaRPr lang="vi-VN" altLang="zh-CN" sz="1400">
              <a:solidFill>
                <a:schemeClr val="bg1"/>
              </a:solidFill>
              <a:cs typeface="Arial" panose="020B0604020202020204" pitchFamily="34" charset="0"/>
            </a:endParaRPr>
          </a:p>
        </p:txBody>
      </p:sp>
      <p:sp>
        <p:nvSpPr>
          <p:cNvPr id="39" name="Plus 36"/>
          <p:cNvSpPr/>
          <p:nvPr/>
        </p:nvSpPr>
        <p:spPr>
          <a:xfrm>
            <a:off x="5719763" y="2933700"/>
            <a:ext cx="746125" cy="744538"/>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vi-VN"/>
          </a:p>
        </p:txBody>
      </p:sp>
      <p:grpSp>
        <p:nvGrpSpPr>
          <p:cNvPr id="40" name="Group 37"/>
          <p:cNvGrpSpPr/>
          <p:nvPr/>
        </p:nvGrpSpPr>
        <p:grpSpPr bwMode="auto">
          <a:xfrm>
            <a:off x="395288" y="4232275"/>
            <a:ext cx="1973262" cy="1406525"/>
            <a:chOff x="715220" y="2812811"/>
            <a:chExt cx="1480516" cy="1055083"/>
          </a:xfrm>
        </p:grpSpPr>
        <p:sp>
          <p:nvSpPr>
            <p:cNvPr id="41" name="Content Placeholder 2"/>
            <p:cNvSpPr txBox="1"/>
            <p:nvPr/>
          </p:nvSpPr>
          <p:spPr>
            <a:xfrm>
              <a:off x="770010" y="3316536"/>
              <a:ext cx="1370936" cy="551358"/>
            </a:xfrm>
            <a:prstGeom prst="rect">
              <a:avLst/>
            </a:prstGeom>
          </p:spPr>
          <p:txBody>
            <a:bodyPr lIns="121920" tIns="60960" rIns="121920" bIns="60960"/>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fontAlgn="auto">
                <a:spcAft>
                  <a:spcPts val="0"/>
                </a:spcAft>
                <a:buFont typeface="Arial" panose="020B0604020202020204" pitchFamily="34" charset="0"/>
                <a:buNone/>
                <a:defRPr/>
              </a:pPr>
              <a:r>
                <a:rPr lang="en-US" sz="1200" dirty="0">
                  <a:solidFill>
                    <a:schemeClr val="tx1">
                      <a:lumMod val="50000"/>
                      <a:lumOff val="50000"/>
                    </a:schemeClr>
                  </a:solidFill>
                </a:rPr>
                <a:t>Lorem ipsum dolor sit amet, consectetur adipiscing.</a:t>
              </a:r>
              <a:endParaRPr lang="en-US" sz="1200" dirty="0">
                <a:solidFill>
                  <a:schemeClr val="tx1">
                    <a:lumMod val="50000"/>
                    <a:lumOff val="50000"/>
                  </a:schemeClr>
                </a:solidFill>
              </a:endParaRPr>
            </a:p>
          </p:txBody>
        </p:sp>
        <p:grpSp>
          <p:nvGrpSpPr>
            <p:cNvPr id="18470" name="Group 39"/>
            <p:cNvGrpSpPr/>
            <p:nvPr/>
          </p:nvGrpSpPr>
          <p:grpSpPr bwMode="auto">
            <a:xfrm>
              <a:off x="715220" y="2812811"/>
              <a:ext cx="1480516" cy="623035"/>
              <a:chOff x="2343409" y="3651870"/>
              <a:chExt cx="1480516" cy="623035"/>
            </a:xfrm>
          </p:grpSpPr>
          <p:sp>
            <p:nvSpPr>
              <p:cNvPr id="18471" name="Content Placeholder 2"/>
              <p:cNvSpPr txBox="1"/>
              <p:nvPr/>
            </p:nvSpPr>
            <p:spPr bwMode="auto">
              <a:xfrm>
                <a:off x="2399260" y="3651870"/>
                <a:ext cx="1368815" cy="4586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20" tIns="60960" rIns="121920" bIns="60960"/>
              <a:lstStyle>
                <a:lvl1pPr>
                  <a:defRPr>
                    <a:solidFill>
                      <a:schemeClr val="tx1"/>
                    </a:solidFill>
                    <a:latin typeface="微软雅黑" panose="020B0503020204020204" pitchFamily="34" charset="-122"/>
                    <a:ea typeface="微软雅黑" panose="020B0503020204020204" pitchFamily="34" charset="-122"/>
                  </a:defRPr>
                </a:lvl1pPr>
                <a:lvl2pPr marL="742950" indent="-285750">
                  <a:defRPr>
                    <a:solidFill>
                      <a:schemeClr val="tx1"/>
                    </a:solidFill>
                    <a:latin typeface="微软雅黑" panose="020B0503020204020204" pitchFamily="34" charset="-122"/>
                    <a:ea typeface="微软雅黑" panose="020B0503020204020204" pitchFamily="34" charset="-122"/>
                  </a:defRPr>
                </a:lvl2pPr>
                <a:lvl3pPr marL="1143000" indent="-228600">
                  <a:defRPr>
                    <a:solidFill>
                      <a:schemeClr val="tx1"/>
                    </a:solidFill>
                    <a:latin typeface="微软雅黑" panose="020B0503020204020204" pitchFamily="34" charset="-122"/>
                    <a:ea typeface="微软雅黑" panose="020B0503020204020204" pitchFamily="34" charset="-122"/>
                  </a:defRPr>
                </a:lvl3pPr>
                <a:lvl4pPr marL="1600200" indent="-228600">
                  <a:defRPr>
                    <a:solidFill>
                      <a:schemeClr val="tx1"/>
                    </a:solidFill>
                    <a:latin typeface="微软雅黑" panose="020B0503020204020204" pitchFamily="34" charset="-122"/>
                    <a:ea typeface="微软雅黑" panose="020B0503020204020204" pitchFamily="34" charset="-122"/>
                  </a:defRPr>
                </a:lvl4pPr>
                <a:lvl5pPr marL="2057400" indent="-228600">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9pPr>
              </a:lstStyle>
              <a:p>
                <a:pPr algn="ctr" eaLnBrk="1" hangingPunct="1">
                  <a:spcBef>
                    <a:spcPct val="20000"/>
                  </a:spcBef>
                  <a:buFont typeface="Arial" panose="020B0604020202020204" pitchFamily="34" charset="0"/>
                  <a:buNone/>
                </a:pPr>
                <a:r>
                  <a:rPr lang="en-US" altLang="zh-CN" sz="2800">
                    <a:solidFill>
                      <a:schemeClr val="accent1"/>
                    </a:solidFill>
                  </a:rPr>
                  <a:t>$86,779</a:t>
                </a:r>
                <a:endParaRPr lang="en-US" altLang="zh-CN" sz="2800">
                  <a:solidFill>
                    <a:schemeClr val="accent1"/>
                  </a:solidFill>
                </a:endParaRPr>
              </a:p>
            </p:txBody>
          </p:sp>
          <p:sp>
            <p:nvSpPr>
              <p:cNvPr id="44" name="Content Placeholder 2"/>
              <p:cNvSpPr txBox="1"/>
              <p:nvPr/>
            </p:nvSpPr>
            <p:spPr>
              <a:xfrm>
                <a:off x="2343409" y="3943626"/>
                <a:ext cx="1480516" cy="331053"/>
              </a:xfrm>
              <a:prstGeom prst="rect">
                <a:avLst/>
              </a:prstGeom>
            </p:spPr>
            <p:txBody>
              <a:bodyPr lIns="121920" tIns="60960" rIns="121920" bIns="60960"/>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fontAlgn="auto">
                  <a:spcAft>
                    <a:spcPts val="0"/>
                  </a:spcAft>
                  <a:buFont typeface="Arial" panose="020B0604020202020204" pitchFamily="34" charset="0"/>
                  <a:buNone/>
                  <a:defRPr/>
                </a:pPr>
                <a:r>
                  <a:rPr lang="en-US" sz="1600" b="1" dirty="0">
                    <a:solidFill>
                      <a:schemeClr val="tx1">
                        <a:lumMod val="50000"/>
                        <a:lumOff val="50000"/>
                      </a:schemeClr>
                    </a:solidFill>
                  </a:rPr>
                  <a:t>Value</a:t>
                </a:r>
                <a:endParaRPr lang="en-US" sz="1600" b="1" dirty="0">
                  <a:solidFill>
                    <a:schemeClr val="tx1">
                      <a:lumMod val="50000"/>
                      <a:lumOff val="50000"/>
                    </a:schemeClr>
                  </a:solidFill>
                </a:endParaRPr>
              </a:p>
            </p:txBody>
          </p:sp>
        </p:grpSp>
      </p:grpSp>
      <p:grpSp>
        <p:nvGrpSpPr>
          <p:cNvPr id="45" name="Group 42"/>
          <p:cNvGrpSpPr/>
          <p:nvPr/>
        </p:nvGrpSpPr>
        <p:grpSpPr bwMode="auto">
          <a:xfrm>
            <a:off x="3505200" y="4232275"/>
            <a:ext cx="1973263" cy="1406525"/>
            <a:chOff x="2781420" y="2812811"/>
            <a:chExt cx="1480516" cy="1055083"/>
          </a:xfrm>
        </p:grpSpPr>
        <p:sp>
          <p:nvSpPr>
            <p:cNvPr id="46" name="Content Placeholder 2"/>
            <p:cNvSpPr txBox="1"/>
            <p:nvPr/>
          </p:nvSpPr>
          <p:spPr>
            <a:xfrm>
              <a:off x="2836210" y="3316536"/>
              <a:ext cx="1370936" cy="551358"/>
            </a:xfrm>
            <a:prstGeom prst="rect">
              <a:avLst/>
            </a:prstGeom>
          </p:spPr>
          <p:txBody>
            <a:bodyPr lIns="121920" tIns="60960" rIns="121920" bIns="60960"/>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fontAlgn="auto">
                <a:spcAft>
                  <a:spcPts val="0"/>
                </a:spcAft>
                <a:buFont typeface="Arial" panose="020B0604020202020204" pitchFamily="34" charset="0"/>
                <a:buNone/>
                <a:defRPr/>
              </a:pPr>
              <a:r>
                <a:rPr lang="en-US" sz="1200" dirty="0">
                  <a:solidFill>
                    <a:schemeClr val="tx1">
                      <a:lumMod val="50000"/>
                      <a:lumOff val="50000"/>
                    </a:schemeClr>
                  </a:solidFill>
                </a:rPr>
                <a:t>Lorem ipsum dolor sit amet, consectetur adipiscing.</a:t>
              </a:r>
              <a:endParaRPr lang="en-US" sz="1200" dirty="0">
                <a:solidFill>
                  <a:schemeClr val="tx1">
                    <a:lumMod val="50000"/>
                    <a:lumOff val="50000"/>
                  </a:schemeClr>
                </a:solidFill>
              </a:endParaRPr>
            </a:p>
          </p:txBody>
        </p:sp>
        <p:grpSp>
          <p:nvGrpSpPr>
            <p:cNvPr id="18466" name="Group 44"/>
            <p:cNvGrpSpPr/>
            <p:nvPr/>
          </p:nvGrpSpPr>
          <p:grpSpPr bwMode="auto">
            <a:xfrm>
              <a:off x="2781420" y="2812811"/>
              <a:ext cx="1480516" cy="623035"/>
              <a:chOff x="2343409" y="3651870"/>
              <a:chExt cx="1480516" cy="623035"/>
            </a:xfrm>
          </p:grpSpPr>
          <p:sp>
            <p:nvSpPr>
              <p:cNvPr id="18467" name="Content Placeholder 2"/>
              <p:cNvSpPr txBox="1"/>
              <p:nvPr/>
            </p:nvSpPr>
            <p:spPr bwMode="auto">
              <a:xfrm>
                <a:off x="2399260" y="3651870"/>
                <a:ext cx="1368815" cy="4586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20" tIns="60960" rIns="121920" bIns="60960"/>
              <a:lstStyle>
                <a:lvl1pPr>
                  <a:defRPr>
                    <a:solidFill>
                      <a:schemeClr val="tx1"/>
                    </a:solidFill>
                    <a:latin typeface="微软雅黑" panose="020B0503020204020204" pitchFamily="34" charset="-122"/>
                    <a:ea typeface="微软雅黑" panose="020B0503020204020204" pitchFamily="34" charset="-122"/>
                  </a:defRPr>
                </a:lvl1pPr>
                <a:lvl2pPr marL="742950" indent="-285750">
                  <a:defRPr>
                    <a:solidFill>
                      <a:schemeClr val="tx1"/>
                    </a:solidFill>
                    <a:latin typeface="微软雅黑" panose="020B0503020204020204" pitchFamily="34" charset="-122"/>
                    <a:ea typeface="微软雅黑" panose="020B0503020204020204" pitchFamily="34" charset="-122"/>
                  </a:defRPr>
                </a:lvl2pPr>
                <a:lvl3pPr marL="1143000" indent="-228600">
                  <a:defRPr>
                    <a:solidFill>
                      <a:schemeClr val="tx1"/>
                    </a:solidFill>
                    <a:latin typeface="微软雅黑" panose="020B0503020204020204" pitchFamily="34" charset="-122"/>
                    <a:ea typeface="微软雅黑" panose="020B0503020204020204" pitchFamily="34" charset="-122"/>
                  </a:defRPr>
                </a:lvl3pPr>
                <a:lvl4pPr marL="1600200" indent="-228600">
                  <a:defRPr>
                    <a:solidFill>
                      <a:schemeClr val="tx1"/>
                    </a:solidFill>
                    <a:latin typeface="微软雅黑" panose="020B0503020204020204" pitchFamily="34" charset="-122"/>
                    <a:ea typeface="微软雅黑" panose="020B0503020204020204" pitchFamily="34" charset="-122"/>
                  </a:defRPr>
                </a:lvl4pPr>
                <a:lvl5pPr marL="2057400" indent="-228600">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9pPr>
              </a:lstStyle>
              <a:p>
                <a:pPr algn="ctr" eaLnBrk="1" hangingPunct="1">
                  <a:spcBef>
                    <a:spcPct val="20000"/>
                  </a:spcBef>
                  <a:buFont typeface="Arial" panose="020B0604020202020204" pitchFamily="34" charset="0"/>
                  <a:buNone/>
                </a:pPr>
                <a:r>
                  <a:rPr lang="en-US" altLang="zh-CN" sz="2800">
                    <a:solidFill>
                      <a:schemeClr val="accent2"/>
                    </a:solidFill>
                  </a:rPr>
                  <a:t>$66,666</a:t>
                </a:r>
                <a:endParaRPr lang="en-US" altLang="zh-CN" sz="2800">
                  <a:solidFill>
                    <a:schemeClr val="accent2"/>
                  </a:solidFill>
                </a:endParaRPr>
              </a:p>
            </p:txBody>
          </p:sp>
          <p:sp>
            <p:nvSpPr>
              <p:cNvPr id="49" name="Content Placeholder 2"/>
              <p:cNvSpPr txBox="1"/>
              <p:nvPr/>
            </p:nvSpPr>
            <p:spPr>
              <a:xfrm>
                <a:off x="2343409" y="3943626"/>
                <a:ext cx="1480516" cy="331053"/>
              </a:xfrm>
              <a:prstGeom prst="rect">
                <a:avLst/>
              </a:prstGeom>
            </p:spPr>
            <p:txBody>
              <a:bodyPr lIns="121920" tIns="60960" rIns="121920" bIns="60960"/>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fontAlgn="auto">
                  <a:spcAft>
                    <a:spcPts val="0"/>
                  </a:spcAft>
                  <a:buFont typeface="Arial" panose="020B0604020202020204" pitchFamily="34" charset="0"/>
                  <a:buNone/>
                  <a:defRPr/>
                </a:pPr>
                <a:r>
                  <a:rPr lang="en-US" sz="1600" b="1" dirty="0">
                    <a:solidFill>
                      <a:schemeClr val="tx1">
                        <a:lumMod val="50000"/>
                        <a:lumOff val="50000"/>
                      </a:schemeClr>
                    </a:solidFill>
                  </a:rPr>
                  <a:t>Value</a:t>
                </a:r>
                <a:endParaRPr lang="en-US" sz="1600" b="1" dirty="0">
                  <a:solidFill>
                    <a:schemeClr val="tx1">
                      <a:lumMod val="50000"/>
                      <a:lumOff val="50000"/>
                    </a:schemeClr>
                  </a:solidFill>
                </a:endParaRPr>
              </a:p>
            </p:txBody>
          </p:sp>
        </p:grpSp>
      </p:grpSp>
      <p:grpSp>
        <p:nvGrpSpPr>
          <p:cNvPr id="50" name="Group 47"/>
          <p:cNvGrpSpPr/>
          <p:nvPr/>
        </p:nvGrpSpPr>
        <p:grpSpPr bwMode="auto">
          <a:xfrm>
            <a:off x="6602413" y="4232275"/>
            <a:ext cx="1974850" cy="1406525"/>
            <a:chOff x="4874662" y="2812811"/>
            <a:chExt cx="1480516" cy="1055083"/>
          </a:xfrm>
        </p:grpSpPr>
        <p:sp>
          <p:nvSpPr>
            <p:cNvPr id="51" name="Content Placeholder 2"/>
            <p:cNvSpPr txBox="1"/>
            <p:nvPr/>
          </p:nvSpPr>
          <p:spPr>
            <a:xfrm>
              <a:off x="4929408" y="3316536"/>
              <a:ext cx="1371024" cy="551358"/>
            </a:xfrm>
            <a:prstGeom prst="rect">
              <a:avLst/>
            </a:prstGeom>
          </p:spPr>
          <p:txBody>
            <a:bodyPr lIns="121920" tIns="60960" rIns="121920" bIns="60960"/>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fontAlgn="auto">
                <a:spcAft>
                  <a:spcPts val="0"/>
                </a:spcAft>
                <a:buFont typeface="Arial" panose="020B0604020202020204" pitchFamily="34" charset="0"/>
                <a:buNone/>
                <a:defRPr/>
              </a:pPr>
              <a:r>
                <a:rPr lang="en-US" sz="1200" dirty="0">
                  <a:solidFill>
                    <a:schemeClr val="tx1">
                      <a:lumMod val="50000"/>
                      <a:lumOff val="50000"/>
                    </a:schemeClr>
                  </a:solidFill>
                </a:rPr>
                <a:t>Lorem ipsum dolor sit amet, consectetur adipiscing.</a:t>
              </a:r>
              <a:endParaRPr lang="en-US" sz="1200" dirty="0">
                <a:solidFill>
                  <a:schemeClr val="tx1">
                    <a:lumMod val="50000"/>
                    <a:lumOff val="50000"/>
                  </a:schemeClr>
                </a:solidFill>
              </a:endParaRPr>
            </a:p>
          </p:txBody>
        </p:sp>
        <p:grpSp>
          <p:nvGrpSpPr>
            <p:cNvPr id="18462" name="Group 49"/>
            <p:cNvGrpSpPr/>
            <p:nvPr/>
          </p:nvGrpSpPr>
          <p:grpSpPr bwMode="auto">
            <a:xfrm>
              <a:off x="4874662" y="2812811"/>
              <a:ext cx="1480516" cy="623035"/>
              <a:chOff x="2343409" y="3651870"/>
              <a:chExt cx="1480516" cy="623035"/>
            </a:xfrm>
          </p:grpSpPr>
          <p:sp>
            <p:nvSpPr>
              <p:cNvPr id="53" name="Content Placeholder 2"/>
              <p:cNvSpPr txBox="1"/>
              <p:nvPr/>
            </p:nvSpPr>
            <p:spPr>
              <a:xfrm>
                <a:off x="2399345" y="3651870"/>
                <a:ext cx="1368644" cy="458473"/>
              </a:xfrm>
              <a:prstGeom prst="rect">
                <a:avLst/>
              </a:prstGeom>
            </p:spPr>
            <p:txBody>
              <a:bodyPr lIns="121920" tIns="60960" rIns="121920" bIns="60960"/>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fontAlgn="auto">
                  <a:spcAft>
                    <a:spcPts val="0"/>
                  </a:spcAft>
                  <a:buFont typeface="Arial" panose="020B0604020202020204" pitchFamily="34" charset="0"/>
                  <a:buNone/>
                  <a:defRPr/>
                </a:pPr>
                <a:r>
                  <a:rPr lang="en-US" sz="2800" smtClean="0">
                    <a:solidFill>
                      <a:schemeClr val="accent3"/>
                    </a:solidFill>
                  </a:rPr>
                  <a:t>$79,779</a:t>
                </a:r>
                <a:endParaRPr lang="en-US" sz="2800" dirty="0">
                  <a:solidFill>
                    <a:schemeClr val="accent3"/>
                  </a:solidFill>
                </a:endParaRPr>
              </a:p>
            </p:txBody>
          </p:sp>
          <p:sp>
            <p:nvSpPr>
              <p:cNvPr id="54" name="Content Placeholder 2"/>
              <p:cNvSpPr txBox="1"/>
              <p:nvPr/>
            </p:nvSpPr>
            <p:spPr>
              <a:xfrm>
                <a:off x="2343409" y="3943626"/>
                <a:ext cx="1480516" cy="331053"/>
              </a:xfrm>
              <a:prstGeom prst="rect">
                <a:avLst/>
              </a:prstGeom>
            </p:spPr>
            <p:txBody>
              <a:bodyPr lIns="121920" tIns="60960" rIns="121920" bIns="60960"/>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fontAlgn="auto">
                  <a:spcAft>
                    <a:spcPts val="0"/>
                  </a:spcAft>
                  <a:buFont typeface="Arial" panose="020B0604020202020204" pitchFamily="34" charset="0"/>
                  <a:buNone/>
                  <a:defRPr/>
                </a:pPr>
                <a:r>
                  <a:rPr lang="en-US" sz="1600" b="1" dirty="0">
                    <a:solidFill>
                      <a:schemeClr val="tx1">
                        <a:lumMod val="50000"/>
                        <a:lumOff val="50000"/>
                      </a:schemeClr>
                    </a:solidFill>
                  </a:rPr>
                  <a:t>Value</a:t>
                </a:r>
                <a:endParaRPr lang="en-US" sz="1600" b="1" dirty="0">
                  <a:solidFill>
                    <a:schemeClr val="tx1">
                      <a:lumMod val="50000"/>
                      <a:lumOff val="50000"/>
                    </a:schemeClr>
                  </a:solidFill>
                </a:endParaRPr>
              </a:p>
            </p:txBody>
          </p:sp>
        </p:grpSp>
      </p:grpSp>
      <p:grpSp>
        <p:nvGrpSpPr>
          <p:cNvPr id="55" name="Group 52"/>
          <p:cNvGrpSpPr/>
          <p:nvPr/>
        </p:nvGrpSpPr>
        <p:grpSpPr bwMode="auto">
          <a:xfrm>
            <a:off x="9836150" y="4232275"/>
            <a:ext cx="1973263" cy="1406525"/>
            <a:chOff x="6928550" y="2812811"/>
            <a:chExt cx="1480516" cy="1055083"/>
          </a:xfrm>
        </p:grpSpPr>
        <p:sp>
          <p:nvSpPr>
            <p:cNvPr id="56" name="Content Placeholder 2"/>
            <p:cNvSpPr txBox="1"/>
            <p:nvPr/>
          </p:nvSpPr>
          <p:spPr>
            <a:xfrm>
              <a:off x="6983340" y="3316536"/>
              <a:ext cx="1370936" cy="551358"/>
            </a:xfrm>
            <a:prstGeom prst="rect">
              <a:avLst/>
            </a:prstGeom>
          </p:spPr>
          <p:txBody>
            <a:bodyPr lIns="121920" tIns="60960" rIns="121920" bIns="60960"/>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fontAlgn="auto">
                <a:spcAft>
                  <a:spcPts val="0"/>
                </a:spcAft>
                <a:buFont typeface="Arial" panose="020B0604020202020204" pitchFamily="34" charset="0"/>
                <a:buNone/>
                <a:defRPr/>
              </a:pPr>
              <a:r>
                <a:rPr lang="en-US" sz="1200" dirty="0">
                  <a:solidFill>
                    <a:schemeClr val="tx1">
                      <a:lumMod val="50000"/>
                      <a:lumOff val="50000"/>
                    </a:schemeClr>
                  </a:solidFill>
                </a:rPr>
                <a:t>Lorem ipsum dolor sit amet, consectetur adipiscing.</a:t>
              </a:r>
              <a:endParaRPr lang="en-US" sz="1200" dirty="0">
                <a:solidFill>
                  <a:schemeClr val="tx1">
                    <a:lumMod val="50000"/>
                    <a:lumOff val="50000"/>
                  </a:schemeClr>
                </a:solidFill>
              </a:endParaRPr>
            </a:p>
          </p:txBody>
        </p:sp>
        <p:grpSp>
          <p:nvGrpSpPr>
            <p:cNvPr id="18458" name="Group 54"/>
            <p:cNvGrpSpPr/>
            <p:nvPr/>
          </p:nvGrpSpPr>
          <p:grpSpPr bwMode="auto">
            <a:xfrm>
              <a:off x="6928550" y="2812811"/>
              <a:ext cx="1480516" cy="623035"/>
              <a:chOff x="2343409" y="3651870"/>
              <a:chExt cx="1480516" cy="623035"/>
            </a:xfrm>
          </p:grpSpPr>
          <p:sp>
            <p:nvSpPr>
              <p:cNvPr id="58" name="Content Placeholder 2"/>
              <p:cNvSpPr txBox="1"/>
              <p:nvPr/>
            </p:nvSpPr>
            <p:spPr>
              <a:xfrm>
                <a:off x="2399390" y="3651870"/>
                <a:ext cx="1368553" cy="458473"/>
              </a:xfrm>
              <a:prstGeom prst="rect">
                <a:avLst/>
              </a:prstGeom>
            </p:spPr>
            <p:txBody>
              <a:bodyPr lIns="121920" tIns="60960" rIns="121920" bIns="60960"/>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fontAlgn="auto">
                  <a:spcAft>
                    <a:spcPts val="0"/>
                  </a:spcAft>
                  <a:buFont typeface="Arial" panose="020B0604020202020204" pitchFamily="34" charset="0"/>
                  <a:buNone/>
                  <a:defRPr/>
                </a:pPr>
                <a:r>
                  <a:rPr lang="en-US" sz="2800" dirty="0">
                    <a:solidFill>
                      <a:schemeClr val="accent4"/>
                    </a:solidFill>
                  </a:rPr>
                  <a:t>$100,000</a:t>
                </a:r>
                <a:endParaRPr lang="en-US" sz="2800" dirty="0">
                  <a:solidFill>
                    <a:schemeClr val="accent4"/>
                  </a:solidFill>
                </a:endParaRPr>
              </a:p>
            </p:txBody>
          </p:sp>
          <p:sp>
            <p:nvSpPr>
              <p:cNvPr id="59" name="Content Placeholder 2"/>
              <p:cNvSpPr txBox="1"/>
              <p:nvPr/>
            </p:nvSpPr>
            <p:spPr>
              <a:xfrm>
                <a:off x="2343409" y="3943626"/>
                <a:ext cx="1480516" cy="331053"/>
              </a:xfrm>
              <a:prstGeom prst="rect">
                <a:avLst/>
              </a:prstGeom>
            </p:spPr>
            <p:txBody>
              <a:bodyPr lIns="121920" tIns="60960" rIns="121920" bIns="60960"/>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fontAlgn="auto">
                  <a:spcAft>
                    <a:spcPts val="0"/>
                  </a:spcAft>
                  <a:buFont typeface="Arial" panose="020B0604020202020204" pitchFamily="34" charset="0"/>
                  <a:buNone/>
                  <a:defRPr/>
                </a:pPr>
                <a:r>
                  <a:rPr lang="en-US" sz="1600" b="1" dirty="0">
                    <a:solidFill>
                      <a:schemeClr val="tx1">
                        <a:lumMod val="50000"/>
                        <a:lumOff val="50000"/>
                      </a:schemeClr>
                    </a:solidFill>
                  </a:rPr>
                  <a:t>Total</a:t>
                </a:r>
                <a:endParaRPr lang="en-US" sz="1600" b="1" dirty="0">
                  <a:solidFill>
                    <a:schemeClr val="tx1">
                      <a:lumMod val="50000"/>
                      <a:lumOff val="50000"/>
                    </a:schemeClr>
                  </a:solidFill>
                </a:endParaRPr>
              </a:p>
            </p:txBody>
          </p:sp>
        </p:grpSp>
      </p:gr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1000" fill="hold"/>
                                        <p:tgtEl>
                                          <p:spTgt spid="23"/>
                                        </p:tgtEl>
                                        <p:attrNameLst>
                                          <p:attrName>ppt_w</p:attrName>
                                        </p:attrNameLst>
                                      </p:cBhvr>
                                      <p:tavLst>
                                        <p:tav tm="0">
                                          <p:val>
                                            <p:fltVal val="0"/>
                                          </p:val>
                                        </p:tav>
                                        <p:tav tm="100000">
                                          <p:val>
                                            <p:strVal val="#ppt_w"/>
                                          </p:val>
                                        </p:tav>
                                      </p:tavLst>
                                    </p:anim>
                                    <p:anim calcmode="lin" valueType="num">
                                      <p:cBhvr>
                                        <p:cTn id="8" dur="1000" fill="hold"/>
                                        <p:tgtEl>
                                          <p:spTgt spid="23"/>
                                        </p:tgtEl>
                                        <p:attrNameLst>
                                          <p:attrName>ppt_h</p:attrName>
                                        </p:attrNameLst>
                                      </p:cBhvr>
                                      <p:tavLst>
                                        <p:tav tm="0">
                                          <p:val>
                                            <p:fltVal val="0"/>
                                          </p:val>
                                        </p:tav>
                                        <p:tav tm="100000">
                                          <p:val>
                                            <p:strVal val="#ppt_h"/>
                                          </p:val>
                                        </p:tav>
                                      </p:tavLst>
                                    </p:anim>
                                    <p:anim calcmode="lin" valueType="num">
                                      <p:cBhvr>
                                        <p:cTn id="9" dur="1000" fill="hold"/>
                                        <p:tgtEl>
                                          <p:spTgt spid="23"/>
                                        </p:tgtEl>
                                        <p:attrNameLst>
                                          <p:attrName>style.rotation</p:attrName>
                                        </p:attrNameLst>
                                      </p:cBhvr>
                                      <p:tavLst>
                                        <p:tav tm="0">
                                          <p:val>
                                            <p:fltVal val="90"/>
                                          </p:val>
                                        </p:tav>
                                        <p:tav tm="100000">
                                          <p:val>
                                            <p:fltVal val="0"/>
                                          </p:val>
                                        </p:tav>
                                      </p:tavLst>
                                    </p:anim>
                                    <p:animEffect transition="in" filter="fade">
                                      <p:cBhvr>
                                        <p:cTn id="10" dur="1000"/>
                                        <p:tgtEl>
                                          <p:spTgt spid="23"/>
                                        </p:tgtEl>
                                      </p:cBhvr>
                                    </p:animEffect>
                                  </p:childTnLst>
                                </p:cTn>
                              </p:par>
                              <p:par>
                                <p:cTn id="11" presetID="31" presetClass="entr" presetSubtype="0" fill="hold" nodeType="withEffect">
                                  <p:stCondLst>
                                    <p:cond delay="0"/>
                                  </p:stCondLst>
                                  <p:childTnLst>
                                    <p:set>
                                      <p:cBhvr>
                                        <p:cTn id="12" dur="1" fill="hold">
                                          <p:stCondLst>
                                            <p:cond delay="0"/>
                                          </p:stCondLst>
                                        </p:cTn>
                                        <p:tgtEl>
                                          <p:spTgt spid="28"/>
                                        </p:tgtEl>
                                        <p:attrNameLst>
                                          <p:attrName>style.visibility</p:attrName>
                                        </p:attrNameLst>
                                      </p:cBhvr>
                                      <p:to>
                                        <p:strVal val="visible"/>
                                      </p:to>
                                    </p:set>
                                    <p:anim calcmode="lin" valueType="num">
                                      <p:cBhvr>
                                        <p:cTn id="13" dur="1000" fill="hold"/>
                                        <p:tgtEl>
                                          <p:spTgt spid="28"/>
                                        </p:tgtEl>
                                        <p:attrNameLst>
                                          <p:attrName>ppt_w</p:attrName>
                                        </p:attrNameLst>
                                      </p:cBhvr>
                                      <p:tavLst>
                                        <p:tav tm="0">
                                          <p:val>
                                            <p:fltVal val="0"/>
                                          </p:val>
                                        </p:tav>
                                        <p:tav tm="100000">
                                          <p:val>
                                            <p:strVal val="#ppt_w"/>
                                          </p:val>
                                        </p:tav>
                                      </p:tavLst>
                                    </p:anim>
                                    <p:anim calcmode="lin" valueType="num">
                                      <p:cBhvr>
                                        <p:cTn id="14" dur="1000" fill="hold"/>
                                        <p:tgtEl>
                                          <p:spTgt spid="28"/>
                                        </p:tgtEl>
                                        <p:attrNameLst>
                                          <p:attrName>ppt_h</p:attrName>
                                        </p:attrNameLst>
                                      </p:cBhvr>
                                      <p:tavLst>
                                        <p:tav tm="0">
                                          <p:val>
                                            <p:fltVal val="0"/>
                                          </p:val>
                                        </p:tav>
                                        <p:tav tm="100000">
                                          <p:val>
                                            <p:strVal val="#ppt_h"/>
                                          </p:val>
                                        </p:tav>
                                      </p:tavLst>
                                    </p:anim>
                                    <p:anim calcmode="lin" valueType="num">
                                      <p:cBhvr>
                                        <p:cTn id="15" dur="1000" fill="hold"/>
                                        <p:tgtEl>
                                          <p:spTgt spid="28"/>
                                        </p:tgtEl>
                                        <p:attrNameLst>
                                          <p:attrName>style.rotation</p:attrName>
                                        </p:attrNameLst>
                                      </p:cBhvr>
                                      <p:tavLst>
                                        <p:tav tm="0">
                                          <p:val>
                                            <p:fltVal val="90"/>
                                          </p:val>
                                        </p:tav>
                                        <p:tav tm="100000">
                                          <p:val>
                                            <p:fltVal val="0"/>
                                          </p:val>
                                        </p:tav>
                                      </p:tavLst>
                                    </p:anim>
                                    <p:animEffect transition="in" filter="fade">
                                      <p:cBhvr>
                                        <p:cTn id="16" dur="1000"/>
                                        <p:tgtEl>
                                          <p:spTgt spid="28"/>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29"/>
                                        </p:tgtEl>
                                        <p:attrNameLst>
                                          <p:attrName>style.visibility</p:attrName>
                                        </p:attrNameLst>
                                      </p:cBhvr>
                                      <p:to>
                                        <p:strVal val="visible"/>
                                      </p:to>
                                    </p:set>
                                    <p:anim calcmode="lin" valueType="num">
                                      <p:cBhvr>
                                        <p:cTn id="19" dur="1000" fill="hold"/>
                                        <p:tgtEl>
                                          <p:spTgt spid="29"/>
                                        </p:tgtEl>
                                        <p:attrNameLst>
                                          <p:attrName>ppt_w</p:attrName>
                                        </p:attrNameLst>
                                      </p:cBhvr>
                                      <p:tavLst>
                                        <p:tav tm="0">
                                          <p:val>
                                            <p:fltVal val="0"/>
                                          </p:val>
                                        </p:tav>
                                        <p:tav tm="100000">
                                          <p:val>
                                            <p:strVal val="#ppt_w"/>
                                          </p:val>
                                        </p:tav>
                                      </p:tavLst>
                                    </p:anim>
                                    <p:anim calcmode="lin" valueType="num">
                                      <p:cBhvr>
                                        <p:cTn id="20" dur="1000" fill="hold"/>
                                        <p:tgtEl>
                                          <p:spTgt spid="29"/>
                                        </p:tgtEl>
                                        <p:attrNameLst>
                                          <p:attrName>ppt_h</p:attrName>
                                        </p:attrNameLst>
                                      </p:cBhvr>
                                      <p:tavLst>
                                        <p:tav tm="0">
                                          <p:val>
                                            <p:fltVal val="0"/>
                                          </p:val>
                                        </p:tav>
                                        <p:tav tm="100000">
                                          <p:val>
                                            <p:strVal val="#ppt_h"/>
                                          </p:val>
                                        </p:tav>
                                      </p:tavLst>
                                    </p:anim>
                                    <p:anim calcmode="lin" valueType="num">
                                      <p:cBhvr>
                                        <p:cTn id="21" dur="1000" fill="hold"/>
                                        <p:tgtEl>
                                          <p:spTgt spid="29"/>
                                        </p:tgtEl>
                                        <p:attrNameLst>
                                          <p:attrName>style.rotation</p:attrName>
                                        </p:attrNameLst>
                                      </p:cBhvr>
                                      <p:tavLst>
                                        <p:tav tm="0">
                                          <p:val>
                                            <p:fltVal val="90"/>
                                          </p:val>
                                        </p:tav>
                                        <p:tav tm="100000">
                                          <p:val>
                                            <p:fltVal val="0"/>
                                          </p:val>
                                        </p:tav>
                                      </p:tavLst>
                                    </p:anim>
                                    <p:animEffect transition="in" filter="fade">
                                      <p:cBhvr>
                                        <p:cTn id="22" dur="1000"/>
                                        <p:tgtEl>
                                          <p:spTgt spid="29"/>
                                        </p:tgtEl>
                                      </p:cBhvr>
                                    </p:animEffect>
                                  </p:childTnLst>
                                </p:cTn>
                              </p:par>
                            </p:childTnLst>
                          </p:cTn>
                        </p:par>
                        <p:par>
                          <p:cTn id="23" fill="hold">
                            <p:stCondLst>
                              <p:cond delay="1000"/>
                            </p:stCondLst>
                            <p:childTnLst>
                              <p:par>
                                <p:cTn id="24" presetID="14" presetClass="entr" presetSubtype="10" fill="hold"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randombar(horizontal)">
                                      <p:cBhvr>
                                        <p:cTn id="26" dur="500"/>
                                        <p:tgtEl>
                                          <p:spTgt spid="9"/>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 calcmode="lin" valueType="num">
                                      <p:cBhvr>
                                        <p:cTn id="30" dur="1000" fill="hold"/>
                                        <p:tgtEl>
                                          <p:spTgt spid="30"/>
                                        </p:tgtEl>
                                        <p:attrNameLst>
                                          <p:attrName>ppt_w</p:attrName>
                                        </p:attrNameLst>
                                      </p:cBhvr>
                                      <p:tavLst>
                                        <p:tav tm="0">
                                          <p:val>
                                            <p:fltVal val="0"/>
                                          </p:val>
                                        </p:tav>
                                        <p:tav tm="100000">
                                          <p:val>
                                            <p:strVal val="#ppt_w"/>
                                          </p:val>
                                        </p:tav>
                                      </p:tavLst>
                                    </p:anim>
                                    <p:anim calcmode="lin" valueType="num">
                                      <p:cBhvr>
                                        <p:cTn id="31" dur="1000" fill="hold"/>
                                        <p:tgtEl>
                                          <p:spTgt spid="30"/>
                                        </p:tgtEl>
                                        <p:attrNameLst>
                                          <p:attrName>ppt_h</p:attrName>
                                        </p:attrNameLst>
                                      </p:cBhvr>
                                      <p:tavLst>
                                        <p:tav tm="0">
                                          <p:val>
                                            <p:fltVal val="0"/>
                                          </p:val>
                                        </p:tav>
                                        <p:tav tm="100000">
                                          <p:val>
                                            <p:strVal val="#ppt_h"/>
                                          </p:val>
                                        </p:tav>
                                      </p:tavLst>
                                    </p:anim>
                                    <p:anim calcmode="lin" valueType="num">
                                      <p:cBhvr>
                                        <p:cTn id="32" dur="1000" fill="hold"/>
                                        <p:tgtEl>
                                          <p:spTgt spid="30"/>
                                        </p:tgtEl>
                                        <p:attrNameLst>
                                          <p:attrName>style.rotation</p:attrName>
                                        </p:attrNameLst>
                                      </p:cBhvr>
                                      <p:tavLst>
                                        <p:tav tm="0">
                                          <p:val>
                                            <p:fltVal val="90"/>
                                          </p:val>
                                        </p:tav>
                                        <p:tav tm="100000">
                                          <p:val>
                                            <p:fltVal val="0"/>
                                          </p:val>
                                        </p:tav>
                                      </p:tavLst>
                                    </p:anim>
                                    <p:animEffect transition="in" filter="fade">
                                      <p:cBhvr>
                                        <p:cTn id="33" dur="1000"/>
                                        <p:tgtEl>
                                          <p:spTgt spid="30"/>
                                        </p:tgtEl>
                                      </p:cBhvr>
                                    </p:animEffect>
                                  </p:childTnLst>
                                </p:cTn>
                              </p:par>
                              <p:par>
                                <p:cTn id="34" presetID="31" presetClass="entr" presetSubtype="0" fill="hold" nodeType="withEffect">
                                  <p:stCondLst>
                                    <p:cond delay="0"/>
                                  </p:stCondLst>
                                  <p:childTnLst>
                                    <p:set>
                                      <p:cBhvr>
                                        <p:cTn id="35" dur="1" fill="hold">
                                          <p:stCondLst>
                                            <p:cond delay="0"/>
                                          </p:stCondLst>
                                        </p:cTn>
                                        <p:tgtEl>
                                          <p:spTgt spid="35"/>
                                        </p:tgtEl>
                                        <p:attrNameLst>
                                          <p:attrName>style.visibility</p:attrName>
                                        </p:attrNameLst>
                                      </p:cBhvr>
                                      <p:to>
                                        <p:strVal val="visible"/>
                                      </p:to>
                                    </p:set>
                                    <p:anim calcmode="lin" valueType="num">
                                      <p:cBhvr>
                                        <p:cTn id="36" dur="1000" fill="hold"/>
                                        <p:tgtEl>
                                          <p:spTgt spid="35"/>
                                        </p:tgtEl>
                                        <p:attrNameLst>
                                          <p:attrName>ppt_w</p:attrName>
                                        </p:attrNameLst>
                                      </p:cBhvr>
                                      <p:tavLst>
                                        <p:tav tm="0">
                                          <p:val>
                                            <p:fltVal val="0"/>
                                          </p:val>
                                        </p:tav>
                                        <p:tav tm="100000">
                                          <p:val>
                                            <p:strVal val="#ppt_w"/>
                                          </p:val>
                                        </p:tav>
                                      </p:tavLst>
                                    </p:anim>
                                    <p:anim calcmode="lin" valueType="num">
                                      <p:cBhvr>
                                        <p:cTn id="37" dur="1000" fill="hold"/>
                                        <p:tgtEl>
                                          <p:spTgt spid="35"/>
                                        </p:tgtEl>
                                        <p:attrNameLst>
                                          <p:attrName>ppt_h</p:attrName>
                                        </p:attrNameLst>
                                      </p:cBhvr>
                                      <p:tavLst>
                                        <p:tav tm="0">
                                          <p:val>
                                            <p:fltVal val="0"/>
                                          </p:val>
                                        </p:tav>
                                        <p:tav tm="100000">
                                          <p:val>
                                            <p:strVal val="#ppt_h"/>
                                          </p:val>
                                        </p:tav>
                                      </p:tavLst>
                                    </p:anim>
                                    <p:anim calcmode="lin" valueType="num">
                                      <p:cBhvr>
                                        <p:cTn id="38" dur="1000" fill="hold"/>
                                        <p:tgtEl>
                                          <p:spTgt spid="35"/>
                                        </p:tgtEl>
                                        <p:attrNameLst>
                                          <p:attrName>style.rotation</p:attrName>
                                        </p:attrNameLst>
                                      </p:cBhvr>
                                      <p:tavLst>
                                        <p:tav tm="0">
                                          <p:val>
                                            <p:fltVal val="90"/>
                                          </p:val>
                                        </p:tav>
                                        <p:tav tm="100000">
                                          <p:val>
                                            <p:fltVal val="0"/>
                                          </p:val>
                                        </p:tav>
                                      </p:tavLst>
                                    </p:anim>
                                    <p:animEffect transition="in" filter="fade">
                                      <p:cBhvr>
                                        <p:cTn id="39" dur="1000"/>
                                        <p:tgtEl>
                                          <p:spTgt spid="35"/>
                                        </p:tgtEl>
                                      </p:cBhvr>
                                    </p:animEffect>
                                  </p:childTnLst>
                                </p:cTn>
                              </p:par>
                              <p:par>
                                <p:cTn id="40" presetID="31" presetClass="entr" presetSubtype="0" fill="hold" grpId="0" nodeType="withEffect">
                                  <p:stCondLst>
                                    <p:cond delay="0"/>
                                  </p:stCondLst>
                                  <p:childTnLst>
                                    <p:set>
                                      <p:cBhvr>
                                        <p:cTn id="41" dur="1" fill="hold">
                                          <p:stCondLst>
                                            <p:cond delay="0"/>
                                          </p:stCondLst>
                                        </p:cTn>
                                        <p:tgtEl>
                                          <p:spTgt spid="36"/>
                                        </p:tgtEl>
                                        <p:attrNameLst>
                                          <p:attrName>style.visibility</p:attrName>
                                        </p:attrNameLst>
                                      </p:cBhvr>
                                      <p:to>
                                        <p:strVal val="visible"/>
                                      </p:to>
                                    </p:set>
                                    <p:anim calcmode="lin" valueType="num">
                                      <p:cBhvr>
                                        <p:cTn id="42" dur="1000" fill="hold"/>
                                        <p:tgtEl>
                                          <p:spTgt spid="36"/>
                                        </p:tgtEl>
                                        <p:attrNameLst>
                                          <p:attrName>ppt_w</p:attrName>
                                        </p:attrNameLst>
                                      </p:cBhvr>
                                      <p:tavLst>
                                        <p:tav tm="0">
                                          <p:val>
                                            <p:fltVal val="0"/>
                                          </p:val>
                                        </p:tav>
                                        <p:tav tm="100000">
                                          <p:val>
                                            <p:strVal val="#ppt_w"/>
                                          </p:val>
                                        </p:tav>
                                      </p:tavLst>
                                    </p:anim>
                                    <p:anim calcmode="lin" valueType="num">
                                      <p:cBhvr>
                                        <p:cTn id="43" dur="1000" fill="hold"/>
                                        <p:tgtEl>
                                          <p:spTgt spid="36"/>
                                        </p:tgtEl>
                                        <p:attrNameLst>
                                          <p:attrName>ppt_h</p:attrName>
                                        </p:attrNameLst>
                                      </p:cBhvr>
                                      <p:tavLst>
                                        <p:tav tm="0">
                                          <p:val>
                                            <p:fltVal val="0"/>
                                          </p:val>
                                        </p:tav>
                                        <p:tav tm="100000">
                                          <p:val>
                                            <p:strVal val="#ppt_h"/>
                                          </p:val>
                                        </p:tav>
                                      </p:tavLst>
                                    </p:anim>
                                    <p:anim calcmode="lin" valueType="num">
                                      <p:cBhvr>
                                        <p:cTn id="44" dur="1000" fill="hold"/>
                                        <p:tgtEl>
                                          <p:spTgt spid="36"/>
                                        </p:tgtEl>
                                        <p:attrNameLst>
                                          <p:attrName>style.rotation</p:attrName>
                                        </p:attrNameLst>
                                      </p:cBhvr>
                                      <p:tavLst>
                                        <p:tav tm="0">
                                          <p:val>
                                            <p:fltVal val="90"/>
                                          </p:val>
                                        </p:tav>
                                        <p:tav tm="100000">
                                          <p:val>
                                            <p:fltVal val="0"/>
                                          </p:val>
                                        </p:tav>
                                      </p:tavLst>
                                    </p:anim>
                                    <p:animEffect transition="in" filter="fade">
                                      <p:cBhvr>
                                        <p:cTn id="45" dur="1000"/>
                                        <p:tgtEl>
                                          <p:spTgt spid="36"/>
                                        </p:tgtEl>
                                      </p:cBhvr>
                                    </p:animEffect>
                                  </p:childTnLst>
                                </p:cTn>
                              </p:par>
                            </p:childTnLst>
                          </p:cTn>
                        </p:par>
                        <p:par>
                          <p:cTn id="46" fill="hold">
                            <p:stCondLst>
                              <p:cond delay="2500"/>
                            </p:stCondLst>
                            <p:childTnLst>
                              <p:par>
                                <p:cTn id="47" presetID="14" presetClass="entr" presetSubtype="10" fill="hold" nodeType="afterEffect">
                                  <p:stCondLst>
                                    <p:cond delay="0"/>
                                  </p:stCondLst>
                                  <p:childTnLst>
                                    <p:set>
                                      <p:cBhvr>
                                        <p:cTn id="48" dur="1" fill="hold">
                                          <p:stCondLst>
                                            <p:cond delay="0"/>
                                          </p:stCondLst>
                                        </p:cTn>
                                        <p:tgtEl>
                                          <p:spTgt spid="39"/>
                                        </p:tgtEl>
                                        <p:attrNameLst>
                                          <p:attrName>style.visibility</p:attrName>
                                        </p:attrNameLst>
                                      </p:cBhvr>
                                      <p:to>
                                        <p:strVal val="visible"/>
                                      </p:to>
                                    </p:set>
                                    <p:animEffect transition="in" filter="randombar(horizontal)">
                                      <p:cBhvr>
                                        <p:cTn id="49" dur="500"/>
                                        <p:tgtEl>
                                          <p:spTgt spid="39"/>
                                        </p:tgtEl>
                                      </p:cBhvr>
                                    </p:animEffect>
                                  </p:childTnLst>
                                </p:cTn>
                              </p:par>
                            </p:childTnLst>
                          </p:cTn>
                        </p:par>
                        <p:par>
                          <p:cTn id="50" fill="hold">
                            <p:stCondLst>
                              <p:cond delay="3000"/>
                            </p:stCondLst>
                            <p:childTnLst>
                              <p:par>
                                <p:cTn id="51" presetID="31" presetClass="entr" presetSubtype="0"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 calcmode="lin" valueType="num">
                                      <p:cBhvr>
                                        <p:cTn id="53" dur="1000" fill="hold"/>
                                        <p:tgtEl>
                                          <p:spTgt spid="10"/>
                                        </p:tgtEl>
                                        <p:attrNameLst>
                                          <p:attrName>ppt_w</p:attrName>
                                        </p:attrNameLst>
                                      </p:cBhvr>
                                      <p:tavLst>
                                        <p:tav tm="0">
                                          <p:val>
                                            <p:fltVal val="0"/>
                                          </p:val>
                                        </p:tav>
                                        <p:tav tm="100000">
                                          <p:val>
                                            <p:strVal val="#ppt_w"/>
                                          </p:val>
                                        </p:tav>
                                      </p:tavLst>
                                    </p:anim>
                                    <p:anim calcmode="lin" valueType="num">
                                      <p:cBhvr>
                                        <p:cTn id="54" dur="1000" fill="hold"/>
                                        <p:tgtEl>
                                          <p:spTgt spid="10"/>
                                        </p:tgtEl>
                                        <p:attrNameLst>
                                          <p:attrName>ppt_h</p:attrName>
                                        </p:attrNameLst>
                                      </p:cBhvr>
                                      <p:tavLst>
                                        <p:tav tm="0">
                                          <p:val>
                                            <p:fltVal val="0"/>
                                          </p:val>
                                        </p:tav>
                                        <p:tav tm="100000">
                                          <p:val>
                                            <p:strVal val="#ppt_h"/>
                                          </p:val>
                                        </p:tav>
                                      </p:tavLst>
                                    </p:anim>
                                    <p:anim calcmode="lin" valueType="num">
                                      <p:cBhvr>
                                        <p:cTn id="55" dur="1000" fill="hold"/>
                                        <p:tgtEl>
                                          <p:spTgt spid="10"/>
                                        </p:tgtEl>
                                        <p:attrNameLst>
                                          <p:attrName>style.rotation</p:attrName>
                                        </p:attrNameLst>
                                      </p:cBhvr>
                                      <p:tavLst>
                                        <p:tav tm="0">
                                          <p:val>
                                            <p:fltVal val="90"/>
                                          </p:val>
                                        </p:tav>
                                        <p:tav tm="100000">
                                          <p:val>
                                            <p:fltVal val="0"/>
                                          </p:val>
                                        </p:tav>
                                      </p:tavLst>
                                    </p:anim>
                                    <p:animEffect transition="in" filter="fade">
                                      <p:cBhvr>
                                        <p:cTn id="56" dur="1000"/>
                                        <p:tgtEl>
                                          <p:spTgt spid="10"/>
                                        </p:tgtEl>
                                      </p:cBhvr>
                                    </p:animEffect>
                                  </p:childTnLst>
                                </p:cTn>
                              </p:par>
                              <p:par>
                                <p:cTn id="57" presetID="31" presetClass="entr" presetSubtype="0" fill="hold" nodeType="withEffect">
                                  <p:stCondLst>
                                    <p:cond delay="0"/>
                                  </p:stCondLst>
                                  <p:childTnLst>
                                    <p:set>
                                      <p:cBhvr>
                                        <p:cTn id="58" dur="1" fill="hold">
                                          <p:stCondLst>
                                            <p:cond delay="0"/>
                                          </p:stCondLst>
                                        </p:cTn>
                                        <p:tgtEl>
                                          <p:spTgt spid="22"/>
                                        </p:tgtEl>
                                        <p:attrNameLst>
                                          <p:attrName>style.visibility</p:attrName>
                                        </p:attrNameLst>
                                      </p:cBhvr>
                                      <p:to>
                                        <p:strVal val="visible"/>
                                      </p:to>
                                    </p:set>
                                    <p:anim calcmode="lin" valueType="num">
                                      <p:cBhvr>
                                        <p:cTn id="59" dur="1000" fill="hold"/>
                                        <p:tgtEl>
                                          <p:spTgt spid="22"/>
                                        </p:tgtEl>
                                        <p:attrNameLst>
                                          <p:attrName>ppt_w</p:attrName>
                                        </p:attrNameLst>
                                      </p:cBhvr>
                                      <p:tavLst>
                                        <p:tav tm="0">
                                          <p:val>
                                            <p:fltVal val="0"/>
                                          </p:val>
                                        </p:tav>
                                        <p:tav tm="100000">
                                          <p:val>
                                            <p:strVal val="#ppt_w"/>
                                          </p:val>
                                        </p:tav>
                                      </p:tavLst>
                                    </p:anim>
                                    <p:anim calcmode="lin" valueType="num">
                                      <p:cBhvr>
                                        <p:cTn id="60" dur="1000" fill="hold"/>
                                        <p:tgtEl>
                                          <p:spTgt spid="22"/>
                                        </p:tgtEl>
                                        <p:attrNameLst>
                                          <p:attrName>ppt_h</p:attrName>
                                        </p:attrNameLst>
                                      </p:cBhvr>
                                      <p:tavLst>
                                        <p:tav tm="0">
                                          <p:val>
                                            <p:fltVal val="0"/>
                                          </p:val>
                                        </p:tav>
                                        <p:tav tm="100000">
                                          <p:val>
                                            <p:strVal val="#ppt_h"/>
                                          </p:val>
                                        </p:tav>
                                      </p:tavLst>
                                    </p:anim>
                                    <p:anim calcmode="lin" valueType="num">
                                      <p:cBhvr>
                                        <p:cTn id="61" dur="1000" fill="hold"/>
                                        <p:tgtEl>
                                          <p:spTgt spid="22"/>
                                        </p:tgtEl>
                                        <p:attrNameLst>
                                          <p:attrName>style.rotation</p:attrName>
                                        </p:attrNameLst>
                                      </p:cBhvr>
                                      <p:tavLst>
                                        <p:tav tm="0">
                                          <p:val>
                                            <p:fltVal val="90"/>
                                          </p:val>
                                        </p:tav>
                                        <p:tav tm="100000">
                                          <p:val>
                                            <p:fltVal val="0"/>
                                          </p:val>
                                        </p:tav>
                                      </p:tavLst>
                                    </p:anim>
                                    <p:animEffect transition="in" filter="fade">
                                      <p:cBhvr>
                                        <p:cTn id="62" dur="1000"/>
                                        <p:tgtEl>
                                          <p:spTgt spid="22"/>
                                        </p:tgtEl>
                                      </p:cBhvr>
                                    </p:animEffect>
                                  </p:childTnLst>
                                </p:cTn>
                              </p:par>
                              <p:par>
                                <p:cTn id="63" presetID="31" presetClass="entr" presetSubtype="0" fill="hold" grpId="0" nodeType="with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1000" fill="hold"/>
                                        <p:tgtEl>
                                          <p:spTgt spid="37"/>
                                        </p:tgtEl>
                                        <p:attrNameLst>
                                          <p:attrName>ppt_w</p:attrName>
                                        </p:attrNameLst>
                                      </p:cBhvr>
                                      <p:tavLst>
                                        <p:tav tm="0">
                                          <p:val>
                                            <p:fltVal val="0"/>
                                          </p:val>
                                        </p:tav>
                                        <p:tav tm="100000">
                                          <p:val>
                                            <p:strVal val="#ppt_w"/>
                                          </p:val>
                                        </p:tav>
                                      </p:tavLst>
                                    </p:anim>
                                    <p:anim calcmode="lin" valueType="num">
                                      <p:cBhvr>
                                        <p:cTn id="66" dur="1000" fill="hold"/>
                                        <p:tgtEl>
                                          <p:spTgt spid="37"/>
                                        </p:tgtEl>
                                        <p:attrNameLst>
                                          <p:attrName>ppt_h</p:attrName>
                                        </p:attrNameLst>
                                      </p:cBhvr>
                                      <p:tavLst>
                                        <p:tav tm="0">
                                          <p:val>
                                            <p:fltVal val="0"/>
                                          </p:val>
                                        </p:tav>
                                        <p:tav tm="100000">
                                          <p:val>
                                            <p:strVal val="#ppt_h"/>
                                          </p:val>
                                        </p:tav>
                                      </p:tavLst>
                                    </p:anim>
                                    <p:anim calcmode="lin" valueType="num">
                                      <p:cBhvr>
                                        <p:cTn id="67" dur="1000" fill="hold"/>
                                        <p:tgtEl>
                                          <p:spTgt spid="37"/>
                                        </p:tgtEl>
                                        <p:attrNameLst>
                                          <p:attrName>style.rotation</p:attrName>
                                        </p:attrNameLst>
                                      </p:cBhvr>
                                      <p:tavLst>
                                        <p:tav tm="0">
                                          <p:val>
                                            <p:fltVal val="90"/>
                                          </p:val>
                                        </p:tav>
                                        <p:tav tm="100000">
                                          <p:val>
                                            <p:fltVal val="0"/>
                                          </p:val>
                                        </p:tav>
                                      </p:tavLst>
                                    </p:anim>
                                    <p:animEffect transition="in" filter="fade">
                                      <p:cBhvr>
                                        <p:cTn id="68" dur="1000"/>
                                        <p:tgtEl>
                                          <p:spTgt spid="37"/>
                                        </p:tgtEl>
                                      </p:cBhvr>
                                    </p:animEffect>
                                  </p:childTnLst>
                                </p:cTn>
                              </p:par>
                            </p:childTnLst>
                          </p:cTn>
                        </p:par>
                        <p:par>
                          <p:cTn id="69" fill="hold">
                            <p:stCondLst>
                              <p:cond delay="4000"/>
                            </p:stCondLst>
                            <p:childTnLst>
                              <p:par>
                                <p:cTn id="70" presetID="14" presetClass="entr" presetSubtype="10" fill="hold" nodeType="afterEffect">
                                  <p:stCondLst>
                                    <p:cond delay="0"/>
                                  </p:stCondLst>
                                  <p:childTnLst>
                                    <p:set>
                                      <p:cBhvr>
                                        <p:cTn id="71" dur="1" fill="hold">
                                          <p:stCondLst>
                                            <p:cond delay="0"/>
                                          </p:stCondLst>
                                        </p:cTn>
                                        <p:tgtEl>
                                          <p:spTgt spid="15"/>
                                        </p:tgtEl>
                                        <p:attrNameLst>
                                          <p:attrName>style.visibility</p:attrName>
                                        </p:attrNameLst>
                                      </p:cBhvr>
                                      <p:to>
                                        <p:strVal val="visible"/>
                                      </p:to>
                                    </p:set>
                                    <p:animEffect transition="in" filter="randombar(horizontal)">
                                      <p:cBhvr>
                                        <p:cTn id="72" dur="500"/>
                                        <p:tgtEl>
                                          <p:spTgt spid="15"/>
                                        </p:tgtEl>
                                      </p:cBhvr>
                                    </p:animEffect>
                                  </p:childTnLst>
                                </p:cTn>
                              </p:par>
                            </p:childTnLst>
                          </p:cTn>
                        </p:par>
                        <p:par>
                          <p:cTn id="73" fill="hold">
                            <p:stCondLst>
                              <p:cond delay="4500"/>
                            </p:stCondLst>
                            <p:childTnLst>
                              <p:par>
                                <p:cTn id="74" presetID="31" presetClass="entr" presetSubtype="0" fill="hold" nodeType="afterEffect">
                                  <p:stCondLst>
                                    <p:cond delay="0"/>
                                  </p:stCondLst>
                                  <p:childTnLst>
                                    <p:set>
                                      <p:cBhvr>
                                        <p:cTn id="75" dur="1" fill="hold">
                                          <p:stCondLst>
                                            <p:cond delay="0"/>
                                          </p:stCondLst>
                                        </p:cTn>
                                        <p:tgtEl>
                                          <p:spTgt spid="16"/>
                                        </p:tgtEl>
                                        <p:attrNameLst>
                                          <p:attrName>style.visibility</p:attrName>
                                        </p:attrNameLst>
                                      </p:cBhvr>
                                      <p:to>
                                        <p:strVal val="visible"/>
                                      </p:to>
                                    </p:set>
                                    <p:anim calcmode="lin" valueType="num">
                                      <p:cBhvr>
                                        <p:cTn id="76" dur="1000" fill="hold"/>
                                        <p:tgtEl>
                                          <p:spTgt spid="16"/>
                                        </p:tgtEl>
                                        <p:attrNameLst>
                                          <p:attrName>ppt_w</p:attrName>
                                        </p:attrNameLst>
                                      </p:cBhvr>
                                      <p:tavLst>
                                        <p:tav tm="0">
                                          <p:val>
                                            <p:fltVal val="0"/>
                                          </p:val>
                                        </p:tav>
                                        <p:tav tm="100000">
                                          <p:val>
                                            <p:strVal val="#ppt_w"/>
                                          </p:val>
                                        </p:tav>
                                      </p:tavLst>
                                    </p:anim>
                                    <p:anim calcmode="lin" valueType="num">
                                      <p:cBhvr>
                                        <p:cTn id="77" dur="1000" fill="hold"/>
                                        <p:tgtEl>
                                          <p:spTgt spid="16"/>
                                        </p:tgtEl>
                                        <p:attrNameLst>
                                          <p:attrName>ppt_h</p:attrName>
                                        </p:attrNameLst>
                                      </p:cBhvr>
                                      <p:tavLst>
                                        <p:tav tm="0">
                                          <p:val>
                                            <p:fltVal val="0"/>
                                          </p:val>
                                        </p:tav>
                                        <p:tav tm="100000">
                                          <p:val>
                                            <p:strVal val="#ppt_h"/>
                                          </p:val>
                                        </p:tav>
                                      </p:tavLst>
                                    </p:anim>
                                    <p:anim calcmode="lin" valueType="num">
                                      <p:cBhvr>
                                        <p:cTn id="78" dur="1000" fill="hold"/>
                                        <p:tgtEl>
                                          <p:spTgt spid="16"/>
                                        </p:tgtEl>
                                        <p:attrNameLst>
                                          <p:attrName>style.rotation</p:attrName>
                                        </p:attrNameLst>
                                      </p:cBhvr>
                                      <p:tavLst>
                                        <p:tav tm="0">
                                          <p:val>
                                            <p:fltVal val="90"/>
                                          </p:val>
                                        </p:tav>
                                        <p:tav tm="100000">
                                          <p:val>
                                            <p:fltVal val="0"/>
                                          </p:val>
                                        </p:tav>
                                      </p:tavLst>
                                    </p:anim>
                                    <p:animEffect transition="in" filter="fade">
                                      <p:cBhvr>
                                        <p:cTn id="79" dur="1000"/>
                                        <p:tgtEl>
                                          <p:spTgt spid="16"/>
                                        </p:tgtEl>
                                      </p:cBhvr>
                                    </p:animEffect>
                                  </p:childTnLst>
                                </p:cTn>
                              </p:par>
                              <p:par>
                                <p:cTn id="80" presetID="31" presetClass="entr" presetSubtype="0" fill="hold" nodeType="withEffect">
                                  <p:stCondLst>
                                    <p:cond delay="0"/>
                                  </p:stCondLst>
                                  <p:childTnLst>
                                    <p:set>
                                      <p:cBhvr>
                                        <p:cTn id="81" dur="1" fill="hold">
                                          <p:stCondLst>
                                            <p:cond delay="0"/>
                                          </p:stCondLst>
                                        </p:cTn>
                                        <p:tgtEl>
                                          <p:spTgt spid="21"/>
                                        </p:tgtEl>
                                        <p:attrNameLst>
                                          <p:attrName>style.visibility</p:attrName>
                                        </p:attrNameLst>
                                      </p:cBhvr>
                                      <p:to>
                                        <p:strVal val="visible"/>
                                      </p:to>
                                    </p:set>
                                    <p:anim calcmode="lin" valueType="num">
                                      <p:cBhvr>
                                        <p:cTn id="82" dur="1000" fill="hold"/>
                                        <p:tgtEl>
                                          <p:spTgt spid="21"/>
                                        </p:tgtEl>
                                        <p:attrNameLst>
                                          <p:attrName>ppt_w</p:attrName>
                                        </p:attrNameLst>
                                      </p:cBhvr>
                                      <p:tavLst>
                                        <p:tav tm="0">
                                          <p:val>
                                            <p:fltVal val="0"/>
                                          </p:val>
                                        </p:tav>
                                        <p:tav tm="100000">
                                          <p:val>
                                            <p:strVal val="#ppt_w"/>
                                          </p:val>
                                        </p:tav>
                                      </p:tavLst>
                                    </p:anim>
                                    <p:anim calcmode="lin" valueType="num">
                                      <p:cBhvr>
                                        <p:cTn id="83" dur="1000" fill="hold"/>
                                        <p:tgtEl>
                                          <p:spTgt spid="21"/>
                                        </p:tgtEl>
                                        <p:attrNameLst>
                                          <p:attrName>ppt_h</p:attrName>
                                        </p:attrNameLst>
                                      </p:cBhvr>
                                      <p:tavLst>
                                        <p:tav tm="0">
                                          <p:val>
                                            <p:fltVal val="0"/>
                                          </p:val>
                                        </p:tav>
                                        <p:tav tm="100000">
                                          <p:val>
                                            <p:strVal val="#ppt_h"/>
                                          </p:val>
                                        </p:tav>
                                      </p:tavLst>
                                    </p:anim>
                                    <p:anim calcmode="lin" valueType="num">
                                      <p:cBhvr>
                                        <p:cTn id="84" dur="1000" fill="hold"/>
                                        <p:tgtEl>
                                          <p:spTgt spid="21"/>
                                        </p:tgtEl>
                                        <p:attrNameLst>
                                          <p:attrName>style.rotation</p:attrName>
                                        </p:attrNameLst>
                                      </p:cBhvr>
                                      <p:tavLst>
                                        <p:tav tm="0">
                                          <p:val>
                                            <p:fltVal val="90"/>
                                          </p:val>
                                        </p:tav>
                                        <p:tav tm="100000">
                                          <p:val>
                                            <p:fltVal val="0"/>
                                          </p:val>
                                        </p:tav>
                                      </p:tavLst>
                                    </p:anim>
                                    <p:animEffect transition="in" filter="fade">
                                      <p:cBhvr>
                                        <p:cTn id="85" dur="1000"/>
                                        <p:tgtEl>
                                          <p:spTgt spid="21"/>
                                        </p:tgtEl>
                                      </p:cBhvr>
                                    </p:animEffect>
                                  </p:childTnLst>
                                </p:cTn>
                              </p:par>
                              <p:par>
                                <p:cTn id="86" presetID="31" presetClass="entr" presetSubtype="0" fill="hold" grpId="0" nodeType="withEffect">
                                  <p:stCondLst>
                                    <p:cond delay="0"/>
                                  </p:stCondLst>
                                  <p:childTnLst>
                                    <p:set>
                                      <p:cBhvr>
                                        <p:cTn id="87" dur="1" fill="hold">
                                          <p:stCondLst>
                                            <p:cond delay="0"/>
                                          </p:stCondLst>
                                        </p:cTn>
                                        <p:tgtEl>
                                          <p:spTgt spid="38"/>
                                        </p:tgtEl>
                                        <p:attrNameLst>
                                          <p:attrName>style.visibility</p:attrName>
                                        </p:attrNameLst>
                                      </p:cBhvr>
                                      <p:to>
                                        <p:strVal val="visible"/>
                                      </p:to>
                                    </p:set>
                                    <p:anim calcmode="lin" valueType="num">
                                      <p:cBhvr>
                                        <p:cTn id="88" dur="1000" fill="hold"/>
                                        <p:tgtEl>
                                          <p:spTgt spid="38"/>
                                        </p:tgtEl>
                                        <p:attrNameLst>
                                          <p:attrName>ppt_w</p:attrName>
                                        </p:attrNameLst>
                                      </p:cBhvr>
                                      <p:tavLst>
                                        <p:tav tm="0">
                                          <p:val>
                                            <p:fltVal val="0"/>
                                          </p:val>
                                        </p:tav>
                                        <p:tav tm="100000">
                                          <p:val>
                                            <p:strVal val="#ppt_w"/>
                                          </p:val>
                                        </p:tav>
                                      </p:tavLst>
                                    </p:anim>
                                    <p:anim calcmode="lin" valueType="num">
                                      <p:cBhvr>
                                        <p:cTn id="89" dur="1000" fill="hold"/>
                                        <p:tgtEl>
                                          <p:spTgt spid="38"/>
                                        </p:tgtEl>
                                        <p:attrNameLst>
                                          <p:attrName>ppt_h</p:attrName>
                                        </p:attrNameLst>
                                      </p:cBhvr>
                                      <p:tavLst>
                                        <p:tav tm="0">
                                          <p:val>
                                            <p:fltVal val="0"/>
                                          </p:val>
                                        </p:tav>
                                        <p:tav tm="100000">
                                          <p:val>
                                            <p:strVal val="#ppt_h"/>
                                          </p:val>
                                        </p:tav>
                                      </p:tavLst>
                                    </p:anim>
                                    <p:anim calcmode="lin" valueType="num">
                                      <p:cBhvr>
                                        <p:cTn id="90" dur="1000" fill="hold"/>
                                        <p:tgtEl>
                                          <p:spTgt spid="38"/>
                                        </p:tgtEl>
                                        <p:attrNameLst>
                                          <p:attrName>style.rotation</p:attrName>
                                        </p:attrNameLst>
                                      </p:cBhvr>
                                      <p:tavLst>
                                        <p:tav tm="0">
                                          <p:val>
                                            <p:fltVal val="90"/>
                                          </p:val>
                                        </p:tav>
                                        <p:tav tm="100000">
                                          <p:val>
                                            <p:fltVal val="0"/>
                                          </p:val>
                                        </p:tav>
                                      </p:tavLst>
                                    </p:anim>
                                    <p:animEffect transition="in" filter="fade">
                                      <p:cBhvr>
                                        <p:cTn id="91" dur="1000"/>
                                        <p:tgtEl>
                                          <p:spTgt spid="38"/>
                                        </p:tgtEl>
                                      </p:cBhvr>
                                    </p:animEffect>
                                  </p:childTnLst>
                                </p:cTn>
                              </p:par>
                            </p:childTnLst>
                          </p:cTn>
                        </p:par>
                        <p:par>
                          <p:cTn id="92" fill="hold">
                            <p:stCondLst>
                              <p:cond delay="5500"/>
                            </p:stCondLst>
                            <p:childTnLst>
                              <p:par>
                                <p:cTn id="93" presetID="10" presetClass="entr" presetSubtype="0" fill="hold" nodeType="afterEffect">
                                  <p:stCondLst>
                                    <p:cond delay="0"/>
                                  </p:stCondLst>
                                  <p:childTnLst>
                                    <p:set>
                                      <p:cBhvr>
                                        <p:cTn id="94" dur="1" fill="hold">
                                          <p:stCondLst>
                                            <p:cond delay="0"/>
                                          </p:stCondLst>
                                        </p:cTn>
                                        <p:tgtEl>
                                          <p:spTgt spid="40"/>
                                        </p:tgtEl>
                                        <p:attrNameLst>
                                          <p:attrName>style.visibility</p:attrName>
                                        </p:attrNameLst>
                                      </p:cBhvr>
                                      <p:to>
                                        <p:strVal val="visible"/>
                                      </p:to>
                                    </p:set>
                                    <p:animEffect transition="in" filter="fade">
                                      <p:cBhvr>
                                        <p:cTn id="95" dur="500"/>
                                        <p:tgtEl>
                                          <p:spTgt spid="40"/>
                                        </p:tgtEl>
                                      </p:cBhvr>
                                    </p:animEffect>
                                  </p:childTnLst>
                                </p:cTn>
                              </p:par>
                            </p:childTnLst>
                          </p:cTn>
                        </p:par>
                        <p:par>
                          <p:cTn id="96" fill="hold">
                            <p:stCondLst>
                              <p:cond delay="6000"/>
                            </p:stCondLst>
                            <p:childTnLst>
                              <p:par>
                                <p:cTn id="97" presetID="10" presetClass="entr" presetSubtype="0" fill="hold"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fade">
                                      <p:cBhvr>
                                        <p:cTn id="99" dur="500"/>
                                        <p:tgtEl>
                                          <p:spTgt spid="45"/>
                                        </p:tgtEl>
                                      </p:cBhvr>
                                    </p:animEffect>
                                  </p:childTnLst>
                                </p:cTn>
                              </p:par>
                            </p:childTnLst>
                          </p:cTn>
                        </p:par>
                        <p:par>
                          <p:cTn id="100" fill="hold">
                            <p:stCondLst>
                              <p:cond delay="6500"/>
                            </p:stCondLst>
                            <p:childTnLst>
                              <p:par>
                                <p:cTn id="101" presetID="10" presetClass="entr" presetSubtype="0" fill="hold" nodeType="afterEffect">
                                  <p:stCondLst>
                                    <p:cond delay="0"/>
                                  </p:stCondLst>
                                  <p:childTnLst>
                                    <p:set>
                                      <p:cBhvr>
                                        <p:cTn id="102" dur="1" fill="hold">
                                          <p:stCondLst>
                                            <p:cond delay="0"/>
                                          </p:stCondLst>
                                        </p:cTn>
                                        <p:tgtEl>
                                          <p:spTgt spid="50"/>
                                        </p:tgtEl>
                                        <p:attrNameLst>
                                          <p:attrName>style.visibility</p:attrName>
                                        </p:attrNameLst>
                                      </p:cBhvr>
                                      <p:to>
                                        <p:strVal val="visible"/>
                                      </p:to>
                                    </p:set>
                                    <p:animEffect transition="in" filter="fade">
                                      <p:cBhvr>
                                        <p:cTn id="103" dur="500"/>
                                        <p:tgtEl>
                                          <p:spTgt spid="50"/>
                                        </p:tgtEl>
                                      </p:cBhvr>
                                    </p:animEffect>
                                  </p:childTnLst>
                                </p:cTn>
                              </p:par>
                            </p:childTnLst>
                          </p:cTn>
                        </p:par>
                        <p:par>
                          <p:cTn id="104" fill="hold">
                            <p:stCondLst>
                              <p:cond delay="7000"/>
                            </p:stCondLst>
                            <p:childTnLst>
                              <p:par>
                                <p:cTn id="105" presetID="10" presetClass="entr" presetSubtype="0" fill="hold" nodeType="afterEffect">
                                  <p:stCondLst>
                                    <p:cond delay="0"/>
                                  </p:stCondLst>
                                  <p:childTnLst>
                                    <p:set>
                                      <p:cBhvr>
                                        <p:cTn id="106" dur="1" fill="hold">
                                          <p:stCondLst>
                                            <p:cond delay="0"/>
                                          </p:stCondLst>
                                        </p:cTn>
                                        <p:tgtEl>
                                          <p:spTgt spid="55"/>
                                        </p:tgtEl>
                                        <p:attrNameLst>
                                          <p:attrName>style.visibility</p:attrName>
                                        </p:attrNameLst>
                                      </p:cBhvr>
                                      <p:to>
                                        <p:strVal val="visible"/>
                                      </p:to>
                                    </p:set>
                                    <p:animEffect transition="in" filter="fade">
                                      <p:cBhvr>
                                        <p:cTn id="10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6" grpId="0"/>
      <p:bldP spid="37" grpId="0"/>
      <p:bldP spid="3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458" name="组合 79"/>
          <p:cNvGrpSpPr/>
          <p:nvPr/>
        </p:nvGrpSpPr>
        <p:grpSpPr bwMode="auto">
          <a:xfrm>
            <a:off x="692150" y="333375"/>
            <a:ext cx="1163638" cy="1165225"/>
            <a:chOff x="6379729" y="2488774"/>
            <a:chExt cx="2513016" cy="2513016"/>
          </a:xfrm>
        </p:grpSpPr>
        <p:sp>
          <p:nvSpPr>
            <p:cNvPr id="3" name="任意多边形 82"/>
            <p:cNvSpPr/>
            <p:nvPr/>
          </p:nvSpPr>
          <p:spPr>
            <a:xfrm rot="3738964">
              <a:off x="6379728" y="2488775"/>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eaLnBrk="1" hangingPunct="1">
                <a:defRPr/>
              </a:pPr>
              <a:endParaRPr lang="zh-CN" altLang="en-US" kern="0">
                <a:solidFill>
                  <a:srgbClr val="FFFFFF"/>
                </a:solidFill>
                <a:latin typeface="Arial" panose="020B0604020202020204"/>
                <a:ea typeface="宋体" panose="02010600030101010101" pitchFamily="2" charset="-122"/>
              </a:endParaRPr>
            </a:p>
          </p:txBody>
        </p:sp>
        <p:sp>
          <p:nvSpPr>
            <p:cNvPr id="4" name="任意多边形 83"/>
            <p:cNvSpPr/>
            <p:nvPr/>
          </p:nvSpPr>
          <p:spPr>
            <a:xfrm rot="16377237">
              <a:off x="6409518" y="2506880"/>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endParaRPr lang="zh-CN" altLang="en-US" kern="0" dirty="0" smtClean="0">
                <a:solidFill>
                  <a:srgbClr val="FFFFFF"/>
                </a:solidFill>
              </a:endParaRPr>
            </a:p>
          </p:txBody>
        </p:sp>
      </p:grpSp>
      <p:sp>
        <p:nvSpPr>
          <p:cNvPr id="19459" name="文本框 4"/>
          <p:cNvSpPr txBox="1">
            <a:spLocks noChangeArrowheads="1"/>
          </p:cNvSpPr>
          <p:nvPr/>
        </p:nvSpPr>
        <p:spPr bwMode="auto">
          <a:xfrm>
            <a:off x="677863" y="611188"/>
            <a:ext cx="1208087"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微软雅黑" panose="020B0503020204020204" pitchFamily="34" charset="-122"/>
                <a:ea typeface="微软雅黑" panose="020B0503020204020204" pitchFamily="34" charset="-122"/>
              </a:defRPr>
            </a:lvl1pPr>
            <a:lvl2pPr marL="742950" indent="-285750">
              <a:defRPr>
                <a:solidFill>
                  <a:schemeClr val="tx1"/>
                </a:solidFill>
                <a:latin typeface="微软雅黑" panose="020B0503020204020204" pitchFamily="34" charset="-122"/>
                <a:ea typeface="微软雅黑" panose="020B0503020204020204" pitchFamily="34" charset="-122"/>
              </a:defRPr>
            </a:lvl2pPr>
            <a:lvl3pPr marL="1143000" indent="-228600">
              <a:defRPr>
                <a:solidFill>
                  <a:schemeClr val="tx1"/>
                </a:solidFill>
                <a:latin typeface="微软雅黑" panose="020B0503020204020204" pitchFamily="34" charset="-122"/>
                <a:ea typeface="微软雅黑" panose="020B0503020204020204" pitchFamily="34" charset="-122"/>
              </a:defRPr>
            </a:lvl3pPr>
            <a:lvl4pPr marL="1600200" indent="-228600">
              <a:defRPr>
                <a:solidFill>
                  <a:schemeClr val="tx1"/>
                </a:solidFill>
                <a:latin typeface="微软雅黑" panose="020B0503020204020204" pitchFamily="34" charset="-122"/>
                <a:ea typeface="微软雅黑" panose="020B0503020204020204" pitchFamily="34" charset="-122"/>
              </a:defRPr>
            </a:lvl4pPr>
            <a:lvl5pPr marL="2057400" indent="-228600">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9pPr>
          </a:lstStyle>
          <a:p>
            <a:pPr algn="ctr" eaLnBrk="1" hangingPunct="1"/>
            <a:r>
              <a:rPr lang="en-US" altLang="zh-CN" sz="3600" b="1">
                <a:solidFill>
                  <a:schemeClr val="accent1"/>
                </a:solidFill>
              </a:rPr>
              <a:t>4</a:t>
            </a:r>
            <a:endParaRPr lang="zh-CN" altLang="en-US" sz="3600" b="1">
              <a:solidFill>
                <a:schemeClr val="accent1"/>
              </a:solidFill>
            </a:endParaRPr>
          </a:p>
        </p:txBody>
      </p:sp>
      <p:cxnSp>
        <p:nvCxnSpPr>
          <p:cNvPr id="7" name="直接连接符 6"/>
          <p:cNvCxnSpPr/>
          <p:nvPr/>
        </p:nvCxnSpPr>
        <p:spPr>
          <a:xfrm flipV="1">
            <a:off x="2249488" y="892175"/>
            <a:ext cx="2938462" cy="42863"/>
          </a:xfrm>
          <a:prstGeom prst="line">
            <a:avLst/>
          </a:prstGeom>
          <a:ln>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8" name="TextBox 12"/>
          <p:cNvSpPr txBox="1"/>
          <p:nvPr/>
        </p:nvSpPr>
        <p:spPr>
          <a:xfrm>
            <a:off x="5376863" y="550863"/>
            <a:ext cx="4979987" cy="708025"/>
          </a:xfrm>
          <a:prstGeom prst="rect">
            <a:avLst/>
          </a:prstGeom>
          <a:noFill/>
        </p:spPr>
        <p:txBody>
          <a:bodyPr wrap="none">
            <a:spAutoFit/>
          </a:bodyPr>
          <a:lstStyle/>
          <a:p>
            <a:pPr eaLnBrk="1" fontAlgn="auto" hangingPunct="1">
              <a:spcBef>
                <a:spcPts val="0"/>
              </a:spcBef>
              <a:spcAft>
                <a:spcPts val="0"/>
              </a:spcAft>
              <a:defRPr/>
            </a:pPr>
            <a:r>
              <a:rPr lang="en-US" sz="4000" b="1" dirty="0">
                <a:solidFill>
                  <a:schemeClr val="accent1"/>
                </a:solidFill>
                <a:latin typeface="+mj-lt"/>
                <a:ea typeface="+mn-ea"/>
              </a:rPr>
              <a:t>UES POWERPOINT</a:t>
            </a:r>
            <a:endParaRPr lang="en-US" sz="4000" b="1" dirty="0">
              <a:solidFill>
                <a:schemeClr val="accent1"/>
              </a:solidFill>
              <a:latin typeface="+mj-lt"/>
              <a:ea typeface="+mn-ea"/>
            </a:endParaRPr>
          </a:p>
        </p:txBody>
      </p:sp>
      <p:grpSp>
        <p:nvGrpSpPr>
          <p:cNvPr id="9" name="Group 4"/>
          <p:cNvGrpSpPr/>
          <p:nvPr/>
        </p:nvGrpSpPr>
        <p:grpSpPr bwMode="auto">
          <a:xfrm>
            <a:off x="2135188" y="2524125"/>
            <a:ext cx="1422400" cy="1423988"/>
            <a:chOff x="2187746" y="2123279"/>
            <a:chExt cx="1927113" cy="1931011"/>
          </a:xfrm>
        </p:grpSpPr>
        <p:sp>
          <p:nvSpPr>
            <p:cNvPr id="10" name="任意多边形 82"/>
            <p:cNvSpPr/>
            <p:nvPr/>
          </p:nvSpPr>
          <p:spPr bwMode="auto">
            <a:xfrm rot="5400000">
              <a:off x="2185797" y="2125228"/>
              <a:ext cx="1931011" cy="1927113"/>
            </a:xfrm>
            <a:prstGeom prst="roundRect">
              <a:avLst/>
            </a:pr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eaLnBrk="1" hangingPunct="1">
                <a:defRPr/>
              </a:pPr>
              <a:endParaRPr lang="zh-CN" altLang="en-US" kern="0">
                <a:solidFill>
                  <a:srgbClr val="FFFFFF"/>
                </a:solidFill>
                <a:latin typeface="Arial" panose="020B0604020202020204"/>
                <a:ea typeface="宋体" panose="02010600030101010101" pitchFamily="2" charset="-122"/>
              </a:endParaRPr>
            </a:p>
          </p:txBody>
        </p:sp>
        <p:sp>
          <p:nvSpPr>
            <p:cNvPr id="11" name="任意多边形 83"/>
            <p:cNvSpPr/>
            <p:nvPr/>
          </p:nvSpPr>
          <p:spPr bwMode="auto">
            <a:xfrm rot="16200000">
              <a:off x="2199710" y="2139114"/>
              <a:ext cx="1903185" cy="1899341"/>
            </a:xfrm>
            <a:prstGeom prst="roundRect">
              <a:avLst/>
            </a:pr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endParaRPr lang="zh-CN" altLang="en-US" kern="0" smtClean="0">
                <a:solidFill>
                  <a:srgbClr val="FFFFFF"/>
                </a:solidFill>
              </a:endParaRPr>
            </a:p>
          </p:txBody>
        </p:sp>
        <p:sp>
          <p:nvSpPr>
            <p:cNvPr id="12" name="椭圆 80"/>
            <p:cNvSpPr/>
            <p:nvPr/>
          </p:nvSpPr>
          <p:spPr bwMode="auto">
            <a:xfrm>
              <a:off x="2454986" y="2391057"/>
              <a:ext cx="1392631" cy="1395453"/>
            </a:xfrm>
            <a:prstGeom prst="roundRect">
              <a:avLst/>
            </a:prstGeom>
            <a:solidFill>
              <a:schemeClr val="accent1"/>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endParaRPr lang="zh-CN" altLang="en-US" kern="0" smtClean="0">
                <a:solidFill>
                  <a:srgbClr val="FFFFFF"/>
                </a:solidFill>
              </a:endParaRPr>
            </a:p>
          </p:txBody>
        </p:sp>
      </p:grpSp>
      <p:grpSp>
        <p:nvGrpSpPr>
          <p:cNvPr id="13" name="Group 93"/>
          <p:cNvGrpSpPr/>
          <p:nvPr/>
        </p:nvGrpSpPr>
        <p:grpSpPr bwMode="auto">
          <a:xfrm>
            <a:off x="5384800" y="2524125"/>
            <a:ext cx="1422400" cy="1423988"/>
            <a:chOff x="2187746" y="2123279"/>
            <a:chExt cx="1927113" cy="1931011"/>
          </a:xfrm>
        </p:grpSpPr>
        <p:sp>
          <p:nvSpPr>
            <p:cNvPr id="14" name="任意多边形 82"/>
            <p:cNvSpPr/>
            <p:nvPr/>
          </p:nvSpPr>
          <p:spPr bwMode="auto">
            <a:xfrm rot="5400000">
              <a:off x="2185797" y="2125228"/>
              <a:ext cx="1931011" cy="1927113"/>
            </a:xfrm>
            <a:prstGeom prst="roundRect">
              <a:avLst/>
            </a:pr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eaLnBrk="1" hangingPunct="1">
                <a:defRPr/>
              </a:pPr>
              <a:endParaRPr lang="zh-CN" altLang="en-US" kern="0">
                <a:solidFill>
                  <a:srgbClr val="FFFFFF"/>
                </a:solidFill>
                <a:latin typeface="Arial" panose="020B0604020202020204"/>
                <a:ea typeface="宋体" panose="02010600030101010101" pitchFamily="2" charset="-122"/>
              </a:endParaRPr>
            </a:p>
          </p:txBody>
        </p:sp>
        <p:sp>
          <p:nvSpPr>
            <p:cNvPr id="15" name="任意多边形 83"/>
            <p:cNvSpPr/>
            <p:nvPr/>
          </p:nvSpPr>
          <p:spPr bwMode="auto">
            <a:xfrm rot="16200000">
              <a:off x="2199710" y="2139114"/>
              <a:ext cx="1903185" cy="1899341"/>
            </a:xfrm>
            <a:prstGeom prst="roundRect">
              <a:avLst/>
            </a:pr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endParaRPr lang="zh-CN" altLang="en-US" kern="0" smtClean="0">
                <a:solidFill>
                  <a:srgbClr val="FFFFFF"/>
                </a:solidFill>
              </a:endParaRPr>
            </a:p>
          </p:txBody>
        </p:sp>
        <p:sp>
          <p:nvSpPr>
            <p:cNvPr id="16" name="椭圆 80"/>
            <p:cNvSpPr/>
            <p:nvPr/>
          </p:nvSpPr>
          <p:spPr bwMode="auto">
            <a:xfrm>
              <a:off x="2454986" y="2391057"/>
              <a:ext cx="1392631" cy="1395453"/>
            </a:xfrm>
            <a:prstGeom prst="roundRect">
              <a:avLst/>
            </a:prstGeom>
            <a:solidFill>
              <a:schemeClr val="accent2"/>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endParaRPr lang="zh-CN" altLang="en-US" kern="0" smtClean="0">
                <a:solidFill>
                  <a:srgbClr val="FFFFFF"/>
                </a:solidFill>
              </a:endParaRPr>
            </a:p>
          </p:txBody>
        </p:sp>
      </p:grpSp>
      <p:grpSp>
        <p:nvGrpSpPr>
          <p:cNvPr id="17" name="Group 97"/>
          <p:cNvGrpSpPr/>
          <p:nvPr/>
        </p:nvGrpSpPr>
        <p:grpSpPr bwMode="auto">
          <a:xfrm>
            <a:off x="8637588" y="2533650"/>
            <a:ext cx="1422400" cy="1425575"/>
            <a:chOff x="2187746" y="2123279"/>
            <a:chExt cx="1927113" cy="1931011"/>
          </a:xfrm>
        </p:grpSpPr>
        <p:sp>
          <p:nvSpPr>
            <p:cNvPr id="18" name="任意多边形 82"/>
            <p:cNvSpPr/>
            <p:nvPr/>
          </p:nvSpPr>
          <p:spPr bwMode="auto">
            <a:xfrm rot="5400000">
              <a:off x="2185796" y="2125229"/>
              <a:ext cx="1931011" cy="1927113"/>
            </a:xfrm>
            <a:prstGeom prst="roundRect">
              <a:avLst/>
            </a:pr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eaLnBrk="1" hangingPunct="1">
                <a:defRPr/>
              </a:pPr>
              <a:endParaRPr lang="zh-CN" altLang="en-US" kern="0">
                <a:solidFill>
                  <a:srgbClr val="FFFFFF"/>
                </a:solidFill>
                <a:latin typeface="Arial" panose="020B0604020202020204"/>
                <a:ea typeface="宋体" panose="02010600030101010101" pitchFamily="2" charset="-122"/>
              </a:endParaRPr>
            </a:p>
          </p:txBody>
        </p:sp>
        <p:sp>
          <p:nvSpPr>
            <p:cNvPr id="19" name="任意多边形 83"/>
            <p:cNvSpPr/>
            <p:nvPr/>
          </p:nvSpPr>
          <p:spPr bwMode="auto">
            <a:xfrm rot="16200000">
              <a:off x="2199710" y="2139114"/>
              <a:ext cx="1903185" cy="1899341"/>
            </a:xfrm>
            <a:prstGeom prst="roundRect">
              <a:avLst/>
            </a:pr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endParaRPr lang="zh-CN" altLang="en-US" kern="0" smtClean="0">
                <a:solidFill>
                  <a:srgbClr val="FFFFFF"/>
                </a:solidFill>
              </a:endParaRPr>
            </a:p>
          </p:txBody>
        </p:sp>
        <p:sp>
          <p:nvSpPr>
            <p:cNvPr id="20" name="椭圆 80"/>
            <p:cNvSpPr/>
            <p:nvPr/>
          </p:nvSpPr>
          <p:spPr bwMode="auto">
            <a:xfrm>
              <a:off x="2454986" y="2391057"/>
              <a:ext cx="1392631" cy="1395453"/>
            </a:xfrm>
            <a:prstGeom prst="roundRect">
              <a:avLst/>
            </a:prstGeom>
            <a:solidFill>
              <a:schemeClr val="accent3"/>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endParaRPr lang="zh-CN" altLang="en-US" kern="0" smtClean="0">
                <a:solidFill>
                  <a:srgbClr val="FFFFFF"/>
                </a:solidFill>
              </a:endParaRPr>
            </a:p>
          </p:txBody>
        </p:sp>
      </p:grpSp>
      <p:pic>
        <p:nvPicPr>
          <p:cNvPr id="21" name="Picture 103"/>
          <p:cNvPicPr>
            <a:picLocks noChangeAspect="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2408238" y="2846388"/>
            <a:ext cx="873125"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10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953500" y="2841625"/>
            <a:ext cx="790575" cy="78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10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2841625"/>
            <a:ext cx="788988" cy="78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4" name="Group 1"/>
          <p:cNvGrpSpPr/>
          <p:nvPr/>
        </p:nvGrpSpPr>
        <p:grpSpPr bwMode="auto">
          <a:xfrm>
            <a:off x="407988" y="3155950"/>
            <a:ext cx="11376025" cy="273050"/>
            <a:chOff x="407987" y="3155182"/>
            <a:chExt cx="11376026" cy="273819"/>
          </a:xfrm>
        </p:grpSpPr>
        <p:sp>
          <p:nvSpPr>
            <p:cNvPr id="25" name="Rectangle 101"/>
            <p:cNvSpPr/>
            <p:nvPr/>
          </p:nvSpPr>
          <p:spPr>
            <a:xfrm>
              <a:off x="3546474" y="3155182"/>
              <a:ext cx="1849438" cy="2738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vi-VN"/>
            </a:p>
          </p:txBody>
        </p:sp>
        <p:sp>
          <p:nvSpPr>
            <p:cNvPr id="26" name="Rectangle 102"/>
            <p:cNvSpPr/>
            <p:nvPr/>
          </p:nvSpPr>
          <p:spPr>
            <a:xfrm>
              <a:off x="6813550" y="3164734"/>
              <a:ext cx="1838325" cy="26426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vi-VN"/>
            </a:p>
          </p:txBody>
        </p:sp>
        <p:sp>
          <p:nvSpPr>
            <p:cNvPr id="27" name="Rectangle 106"/>
            <p:cNvSpPr/>
            <p:nvPr/>
          </p:nvSpPr>
          <p:spPr>
            <a:xfrm>
              <a:off x="407987" y="3155182"/>
              <a:ext cx="1731962" cy="2738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vi-VN"/>
            </a:p>
          </p:txBody>
        </p:sp>
        <p:sp>
          <p:nvSpPr>
            <p:cNvPr id="28" name="Rectangle 107"/>
            <p:cNvSpPr/>
            <p:nvPr/>
          </p:nvSpPr>
          <p:spPr>
            <a:xfrm>
              <a:off x="10069513" y="3155182"/>
              <a:ext cx="1714500" cy="2738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vi-VN"/>
            </a:p>
          </p:txBody>
        </p:sp>
      </p:grpSp>
      <p:sp>
        <p:nvSpPr>
          <p:cNvPr id="29" name="TextBox 108"/>
          <p:cNvSpPr txBox="1"/>
          <p:nvPr/>
        </p:nvSpPr>
        <p:spPr>
          <a:xfrm>
            <a:off x="2152650" y="4149725"/>
            <a:ext cx="1419225" cy="400050"/>
          </a:xfrm>
          <a:prstGeom prst="rect">
            <a:avLst/>
          </a:prstGeom>
          <a:noFill/>
        </p:spPr>
        <p:txBody>
          <a:bodyPr>
            <a:spAutoFit/>
          </a:bodyPr>
          <a:lstStyle/>
          <a:p>
            <a:pPr eaLnBrk="1" fontAlgn="auto" hangingPunct="1">
              <a:spcBef>
                <a:spcPts val="0"/>
              </a:spcBef>
              <a:spcAft>
                <a:spcPts val="0"/>
              </a:spcAft>
              <a:defRPr/>
            </a:pPr>
            <a:r>
              <a:rPr lang="en-US" sz="2000">
                <a:solidFill>
                  <a:schemeClr val="tx1">
                    <a:lumMod val="65000"/>
                    <a:lumOff val="35000"/>
                  </a:schemeClr>
                </a:solidFill>
                <a:latin typeface="+mn-lt"/>
                <a:ea typeface="+mn-ea"/>
              </a:rPr>
              <a:t>Facebook</a:t>
            </a:r>
            <a:endParaRPr lang="en-US" sz="2000">
              <a:solidFill>
                <a:schemeClr val="tx1">
                  <a:lumMod val="65000"/>
                  <a:lumOff val="35000"/>
                </a:schemeClr>
              </a:solidFill>
              <a:latin typeface="+mn-lt"/>
              <a:ea typeface="+mn-ea"/>
            </a:endParaRPr>
          </a:p>
        </p:txBody>
      </p:sp>
      <p:sp>
        <p:nvSpPr>
          <p:cNvPr id="30" name="TextBox 109"/>
          <p:cNvSpPr txBox="1"/>
          <p:nvPr/>
        </p:nvSpPr>
        <p:spPr>
          <a:xfrm>
            <a:off x="5715000" y="4151313"/>
            <a:ext cx="1536700" cy="400050"/>
          </a:xfrm>
          <a:prstGeom prst="rect">
            <a:avLst/>
          </a:prstGeom>
          <a:noFill/>
        </p:spPr>
        <p:txBody>
          <a:bodyPr>
            <a:spAutoFit/>
          </a:bodyPr>
          <a:lstStyle/>
          <a:p>
            <a:pPr eaLnBrk="1" fontAlgn="auto" hangingPunct="1">
              <a:spcBef>
                <a:spcPts val="0"/>
              </a:spcBef>
              <a:spcAft>
                <a:spcPts val="0"/>
              </a:spcAft>
              <a:defRPr/>
            </a:pPr>
            <a:r>
              <a:rPr lang="en-US" sz="2000">
                <a:solidFill>
                  <a:schemeClr val="tx1">
                    <a:lumMod val="65000"/>
                    <a:lumOff val="35000"/>
                  </a:schemeClr>
                </a:solidFill>
                <a:latin typeface="+mn-lt"/>
                <a:ea typeface="+mn-ea"/>
              </a:rPr>
              <a:t>Skype</a:t>
            </a:r>
            <a:endParaRPr lang="en-US" sz="2000">
              <a:solidFill>
                <a:schemeClr val="tx1">
                  <a:lumMod val="65000"/>
                  <a:lumOff val="35000"/>
                </a:schemeClr>
              </a:solidFill>
              <a:latin typeface="+mn-lt"/>
              <a:ea typeface="+mn-ea"/>
            </a:endParaRPr>
          </a:p>
        </p:txBody>
      </p:sp>
      <p:sp>
        <p:nvSpPr>
          <p:cNvPr id="31" name="TextBox 110"/>
          <p:cNvSpPr txBox="1"/>
          <p:nvPr/>
        </p:nvSpPr>
        <p:spPr>
          <a:xfrm>
            <a:off x="8766175" y="4151313"/>
            <a:ext cx="1419225" cy="400050"/>
          </a:xfrm>
          <a:prstGeom prst="rect">
            <a:avLst/>
          </a:prstGeom>
          <a:noFill/>
        </p:spPr>
        <p:txBody>
          <a:bodyPr>
            <a:spAutoFit/>
          </a:bodyPr>
          <a:lstStyle/>
          <a:p>
            <a:pPr eaLnBrk="1" fontAlgn="auto" hangingPunct="1">
              <a:spcBef>
                <a:spcPts val="0"/>
              </a:spcBef>
              <a:spcAft>
                <a:spcPts val="0"/>
              </a:spcAft>
              <a:defRPr/>
            </a:pPr>
            <a:r>
              <a:rPr lang="en-US" sz="2000">
                <a:solidFill>
                  <a:schemeClr val="tx1">
                    <a:lumMod val="65000"/>
                    <a:lumOff val="35000"/>
                  </a:schemeClr>
                </a:solidFill>
                <a:latin typeface="+mn-lt"/>
                <a:ea typeface="+mn-ea"/>
              </a:rPr>
              <a:t>Pinterest</a:t>
            </a:r>
            <a:endParaRPr lang="en-US" sz="2000">
              <a:solidFill>
                <a:schemeClr val="tx1">
                  <a:lumMod val="65000"/>
                  <a:lumOff val="35000"/>
                </a:schemeClr>
              </a:solidFill>
              <a:latin typeface="+mn-lt"/>
              <a:ea typeface="+mn-ea"/>
            </a:endParaRPr>
          </a:p>
        </p:txBody>
      </p:sp>
      <p:sp>
        <p:nvSpPr>
          <p:cNvPr id="32" name="Content Placeholder 2"/>
          <p:cNvSpPr txBox="1"/>
          <p:nvPr/>
        </p:nvSpPr>
        <p:spPr>
          <a:xfrm>
            <a:off x="1463675" y="4551363"/>
            <a:ext cx="2655888" cy="72866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fontAlgn="auto">
              <a:spcAft>
                <a:spcPts val="0"/>
              </a:spcAft>
              <a:buFont typeface="Arial" panose="020B0604020202020204" pitchFamily="34" charset="0"/>
              <a:buNone/>
              <a:defRPr/>
            </a:pPr>
            <a:r>
              <a:rPr lang="en-US" sz="1400" smtClean="0">
                <a:solidFill>
                  <a:schemeClr val="tx1">
                    <a:lumMod val="50000"/>
                    <a:lumOff val="50000"/>
                  </a:schemeClr>
                </a:solidFill>
              </a:rPr>
              <a:t>Lorem ipsum dolor sit amet, consectetur adipiscing elit. Lorem Ipsum has been the industry's</a:t>
            </a:r>
            <a:endParaRPr lang="en-US" sz="1400" dirty="0">
              <a:solidFill>
                <a:schemeClr val="tx1">
                  <a:lumMod val="50000"/>
                  <a:lumOff val="50000"/>
                </a:schemeClr>
              </a:solidFill>
            </a:endParaRPr>
          </a:p>
        </p:txBody>
      </p:sp>
      <p:sp>
        <p:nvSpPr>
          <p:cNvPr id="33" name="Content Placeholder 2"/>
          <p:cNvSpPr txBox="1"/>
          <p:nvPr/>
        </p:nvSpPr>
        <p:spPr>
          <a:xfrm>
            <a:off x="4835525" y="4549775"/>
            <a:ext cx="2654300" cy="72866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fontAlgn="auto">
              <a:spcAft>
                <a:spcPts val="0"/>
              </a:spcAft>
              <a:buFont typeface="Arial" panose="020B0604020202020204" pitchFamily="34" charset="0"/>
              <a:buNone/>
              <a:defRPr/>
            </a:pPr>
            <a:r>
              <a:rPr lang="en-US" sz="1400" smtClean="0">
                <a:solidFill>
                  <a:schemeClr val="tx1">
                    <a:lumMod val="50000"/>
                    <a:lumOff val="50000"/>
                  </a:schemeClr>
                </a:solidFill>
              </a:rPr>
              <a:t>Lorem ipsum dolor sit amet, consectetur adipiscing elit. Lorem Ipsum has been the industry's</a:t>
            </a:r>
            <a:endParaRPr lang="en-US" sz="1400" dirty="0">
              <a:solidFill>
                <a:schemeClr val="tx1">
                  <a:lumMod val="50000"/>
                  <a:lumOff val="50000"/>
                </a:schemeClr>
              </a:solidFill>
            </a:endParaRPr>
          </a:p>
        </p:txBody>
      </p:sp>
      <p:sp>
        <p:nvSpPr>
          <p:cNvPr id="34" name="Content Placeholder 2"/>
          <p:cNvSpPr txBox="1"/>
          <p:nvPr/>
        </p:nvSpPr>
        <p:spPr>
          <a:xfrm>
            <a:off x="8040688" y="4549775"/>
            <a:ext cx="2654300" cy="72866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fontAlgn="auto">
              <a:spcAft>
                <a:spcPts val="0"/>
              </a:spcAft>
              <a:buFont typeface="Arial" panose="020B0604020202020204" pitchFamily="34" charset="0"/>
              <a:buNone/>
              <a:defRPr/>
            </a:pPr>
            <a:r>
              <a:rPr lang="en-US" sz="1400" smtClean="0">
                <a:solidFill>
                  <a:schemeClr val="tx1">
                    <a:lumMod val="50000"/>
                    <a:lumOff val="50000"/>
                  </a:schemeClr>
                </a:solidFill>
              </a:rPr>
              <a:t>Lorem ipsum dolor sit amet, consectetur adipiscing elit. Lorem Ipsum has been the industry's</a:t>
            </a:r>
            <a:endParaRPr lang="en-US" sz="1400" dirty="0">
              <a:solidFill>
                <a:schemeClr val="tx1">
                  <a:lumMod val="50000"/>
                  <a:lumOff val="50000"/>
                </a:schemeClr>
              </a:solidFill>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500" fill="hold"/>
                                        <p:tgtEl>
                                          <p:spTgt spid="21"/>
                                        </p:tgtEl>
                                        <p:attrNameLst>
                                          <p:attrName>ppt_w</p:attrName>
                                        </p:attrNameLst>
                                      </p:cBhvr>
                                      <p:tavLst>
                                        <p:tav tm="0">
                                          <p:val>
                                            <p:fltVal val="0"/>
                                          </p:val>
                                        </p:tav>
                                        <p:tav tm="100000">
                                          <p:val>
                                            <p:strVal val="#ppt_w"/>
                                          </p:val>
                                        </p:tav>
                                      </p:tavLst>
                                    </p:anim>
                                    <p:anim calcmode="lin" valueType="num">
                                      <p:cBhvr>
                                        <p:cTn id="14" dur="500" fill="hold"/>
                                        <p:tgtEl>
                                          <p:spTgt spid="21"/>
                                        </p:tgtEl>
                                        <p:attrNameLst>
                                          <p:attrName>ppt_h</p:attrName>
                                        </p:attrNameLst>
                                      </p:cBhvr>
                                      <p:tavLst>
                                        <p:tav tm="0">
                                          <p:val>
                                            <p:fltVal val="0"/>
                                          </p:val>
                                        </p:tav>
                                        <p:tav tm="100000">
                                          <p:val>
                                            <p:strVal val="#ppt_h"/>
                                          </p:val>
                                        </p:tav>
                                      </p:tavLst>
                                    </p:anim>
                                    <p:animEffect transition="in" filter="fade">
                                      <p:cBhvr>
                                        <p:cTn id="15" dur="500"/>
                                        <p:tgtEl>
                                          <p:spTgt spid="21"/>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p:cTn id="19" dur="500" fill="hold"/>
                                        <p:tgtEl>
                                          <p:spTgt spid="13"/>
                                        </p:tgtEl>
                                        <p:attrNameLst>
                                          <p:attrName>ppt_w</p:attrName>
                                        </p:attrNameLst>
                                      </p:cBhvr>
                                      <p:tavLst>
                                        <p:tav tm="0">
                                          <p:val>
                                            <p:fltVal val="0"/>
                                          </p:val>
                                        </p:tav>
                                        <p:tav tm="100000">
                                          <p:val>
                                            <p:strVal val="#ppt_w"/>
                                          </p:val>
                                        </p:tav>
                                      </p:tavLst>
                                    </p:anim>
                                    <p:anim calcmode="lin" valueType="num">
                                      <p:cBhvr>
                                        <p:cTn id="20" dur="500" fill="hold"/>
                                        <p:tgtEl>
                                          <p:spTgt spid="13"/>
                                        </p:tgtEl>
                                        <p:attrNameLst>
                                          <p:attrName>ppt_h</p:attrName>
                                        </p:attrNameLst>
                                      </p:cBhvr>
                                      <p:tavLst>
                                        <p:tav tm="0">
                                          <p:val>
                                            <p:fltVal val="0"/>
                                          </p:val>
                                        </p:tav>
                                        <p:tav tm="100000">
                                          <p:val>
                                            <p:strVal val="#ppt_h"/>
                                          </p:val>
                                        </p:tav>
                                      </p:tavLst>
                                    </p:anim>
                                    <p:animEffect transition="in" filter="fade">
                                      <p:cBhvr>
                                        <p:cTn id="21" dur="500"/>
                                        <p:tgtEl>
                                          <p:spTgt spid="13"/>
                                        </p:tgtEl>
                                      </p:cBhvr>
                                    </p:animEffect>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p:cTn id="25" dur="500" fill="hold"/>
                                        <p:tgtEl>
                                          <p:spTgt spid="23"/>
                                        </p:tgtEl>
                                        <p:attrNameLst>
                                          <p:attrName>ppt_w</p:attrName>
                                        </p:attrNameLst>
                                      </p:cBhvr>
                                      <p:tavLst>
                                        <p:tav tm="0">
                                          <p:val>
                                            <p:fltVal val="0"/>
                                          </p:val>
                                        </p:tav>
                                        <p:tav tm="100000">
                                          <p:val>
                                            <p:strVal val="#ppt_w"/>
                                          </p:val>
                                        </p:tav>
                                      </p:tavLst>
                                    </p:anim>
                                    <p:anim calcmode="lin" valueType="num">
                                      <p:cBhvr>
                                        <p:cTn id="26" dur="500" fill="hold"/>
                                        <p:tgtEl>
                                          <p:spTgt spid="23"/>
                                        </p:tgtEl>
                                        <p:attrNameLst>
                                          <p:attrName>ppt_h</p:attrName>
                                        </p:attrNameLst>
                                      </p:cBhvr>
                                      <p:tavLst>
                                        <p:tav tm="0">
                                          <p:val>
                                            <p:fltVal val="0"/>
                                          </p:val>
                                        </p:tav>
                                        <p:tav tm="100000">
                                          <p:val>
                                            <p:strVal val="#ppt_h"/>
                                          </p:val>
                                        </p:tav>
                                      </p:tavLst>
                                    </p:anim>
                                    <p:animEffect transition="in" filter="fade">
                                      <p:cBhvr>
                                        <p:cTn id="27" dur="500"/>
                                        <p:tgtEl>
                                          <p:spTgt spid="23"/>
                                        </p:tgtEl>
                                      </p:cBhvr>
                                    </p:animEffect>
                                  </p:childTnLst>
                                </p:cTn>
                              </p:par>
                            </p:childTnLst>
                          </p:cTn>
                        </p:par>
                        <p:par>
                          <p:cTn id="28" fill="hold">
                            <p:stCondLst>
                              <p:cond delay="2000"/>
                            </p:stCondLst>
                            <p:childTnLst>
                              <p:par>
                                <p:cTn id="29" presetID="53" presetClass="entr" presetSubtype="16" fill="hold" nodeType="after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p:cTn id="31" dur="500" fill="hold"/>
                                        <p:tgtEl>
                                          <p:spTgt spid="17"/>
                                        </p:tgtEl>
                                        <p:attrNameLst>
                                          <p:attrName>ppt_w</p:attrName>
                                        </p:attrNameLst>
                                      </p:cBhvr>
                                      <p:tavLst>
                                        <p:tav tm="0">
                                          <p:val>
                                            <p:fltVal val="0"/>
                                          </p:val>
                                        </p:tav>
                                        <p:tav tm="100000">
                                          <p:val>
                                            <p:strVal val="#ppt_w"/>
                                          </p:val>
                                        </p:tav>
                                      </p:tavLst>
                                    </p:anim>
                                    <p:anim calcmode="lin" valueType="num">
                                      <p:cBhvr>
                                        <p:cTn id="32" dur="500" fill="hold"/>
                                        <p:tgtEl>
                                          <p:spTgt spid="17"/>
                                        </p:tgtEl>
                                        <p:attrNameLst>
                                          <p:attrName>ppt_h</p:attrName>
                                        </p:attrNameLst>
                                      </p:cBhvr>
                                      <p:tavLst>
                                        <p:tav tm="0">
                                          <p:val>
                                            <p:fltVal val="0"/>
                                          </p:val>
                                        </p:tav>
                                        <p:tav tm="100000">
                                          <p:val>
                                            <p:strVal val="#ppt_h"/>
                                          </p:val>
                                        </p:tav>
                                      </p:tavLst>
                                    </p:anim>
                                    <p:animEffect transition="in" filter="fade">
                                      <p:cBhvr>
                                        <p:cTn id="33" dur="500"/>
                                        <p:tgtEl>
                                          <p:spTgt spid="17"/>
                                        </p:tgtEl>
                                      </p:cBhvr>
                                    </p:animEffect>
                                  </p:childTnLst>
                                </p:cTn>
                              </p:par>
                            </p:childTnLst>
                          </p:cTn>
                        </p:par>
                        <p:par>
                          <p:cTn id="34" fill="hold">
                            <p:stCondLst>
                              <p:cond delay="2500"/>
                            </p:stCondLst>
                            <p:childTnLst>
                              <p:par>
                                <p:cTn id="35" presetID="53" presetClass="entr" presetSubtype="16" fill="hold" nodeType="afterEffect">
                                  <p:stCondLst>
                                    <p:cond delay="0"/>
                                  </p:stCondLst>
                                  <p:childTnLst>
                                    <p:set>
                                      <p:cBhvr>
                                        <p:cTn id="36" dur="1" fill="hold">
                                          <p:stCondLst>
                                            <p:cond delay="0"/>
                                          </p:stCondLst>
                                        </p:cTn>
                                        <p:tgtEl>
                                          <p:spTgt spid="22"/>
                                        </p:tgtEl>
                                        <p:attrNameLst>
                                          <p:attrName>style.visibility</p:attrName>
                                        </p:attrNameLst>
                                      </p:cBhvr>
                                      <p:to>
                                        <p:strVal val="visible"/>
                                      </p:to>
                                    </p:set>
                                    <p:anim calcmode="lin" valueType="num">
                                      <p:cBhvr>
                                        <p:cTn id="37" dur="500" fill="hold"/>
                                        <p:tgtEl>
                                          <p:spTgt spid="22"/>
                                        </p:tgtEl>
                                        <p:attrNameLst>
                                          <p:attrName>ppt_w</p:attrName>
                                        </p:attrNameLst>
                                      </p:cBhvr>
                                      <p:tavLst>
                                        <p:tav tm="0">
                                          <p:val>
                                            <p:fltVal val="0"/>
                                          </p:val>
                                        </p:tav>
                                        <p:tav tm="100000">
                                          <p:val>
                                            <p:strVal val="#ppt_w"/>
                                          </p:val>
                                        </p:tav>
                                      </p:tavLst>
                                    </p:anim>
                                    <p:anim calcmode="lin" valueType="num">
                                      <p:cBhvr>
                                        <p:cTn id="38" dur="500" fill="hold"/>
                                        <p:tgtEl>
                                          <p:spTgt spid="22"/>
                                        </p:tgtEl>
                                        <p:attrNameLst>
                                          <p:attrName>ppt_h</p:attrName>
                                        </p:attrNameLst>
                                      </p:cBhvr>
                                      <p:tavLst>
                                        <p:tav tm="0">
                                          <p:val>
                                            <p:fltVal val="0"/>
                                          </p:val>
                                        </p:tav>
                                        <p:tav tm="100000">
                                          <p:val>
                                            <p:strVal val="#ppt_h"/>
                                          </p:val>
                                        </p:tav>
                                      </p:tavLst>
                                    </p:anim>
                                    <p:animEffect transition="in" filter="fade">
                                      <p:cBhvr>
                                        <p:cTn id="39" dur="500"/>
                                        <p:tgtEl>
                                          <p:spTgt spid="22"/>
                                        </p:tgtEl>
                                      </p:cBhvr>
                                    </p:animEffect>
                                  </p:childTnLst>
                                </p:cTn>
                              </p:par>
                            </p:childTnLst>
                          </p:cTn>
                        </p:par>
                        <p:par>
                          <p:cTn id="40" fill="hold">
                            <p:stCondLst>
                              <p:cond delay="3000"/>
                            </p:stCondLst>
                            <p:childTnLst>
                              <p:par>
                                <p:cTn id="41" presetID="22" presetClass="entr" presetSubtype="8"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1000"/>
                                        <p:tgtEl>
                                          <p:spTgt spid="24"/>
                                        </p:tgtEl>
                                      </p:cBhvr>
                                    </p:animEffect>
                                  </p:childTnLst>
                                </p:cTn>
                              </p:par>
                            </p:childTnLst>
                          </p:cTn>
                        </p:par>
                        <p:par>
                          <p:cTn id="44" fill="hold">
                            <p:stCondLst>
                              <p:cond delay="4000"/>
                            </p:stCondLst>
                            <p:childTnLst>
                              <p:par>
                                <p:cTn id="45" presetID="14" presetClass="entr" presetSubtype="10" fill="hold" grpId="0" nodeType="after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randombar(horizontal)">
                                      <p:cBhvr>
                                        <p:cTn id="47" dur="500"/>
                                        <p:tgtEl>
                                          <p:spTgt spid="29"/>
                                        </p:tgtEl>
                                      </p:cBhvr>
                                    </p:animEffect>
                                  </p:childTnLst>
                                </p:cTn>
                              </p:par>
                              <p:par>
                                <p:cTn id="48" presetID="14" presetClass="entr" presetSubtype="10" fill="hold" grpId="0" nodeType="withEffect">
                                  <p:stCondLst>
                                    <p:cond delay="0"/>
                                  </p:stCondLst>
                                  <p:childTnLst>
                                    <p:set>
                                      <p:cBhvr>
                                        <p:cTn id="49" dur="1" fill="hold">
                                          <p:stCondLst>
                                            <p:cond delay="0"/>
                                          </p:stCondLst>
                                        </p:cTn>
                                        <p:tgtEl>
                                          <p:spTgt spid="32"/>
                                        </p:tgtEl>
                                        <p:attrNameLst>
                                          <p:attrName>style.visibility</p:attrName>
                                        </p:attrNameLst>
                                      </p:cBhvr>
                                      <p:to>
                                        <p:strVal val="visible"/>
                                      </p:to>
                                    </p:set>
                                    <p:animEffect transition="in" filter="randombar(horizontal)">
                                      <p:cBhvr>
                                        <p:cTn id="50" dur="500"/>
                                        <p:tgtEl>
                                          <p:spTgt spid="32"/>
                                        </p:tgtEl>
                                      </p:cBhvr>
                                    </p:animEffect>
                                  </p:childTnLst>
                                </p:cTn>
                              </p:par>
                              <p:par>
                                <p:cTn id="51" presetID="14" presetClass="entr" presetSubtype="10" fill="hold" grpId="0" nodeType="withEffect">
                                  <p:stCondLst>
                                    <p:cond delay="0"/>
                                  </p:stCondLst>
                                  <p:childTnLst>
                                    <p:set>
                                      <p:cBhvr>
                                        <p:cTn id="52" dur="1" fill="hold">
                                          <p:stCondLst>
                                            <p:cond delay="0"/>
                                          </p:stCondLst>
                                        </p:cTn>
                                        <p:tgtEl>
                                          <p:spTgt spid="30"/>
                                        </p:tgtEl>
                                        <p:attrNameLst>
                                          <p:attrName>style.visibility</p:attrName>
                                        </p:attrNameLst>
                                      </p:cBhvr>
                                      <p:to>
                                        <p:strVal val="visible"/>
                                      </p:to>
                                    </p:set>
                                    <p:animEffect transition="in" filter="randombar(horizontal)">
                                      <p:cBhvr>
                                        <p:cTn id="53" dur="500"/>
                                        <p:tgtEl>
                                          <p:spTgt spid="30"/>
                                        </p:tgtEl>
                                      </p:cBhvr>
                                    </p:animEffect>
                                  </p:childTnLst>
                                </p:cTn>
                              </p:par>
                              <p:par>
                                <p:cTn id="54" presetID="14" presetClass="entr" presetSubtype="10" fill="hold" grpId="0" nodeType="withEffect">
                                  <p:stCondLst>
                                    <p:cond delay="0"/>
                                  </p:stCondLst>
                                  <p:childTnLst>
                                    <p:set>
                                      <p:cBhvr>
                                        <p:cTn id="55" dur="1" fill="hold">
                                          <p:stCondLst>
                                            <p:cond delay="0"/>
                                          </p:stCondLst>
                                        </p:cTn>
                                        <p:tgtEl>
                                          <p:spTgt spid="33"/>
                                        </p:tgtEl>
                                        <p:attrNameLst>
                                          <p:attrName>style.visibility</p:attrName>
                                        </p:attrNameLst>
                                      </p:cBhvr>
                                      <p:to>
                                        <p:strVal val="visible"/>
                                      </p:to>
                                    </p:set>
                                    <p:animEffect transition="in" filter="randombar(horizontal)">
                                      <p:cBhvr>
                                        <p:cTn id="56" dur="500"/>
                                        <p:tgtEl>
                                          <p:spTgt spid="33"/>
                                        </p:tgtEl>
                                      </p:cBhvr>
                                    </p:animEffect>
                                  </p:childTnLst>
                                </p:cTn>
                              </p:par>
                              <p:par>
                                <p:cTn id="57" presetID="14" presetClass="entr" presetSubtype="10" fill="hold" grpId="0" nodeType="with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randombar(horizontal)">
                                      <p:cBhvr>
                                        <p:cTn id="59" dur="500"/>
                                        <p:tgtEl>
                                          <p:spTgt spid="31"/>
                                        </p:tgtEl>
                                      </p:cBhvr>
                                    </p:animEffect>
                                  </p:childTnLst>
                                </p:cTn>
                              </p:par>
                              <p:par>
                                <p:cTn id="60" presetID="14" presetClass="entr" presetSubtype="10" fill="hold" grpId="0" nodeType="withEffect">
                                  <p:stCondLst>
                                    <p:cond delay="0"/>
                                  </p:stCondLst>
                                  <p:childTnLst>
                                    <p:set>
                                      <p:cBhvr>
                                        <p:cTn id="61" dur="1" fill="hold">
                                          <p:stCondLst>
                                            <p:cond delay="0"/>
                                          </p:stCondLst>
                                        </p:cTn>
                                        <p:tgtEl>
                                          <p:spTgt spid="34"/>
                                        </p:tgtEl>
                                        <p:attrNameLst>
                                          <p:attrName>style.visibility</p:attrName>
                                        </p:attrNameLst>
                                      </p:cBhvr>
                                      <p:to>
                                        <p:strVal val="visible"/>
                                      </p:to>
                                    </p:set>
                                    <p:animEffect transition="in" filter="randombar(horizontal)">
                                      <p:cBhvr>
                                        <p:cTn id="6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31" grpId="0"/>
      <p:bldP spid="32" grpId="0"/>
      <p:bldP spid="33" grpId="0"/>
      <p:bldP spid="3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482" name="组合 79"/>
          <p:cNvGrpSpPr/>
          <p:nvPr/>
        </p:nvGrpSpPr>
        <p:grpSpPr bwMode="auto">
          <a:xfrm>
            <a:off x="1158875" y="3948113"/>
            <a:ext cx="9829800" cy="9848850"/>
            <a:chOff x="6379729" y="2488774"/>
            <a:chExt cx="2513016" cy="2513016"/>
          </a:xfrm>
        </p:grpSpPr>
        <p:sp>
          <p:nvSpPr>
            <p:cNvPr id="3"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eaLnBrk="1" hangingPunct="1">
                <a:defRPr/>
              </a:pPr>
              <a:endParaRPr lang="zh-CN" altLang="en-US" kern="0">
                <a:solidFill>
                  <a:srgbClr val="FFFFFF"/>
                </a:solidFill>
                <a:latin typeface="Arial" panose="020B0604020202020204"/>
                <a:ea typeface="宋体" panose="02010600030101010101" pitchFamily="2" charset="-122"/>
              </a:endParaRPr>
            </a:p>
          </p:txBody>
        </p:sp>
        <p:sp>
          <p:nvSpPr>
            <p:cNvPr id="4" name="任意多边形 83"/>
            <p:cNvSpPr/>
            <p:nvPr/>
          </p:nvSpPr>
          <p:spPr>
            <a:xfrm rot="16377237">
              <a:off x="6409518" y="2506880"/>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endParaRPr lang="zh-CN" altLang="en-US" kern="0" smtClean="0">
                <a:solidFill>
                  <a:srgbClr val="FFFFFF"/>
                </a:solidFill>
              </a:endParaRPr>
            </a:p>
          </p:txBody>
        </p:sp>
      </p:grpSp>
      <p:grpSp>
        <p:nvGrpSpPr>
          <p:cNvPr id="20483" name="组合 8"/>
          <p:cNvGrpSpPr/>
          <p:nvPr/>
        </p:nvGrpSpPr>
        <p:grpSpPr bwMode="auto">
          <a:xfrm>
            <a:off x="8035925" y="1666875"/>
            <a:ext cx="3170238" cy="3065463"/>
            <a:chOff x="6659225" y="3452226"/>
            <a:chExt cx="1276528" cy="1233990"/>
          </a:xfrm>
        </p:grpSpPr>
        <p:sp>
          <p:nvSpPr>
            <p:cNvPr id="5" name="等腰三角形 31"/>
            <p:cNvSpPr/>
            <p:nvPr/>
          </p:nvSpPr>
          <p:spPr>
            <a:xfrm>
              <a:off x="6936009" y="3452226"/>
              <a:ext cx="999744" cy="1071673"/>
            </a:xfrm>
            <a:custGeom>
              <a:avLst/>
              <a:gdLst>
                <a:gd name="connsiteX0" fmla="*/ 0 w 1243044"/>
                <a:gd name="connsiteY0" fmla="*/ 1071590 h 1071590"/>
                <a:gd name="connsiteX1" fmla="*/ 621522 w 1243044"/>
                <a:gd name="connsiteY1" fmla="*/ 0 h 1071590"/>
                <a:gd name="connsiteX2" fmla="*/ 1243044 w 1243044"/>
                <a:gd name="connsiteY2" fmla="*/ 1071590 h 1071590"/>
                <a:gd name="connsiteX3" fmla="*/ 0 w 1243044"/>
                <a:gd name="connsiteY3" fmla="*/ 1071590 h 1071590"/>
                <a:gd name="connsiteX0-1" fmla="*/ 0 w 999976"/>
                <a:gd name="connsiteY0-2" fmla="*/ 1071590 h 1071590"/>
                <a:gd name="connsiteX1-3" fmla="*/ 621522 w 999976"/>
                <a:gd name="connsiteY1-4" fmla="*/ 0 h 1071590"/>
                <a:gd name="connsiteX2-5" fmla="*/ 999976 w 999976"/>
                <a:gd name="connsiteY2-6" fmla="*/ 492856 h 1071590"/>
                <a:gd name="connsiteX3-7" fmla="*/ 0 w 999976"/>
                <a:gd name="connsiteY3-8" fmla="*/ 1071590 h 1071590"/>
              </a:gdLst>
              <a:ahLst/>
              <a:cxnLst>
                <a:cxn ang="0">
                  <a:pos x="connsiteX0-1" y="connsiteY0-2"/>
                </a:cxn>
                <a:cxn ang="0">
                  <a:pos x="connsiteX1-3" y="connsiteY1-4"/>
                </a:cxn>
                <a:cxn ang="0">
                  <a:pos x="connsiteX2-5" y="connsiteY2-6"/>
                </a:cxn>
                <a:cxn ang="0">
                  <a:pos x="connsiteX3-7" y="connsiteY3-8"/>
                </a:cxn>
              </a:cxnLst>
              <a:rect l="l" t="t" r="r" b="b"/>
              <a:pathLst>
                <a:path w="999976" h="1071590">
                  <a:moveTo>
                    <a:pt x="0" y="1071590"/>
                  </a:moveTo>
                  <a:lnTo>
                    <a:pt x="621522" y="0"/>
                  </a:lnTo>
                  <a:lnTo>
                    <a:pt x="999976" y="492856"/>
                  </a:lnTo>
                  <a:lnTo>
                    <a:pt x="0" y="107159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6" name="等腰三角形 31"/>
            <p:cNvSpPr/>
            <p:nvPr/>
          </p:nvSpPr>
          <p:spPr>
            <a:xfrm rot="962341">
              <a:off x="7113073" y="4224189"/>
              <a:ext cx="778573" cy="462027"/>
            </a:xfrm>
            <a:custGeom>
              <a:avLst/>
              <a:gdLst>
                <a:gd name="connsiteX0" fmla="*/ 0 w 1243044"/>
                <a:gd name="connsiteY0" fmla="*/ 1071590 h 1071590"/>
                <a:gd name="connsiteX1" fmla="*/ 621522 w 1243044"/>
                <a:gd name="connsiteY1" fmla="*/ 0 h 1071590"/>
                <a:gd name="connsiteX2" fmla="*/ 1243044 w 1243044"/>
                <a:gd name="connsiteY2" fmla="*/ 1071590 h 1071590"/>
                <a:gd name="connsiteX3" fmla="*/ 0 w 1243044"/>
                <a:gd name="connsiteY3" fmla="*/ 1071590 h 1071590"/>
                <a:gd name="connsiteX0-1" fmla="*/ 0 w 999976"/>
                <a:gd name="connsiteY0-2" fmla="*/ 1071590 h 1071590"/>
                <a:gd name="connsiteX1-3" fmla="*/ 621522 w 999976"/>
                <a:gd name="connsiteY1-4" fmla="*/ 0 h 1071590"/>
                <a:gd name="connsiteX2-5" fmla="*/ 999976 w 999976"/>
                <a:gd name="connsiteY2-6" fmla="*/ 492856 h 1071590"/>
                <a:gd name="connsiteX3-7" fmla="*/ 0 w 999976"/>
                <a:gd name="connsiteY3-8" fmla="*/ 1071590 h 1071590"/>
                <a:gd name="connsiteX0-9" fmla="*/ 0 w 1092640"/>
                <a:gd name="connsiteY0-10" fmla="*/ 1071590 h 1071590"/>
                <a:gd name="connsiteX1-11" fmla="*/ 621522 w 1092640"/>
                <a:gd name="connsiteY1-12" fmla="*/ 0 h 1071590"/>
                <a:gd name="connsiteX2-13" fmla="*/ 1092640 w 1092640"/>
                <a:gd name="connsiteY2-14" fmla="*/ 799396 h 1071590"/>
                <a:gd name="connsiteX3-15" fmla="*/ 0 w 1092640"/>
                <a:gd name="connsiteY3-16" fmla="*/ 1071590 h 1071590"/>
                <a:gd name="connsiteX0-17" fmla="*/ 0 w 1092640"/>
                <a:gd name="connsiteY0-18" fmla="*/ 791871 h 791871"/>
                <a:gd name="connsiteX1-19" fmla="*/ 744852 w 1092640"/>
                <a:gd name="connsiteY1-20" fmla="*/ -1 h 791871"/>
                <a:gd name="connsiteX2-21" fmla="*/ 1092640 w 1092640"/>
                <a:gd name="connsiteY2-22" fmla="*/ 519677 h 791871"/>
                <a:gd name="connsiteX3-23" fmla="*/ 0 w 1092640"/>
                <a:gd name="connsiteY3-24" fmla="*/ 791871 h 791871"/>
                <a:gd name="connsiteX0-25" fmla="*/ 1 w 1254028"/>
                <a:gd name="connsiteY0-26" fmla="*/ 706936 h 706935"/>
                <a:gd name="connsiteX1-27" fmla="*/ 906240 w 1254028"/>
                <a:gd name="connsiteY1-28" fmla="*/ 1 h 706935"/>
                <a:gd name="connsiteX2-29" fmla="*/ 1254028 w 1254028"/>
                <a:gd name="connsiteY2-30" fmla="*/ 519679 h 706935"/>
                <a:gd name="connsiteX3-31" fmla="*/ 1 w 1254028"/>
                <a:gd name="connsiteY3-32" fmla="*/ 706936 h 706935"/>
              </a:gdLst>
              <a:ahLst/>
              <a:cxnLst>
                <a:cxn ang="0">
                  <a:pos x="connsiteX0-1" y="connsiteY0-2"/>
                </a:cxn>
                <a:cxn ang="0">
                  <a:pos x="connsiteX1-3" y="connsiteY1-4"/>
                </a:cxn>
                <a:cxn ang="0">
                  <a:pos x="connsiteX2-5" y="connsiteY2-6"/>
                </a:cxn>
                <a:cxn ang="0">
                  <a:pos x="connsiteX3-7" y="connsiteY3-8"/>
                </a:cxn>
              </a:cxnLst>
              <a:rect l="l" t="t" r="r" b="b"/>
              <a:pathLst>
                <a:path w="1254028" h="706935">
                  <a:moveTo>
                    <a:pt x="1" y="706936"/>
                  </a:moveTo>
                  <a:lnTo>
                    <a:pt x="906240" y="1"/>
                  </a:lnTo>
                  <a:lnTo>
                    <a:pt x="1254028" y="519679"/>
                  </a:lnTo>
                  <a:lnTo>
                    <a:pt x="1" y="706936"/>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7" name="等腰三角形 31"/>
            <p:cNvSpPr/>
            <p:nvPr/>
          </p:nvSpPr>
          <p:spPr>
            <a:xfrm rot="962341">
              <a:off x="6659225" y="3958986"/>
              <a:ext cx="339427" cy="502287"/>
            </a:xfrm>
            <a:custGeom>
              <a:avLst/>
              <a:gdLst>
                <a:gd name="connsiteX0" fmla="*/ 0 w 1243044"/>
                <a:gd name="connsiteY0" fmla="*/ 1071590 h 1071590"/>
                <a:gd name="connsiteX1" fmla="*/ 621522 w 1243044"/>
                <a:gd name="connsiteY1" fmla="*/ 0 h 1071590"/>
                <a:gd name="connsiteX2" fmla="*/ 1243044 w 1243044"/>
                <a:gd name="connsiteY2" fmla="*/ 1071590 h 1071590"/>
                <a:gd name="connsiteX3" fmla="*/ 0 w 1243044"/>
                <a:gd name="connsiteY3" fmla="*/ 1071590 h 1071590"/>
                <a:gd name="connsiteX0-1" fmla="*/ 0 w 999976"/>
                <a:gd name="connsiteY0-2" fmla="*/ 1071590 h 1071590"/>
                <a:gd name="connsiteX1-3" fmla="*/ 621522 w 999976"/>
                <a:gd name="connsiteY1-4" fmla="*/ 0 h 1071590"/>
                <a:gd name="connsiteX2-5" fmla="*/ 999976 w 999976"/>
                <a:gd name="connsiteY2-6" fmla="*/ 492856 h 1071590"/>
                <a:gd name="connsiteX3-7" fmla="*/ 0 w 999976"/>
                <a:gd name="connsiteY3-8" fmla="*/ 1071590 h 1071590"/>
                <a:gd name="connsiteX0-9" fmla="*/ 0 w 1092640"/>
                <a:gd name="connsiteY0-10" fmla="*/ 1071590 h 1071590"/>
                <a:gd name="connsiteX1-11" fmla="*/ 621522 w 1092640"/>
                <a:gd name="connsiteY1-12" fmla="*/ 0 h 1071590"/>
                <a:gd name="connsiteX2-13" fmla="*/ 1092640 w 1092640"/>
                <a:gd name="connsiteY2-14" fmla="*/ 799396 h 1071590"/>
                <a:gd name="connsiteX3-15" fmla="*/ 0 w 1092640"/>
                <a:gd name="connsiteY3-16" fmla="*/ 1071590 h 1071590"/>
                <a:gd name="connsiteX0-17" fmla="*/ 0 w 1092640"/>
                <a:gd name="connsiteY0-18" fmla="*/ 791871 h 791871"/>
                <a:gd name="connsiteX1-19" fmla="*/ 744852 w 1092640"/>
                <a:gd name="connsiteY1-20" fmla="*/ -1 h 791871"/>
                <a:gd name="connsiteX2-21" fmla="*/ 1092640 w 1092640"/>
                <a:gd name="connsiteY2-22" fmla="*/ 519677 h 791871"/>
                <a:gd name="connsiteX3-23" fmla="*/ 0 w 1092640"/>
                <a:gd name="connsiteY3-24" fmla="*/ 791871 h 791871"/>
                <a:gd name="connsiteX0-25" fmla="*/ 1 w 1254028"/>
                <a:gd name="connsiteY0-26" fmla="*/ 706936 h 706935"/>
                <a:gd name="connsiteX1-27" fmla="*/ 906240 w 1254028"/>
                <a:gd name="connsiteY1-28" fmla="*/ 1 h 706935"/>
                <a:gd name="connsiteX2-29" fmla="*/ 1254028 w 1254028"/>
                <a:gd name="connsiteY2-30" fmla="*/ 519679 h 706935"/>
                <a:gd name="connsiteX3-31" fmla="*/ 1 w 1254028"/>
                <a:gd name="connsiteY3-32" fmla="*/ 706936 h 706935"/>
                <a:gd name="connsiteX0-33" fmla="*/ 1 w 752066"/>
                <a:gd name="connsiteY0-34" fmla="*/ 1016374 h 1016375"/>
                <a:gd name="connsiteX1-35" fmla="*/ 404278 w 752066"/>
                <a:gd name="connsiteY1-36" fmla="*/ -1 h 1016375"/>
                <a:gd name="connsiteX2-37" fmla="*/ 752066 w 752066"/>
                <a:gd name="connsiteY2-38" fmla="*/ 519677 h 1016375"/>
                <a:gd name="connsiteX3-39" fmla="*/ 1 w 752066"/>
                <a:gd name="connsiteY3-40" fmla="*/ 1016374 h 1016375"/>
                <a:gd name="connsiteX0-41" fmla="*/ 56784 w 808849"/>
                <a:gd name="connsiteY0-42" fmla="*/ 1055400 h 1055399"/>
                <a:gd name="connsiteX1-43" fmla="*/ 0 w 808849"/>
                <a:gd name="connsiteY1-44" fmla="*/ 1 h 1055399"/>
                <a:gd name="connsiteX2-45" fmla="*/ 808849 w 808849"/>
                <a:gd name="connsiteY2-46" fmla="*/ 558703 h 1055399"/>
                <a:gd name="connsiteX3-47" fmla="*/ 56784 w 808849"/>
                <a:gd name="connsiteY3-48" fmla="*/ 1055400 h 1055399"/>
                <a:gd name="connsiteX0-49" fmla="*/ 56784 w 400017"/>
                <a:gd name="connsiteY0-50" fmla="*/ 1055398 h 1055399"/>
                <a:gd name="connsiteX1-51" fmla="*/ 0 w 400017"/>
                <a:gd name="connsiteY1-52" fmla="*/ -1 h 1055399"/>
                <a:gd name="connsiteX2-53" fmla="*/ 400017 w 400017"/>
                <a:gd name="connsiteY2-54" fmla="*/ 320903 h 1055399"/>
                <a:gd name="connsiteX3-55" fmla="*/ 56784 w 400017"/>
                <a:gd name="connsiteY3-56" fmla="*/ 1055398 h 1055399"/>
                <a:gd name="connsiteX0-57" fmla="*/ 468575 w 811808"/>
                <a:gd name="connsiteY0-58" fmla="*/ 734495 h 734494"/>
                <a:gd name="connsiteX1-59" fmla="*/ 0 w 811808"/>
                <a:gd name="connsiteY1-60" fmla="*/ 73278 h 734494"/>
                <a:gd name="connsiteX2-61" fmla="*/ 811808 w 811808"/>
                <a:gd name="connsiteY2-62" fmla="*/ 0 h 734494"/>
                <a:gd name="connsiteX3-63" fmla="*/ 468575 w 811808"/>
                <a:gd name="connsiteY3-64" fmla="*/ 734495 h 734494"/>
                <a:gd name="connsiteX0-65" fmla="*/ 468575 w 546206"/>
                <a:gd name="connsiteY0-66" fmla="*/ 768694 h 768694"/>
                <a:gd name="connsiteX1-67" fmla="*/ 0 w 546206"/>
                <a:gd name="connsiteY1-68" fmla="*/ 107477 h 768694"/>
                <a:gd name="connsiteX2-69" fmla="*/ 546206 w 546206"/>
                <a:gd name="connsiteY2-70" fmla="*/ 0 h 768694"/>
                <a:gd name="connsiteX3-71" fmla="*/ 468575 w 546206"/>
                <a:gd name="connsiteY3-72" fmla="*/ 768694 h 768694"/>
              </a:gdLst>
              <a:ahLst/>
              <a:cxnLst>
                <a:cxn ang="0">
                  <a:pos x="connsiteX0-1" y="connsiteY0-2"/>
                </a:cxn>
                <a:cxn ang="0">
                  <a:pos x="connsiteX1-3" y="connsiteY1-4"/>
                </a:cxn>
                <a:cxn ang="0">
                  <a:pos x="connsiteX2-5" y="connsiteY2-6"/>
                </a:cxn>
                <a:cxn ang="0">
                  <a:pos x="connsiteX3-7" y="connsiteY3-8"/>
                </a:cxn>
              </a:cxnLst>
              <a:rect l="l" t="t" r="r" b="b"/>
              <a:pathLst>
                <a:path w="546206" h="768694">
                  <a:moveTo>
                    <a:pt x="468575" y="768694"/>
                  </a:moveTo>
                  <a:lnTo>
                    <a:pt x="0" y="107477"/>
                  </a:lnTo>
                  <a:lnTo>
                    <a:pt x="546206" y="0"/>
                  </a:lnTo>
                  <a:lnTo>
                    <a:pt x="468575" y="768694"/>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sp>
        <p:nvSpPr>
          <p:cNvPr id="20484" name="文本框 7"/>
          <p:cNvSpPr txBox="1">
            <a:spLocks noChangeArrowheads="1"/>
          </p:cNvSpPr>
          <p:nvPr/>
        </p:nvSpPr>
        <p:spPr bwMode="auto">
          <a:xfrm>
            <a:off x="4605338" y="4418013"/>
            <a:ext cx="2981325" cy="315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微软雅黑" panose="020B0503020204020204" pitchFamily="34" charset="-122"/>
                <a:ea typeface="微软雅黑" panose="020B0503020204020204" pitchFamily="34" charset="-122"/>
              </a:defRPr>
            </a:lvl1pPr>
            <a:lvl2pPr marL="742950" indent="-285750">
              <a:defRPr>
                <a:solidFill>
                  <a:schemeClr val="tx1"/>
                </a:solidFill>
                <a:latin typeface="微软雅黑" panose="020B0503020204020204" pitchFamily="34" charset="-122"/>
                <a:ea typeface="微软雅黑" panose="020B0503020204020204" pitchFamily="34" charset="-122"/>
              </a:defRPr>
            </a:lvl2pPr>
            <a:lvl3pPr marL="1143000" indent="-228600">
              <a:defRPr>
                <a:solidFill>
                  <a:schemeClr val="tx1"/>
                </a:solidFill>
                <a:latin typeface="微软雅黑" panose="020B0503020204020204" pitchFamily="34" charset="-122"/>
                <a:ea typeface="微软雅黑" panose="020B0503020204020204" pitchFamily="34" charset="-122"/>
              </a:defRPr>
            </a:lvl3pPr>
            <a:lvl4pPr marL="1600200" indent="-228600">
              <a:defRPr>
                <a:solidFill>
                  <a:schemeClr val="tx1"/>
                </a:solidFill>
                <a:latin typeface="微软雅黑" panose="020B0503020204020204" pitchFamily="34" charset="-122"/>
                <a:ea typeface="微软雅黑" panose="020B0503020204020204" pitchFamily="34" charset="-122"/>
              </a:defRPr>
            </a:lvl4pPr>
            <a:lvl5pPr marL="2057400" indent="-228600">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9pPr>
          </a:lstStyle>
          <a:p>
            <a:pPr algn="ctr" eaLnBrk="1" hangingPunct="1"/>
            <a:r>
              <a:rPr lang="en-US" altLang="zh-CN" sz="19900" b="1">
                <a:solidFill>
                  <a:schemeClr val="accent1"/>
                </a:solidFill>
              </a:rPr>
              <a:t>4</a:t>
            </a:r>
            <a:endParaRPr lang="zh-CN" altLang="en-US" sz="19900" b="1">
              <a:solidFill>
                <a:schemeClr val="accent1"/>
              </a:solidFill>
            </a:endParaRPr>
          </a:p>
        </p:txBody>
      </p:sp>
      <p:sp>
        <p:nvSpPr>
          <p:cNvPr id="20485" name="文本框 9"/>
          <p:cNvSpPr txBox="1">
            <a:spLocks noChangeArrowheads="1"/>
          </p:cNvSpPr>
          <p:nvPr/>
        </p:nvSpPr>
        <p:spPr bwMode="auto">
          <a:xfrm>
            <a:off x="3033713" y="1622425"/>
            <a:ext cx="6124575"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微软雅黑" panose="020B0503020204020204" pitchFamily="34" charset="-122"/>
                <a:ea typeface="微软雅黑" panose="020B0503020204020204" pitchFamily="34" charset="-122"/>
              </a:defRPr>
            </a:lvl1pPr>
            <a:lvl2pPr marL="742950" indent="-285750">
              <a:defRPr>
                <a:solidFill>
                  <a:schemeClr val="tx1"/>
                </a:solidFill>
                <a:latin typeface="微软雅黑" panose="020B0503020204020204" pitchFamily="34" charset="-122"/>
                <a:ea typeface="微软雅黑" panose="020B0503020204020204" pitchFamily="34" charset="-122"/>
              </a:defRPr>
            </a:lvl2pPr>
            <a:lvl3pPr marL="1143000" indent="-228600">
              <a:defRPr>
                <a:solidFill>
                  <a:schemeClr val="tx1"/>
                </a:solidFill>
                <a:latin typeface="微软雅黑" panose="020B0503020204020204" pitchFamily="34" charset="-122"/>
                <a:ea typeface="微软雅黑" panose="020B0503020204020204" pitchFamily="34" charset="-122"/>
              </a:defRPr>
            </a:lvl3pPr>
            <a:lvl4pPr marL="1600200" indent="-228600">
              <a:defRPr>
                <a:solidFill>
                  <a:schemeClr val="tx1"/>
                </a:solidFill>
                <a:latin typeface="微软雅黑" panose="020B0503020204020204" pitchFamily="34" charset="-122"/>
                <a:ea typeface="微软雅黑" panose="020B0503020204020204" pitchFamily="34" charset="-122"/>
              </a:defRPr>
            </a:lvl4pPr>
            <a:lvl5pPr marL="2057400" indent="-228600">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9pPr>
          </a:lstStyle>
          <a:p>
            <a:pPr algn="ctr" eaLnBrk="1" hangingPunct="1"/>
            <a:r>
              <a:rPr lang="en-US" altLang="zh-CN" sz="4800" b="1">
                <a:solidFill>
                  <a:schemeClr val="accent1"/>
                </a:solidFill>
              </a:rPr>
              <a:t>UES POWERPOINT </a:t>
            </a:r>
            <a:endParaRPr lang="en-US" altLang="zh-CN" sz="4800" b="1">
              <a:solidFill>
                <a:schemeClr val="accent1"/>
              </a:solidFill>
            </a:endParaRPr>
          </a:p>
          <a:p>
            <a:pPr algn="ctr" eaLnBrk="1" hangingPunct="1"/>
            <a:r>
              <a:rPr lang="en-US" altLang="zh-CN" sz="4800" b="1">
                <a:solidFill>
                  <a:schemeClr val="accent1"/>
                </a:solidFill>
              </a:rPr>
              <a:t>TEMPLATE</a:t>
            </a:r>
            <a:endParaRPr lang="zh-CN" altLang="en-US" sz="4800" b="1">
              <a:solidFill>
                <a:schemeClr val="accent1"/>
              </a:solidFill>
            </a:endParaRPr>
          </a:p>
        </p:txBody>
      </p:sp>
    </p:spTree>
  </p:cSld>
  <p:clrMapOvr>
    <a:masterClrMapping/>
  </p:clrMapOvr>
  <p:transition spd="slow"/>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506" name="组合 79"/>
          <p:cNvGrpSpPr/>
          <p:nvPr/>
        </p:nvGrpSpPr>
        <p:grpSpPr bwMode="auto">
          <a:xfrm>
            <a:off x="692150" y="333375"/>
            <a:ext cx="1163638" cy="1165225"/>
            <a:chOff x="6379729" y="2488774"/>
            <a:chExt cx="2513016" cy="2513016"/>
          </a:xfrm>
        </p:grpSpPr>
        <p:sp>
          <p:nvSpPr>
            <p:cNvPr id="3" name="任意多边形 82"/>
            <p:cNvSpPr/>
            <p:nvPr/>
          </p:nvSpPr>
          <p:spPr>
            <a:xfrm rot="3738964">
              <a:off x="6379728" y="2488775"/>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eaLnBrk="1" hangingPunct="1">
                <a:defRPr/>
              </a:pPr>
              <a:endParaRPr lang="zh-CN" altLang="en-US" kern="0">
                <a:solidFill>
                  <a:srgbClr val="FFFFFF"/>
                </a:solidFill>
                <a:latin typeface="Arial" panose="020B0604020202020204"/>
                <a:ea typeface="宋体" panose="02010600030101010101" pitchFamily="2" charset="-122"/>
              </a:endParaRPr>
            </a:p>
          </p:txBody>
        </p:sp>
        <p:sp>
          <p:nvSpPr>
            <p:cNvPr id="4" name="任意多边形 83"/>
            <p:cNvSpPr/>
            <p:nvPr/>
          </p:nvSpPr>
          <p:spPr>
            <a:xfrm rot="16377237">
              <a:off x="6409518" y="2506880"/>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endParaRPr lang="zh-CN" altLang="en-US" kern="0" dirty="0" smtClean="0">
                <a:solidFill>
                  <a:srgbClr val="FFFFFF"/>
                </a:solidFill>
              </a:endParaRPr>
            </a:p>
          </p:txBody>
        </p:sp>
      </p:grpSp>
      <p:sp>
        <p:nvSpPr>
          <p:cNvPr id="21507" name="文本框 4"/>
          <p:cNvSpPr txBox="1">
            <a:spLocks noChangeArrowheads="1"/>
          </p:cNvSpPr>
          <p:nvPr/>
        </p:nvSpPr>
        <p:spPr bwMode="auto">
          <a:xfrm>
            <a:off x="677863" y="611188"/>
            <a:ext cx="1208087"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微软雅黑" panose="020B0503020204020204" pitchFamily="34" charset="-122"/>
                <a:ea typeface="微软雅黑" panose="020B0503020204020204" pitchFamily="34" charset="-122"/>
              </a:defRPr>
            </a:lvl1pPr>
            <a:lvl2pPr marL="742950" indent="-285750">
              <a:defRPr>
                <a:solidFill>
                  <a:schemeClr val="tx1"/>
                </a:solidFill>
                <a:latin typeface="微软雅黑" panose="020B0503020204020204" pitchFamily="34" charset="-122"/>
                <a:ea typeface="微软雅黑" panose="020B0503020204020204" pitchFamily="34" charset="-122"/>
              </a:defRPr>
            </a:lvl2pPr>
            <a:lvl3pPr marL="1143000" indent="-228600">
              <a:defRPr>
                <a:solidFill>
                  <a:schemeClr val="tx1"/>
                </a:solidFill>
                <a:latin typeface="微软雅黑" panose="020B0503020204020204" pitchFamily="34" charset="-122"/>
                <a:ea typeface="微软雅黑" panose="020B0503020204020204" pitchFamily="34" charset="-122"/>
              </a:defRPr>
            </a:lvl3pPr>
            <a:lvl4pPr marL="1600200" indent="-228600">
              <a:defRPr>
                <a:solidFill>
                  <a:schemeClr val="tx1"/>
                </a:solidFill>
                <a:latin typeface="微软雅黑" panose="020B0503020204020204" pitchFamily="34" charset="-122"/>
                <a:ea typeface="微软雅黑" panose="020B0503020204020204" pitchFamily="34" charset="-122"/>
              </a:defRPr>
            </a:lvl4pPr>
            <a:lvl5pPr marL="2057400" indent="-228600">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9pPr>
          </a:lstStyle>
          <a:p>
            <a:pPr algn="ctr" eaLnBrk="1" hangingPunct="1"/>
            <a:r>
              <a:rPr lang="en-US" altLang="zh-CN" sz="3600" b="1">
                <a:solidFill>
                  <a:schemeClr val="accent1"/>
                </a:solidFill>
              </a:rPr>
              <a:t>1</a:t>
            </a:r>
            <a:endParaRPr lang="zh-CN" altLang="en-US" sz="3600" b="1">
              <a:solidFill>
                <a:schemeClr val="accent1"/>
              </a:solidFill>
            </a:endParaRPr>
          </a:p>
        </p:txBody>
      </p:sp>
      <p:cxnSp>
        <p:nvCxnSpPr>
          <p:cNvPr id="7" name="直接连接符 6"/>
          <p:cNvCxnSpPr/>
          <p:nvPr/>
        </p:nvCxnSpPr>
        <p:spPr>
          <a:xfrm flipV="1">
            <a:off x="2249488" y="892175"/>
            <a:ext cx="2938462" cy="42863"/>
          </a:xfrm>
          <a:prstGeom prst="line">
            <a:avLst/>
          </a:prstGeom>
          <a:ln>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8" name="TextBox 12"/>
          <p:cNvSpPr txBox="1"/>
          <p:nvPr/>
        </p:nvSpPr>
        <p:spPr>
          <a:xfrm>
            <a:off x="5376863" y="550863"/>
            <a:ext cx="4979987" cy="708025"/>
          </a:xfrm>
          <a:prstGeom prst="rect">
            <a:avLst/>
          </a:prstGeom>
          <a:noFill/>
        </p:spPr>
        <p:txBody>
          <a:bodyPr wrap="none">
            <a:spAutoFit/>
          </a:bodyPr>
          <a:lstStyle/>
          <a:p>
            <a:pPr eaLnBrk="1" fontAlgn="auto" hangingPunct="1">
              <a:spcBef>
                <a:spcPts val="0"/>
              </a:spcBef>
              <a:spcAft>
                <a:spcPts val="0"/>
              </a:spcAft>
              <a:defRPr/>
            </a:pPr>
            <a:r>
              <a:rPr lang="en-US" sz="4000" b="1" dirty="0">
                <a:solidFill>
                  <a:schemeClr val="accent1"/>
                </a:solidFill>
                <a:latin typeface="+mj-lt"/>
                <a:ea typeface="+mn-ea"/>
              </a:rPr>
              <a:t>UES POWERPOINT</a:t>
            </a:r>
            <a:endParaRPr lang="en-US" sz="4000" b="1" dirty="0">
              <a:solidFill>
                <a:schemeClr val="accent1"/>
              </a:solidFill>
              <a:latin typeface="+mj-lt"/>
              <a:ea typeface="+mn-ea"/>
            </a:endParaRPr>
          </a:p>
        </p:txBody>
      </p:sp>
      <p:cxnSp>
        <p:nvCxnSpPr>
          <p:cNvPr id="9" name="Straight Connector 4"/>
          <p:cNvCxnSpPr/>
          <p:nvPr/>
        </p:nvCxnSpPr>
        <p:spPr>
          <a:xfrm>
            <a:off x="1628775" y="2214563"/>
            <a:ext cx="0" cy="3652837"/>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1511" name="Line 18"/>
          <p:cNvSpPr>
            <a:spLocks noChangeShapeType="1"/>
          </p:cNvSpPr>
          <p:nvPr/>
        </p:nvSpPr>
        <p:spPr bwMode="auto">
          <a:xfrm>
            <a:off x="1685925" y="2794000"/>
            <a:ext cx="5943600" cy="0"/>
          </a:xfrm>
          <a:prstGeom prst="line">
            <a:avLst/>
          </a:prstGeom>
          <a:noFill/>
          <a:ln w="19050" cap="rnd">
            <a:solidFill>
              <a:srgbClr val="969696"/>
            </a:solidFill>
            <a:prstDash val="sysDot"/>
            <a:rou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1512" name="Line 19"/>
          <p:cNvSpPr>
            <a:spLocks noChangeShapeType="1"/>
          </p:cNvSpPr>
          <p:nvPr/>
        </p:nvSpPr>
        <p:spPr bwMode="auto">
          <a:xfrm>
            <a:off x="1685925" y="4038600"/>
            <a:ext cx="5943600" cy="0"/>
          </a:xfrm>
          <a:prstGeom prst="line">
            <a:avLst/>
          </a:prstGeom>
          <a:noFill/>
          <a:ln w="19050" cap="rnd">
            <a:solidFill>
              <a:srgbClr val="969696"/>
            </a:solidFill>
            <a:prstDash val="sysDot"/>
            <a:rou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1513" name="Line 20"/>
          <p:cNvSpPr>
            <a:spLocks noChangeShapeType="1"/>
          </p:cNvSpPr>
          <p:nvPr/>
        </p:nvSpPr>
        <p:spPr bwMode="auto">
          <a:xfrm flipV="1">
            <a:off x="1685925" y="5156200"/>
            <a:ext cx="5943600" cy="3175"/>
          </a:xfrm>
          <a:prstGeom prst="line">
            <a:avLst/>
          </a:prstGeom>
          <a:noFill/>
          <a:ln w="19050" cap="rnd">
            <a:solidFill>
              <a:srgbClr val="969696"/>
            </a:solidFill>
            <a:prstDash val="sysDot"/>
            <a:rou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3" name="Rectangle 12"/>
          <p:cNvSpPr/>
          <p:nvPr/>
        </p:nvSpPr>
        <p:spPr>
          <a:xfrm>
            <a:off x="2495550" y="3121025"/>
            <a:ext cx="5133975" cy="739775"/>
          </a:xfrm>
          <a:prstGeom prst="rect">
            <a:avLst/>
          </a:prstGeom>
        </p:spPr>
        <p:txBody>
          <a:bodyPr>
            <a:spAutoFit/>
          </a:bodyPr>
          <a:lstStyle/>
          <a:p>
            <a:pPr eaLnBrk="1" fontAlgn="auto" hangingPunct="1">
              <a:spcBef>
                <a:spcPts val="0"/>
              </a:spcBef>
              <a:spcAft>
                <a:spcPts val="0"/>
              </a:spcAft>
              <a:defRPr/>
            </a:pPr>
            <a:r>
              <a:rPr lang="en-US" sz="1400">
                <a:solidFill>
                  <a:schemeClr val="tx1">
                    <a:lumMod val="75000"/>
                    <a:lumOff val="25000"/>
                  </a:schemeClr>
                </a:solidFill>
                <a:latin typeface="+mn-lt"/>
                <a:ea typeface="+mn-ea"/>
              </a:rPr>
              <a:t>Lorem ipsum dolor sit amet, consectetur adipiscing elit. Quisque ultrices venenatis ultrices. Duis et lectus sapien. Etiam tempor sodales gravida. Class aptent taciti sociosqu ad litora torquent per</a:t>
            </a:r>
            <a:endParaRPr lang="en-US" sz="1400">
              <a:latin typeface="+mn-lt"/>
              <a:ea typeface="+mn-ea"/>
            </a:endParaRPr>
          </a:p>
        </p:txBody>
      </p:sp>
      <p:sp>
        <p:nvSpPr>
          <p:cNvPr id="14" name="Rectangle 13"/>
          <p:cNvSpPr/>
          <p:nvPr/>
        </p:nvSpPr>
        <p:spPr>
          <a:xfrm>
            <a:off x="2468563" y="1843088"/>
            <a:ext cx="5160962" cy="738187"/>
          </a:xfrm>
          <a:prstGeom prst="rect">
            <a:avLst/>
          </a:prstGeom>
        </p:spPr>
        <p:txBody>
          <a:bodyPr>
            <a:spAutoFit/>
          </a:bodyPr>
          <a:lstStyle/>
          <a:p>
            <a:pPr eaLnBrk="1" fontAlgn="auto" hangingPunct="1">
              <a:spcBef>
                <a:spcPts val="0"/>
              </a:spcBef>
              <a:spcAft>
                <a:spcPts val="0"/>
              </a:spcAft>
              <a:defRPr/>
            </a:pPr>
            <a:r>
              <a:rPr lang="en-US" sz="1400">
                <a:solidFill>
                  <a:schemeClr val="tx1">
                    <a:lumMod val="75000"/>
                    <a:lumOff val="25000"/>
                  </a:schemeClr>
                </a:solidFill>
                <a:latin typeface="+mn-lt"/>
                <a:ea typeface="+mn-ea"/>
              </a:rPr>
              <a:t>Lorem ipsum dolor sit amet, consectetur adipiscing elit. Quisque ultrices venenatis ultrices. Duis et lectus sapien. Etiam tempor sodales gravida. Class aptent taciti</a:t>
            </a:r>
            <a:endParaRPr lang="en-US" sz="1400">
              <a:latin typeface="+mn-lt"/>
              <a:ea typeface="+mn-ea"/>
            </a:endParaRPr>
          </a:p>
        </p:txBody>
      </p:sp>
      <p:sp>
        <p:nvSpPr>
          <p:cNvPr id="15" name="Rectangle 14"/>
          <p:cNvSpPr/>
          <p:nvPr/>
        </p:nvSpPr>
        <p:spPr>
          <a:xfrm>
            <a:off x="2495550" y="4275138"/>
            <a:ext cx="5133975" cy="522287"/>
          </a:xfrm>
          <a:prstGeom prst="rect">
            <a:avLst/>
          </a:prstGeom>
        </p:spPr>
        <p:txBody>
          <a:bodyPr>
            <a:spAutoFit/>
          </a:bodyPr>
          <a:lstStyle/>
          <a:p>
            <a:pPr eaLnBrk="1" fontAlgn="auto" hangingPunct="1">
              <a:spcBef>
                <a:spcPts val="0"/>
              </a:spcBef>
              <a:spcAft>
                <a:spcPts val="0"/>
              </a:spcAft>
              <a:defRPr/>
            </a:pPr>
            <a:r>
              <a:rPr lang="en-US" sz="1400">
                <a:solidFill>
                  <a:schemeClr val="tx1">
                    <a:lumMod val="75000"/>
                    <a:lumOff val="25000"/>
                  </a:schemeClr>
                </a:solidFill>
                <a:latin typeface="+mn-lt"/>
                <a:ea typeface="+mn-ea"/>
              </a:rPr>
              <a:t>Lorem ipsum dolor sit amet, consectetur adipiscing elit. Quisque ultrices venenatis ultrices. Duis et lectus sapien</a:t>
            </a:r>
            <a:endParaRPr lang="en-US" sz="1400">
              <a:latin typeface="+mn-lt"/>
              <a:ea typeface="+mn-ea"/>
            </a:endParaRPr>
          </a:p>
        </p:txBody>
      </p:sp>
      <p:sp>
        <p:nvSpPr>
          <p:cNvPr id="16" name="TextBox 15"/>
          <p:cNvSpPr txBox="1"/>
          <p:nvPr/>
        </p:nvSpPr>
        <p:spPr>
          <a:xfrm>
            <a:off x="2495550" y="5391150"/>
            <a:ext cx="5133975" cy="738188"/>
          </a:xfrm>
          <a:prstGeom prst="rect">
            <a:avLst/>
          </a:prstGeom>
          <a:noFill/>
        </p:spPr>
        <p:txBody>
          <a:bodyPr>
            <a:spAutoFit/>
          </a:bodyPr>
          <a:lstStyle/>
          <a:p>
            <a:pPr marL="285750" indent="-285750" eaLnBrk="1" fontAlgn="auto" hangingPunct="1">
              <a:spcBef>
                <a:spcPts val="0"/>
              </a:spcBef>
              <a:spcAft>
                <a:spcPts val="0"/>
              </a:spcAft>
              <a:buClr>
                <a:schemeClr val="accent4"/>
              </a:buClr>
              <a:buSzPct val="120000"/>
              <a:buFont typeface="Courier New" panose="02070309020205020404" pitchFamily="49" charset="0"/>
              <a:buChar char="o"/>
              <a:defRPr/>
            </a:pPr>
            <a:r>
              <a:rPr lang="en-US" sz="1400" dirty="0">
                <a:solidFill>
                  <a:schemeClr val="tx1">
                    <a:lumMod val="75000"/>
                    <a:lumOff val="25000"/>
                  </a:schemeClr>
                </a:solidFill>
                <a:latin typeface="+mn-lt"/>
                <a:ea typeface="+mn-ea"/>
              </a:rPr>
              <a:t>Lorem ipsum dolor sit amet, consectetur adipiscing elit. </a:t>
            </a:r>
            <a:r>
              <a:rPr lang="en-US" sz="1400" dirty="0" err="1">
                <a:solidFill>
                  <a:schemeClr val="tx1">
                    <a:lumMod val="75000"/>
                    <a:lumOff val="25000"/>
                  </a:schemeClr>
                </a:solidFill>
                <a:latin typeface="+mn-lt"/>
                <a:ea typeface="+mn-ea"/>
              </a:rPr>
              <a:t>Quisque</a:t>
            </a:r>
            <a:r>
              <a:rPr lang="en-US" sz="1400" dirty="0">
                <a:solidFill>
                  <a:schemeClr val="tx1">
                    <a:lumMod val="75000"/>
                    <a:lumOff val="25000"/>
                  </a:schemeClr>
                </a:solidFill>
                <a:latin typeface="+mn-lt"/>
                <a:ea typeface="+mn-ea"/>
              </a:rPr>
              <a:t> </a:t>
            </a:r>
            <a:r>
              <a:rPr lang="en-US" sz="1400" dirty="0" err="1">
                <a:solidFill>
                  <a:schemeClr val="tx1">
                    <a:lumMod val="75000"/>
                    <a:lumOff val="25000"/>
                  </a:schemeClr>
                </a:solidFill>
                <a:latin typeface="+mn-lt"/>
                <a:ea typeface="+mn-ea"/>
              </a:rPr>
              <a:t>ultrices</a:t>
            </a:r>
            <a:r>
              <a:rPr lang="en-US" sz="1400" dirty="0">
                <a:solidFill>
                  <a:schemeClr val="tx1">
                    <a:lumMod val="75000"/>
                    <a:lumOff val="25000"/>
                  </a:schemeClr>
                </a:solidFill>
                <a:latin typeface="+mn-lt"/>
                <a:ea typeface="+mn-ea"/>
              </a:rPr>
              <a:t> </a:t>
            </a:r>
            <a:r>
              <a:rPr lang="en-US" sz="1400" dirty="0" err="1">
                <a:solidFill>
                  <a:schemeClr val="tx1">
                    <a:lumMod val="75000"/>
                    <a:lumOff val="25000"/>
                  </a:schemeClr>
                </a:solidFill>
                <a:latin typeface="+mn-lt"/>
                <a:ea typeface="+mn-ea"/>
              </a:rPr>
              <a:t>venenatis</a:t>
            </a:r>
            <a:r>
              <a:rPr lang="en-US" sz="1400" dirty="0">
                <a:solidFill>
                  <a:schemeClr val="tx1">
                    <a:lumMod val="75000"/>
                    <a:lumOff val="25000"/>
                  </a:schemeClr>
                </a:solidFill>
                <a:latin typeface="+mn-lt"/>
                <a:ea typeface="+mn-ea"/>
              </a:rPr>
              <a:t> </a:t>
            </a:r>
            <a:r>
              <a:rPr lang="en-US" sz="1400" dirty="0" err="1">
                <a:solidFill>
                  <a:schemeClr val="tx1">
                    <a:lumMod val="75000"/>
                    <a:lumOff val="25000"/>
                  </a:schemeClr>
                </a:solidFill>
                <a:latin typeface="+mn-lt"/>
                <a:ea typeface="+mn-ea"/>
              </a:rPr>
              <a:t>ultrices</a:t>
            </a:r>
            <a:r>
              <a:rPr lang="en-US" sz="1400" dirty="0">
                <a:solidFill>
                  <a:schemeClr val="tx1">
                    <a:lumMod val="75000"/>
                    <a:lumOff val="25000"/>
                  </a:schemeClr>
                </a:solidFill>
                <a:latin typeface="+mn-lt"/>
                <a:ea typeface="+mn-ea"/>
              </a:rPr>
              <a:t>. </a:t>
            </a:r>
            <a:endParaRPr lang="vi-VN" sz="1400">
              <a:solidFill>
                <a:schemeClr val="tx1">
                  <a:lumMod val="75000"/>
                  <a:lumOff val="25000"/>
                </a:schemeClr>
              </a:solidFill>
              <a:latin typeface="+mn-lt"/>
              <a:ea typeface="+mn-ea"/>
            </a:endParaRPr>
          </a:p>
          <a:p>
            <a:pPr marL="285750" indent="-285750" eaLnBrk="1" fontAlgn="auto" hangingPunct="1">
              <a:spcBef>
                <a:spcPts val="0"/>
              </a:spcBef>
              <a:spcAft>
                <a:spcPts val="0"/>
              </a:spcAft>
              <a:buClr>
                <a:schemeClr val="accent4"/>
              </a:buClr>
              <a:buSzPct val="120000"/>
              <a:buFont typeface="Courier New" panose="02070309020205020404" pitchFamily="49" charset="0"/>
              <a:buChar char="o"/>
              <a:defRPr/>
            </a:pPr>
            <a:r>
              <a:rPr lang="en-US" sz="1400" dirty="0" err="1">
                <a:solidFill>
                  <a:schemeClr val="tx1">
                    <a:lumMod val="75000"/>
                    <a:lumOff val="25000"/>
                  </a:schemeClr>
                </a:solidFill>
                <a:latin typeface="+mn-lt"/>
                <a:ea typeface="+mn-ea"/>
              </a:rPr>
              <a:t>Duis</a:t>
            </a:r>
            <a:r>
              <a:rPr lang="en-US" sz="1400" dirty="0">
                <a:solidFill>
                  <a:schemeClr val="tx1">
                    <a:lumMod val="75000"/>
                    <a:lumOff val="25000"/>
                  </a:schemeClr>
                </a:solidFill>
                <a:latin typeface="+mn-lt"/>
                <a:ea typeface="+mn-ea"/>
              </a:rPr>
              <a:t> et </a:t>
            </a:r>
            <a:r>
              <a:rPr lang="en-US" sz="1400" dirty="0" err="1">
                <a:solidFill>
                  <a:schemeClr val="tx1">
                    <a:lumMod val="75000"/>
                    <a:lumOff val="25000"/>
                  </a:schemeClr>
                </a:solidFill>
                <a:latin typeface="+mn-lt"/>
                <a:ea typeface="+mn-ea"/>
              </a:rPr>
              <a:t>lectus</a:t>
            </a:r>
            <a:r>
              <a:rPr lang="en-US" sz="1400" dirty="0">
                <a:solidFill>
                  <a:schemeClr val="tx1">
                    <a:lumMod val="75000"/>
                    <a:lumOff val="25000"/>
                  </a:schemeClr>
                </a:solidFill>
                <a:latin typeface="+mn-lt"/>
                <a:ea typeface="+mn-ea"/>
              </a:rPr>
              <a:t> </a:t>
            </a:r>
            <a:r>
              <a:rPr lang="en-US" sz="1400" dirty="0" err="1">
                <a:solidFill>
                  <a:schemeClr val="tx1">
                    <a:lumMod val="75000"/>
                    <a:lumOff val="25000"/>
                  </a:schemeClr>
                </a:solidFill>
                <a:latin typeface="+mn-lt"/>
                <a:ea typeface="+mn-ea"/>
              </a:rPr>
              <a:t>sapien</a:t>
            </a:r>
            <a:r>
              <a:rPr lang="en-US" sz="1400" dirty="0">
                <a:solidFill>
                  <a:schemeClr val="tx1">
                    <a:lumMod val="75000"/>
                    <a:lumOff val="25000"/>
                  </a:schemeClr>
                </a:solidFill>
                <a:latin typeface="+mn-lt"/>
                <a:ea typeface="+mn-ea"/>
              </a:rPr>
              <a:t>. </a:t>
            </a:r>
            <a:r>
              <a:rPr lang="en-US" sz="1400" dirty="0" err="1">
                <a:solidFill>
                  <a:schemeClr val="tx1">
                    <a:lumMod val="75000"/>
                    <a:lumOff val="25000"/>
                  </a:schemeClr>
                </a:solidFill>
                <a:latin typeface="+mn-lt"/>
                <a:ea typeface="+mn-ea"/>
              </a:rPr>
              <a:t>Etiam</a:t>
            </a:r>
            <a:r>
              <a:rPr lang="en-US" sz="1400" dirty="0">
                <a:solidFill>
                  <a:schemeClr val="tx1">
                    <a:lumMod val="75000"/>
                    <a:lumOff val="25000"/>
                  </a:schemeClr>
                </a:solidFill>
                <a:latin typeface="+mn-lt"/>
                <a:ea typeface="+mn-ea"/>
              </a:rPr>
              <a:t> tempor </a:t>
            </a:r>
            <a:r>
              <a:rPr lang="en-US" sz="1400" dirty="0" err="1">
                <a:solidFill>
                  <a:schemeClr val="tx1">
                    <a:lumMod val="75000"/>
                    <a:lumOff val="25000"/>
                  </a:schemeClr>
                </a:solidFill>
                <a:latin typeface="+mn-lt"/>
                <a:ea typeface="+mn-ea"/>
              </a:rPr>
              <a:t>sodales</a:t>
            </a:r>
            <a:r>
              <a:rPr lang="en-US" sz="1400" dirty="0">
                <a:solidFill>
                  <a:schemeClr val="tx1">
                    <a:lumMod val="75000"/>
                    <a:lumOff val="25000"/>
                  </a:schemeClr>
                </a:solidFill>
                <a:latin typeface="+mn-lt"/>
                <a:ea typeface="+mn-ea"/>
              </a:rPr>
              <a:t> </a:t>
            </a:r>
            <a:r>
              <a:rPr lang="en-US" sz="1400" dirty="0" err="1">
                <a:solidFill>
                  <a:schemeClr val="tx1">
                    <a:lumMod val="75000"/>
                    <a:lumOff val="25000"/>
                  </a:schemeClr>
                </a:solidFill>
                <a:latin typeface="+mn-lt"/>
                <a:ea typeface="+mn-ea"/>
              </a:rPr>
              <a:t>gravida</a:t>
            </a:r>
            <a:r>
              <a:rPr lang="en-US" sz="1400" dirty="0">
                <a:solidFill>
                  <a:schemeClr val="tx1">
                    <a:lumMod val="75000"/>
                    <a:lumOff val="25000"/>
                  </a:schemeClr>
                </a:solidFill>
                <a:latin typeface="+mn-lt"/>
                <a:ea typeface="+mn-ea"/>
              </a:rPr>
              <a:t>. </a:t>
            </a:r>
            <a:endParaRPr lang="vi-VN" sz="1400">
              <a:solidFill>
                <a:schemeClr val="tx1">
                  <a:lumMod val="75000"/>
                  <a:lumOff val="25000"/>
                </a:schemeClr>
              </a:solidFill>
              <a:latin typeface="+mn-lt"/>
              <a:ea typeface="+mn-ea"/>
            </a:endParaRPr>
          </a:p>
        </p:txBody>
      </p:sp>
      <p:sp>
        <p:nvSpPr>
          <p:cNvPr id="17" name="TextBox 16"/>
          <p:cNvSpPr txBox="1"/>
          <p:nvPr/>
        </p:nvSpPr>
        <p:spPr>
          <a:xfrm>
            <a:off x="7378700" y="1854200"/>
            <a:ext cx="1803400" cy="923925"/>
          </a:xfrm>
          <a:prstGeom prst="rect">
            <a:avLst/>
          </a:prstGeom>
          <a:noFill/>
        </p:spPr>
        <p:txBody>
          <a:bodyPr>
            <a:spAutoFit/>
          </a:bodyPr>
          <a:lstStyle/>
          <a:p>
            <a:pPr eaLnBrk="1" fontAlgn="auto" hangingPunct="1">
              <a:spcBef>
                <a:spcPts val="0"/>
              </a:spcBef>
              <a:spcAft>
                <a:spcPts val="0"/>
              </a:spcAft>
              <a:defRPr/>
            </a:pPr>
            <a:r>
              <a:rPr lang="vi-VN" sz="5400" dirty="0">
                <a:solidFill>
                  <a:schemeClr val="accent1"/>
                </a:solidFill>
                <a:latin typeface="+mj-lt"/>
                <a:ea typeface="+mn-ea"/>
              </a:rPr>
              <a:t>86</a:t>
            </a:r>
            <a:r>
              <a:rPr lang="vi-VN" sz="2800" dirty="0">
                <a:solidFill>
                  <a:schemeClr val="accent1"/>
                </a:solidFill>
                <a:latin typeface="+mj-lt"/>
                <a:ea typeface="+mn-ea"/>
              </a:rPr>
              <a:t>%</a:t>
            </a:r>
            <a:endParaRPr lang="en-US" sz="2800">
              <a:solidFill>
                <a:schemeClr val="accent1"/>
              </a:solidFill>
              <a:latin typeface="+mj-lt"/>
              <a:ea typeface="+mn-ea"/>
            </a:endParaRPr>
          </a:p>
        </p:txBody>
      </p:sp>
      <p:sp>
        <p:nvSpPr>
          <p:cNvPr id="18" name="TextBox 17"/>
          <p:cNvSpPr txBox="1"/>
          <p:nvPr/>
        </p:nvSpPr>
        <p:spPr>
          <a:xfrm>
            <a:off x="7405688" y="3216275"/>
            <a:ext cx="1803400" cy="922338"/>
          </a:xfrm>
          <a:prstGeom prst="rect">
            <a:avLst/>
          </a:prstGeom>
          <a:noFill/>
        </p:spPr>
        <p:txBody>
          <a:bodyPr>
            <a:spAutoFit/>
          </a:bodyPr>
          <a:lstStyle/>
          <a:p>
            <a:pPr eaLnBrk="1" fontAlgn="auto" hangingPunct="1">
              <a:spcBef>
                <a:spcPts val="0"/>
              </a:spcBef>
              <a:spcAft>
                <a:spcPts val="0"/>
              </a:spcAft>
              <a:defRPr/>
            </a:pPr>
            <a:r>
              <a:rPr lang="vi-VN" sz="5400" dirty="0">
                <a:solidFill>
                  <a:schemeClr val="accent2"/>
                </a:solidFill>
                <a:latin typeface="+mj-lt"/>
                <a:ea typeface="+mn-ea"/>
              </a:rPr>
              <a:t>86</a:t>
            </a:r>
            <a:r>
              <a:rPr lang="vi-VN" sz="2800" dirty="0">
                <a:solidFill>
                  <a:schemeClr val="accent2"/>
                </a:solidFill>
                <a:latin typeface="+mj-lt"/>
                <a:ea typeface="+mn-ea"/>
              </a:rPr>
              <a:t>%</a:t>
            </a:r>
            <a:endParaRPr lang="en-US" sz="2800">
              <a:solidFill>
                <a:schemeClr val="accent2"/>
              </a:solidFill>
              <a:latin typeface="+mj-lt"/>
              <a:ea typeface="+mn-ea"/>
            </a:endParaRPr>
          </a:p>
        </p:txBody>
      </p:sp>
      <p:sp>
        <p:nvSpPr>
          <p:cNvPr id="19" name="TextBox 18"/>
          <p:cNvSpPr txBox="1"/>
          <p:nvPr/>
        </p:nvSpPr>
        <p:spPr>
          <a:xfrm>
            <a:off x="7405688" y="4286250"/>
            <a:ext cx="1803400" cy="923925"/>
          </a:xfrm>
          <a:prstGeom prst="rect">
            <a:avLst/>
          </a:prstGeom>
          <a:noFill/>
        </p:spPr>
        <p:txBody>
          <a:bodyPr>
            <a:spAutoFit/>
          </a:bodyPr>
          <a:lstStyle/>
          <a:p>
            <a:pPr eaLnBrk="1" fontAlgn="auto" hangingPunct="1">
              <a:spcBef>
                <a:spcPts val="0"/>
              </a:spcBef>
              <a:spcAft>
                <a:spcPts val="0"/>
              </a:spcAft>
              <a:defRPr/>
            </a:pPr>
            <a:r>
              <a:rPr lang="vi-VN" sz="5400" dirty="0">
                <a:solidFill>
                  <a:schemeClr val="accent3"/>
                </a:solidFill>
                <a:latin typeface="+mj-lt"/>
                <a:ea typeface="+mn-ea"/>
              </a:rPr>
              <a:t>86</a:t>
            </a:r>
            <a:r>
              <a:rPr lang="vi-VN" sz="2800" dirty="0">
                <a:solidFill>
                  <a:schemeClr val="accent3"/>
                </a:solidFill>
                <a:latin typeface="+mj-lt"/>
                <a:ea typeface="+mn-ea"/>
              </a:rPr>
              <a:t>%</a:t>
            </a:r>
            <a:endParaRPr lang="en-US" sz="2800">
              <a:solidFill>
                <a:schemeClr val="accent3"/>
              </a:solidFill>
              <a:latin typeface="+mj-lt"/>
              <a:ea typeface="+mn-ea"/>
            </a:endParaRPr>
          </a:p>
        </p:txBody>
      </p:sp>
      <p:sp>
        <p:nvSpPr>
          <p:cNvPr id="20" name="TextBox 19"/>
          <p:cNvSpPr txBox="1"/>
          <p:nvPr/>
        </p:nvSpPr>
        <p:spPr>
          <a:xfrm>
            <a:off x="7405688" y="5399088"/>
            <a:ext cx="1803400" cy="922337"/>
          </a:xfrm>
          <a:prstGeom prst="rect">
            <a:avLst/>
          </a:prstGeom>
          <a:noFill/>
        </p:spPr>
        <p:txBody>
          <a:bodyPr>
            <a:spAutoFit/>
          </a:bodyPr>
          <a:lstStyle/>
          <a:p>
            <a:pPr eaLnBrk="1" fontAlgn="auto" hangingPunct="1">
              <a:spcBef>
                <a:spcPts val="0"/>
              </a:spcBef>
              <a:spcAft>
                <a:spcPts val="0"/>
              </a:spcAft>
              <a:defRPr/>
            </a:pPr>
            <a:r>
              <a:rPr lang="vi-VN" sz="5400" dirty="0">
                <a:solidFill>
                  <a:schemeClr val="accent4"/>
                </a:solidFill>
                <a:latin typeface="+mj-lt"/>
                <a:ea typeface="+mn-ea"/>
              </a:rPr>
              <a:t>86</a:t>
            </a:r>
            <a:r>
              <a:rPr lang="vi-VN" sz="2800" dirty="0">
                <a:solidFill>
                  <a:schemeClr val="accent4"/>
                </a:solidFill>
                <a:latin typeface="+mj-lt"/>
                <a:ea typeface="+mn-ea"/>
              </a:rPr>
              <a:t>%</a:t>
            </a:r>
            <a:endParaRPr lang="en-US" sz="2800">
              <a:solidFill>
                <a:schemeClr val="accent4"/>
              </a:solidFill>
              <a:latin typeface="+mj-lt"/>
              <a:ea typeface="+mn-ea"/>
            </a:endParaRPr>
          </a:p>
        </p:txBody>
      </p:sp>
      <p:sp>
        <p:nvSpPr>
          <p:cNvPr id="21" name="Rectangle 20"/>
          <p:cNvSpPr/>
          <p:nvPr/>
        </p:nvSpPr>
        <p:spPr>
          <a:xfrm>
            <a:off x="8650288" y="1993900"/>
            <a:ext cx="2460625" cy="738188"/>
          </a:xfrm>
          <a:prstGeom prst="rect">
            <a:avLst/>
          </a:prstGeom>
        </p:spPr>
        <p:txBody>
          <a:bodyPr>
            <a:spAutoFit/>
          </a:bodyPr>
          <a:lstStyle/>
          <a:p>
            <a:pPr marL="285750" indent="-285750" eaLnBrk="1" fontAlgn="auto" hangingPunct="1">
              <a:spcBef>
                <a:spcPts val="0"/>
              </a:spcBef>
              <a:spcAft>
                <a:spcPts val="0"/>
              </a:spcAft>
              <a:buFont typeface="Courier New" panose="02070309020205020404" pitchFamily="49" charset="0"/>
              <a:buChar char="o"/>
              <a:defRPr/>
            </a:pPr>
            <a:r>
              <a:rPr lang="en-US" sz="1400" dirty="0">
                <a:solidFill>
                  <a:schemeClr val="tx1">
                    <a:lumMod val="75000"/>
                    <a:lumOff val="25000"/>
                  </a:schemeClr>
                </a:solidFill>
                <a:latin typeface="+mn-lt"/>
                <a:ea typeface="+mn-ea"/>
              </a:rPr>
              <a:t>Lorem ipsum dolor sit amet</a:t>
            </a:r>
            <a:endParaRPr lang="vi-VN" sz="1400">
              <a:solidFill>
                <a:schemeClr val="tx1">
                  <a:lumMod val="75000"/>
                  <a:lumOff val="25000"/>
                </a:schemeClr>
              </a:solidFill>
              <a:latin typeface="+mn-lt"/>
              <a:ea typeface="+mn-ea"/>
            </a:endParaRPr>
          </a:p>
          <a:p>
            <a:pPr marL="285750" indent="-285750" eaLnBrk="1" fontAlgn="auto" hangingPunct="1">
              <a:spcBef>
                <a:spcPts val="0"/>
              </a:spcBef>
              <a:spcAft>
                <a:spcPts val="0"/>
              </a:spcAft>
              <a:buFont typeface="Courier New" panose="02070309020205020404" pitchFamily="49" charset="0"/>
              <a:buChar char="o"/>
              <a:defRPr/>
            </a:pPr>
            <a:r>
              <a:rPr lang="en-US" sz="1400" dirty="0">
                <a:solidFill>
                  <a:schemeClr val="tx1">
                    <a:lumMod val="75000"/>
                    <a:lumOff val="25000"/>
                  </a:schemeClr>
                </a:solidFill>
                <a:latin typeface="+mn-lt"/>
                <a:ea typeface="+mn-ea"/>
              </a:rPr>
              <a:t> consectetur adipiscing elit</a:t>
            </a:r>
            <a:endParaRPr lang="vi-VN" sz="1400">
              <a:solidFill>
                <a:schemeClr val="tx1">
                  <a:lumMod val="75000"/>
                  <a:lumOff val="25000"/>
                </a:schemeClr>
              </a:solidFill>
              <a:latin typeface="+mn-lt"/>
              <a:ea typeface="+mn-ea"/>
            </a:endParaRPr>
          </a:p>
          <a:p>
            <a:pPr marL="285750" indent="-285750" eaLnBrk="1" fontAlgn="auto" hangingPunct="1">
              <a:spcBef>
                <a:spcPts val="0"/>
              </a:spcBef>
              <a:spcAft>
                <a:spcPts val="0"/>
              </a:spcAft>
              <a:buFont typeface="Courier New" panose="02070309020205020404" pitchFamily="49" charset="0"/>
              <a:buChar char="o"/>
              <a:defRPr/>
            </a:pPr>
            <a:r>
              <a:rPr lang="en-US" sz="1400" dirty="0" err="1">
                <a:solidFill>
                  <a:schemeClr val="tx1">
                    <a:lumMod val="75000"/>
                    <a:lumOff val="25000"/>
                  </a:schemeClr>
                </a:solidFill>
                <a:latin typeface="+mn-lt"/>
                <a:ea typeface="+mn-ea"/>
              </a:rPr>
              <a:t>Quisque</a:t>
            </a:r>
            <a:r>
              <a:rPr lang="en-US" sz="1400" dirty="0">
                <a:solidFill>
                  <a:schemeClr val="tx1">
                    <a:lumMod val="75000"/>
                    <a:lumOff val="25000"/>
                  </a:schemeClr>
                </a:solidFill>
                <a:latin typeface="+mn-lt"/>
                <a:ea typeface="+mn-ea"/>
              </a:rPr>
              <a:t> </a:t>
            </a:r>
            <a:r>
              <a:rPr lang="en-US" sz="1400" dirty="0" err="1">
                <a:solidFill>
                  <a:schemeClr val="tx1">
                    <a:lumMod val="75000"/>
                    <a:lumOff val="25000"/>
                  </a:schemeClr>
                </a:solidFill>
                <a:latin typeface="+mn-lt"/>
                <a:ea typeface="+mn-ea"/>
              </a:rPr>
              <a:t>ultrices</a:t>
            </a:r>
            <a:r>
              <a:rPr lang="en-US" sz="1400" dirty="0">
                <a:solidFill>
                  <a:schemeClr val="tx1">
                    <a:lumMod val="75000"/>
                    <a:lumOff val="25000"/>
                  </a:schemeClr>
                </a:solidFill>
                <a:latin typeface="+mn-lt"/>
                <a:ea typeface="+mn-ea"/>
              </a:rPr>
              <a:t> </a:t>
            </a:r>
            <a:r>
              <a:rPr lang="en-US" sz="1400" dirty="0" err="1">
                <a:solidFill>
                  <a:schemeClr val="tx1">
                    <a:lumMod val="75000"/>
                    <a:lumOff val="25000"/>
                  </a:schemeClr>
                </a:solidFill>
                <a:latin typeface="+mn-lt"/>
                <a:ea typeface="+mn-ea"/>
              </a:rPr>
              <a:t>venenatis</a:t>
            </a:r>
            <a:endParaRPr lang="en-US" sz="1400" dirty="0">
              <a:latin typeface="+mn-lt"/>
              <a:ea typeface="+mn-ea"/>
            </a:endParaRPr>
          </a:p>
        </p:txBody>
      </p:sp>
      <p:sp>
        <p:nvSpPr>
          <p:cNvPr id="22" name="Rectangle 21"/>
          <p:cNvSpPr/>
          <p:nvPr/>
        </p:nvSpPr>
        <p:spPr>
          <a:xfrm>
            <a:off x="8650288" y="3300413"/>
            <a:ext cx="2460625" cy="738187"/>
          </a:xfrm>
          <a:prstGeom prst="rect">
            <a:avLst/>
          </a:prstGeom>
        </p:spPr>
        <p:txBody>
          <a:bodyPr>
            <a:spAutoFit/>
          </a:bodyPr>
          <a:lstStyle/>
          <a:p>
            <a:pPr marL="285750" indent="-285750" eaLnBrk="1" fontAlgn="auto" hangingPunct="1">
              <a:spcBef>
                <a:spcPts val="0"/>
              </a:spcBef>
              <a:spcAft>
                <a:spcPts val="0"/>
              </a:spcAft>
              <a:buFont typeface="Courier New" panose="02070309020205020404" pitchFamily="49" charset="0"/>
              <a:buChar char="o"/>
              <a:defRPr/>
            </a:pPr>
            <a:r>
              <a:rPr lang="en-US" sz="1400" dirty="0">
                <a:solidFill>
                  <a:schemeClr val="tx1">
                    <a:lumMod val="75000"/>
                    <a:lumOff val="25000"/>
                  </a:schemeClr>
                </a:solidFill>
                <a:latin typeface="+mn-lt"/>
                <a:ea typeface="+mn-ea"/>
              </a:rPr>
              <a:t>Lorem ipsum dolor sit amet</a:t>
            </a:r>
            <a:endParaRPr lang="vi-VN" sz="1400">
              <a:solidFill>
                <a:schemeClr val="tx1">
                  <a:lumMod val="75000"/>
                  <a:lumOff val="25000"/>
                </a:schemeClr>
              </a:solidFill>
              <a:latin typeface="+mn-lt"/>
              <a:ea typeface="+mn-ea"/>
            </a:endParaRPr>
          </a:p>
          <a:p>
            <a:pPr marL="285750" indent="-285750" eaLnBrk="1" fontAlgn="auto" hangingPunct="1">
              <a:spcBef>
                <a:spcPts val="0"/>
              </a:spcBef>
              <a:spcAft>
                <a:spcPts val="0"/>
              </a:spcAft>
              <a:buFont typeface="Courier New" panose="02070309020205020404" pitchFamily="49" charset="0"/>
              <a:buChar char="o"/>
              <a:defRPr/>
            </a:pPr>
            <a:r>
              <a:rPr lang="en-US" sz="1400" dirty="0">
                <a:solidFill>
                  <a:schemeClr val="tx1">
                    <a:lumMod val="75000"/>
                    <a:lumOff val="25000"/>
                  </a:schemeClr>
                </a:solidFill>
                <a:latin typeface="+mn-lt"/>
                <a:ea typeface="+mn-ea"/>
              </a:rPr>
              <a:t> consectetur adipiscing elit</a:t>
            </a:r>
            <a:endParaRPr lang="vi-VN" sz="1400">
              <a:solidFill>
                <a:schemeClr val="tx1">
                  <a:lumMod val="75000"/>
                  <a:lumOff val="25000"/>
                </a:schemeClr>
              </a:solidFill>
              <a:latin typeface="+mn-lt"/>
              <a:ea typeface="+mn-ea"/>
            </a:endParaRPr>
          </a:p>
          <a:p>
            <a:pPr marL="285750" indent="-285750" eaLnBrk="1" fontAlgn="auto" hangingPunct="1">
              <a:spcBef>
                <a:spcPts val="0"/>
              </a:spcBef>
              <a:spcAft>
                <a:spcPts val="0"/>
              </a:spcAft>
              <a:buFont typeface="Courier New" panose="02070309020205020404" pitchFamily="49" charset="0"/>
              <a:buChar char="o"/>
              <a:defRPr/>
            </a:pPr>
            <a:r>
              <a:rPr lang="en-US" sz="1400" dirty="0" err="1">
                <a:solidFill>
                  <a:schemeClr val="tx1">
                    <a:lumMod val="75000"/>
                    <a:lumOff val="25000"/>
                  </a:schemeClr>
                </a:solidFill>
                <a:latin typeface="+mn-lt"/>
                <a:ea typeface="+mn-ea"/>
              </a:rPr>
              <a:t>Quisque</a:t>
            </a:r>
            <a:r>
              <a:rPr lang="en-US" sz="1400" dirty="0">
                <a:solidFill>
                  <a:schemeClr val="tx1">
                    <a:lumMod val="75000"/>
                    <a:lumOff val="25000"/>
                  </a:schemeClr>
                </a:solidFill>
                <a:latin typeface="+mn-lt"/>
                <a:ea typeface="+mn-ea"/>
              </a:rPr>
              <a:t> </a:t>
            </a:r>
            <a:r>
              <a:rPr lang="en-US" sz="1400" dirty="0" err="1">
                <a:solidFill>
                  <a:schemeClr val="tx1">
                    <a:lumMod val="75000"/>
                    <a:lumOff val="25000"/>
                  </a:schemeClr>
                </a:solidFill>
                <a:latin typeface="+mn-lt"/>
                <a:ea typeface="+mn-ea"/>
              </a:rPr>
              <a:t>ultrices</a:t>
            </a:r>
            <a:r>
              <a:rPr lang="en-US" sz="1400" dirty="0">
                <a:solidFill>
                  <a:schemeClr val="tx1">
                    <a:lumMod val="75000"/>
                    <a:lumOff val="25000"/>
                  </a:schemeClr>
                </a:solidFill>
                <a:latin typeface="+mn-lt"/>
                <a:ea typeface="+mn-ea"/>
              </a:rPr>
              <a:t> </a:t>
            </a:r>
            <a:r>
              <a:rPr lang="en-US" sz="1400" dirty="0" err="1">
                <a:solidFill>
                  <a:schemeClr val="tx1">
                    <a:lumMod val="75000"/>
                    <a:lumOff val="25000"/>
                  </a:schemeClr>
                </a:solidFill>
                <a:latin typeface="+mn-lt"/>
                <a:ea typeface="+mn-ea"/>
              </a:rPr>
              <a:t>venenatis</a:t>
            </a:r>
            <a:endParaRPr lang="en-US" sz="1400" dirty="0">
              <a:latin typeface="+mn-lt"/>
              <a:ea typeface="+mn-ea"/>
            </a:endParaRPr>
          </a:p>
        </p:txBody>
      </p:sp>
      <p:sp>
        <p:nvSpPr>
          <p:cNvPr id="23" name="Rectangle 22"/>
          <p:cNvSpPr/>
          <p:nvPr/>
        </p:nvSpPr>
        <p:spPr>
          <a:xfrm>
            <a:off x="8650288" y="4449763"/>
            <a:ext cx="2460625" cy="738187"/>
          </a:xfrm>
          <a:prstGeom prst="rect">
            <a:avLst/>
          </a:prstGeom>
        </p:spPr>
        <p:txBody>
          <a:bodyPr>
            <a:spAutoFit/>
          </a:bodyPr>
          <a:lstStyle/>
          <a:p>
            <a:pPr marL="285750" indent="-285750" eaLnBrk="1" fontAlgn="auto" hangingPunct="1">
              <a:spcBef>
                <a:spcPts val="0"/>
              </a:spcBef>
              <a:spcAft>
                <a:spcPts val="0"/>
              </a:spcAft>
              <a:buFont typeface="Courier New" panose="02070309020205020404" pitchFamily="49" charset="0"/>
              <a:buChar char="o"/>
              <a:defRPr/>
            </a:pPr>
            <a:r>
              <a:rPr lang="en-US" sz="1400" dirty="0">
                <a:solidFill>
                  <a:schemeClr val="tx1">
                    <a:lumMod val="75000"/>
                    <a:lumOff val="25000"/>
                  </a:schemeClr>
                </a:solidFill>
                <a:latin typeface="+mn-lt"/>
                <a:ea typeface="+mn-ea"/>
              </a:rPr>
              <a:t>Lorem ipsum dolor sit amet</a:t>
            </a:r>
            <a:endParaRPr lang="vi-VN" sz="1400">
              <a:solidFill>
                <a:schemeClr val="tx1">
                  <a:lumMod val="75000"/>
                  <a:lumOff val="25000"/>
                </a:schemeClr>
              </a:solidFill>
              <a:latin typeface="+mn-lt"/>
              <a:ea typeface="+mn-ea"/>
            </a:endParaRPr>
          </a:p>
          <a:p>
            <a:pPr marL="285750" indent="-285750" eaLnBrk="1" fontAlgn="auto" hangingPunct="1">
              <a:spcBef>
                <a:spcPts val="0"/>
              </a:spcBef>
              <a:spcAft>
                <a:spcPts val="0"/>
              </a:spcAft>
              <a:buFont typeface="Courier New" panose="02070309020205020404" pitchFamily="49" charset="0"/>
              <a:buChar char="o"/>
              <a:defRPr/>
            </a:pPr>
            <a:r>
              <a:rPr lang="en-US" sz="1400" dirty="0">
                <a:solidFill>
                  <a:schemeClr val="tx1">
                    <a:lumMod val="75000"/>
                    <a:lumOff val="25000"/>
                  </a:schemeClr>
                </a:solidFill>
                <a:latin typeface="+mn-lt"/>
                <a:ea typeface="+mn-ea"/>
              </a:rPr>
              <a:t> consectetur adipiscing elit</a:t>
            </a:r>
            <a:endParaRPr lang="vi-VN" sz="1400">
              <a:solidFill>
                <a:schemeClr val="tx1">
                  <a:lumMod val="75000"/>
                  <a:lumOff val="25000"/>
                </a:schemeClr>
              </a:solidFill>
              <a:latin typeface="+mn-lt"/>
              <a:ea typeface="+mn-ea"/>
            </a:endParaRPr>
          </a:p>
          <a:p>
            <a:pPr marL="285750" indent="-285750" eaLnBrk="1" fontAlgn="auto" hangingPunct="1">
              <a:spcBef>
                <a:spcPts val="0"/>
              </a:spcBef>
              <a:spcAft>
                <a:spcPts val="0"/>
              </a:spcAft>
              <a:buFont typeface="Courier New" panose="02070309020205020404" pitchFamily="49" charset="0"/>
              <a:buChar char="o"/>
              <a:defRPr/>
            </a:pPr>
            <a:r>
              <a:rPr lang="en-US" sz="1400" dirty="0" err="1">
                <a:solidFill>
                  <a:schemeClr val="tx1">
                    <a:lumMod val="75000"/>
                    <a:lumOff val="25000"/>
                  </a:schemeClr>
                </a:solidFill>
                <a:latin typeface="+mn-lt"/>
                <a:ea typeface="+mn-ea"/>
              </a:rPr>
              <a:t>Quisque</a:t>
            </a:r>
            <a:r>
              <a:rPr lang="en-US" sz="1400" dirty="0">
                <a:solidFill>
                  <a:schemeClr val="tx1">
                    <a:lumMod val="75000"/>
                    <a:lumOff val="25000"/>
                  </a:schemeClr>
                </a:solidFill>
                <a:latin typeface="+mn-lt"/>
                <a:ea typeface="+mn-ea"/>
              </a:rPr>
              <a:t> </a:t>
            </a:r>
            <a:r>
              <a:rPr lang="en-US" sz="1400" dirty="0" err="1">
                <a:solidFill>
                  <a:schemeClr val="tx1">
                    <a:lumMod val="75000"/>
                    <a:lumOff val="25000"/>
                  </a:schemeClr>
                </a:solidFill>
                <a:latin typeface="+mn-lt"/>
                <a:ea typeface="+mn-ea"/>
              </a:rPr>
              <a:t>ultrices</a:t>
            </a:r>
            <a:r>
              <a:rPr lang="en-US" sz="1400" dirty="0">
                <a:solidFill>
                  <a:schemeClr val="tx1">
                    <a:lumMod val="75000"/>
                    <a:lumOff val="25000"/>
                  </a:schemeClr>
                </a:solidFill>
                <a:latin typeface="+mn-lt"/>
                <a:ea typeface="+mn-ea"/>
              </a:rPr>
              <a:t> </a:t>
            </a:r>
            <a:r>
              <a:rPr lang="en-US" sz="1400" dirty="0" err="1">
                <a:solidFill>
                  <a:schemeClr val="tx1">
                    <a:lumMod val="75000"/>
                    <a:lumOff val="25000"/>
                  </a:schemeClr>
                </a:solidFill>
                <a:latin typeface="+mn-lt"/>
                <a:ea typeface="+mn-ea"/>
              </a:rPr>
              <a:t>venenatis</a:t>
            </a:r>
            <a:endParaRPr lang="en-US" sz="1400" dirty="0">
              <a:latin typeface="+mn-lt"/>
              <a:ea typeface="+mn-ea"/>
            </a:endParaRPr>
          </a:p>
        </p:txBody>
      </p:sp>
      <p:sp>
        <p:nvSpPr>
          <p:cNvPr id="24" name="Rectangle 23"/>
          <p:cNvSpPr/>
          <p:nvPr/>
        </p:nvSpPr>
        <p:spPr>
          <a:xfrm>
            <a:off x="8650288" y="5491163"/>
            <a:ext cx="2460625" cy="738187"/>
          </a:xfrm>
          <a:prstGeom prst="rect">
            <a:avLst/>
          </a:prstGeom>
        </p:spPr>
        <p:txBody>
          <a:bodyPr>
            <a:spAutoFit/>
          </a:bodyPr>
          <a:lstStyle/>
          <a:p>
            <a:pPr marL="285750" indent="-285750" eaLnBrk="1" fontAlgn="auto" hangingPunct="1">
              <a:spcBef>
                <a:spcPts val="0"/>
              </a:spcBef>
              <a:spcAft>
                <a:spcPts val="0"/>
              </a:spcAft>
              <a:buFont typeface="Courier New" panose="02070309020205020404" pitchFamily="49" charset="0"/>
              <a:buChar char="o"/>
              <a:defRPr/>
            </a:pPr>
            <a:r>
              <a:rPr lang="en-US" sz="1400" dirty="0">
                <a:solidFill>
                  <a:schemeClr val="tx1">
                    <a:lumMod val="75000"/>
                    <a:lumOff val="25000"/>
                  </a:schemeClr>
                </a:solidFill>
                <a:latin typeface="+mn-lt"/>
                <a:ea typeface="+mn-ea"/>
              </a:rPr>
              <a:t>Lorem ipsum dolor sit amet</a:t>
            </a:r>
            <a:endParaRPr lang="vi-VN" sz="1400">
              <a:solidFill>
                <a:schemeClr val="tx1">
                  <a:lumMod val="75000"/>
                  <a:lumOff val="25000"/>
                </a:schemeClr>
              </a:solidFill>
              <a:latin typeface="+mn-lt"/>
              <a:ea typeface="+mn-ea"/>
            </a:endParaRPr>
          </a:p>
          <a:p>
            <a:pPr marL="285750" indent="-285750" eaLnBrk="1" fontAlgn="auto" hangingPunct="1">
              <a:spcBef>
                <a:spcPts val="0"/>
              </a:spcBef>
              <a:spcAft>
                <a:spcPts val="0"/>
              </a:spcAft>
              <a:buFont typeface="Courier New" panose="02070309020205020404" pitchFamily="49" charset="0"/>
              <a:buChar char="o"/>
              <a:defRPr/>
            </a:pPr>
            <a:r>
              <a:rPr lang="en-US" sz="1400" dirty="0">
                <a:solidFill>
                  <a:schemeClr val="tx1">
                    <a:lumMod val="75000"/>
                    <a:lumOff val="25000"/>
                  </a:schemeClr>
                </a:solidFill>
                <a:latin typeface="+mn-lt"/>
                <a:ea typeface="+mn-ea"/>
              </a:rPr>
              <a:t> consectetur adipiscing elit</a:t>
            </a:r>
            <a:endParaRPr lang="vi-VN" sz="1400">
              <a:solidFill>
                <a:schemeClr val="tx1">
                  <a:lumMod val="75000"/>
                  <a:lumOff val="25000"/>
                </a:schemeClr>
              </a:solidFill>
              <a:latin typeface="+mn-lt"/>
              <a:ea typeface="+mn-ea"/>
            </a:endParaRPr>
          </a:p>
          <a:p>
            <a:pPr marL="285750" indent="-285750" eaLnBrk="1" fontAlgn="auto" hangingPunct="1">
              <a:spcBef>
                <a:spcPts val="0"/>
              </a:spcBef>
              <a:spcAft>
                <a:spcPts val="0"/>
              </a:spcAft>
              <a:buFont typeface="Courier New" panose="02070309020205020404" pitchFamily="49" charset="0"/>
              <a:buChar char="o"/>
              <a:defRPr/>
            </a:pPr>
            <a:r>
              <a:rPr lang="en-US" sz="1400" dirty="0" err="1">
                <a:solidFill>
                  <a:schemeClr val="tx1">
                    <a:lumMod val="75000"/>
                    <a:lumOff val="25000"/>
                  </a:schemeClr>
                </a:solidFill>
                <a:latin typeface="+mn-lt"/>
                <a:ea typeface="+mn-ea"/>
              </a:rPr>
              <a:t>Quisque</a:t>
            </a:r>
            <a:r>
              <a:rPr lang="en-US" sz="1400" dirty="0">
                <a:solidFill>
                  <a:schemeClr val="tx1">
                    <a:lumMod val="75000"/>
                    <a:lumOff val="25000"/>
                  </a:schemeClr>
                </a:solidFill>
                <a:latin typeface="+mn-lt"/>
                <a:ea typeface="+mn-ea"/>
              </a:rPr>
              <a:t> </a:t>
            </a:r>
            <a:r>
              <a:rPr lang="en-US" sz="1400" dirty="0" err="1">
                <a:solidFill>
                  <a:schemeClr val="tx1">
                    <a:lumMod val="75000"/>
                    <a:lumOff val="25000"/>
                  </a:schemeClr>
                </a:solidFill>
                <a:latin typeface="+mn-lt"/>
                <a:ea typeface="+mn-ea"/>
              </a:rPr>
              <a:t>ultrices</a:t>
            </a:r>
            <a:r>
              <a:rPr lang="en-US" sz="1400" dirty="0">
                <a:solidFill>
                  <a:schemeClr val="tx1">
                    <a:lumMod val="75000"/>
                    <a:lumOff val="25000"/>
                  </a:schemeClr>
                </a:solidFill>
                <a:latin typeface="+mn-lt"/>
                <a:ea typeface="+mn-ea"/>
              </a:rPr>
              <a:t> </a:t>
            </a:r>
            <a:r>
              <a:rPr lang="en-US" sz="1400" dirty="0" err="1">
                <a:solidFill>
                  <a:schemeClr val="tx1">
                    <a:lumMod val="75000"/>
                    <a:lumOff val="25000"/>
                  </a:schemeClr>
                </a:solidFill>
                <a:latin typeface="+mn-lt"/>
                <a:ea typeface="+mn-ea"/>
              </a:rPr>
              <a:t>venenatis</a:t>
            </a:r>
            <a:endParaRPr lang="en-US" sz="1400" dirty="0">
              <a:latin typeface="+mn-lt"/>
              <a:ea typeface="+mn-ea"/>
            </a:endParaRPr>
          </a:p>
        </p:txBody>
      </p:sp>
      <p:grpSp>
        <p:nvGrpSpPr>
          <p:cNvPr id="25" name="Group 24"/>
          <p:cNvGrpSpPr/>
          <p:nvPr/>
        </p:nvGrpSpPr>
        <p:grpSpPr bwMode="auto">
          <a:xfrm>
            <a:off x="1003300" y="1841500"/>
            <a:ext cx="1366838" cy="655638"/>
            <a:chOff x="2187746" y="2123279"/>
            <a:chExt cx="1927113" cy="1931011"/>
          </a:xfrm>
        </p:grpSpPr>
        <p:sp>
          <p:nvSpPr>
            <p:cNvPr id="26" name="任意多边形 82"/>
            <p:cNvSpPr/>
            <p:nvPr/>
          </p:nvSpPr>
          <p:spPr bwMode="auto">
            <a:xfrm rot="5400000">
              <a:off x="2185797" y="2125228"/>
              <a:ext cx="1931011" cy="1927113"/>
            </a:xfrm>
            <a:prstGeom prst="roundRect">
              <a:avLst/>
            </a:pr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eaLnBrk="1" hangingPunct="1">
                <a:defRPr/>
              </a:pPr>
              <a:endParaRPr lang="zh-CN" altLang="en-US" kern="0">
                <a:solidFill>
                  <a:srgbClr val="FFFFFF"/>
                </a:solidFill>
                <a:latin typeface="Arial" panose="020B0604020202020204"/>
                <a:ea typeface="宋体" panose="02010600030101010101" pitchFamily="2" charset="-122"/>
              </a:endParaRPr>
            </a:p>
          </p:txBody>
        </p:sp>
        <p:sp>
          <p:nvSpPr>
            <p:cNvPr id="27" name="任意多边形 83"/>
            <p:cNvSpPr/>
            <p:nvPr/>
          </p:nvSpPr>
          <p:spPr bwMode="auto">
            <a:xfrm rot="16200000">
              <a:off x="2199710" y="2139114"/>
              <a:ext cx="1903185" cy="1899341"/>
            </a:xfrm>
            <a:prstGeom prst="roundRect">
              <a:avLst/>
            </a:pr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endParaRPr lang="zh-CN" altLang="en-US" kern="0" smtClean="0">
                <a:solidFill>
                  <a:srgbClr val="FFFFFF"/>
                </a:solidFill>
              </a:endParaRPr>
            </a:p>
          </p:txBody>
        </p:sp>
        <p:sp>
          <p:nvSpPr>
            <p:cNvPr id="28" name="椭圆 80"/>
            <p:cNvSpPr/>
            <p:nvPr/>
          </p:nvSpPr>
          <p:spPr bwMode="auto">
            <a:xfrm>
              <a:off x="2454986" y="2391057"/>
              <a:ext cx="1392631" cy="1395453"/>
            </a:xfrm>
            <a:prstGeom prst="roundRect">
              <a:avLst/>
            </a:prstGeom>
            <a:solidFill>
              <a:schemeClr val="accent1"/>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vi-VN" altLang="zh-CN" kern="0" smtClean="0">
                  <a:solidFill>
                    <a:srgbClr val="FFFFFF"/>
                  </a:solidFill>
                </a:rPr>
                <a:t>2013</a:t>
              </a:r>
              <a:endParaRPr lang="zh-CN" altLang="en-US" kern="0" smtClean="0">
                <a:solidFill>
                  <a:srgbClr val="FFFFFF"/>
                </a:solidFill>
              </a:endParaRPr>
            </a:p>
          </p:txBody>
        </p:sp>
      </p:grpSp>
      <p:grpSp>
        <p:nvGrpSpPr>
          <p:cNvPr id="29" name="Group 28"/>
          <p:cNvGrpSpPr/>
          <p:nvPr/>
        </p:nvGrpSpPr>
        <p:grpSpPr bwMode="auto">
          <a:xfrm>
            <a:off x="1003300" y="3222625"/>
            <a:ext cx="1357313" cy="655638"/>
            <a:chOff x="2187746" y="2123279"/>
            <a:chExt cx="1927113" cy="1931011"/>
          </a:xfrm>
        </p:grpSpPr>
        <p:sp>
          <p:nvSpPr>
            <p:cNvPr id="30" name="任意多边形 82"/>
            <p:cNvSpPr/>
            <p:nvPr/>
          </p:nvSpPr>
          <p:spPr bwMode="auto">
            <a:xfrm rot="5400000">
              <a:off x="2185798" y="2125227"/>
              <a:ext cx="1931011" cy="1927113"/>
            </a:xfrm>
            <a:prstGeom prst="roundRect">
              <a:avLst/>
            </a:pr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eaLnBrk="1" hangingPunct="1">
                <a:defRPr/>
              </a:pPr>
              <a:endParaRPr lang="zh-CN" altLang="en-US" kern="0">
                <a:solidFill>
                  <a:srgbClr val="FFFFFF"/>
                </a:solidFill>
                <a:latin typeface="Arial" panose="020B0604020202020204"/>
                <a:ea typeface="宋体" panose="02010600030101010101" pitchFamily="2" charset="-122"/>
              </a:endParaRPr>
            </a:p>
          </p:txBody>
        </p:sp>
        <p:sp>
          <p:nvSpPr>
            <p:cNvPr id="31" name="任意多边形 83"/>
            <p:cNvSpPr/>
            <p:nvPr/>
          </p:nvSpPr>
          <p:spPr bwMode="auto">
            <a:xfrm rot="16200000">
              <a:off x="2199710" y="2139114"/>
              <a:ext cx="1903185" cy="1899341"/>
            </a:xfrm>
            <a:prstGeom prst="roundRect">
              <a:avLst/>
            </a:pr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endParaRPr lang="zh-CN" altLang="en-US" kern="0" smtClean="0">
                <a:solidFill>
                  <a:srgbClr val="FFFFFF"/>
                </a:solidFill>
              </a:endParaRPr>
            </a:p>
          </p:txBody>
        </p:sp>
        <p:sp>
          <p:nvSpPr>
            <p:cNvPr id="32" name="椭圆 80"/>
            <p:cNvSpPr/>
            <p:nvPr/>
          </p:nvSpPr>
          <p:spPr bwMode="auto">
            <a:xfrm>
              <a:off x="2454986" y="2391057"/>
              <a:ext cx="1392631" cy="1395453"/>
            </a:xfrm>
            <a:prstGeom prst="roundRect">
              <a:avLst/>
            </a:prstGeom>
            <a:solidFill>
              <a:schemeClr val="accent2"/>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vi-VN" altLang="zh-CN" kern="0" smtClean="0">
                  <a:solidFill>
                    <a:srgbClr val="FFFFFF"/>
                  </a:solidFill>
                </a:rPr>
                <a:t>2014</a:t>
              </a:r>
              <a:endParaRPr lang="zh-CN" altLang="en-US" kern="0" smtClean="0">
                <a:solidFill>
                  <a:srgbClr val="FFFFFF"/>
                </a:solidFill>
              </a:endParaRPr>
            </a:p>
          </p:txBody>
        </p:sp>
      </p:grpSp>
      <p:grpSp>
        <p:nvGrpSpPr>
          <p:cNvPr id="33" name="Group 32"/>
          <p:cNvGrpSpPr/>
          <p:nvPr/>
        </p:nvGrpSpPr>
        <p:grpSpPr bwMode="auto">
          <a:xfrm>
            <a:off x="1003300" y="4198938"/>
            <a:ext cx="1346200" cy="655637"/>
            <a:chOff x="2187746" y="2123279"/>
            <a:chExt cx="1927113" cy="1931011"/>
          </a:xfrm>
        </p:grpSpPr>
        <p:sp>
          <p:nvSpPr>
            <p:cNvPr id="34" name="任意多边形 82"/>
            <p:cNvSpPr/>
            <p:nvPr/>
          </p:nvSpPr>
          <p:spPr bwMode="auto">
            <a:xfrm rot="5400000">
              <a:off x="2185796" y="2125229"/>
              <a:ext cx="1931011" cy="1927113"/>
            </a:xfrm>
            <a:prstGeom prst="roundRect">
              <a:avLst/>
            </a:pr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eaLnBrk="1" hangingPunct="1">
                <a:defRPr/>
              </a:pPr>
              <a:endParaRPr lang="zh-CN" altLang="en-US" kern="0">
                <a:solidFill>
                  <a:srgbClr val="FFFFFF"/>
                </a:solidFill>
                <a:latin typeface="Arial" panose="020B0604020202020204"/>
                <a:ea typeface="宋体" panose="02010600030101010101" pitchFamily="2" charset="-122"/>
              </a:endParaRPr>
            </a:p>
          </p:txBody>
        </p:sp>
        <p:sp>
          <p:nvSpPr>
            <p:cNvPr id="35" name="任意多边形 83"/>
            <p:cNvSpPr/>
            <p:nvPr/>
          </p:nvSpPr>
          <p:spPr bwMode="auto">
            <a:xfrm rot="16200000">
              <a:off x="2199710" y="2139114"/>
              <a:ext cx="1903185" cy="1899341"/>
            </a:xfrm>
            <a:prstGeom prst="roundRect">
              <a:avLst/>
            </a:pr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endParaRPr lang="zh-CN" altLang="en-US" kern="0" smtClean="0">
                <a:solidFill>
                  <a:srgbClr val="FFFFFF"/>
                </a:solidFill>
              </a:endParaRPr>
            </a:p>
          </p:txBody>
        </p:sp>
        <p:sp>
          <p:nvSpPr>
            <p:cNvPr id="36" name="椭圆 80"/>
            <p:cNvSpPr/>
            <p:nvPr/>
          </p:nvSpPr>
          <p:spPr bwMode="auto">
            <a:xfrm>
              <a:off x="2454986" y="2391057"/>
              <a:ext cx="1392631" cy="1395453"/>
            </a:xfrm>
            <a:prstGeom prst="roundRect">
              <a:avLst/>
            </a:prstGeom>
            <a:solidFill>
              <a:schemeClr val="accent3"/>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vi-VN" altLang="zh-CN" kern="0" smtClean="0">
                  <a:solidFill>
                    <a:srgbClr val="FFFFFF"/>
                  </a:solidFill>
                </a:rPr>
                <a:t>2015</a:t>
              </a:r>
              <a:endParaRPr lang="zh-CN" altLang="en-US" kern="0" smtClean="0">
                <a:solidFill>
                  <a:srgbClr val="FFFFFF"/>
                </a:solidFill>
              </a:endParaRPr>
            </a:p>
          </p:txBody>
        </p:sp>
      </p:grpSp>
      <p:grpSp>
        <p:nvGrpSpPr>
          <p:cNvPr id="37" name="Group 36"/>
          <p:cNvGrpSpPr/>
          <p:nvPr/>
        </p:nvGrpSpPr>
        <p:grpSpPr bwMode="auto">
          <a:xfrm>
            <a:off x="1003300" y="5403850"/>
            <a:ext cx="1346200" cy="655638"/>
            <a:chOff x="2187746" y="2123279"/>
            <a:chExt cx="1927113" cy="1931011"/>
          </a:xfrm>
        </p:grpSpPr>
        <p:sp>
          <p:nvSpPr>
            <p:cNvPr id="38" name="任意多边形 82"/>
            <p:cNvSpPr/>
            <p:nvPr/>
          </p:nvSpPr>
          <p:spPr bwMode="auto">
            <a:xfrm rot="5400000">
              <a:off x="2185797" y="2125228"/>
              <a:ext cx="1931011" cy="1927113"/>
            </a:xfrm>
            <a:prstGeom prst="roundRect">
              <a:avLst/>
            </a:pr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eaLnBrk="1" hangingPunct="1">
                <a:defRPr/>
              </a:pPr>
              <a:endParaRPr lang="zh-CN" altLang="en-US" kern="0">
                <a:solidFill>
                  <a:srgbClr val="FFFFFF"/>
                </a:solidFill>
                <a:latin typeface="Arial" panose="020B0604020202020204"/>
                <a:ea typeface="宋体" panose="02010600030101010101" pitchFamily="2" charset="-122"/>
              </a:endParaRPr>
            </a:p>
          </p:txBody>
        </p:sp>
        <p:sp>
          <p:nvSpPr>
            <p:cNvPr id="39" name="任意多边形 83"/>
            <p:cNvSpPr/>
            <p:nvPr/>
          </p:nvSpPr>
          <p:spPr bwMode="auto">
            <a:xfrm rot="16200000">
              <a:off x="2199710" y="2139114"/>
              <a:ext cx="1903185" cy="1899341"/>
            </a:xfrm>
            <a:prstGeom prst="roundRect">
              <a:avLst/>
            </a:pr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endParaRPr lang="zh-CN" altLang="en-US" kern="0" smtClean="0">
                <a:solidFill>
                  <a:srgbClr val="FFFFFF"/>
                </a:solidFill>
              </a:endParaRPr>
            </a:p>
          </p:txBody>
        </p:sp>
        <p:sp>
          <p:nvSpPr>
            <p:cNvPr id="40" name="椭圆 80"/>
            <p:cNvSpPr/>
            <p:nvPr/>
          </p:nvSpPr>
          <p:spPr bwMode="auto">
            <a:xfrm>
              <a:off x="2454986" y="2391057"/>
              <a:ext cx="1392631" cy="1395453"/>
            </a:xfrm>
            <a:prstGeom prst="roundRect">
              <a:avLst/>
            </a:prstGeom>
            <a:solidFill>
              <a:schemeClr val="accent4"/>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vi-VN" altLang="zh-CN" kern="0" smtClean="0">
                  <a:solidFill>
                    <a:srgbClr val="FFFFFF"/>
                  </a:solidFill>
                </a:rPr>
                <a:t>2016</a:t>
              </a:r>
              <a:endParaRPr lang="zh-CN" altLang="en-US" kern="0" smtClean="0">
                <a:solidFill>
                  <a:srgbClr val="FFFFFF"/>
                </a:solidFill>
              </a:endParaRPr>
            </a:p>
          </p:txBody>
        </p:sp>
      </p:gr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anim calcmode="lin" valueType="num">
                                      <p:cBhvr>
                                        <p:cTn id="8" dur="500" fill="hold"/>
                                        <p:tgtEl>
                                          <p:spTgt spid="25"/>
                                        </p:tgtEl>
                                        <p:attrNameLst>
                                          <p:attrName>ppt_x</p:attrName>
                                        </p:attrNameLst>
                                      </p:cBhvr>
                                      <p:tavLst>
                                        <p:tav tm="0">
                                          <p:val>
                                            <p:strVal val="#ppt_x"/>
                                          </p:val>
                                        </p:tav>
                                        <p:tav tm="100000">
                                          <p:val>
                                            <p:strVal val="#ppt_x"/>
                                          </p:val>
                                        </p:tav>
                                      </p:tavLst>
                                    </p:anim>
                                    <p:anim calcmode="lin" valueType="num">
                                      <p:cBhvr>
                                        <p:cTn id="9" dur="500" fill="hold"/>
                                        <p:tgtEl>
                                          <p:spTgt spid="25"/>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left)">
                                      <p:cBhvr>
                                        <p:cTn id="13" dur="500"/>
                                        <p:tgtEl>
                                          <p:spTgt spid="14"/>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350"/>
                                        <p:tgtEl>
                                          <p:spTgt spid="17"/>
                                        </p:tgtEl>
                                      </p:cBhvr>
                                    </p:animEffect>
                                    <p:anim calcmode="lin" valueType="num">
                                      <p:cBhvr>
                                        <p:cTn id="18" dur="350" fill="hold"/>
                                        <p:tgtEl>
                                          <p:spTgt spid="17"/>
                                        </p:tgtEl>
                                        <p:attrNameLst>
                                          <p:attrName>ppt_x</p:attrName>
                                        </p:attrNameLst>
                                      </p:cBhvr>
                                      <p:tavLst>
                                        <p:tav tm="0">
                                          <p:val>
                                            <p:strVal val="#ppt_x"/>
                                          </p:val>
                                        </p:tav>
                                        <p:tav tm="100000">
                                          <p:val>
                                            <p:strVal val="#ppt_x"/>
                                          </p:val>
                                        </p:tav>
                                      </p:tavLst>
                                    </p:anim>
                                    <p:anim calcmode="lin" valueType="num">
                                      <p:cBhvr>
                                        <p:cTn id="19" dur="350" fill="hold"/>
                                        <p:tgtEl>
                                          <p:spTgt spid="17"/>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wipe(left)">
                                      <p:cBhvr>
                                        <p:cTn id="23" dur="500"/>
                                        <p:tgtEl>
                                          <p:spTgt spid="21"/>
                                        </p:tgtEl>
                                      </p:cBhvr>
                                    </p:animEffect>
                                  </p:childTnLst>
                                </p:cTn>
                              </p:par>
                            </p:childTnLst>
                          </p:cTn>
                        </p:par>
                        <p:par>
                          <p:cTn id="24" fill="hold">
                            <p:stCondLst>
                              <p:cond delay="2000"/>
                            </p:stCondLst>
                            <p:childTnLst>
                              <p:par>
                                <p:cTn id="25" presetID="47" presetClass="entr" presetSubtype="0" fill="hold" nodeType="after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fade">
                                      <p:cBhvr>
                                        <p:cTn id="27" dur="500"/>
                                        <p:tgtEl>
                                          <p:spTgt spid="29"/>
                                        </p:tgtEl>
                                      </p:cBhvr>
                                    </p:animEffect>
                                    <p:anim calcmode="lin" valueType="num">
                                      <p:cBhvr>
                                        <p:cTn id="28" dur="500" fill="hold"/>
                                        <p:tgtEl>
                                          <p:spTgt spid="29"/>
                                        </p:tgtEl>
                                        <p:attrNameLst>
                                          <p:attrName>ppt_x</p:attrName>
                                        </p:attrNameLst>
                                      </p:cBhvr>
                                      <p:tavLst>
                                        <p:tav tm="0">
                                          <p:val>
                                            <p:strVal val="#ppt_x"/>
                                          </p:val>
                                        </p:tav>
                                        <p:tav tm="100000">
                                          <p:val>
                                            <p:strVal val="#ppt_x"/>
                                          </p:val>
                                        </p:tav>
                                      </p:tavLst>
                                    </p:anim>
                                    <p:anim calcmode="lin" valueType="num">
                                      <p:cBhvr>
                                        <p:cTn id="29" dur="500" fill="hold"/>
                                        <p:tgtEl>
                                          <p:spTgt spid="29"/>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8"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left)">
                                      <p:cBhvr>
                                        <p:cTn id="33" dur="500"/>
                                        <p:tgtEl>
                                          <p:spTgt spid="13"/>
                                        </p:tgtEl>
                                      </p:cBhvr>
                                    </p:animEffect>
                                  </p:childTnLst>
                                </p:cTn>
                              </p:par>
                            </p:childTnLst>
                          </p:cTn>
                        </p:par>
                        <p:par>
                          <p:cTn id="34" fill="hold">
                            <p:stCondLst>
                              <p:cond delay="3000"/>
                            </p:stCondLst>
                            <p:childTnLst>
                              <p:par>
                                <p:cTn id="35" presetID="47" presetClass="entr" presetSubtype="0"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350"/>
                                        <p:tgtEl>
                                          <p:spTgt spid="18"/>
                                        </p:tgtEl>
                                      </p:cBhvr>
                                    </p:animEffect>
                                    <p:anim calcmode="lin" valueType="num">
                                      <p:cBhvr>
                                        <p:cTn id="38" dur="350" fill="hold"/>
                                        <p:tgtEl>
                                          <p:spTgt spid="18"/>
                                        </p:tgtEl>
                                        <p:attrNameLst>
                                          <p:attrName>ppt_x</p:attrName>
                                        </p:attrNameLst>
                                      </p:cBhvr>
                                      <p:tavLst>
                                        <p:tav tm="0">
                                          <p:val>
                                            <p:strVal val="#ppt_x"/>
                                          </p:val>
                                        </p:tav>
                                        <p:tav tm="100000">
                                          <p:val>
                                            <p:strVal val="#ppt_x"/>
                                          </p:val>
                                        </p:tav>
                                      </p:tavLst>
                                    </p:anim>
                                    <p:anim calcmode="lin" valueType="num">
                                      <p:cBhvr>
                                        <p:cTn id="39" dur="350" fill="hold"/>
                                        <p:tgtEl>
                                          <p:spTgt spid="18"/>
                                        </p:tgtEl>
                                        <p:attrNameLst>
                                          <p:attrName>ppt_y</p:attrName>
                                        </p:attrNameLst>
                                      </p:cBhvr>
                                      <p:tavLst>
                                        <p:tav tm="0">
                                          <p:val>
                                            <p:strVal val="#ppt_y-.1"/>
                                          </p:val>
                                        </p:tav>
                                        <p:tav tm="100000">
                                          <p:val>
                                            <p:strVal val="#ppt_y"/>
                                          </p:val>
                                        </p:tav>
                                      </p:tavLst>
                                    </p:anim>
                                  </p:childTnLst>
                                </p:cTn>
                              </p:par>
                            </p:childTnLst>
                          </p:cTn>
                        </p:par>
                        <p:par>
                          <p:cTn id="40" fill="hold">
                            <p:stCondLst>
                              <p:cond delay="3500"/>
                            </p:stCondLst>
                            <p:childTnLst>
                              <p:par>
                                <p:cTn id="41" presetID="22" presetClass="entr" presetSubtype="8"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wipe(left)">
                                      <p:cBhvr>
                                        <p:cTn id="43" dur="500"/>
                                        <p:tgtEl>
                                          <p:spTgt spid="22"/>
                                        </p:tgtEl>
                                      </p:cBhvr>
                                    </p:animEffect>
                                  </p:childTnLst>
                                </p:cTn>
                              </p:par>
                            </p:childTnLst>
                          </p:cTn>
                        </p:par>
                        <p:par>
                          <p:cTn id="44" fill="hold">
                            <p:stCondLst>
                              <p:cond delay="4000"/>
                            </p:stCondLst>
                            <p:childTnLst>
                              <p:par>
                                <p:cTn id="45" presetID="47" presetClass="entr" presetSubtype="0" fill="hold"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fade">
                                      <p:cBhvr>
                                        <p:cTn id="47" dur="500"/>
                                        <p:tgtEl>
                                          <p:spTgt spid="33"/>
                                        </p:tgtEl>
                                      </p:cBhvr>
                                    </p:animEffect>
                                    <p:anim calcmode="lin" valueType="num">
                                      <p:cBhvr>
                                        <p:cTn id="48" dur="500" fill="hold"/>
                                        <p:tgtEl>
                                          <p:spTgt spid="33"/>
                                        </p:tgtEl>
                                        <p:attrNameLst>
                                          <p:attrName>ppt_x</p:attrName>
                                        </p:attrNameLst>
                                      </p:cBhvr>
                                      <p:tavLst>
                                        <p:tav tm="0">
                                          <p:val>
                                            <p:strVal val="#ppt_x"/>
                                          </p:val>
                                        </p:tav>
                                        <p:tav tm="100000">
                                          <p:val>
                                            <p:strVal val="#ppt_x"/>
                                          </p:val>
                                        </p:tav>
                                      </p:tavLst>
                                    </p:anim>
                                    <p:anim calcmode="lin" valueType="num">
                                      <p:cBhvr>
                                        <p:cTn id="49" dur="500" fill="hold"/>
                                        <p:tgtEl>
                                          <p:spTgt spid="33"/>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47"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500"/>
                                        <p:tgtEl>
                                          <p:spTgt spid="37"/>
                                        </p:tgtEl>
                                      </p:cBhvr>
                                    </p:animEffect>
                                    <p:anim calcmode="lin" valueType="num">
                                      <p:cBhvr>
                                        <p:cTn id="54" dur="500" fill="hold"/>
                                        <p:tgtEl>
                                          <p:spTgt spid="37"/>
                                        </p:tgtEl>
                                        <p:attrNameLst>
                                          <p:attrName>ppt_x</p:attrName>
                                        </p:attrNameLst>
                                      </p:cBhvr>
                                      <p:tavLst>
                                        <p:tav tm="0">
                                          <p:val>
                                            <p:strVal val="#ppt_x"/>
                                          </p:val>
                                        </p:tav>
                                        <p:tav tm="100000">
                                          <p:val>
                                            <p:strVal val="#ppt_x"/>
                                          </p:val>
                                        </p:tav>
                                      </p:tavLst>
                                    </p:anim>
                                    <p:anim calcmode="lin" valueType="num">
                                      <p:cBhvr>
                                        <p:cTn id="55" dur="5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22" presetClass="entr" presetSubtype="8"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wipe(left)">
                                      <p:cBhvr>
                                        <p:cTn id="59" dur="500"/>
                                        <p:tgtEl>
                                          <p:spTgt spid="15"/>
                                        </p:tgtEl>
                                      </p:cBhvr>
                                    </p:animEffect>
                                  </p:childTnLst>
                                </p:cTn>
                              </p:par>
                            </p:childTnLst>
                          </p:cTn>
                        </p:par>
                        <p:par>
                          <p:cTn id="60" fill="hold">
                            <p:stCondLst>
                              <p:cond delay="5500"/>
                            </p:stCondLst>
                            <p:childTnLst>
                              <p:par>
                                <p:cTn id="61" presetID="47" presetClass="entr" presetSubtype="0" fill="hold" grpId="0" nodeType="after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fade">
                                      <p:cBhvr>
                                        <p:cTn id="63" dur="350"/>
                                        <p:tgtEl>
                                          <p:spTgt spid="19"/>
                                        </p:tgtEl>
                                      </p:cBhvr>
                                    </p:animEffect>
                                    <p:anim calcmode="lin" valueType="num">
                                      <p:cBhvr>
                                        <p:cTn id="64" dur="350" fill="hold"/>
                                        <p:tgtEl>
                                          <p:spTgt spid="19"/>
                                        </p:tgtEl>
                                        <p:attrNameLst>
                                          <p:attrName>ppt_x</p:attrName>
                                        </p:attrNameLst>
                                      </p:cBhvr>
                                      <p:tavLst>
                                        <p:tav tm="0">
                                          <p:val>
                                            <p:strVal val="#ppt_x"/>
                                          </p:val>
                                        </p:tav>
                                        <p:tav tm="100000">
                                          <p:val>
                                            <p:strVal val="#ppt_x"/>
                                          </p:val>
                                        </p:tav>
                                      </p:tavLst>
                                    </p:anim>
                                    <p:anim calcmode="lin" valueType="num">
                                      <p:cBhvr>
                                        <p:cTn id="65" dur="350" fill="hold"/>
                                        <p:tgtEl>
                                          <p:spTgt spid="19"/>
                                        </p:tgtEl>
                                        <p:attrNameLst>
                                          <p:attrName>ppt_y</p:attrName>
                                        </p:attrNameLst>
                                      </p:cBhvr>
                                      <p:tavLst>
                                        <p:tav tm="0">
                                          <p:val>
                                            <p:strVal val="#ppt_y-.1"/>
                                          </p:val>
                                        </p:tav>
                                        <p:tav tm="100000">
                                          <p:val>
                                            <p:strVal val="#ppt_y"/>
                                          </p:val>
                                        </p:tav>
                                      </p:tavLst>
                                    </p:anim>
                                  </p:childTnLst>
                                </p:cTn>
                              </p:par>
                            </p:childTnLst>
                          </p:cTn>
                        </p:par>
                        <p:par>
                          <p:cTn id="66" fill="hold">
                            <p:stCondLst>
                              <p:cond delay="6000"/>
                            </p:stCondLst>
                            <p:childTnLst>
                              <p:par>
                                <p:cTn id="67" presetID="22" presetClass="entr" presetSubtype="8"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left)">
                                      <p:cBhvr>
                                        <p:cTn id="69" dur="500"/>
                                        <p:tgtEl>
                                          <p:spTgt spid="23"/>
                                        </p:tgtEl>
                                      </p:cBhvr>
                                    </p:animEffect>
                                  </p:childTnLst>
                                </p:cTn>
                              </p:par>
                            </p:childTnLst>
                          </p:cTn>
                        </p:par>
                        <p:par>
                          <p:cTn id="70" fill="hold">
                            <p:stCondLst>
                              <p:cond delay="6500"/>
                            </p:stCondLst>
                            <p:childTnLst>
                              <p:par>
                                <p:cTn id="71" presetID="22" presetClass="entr" presetSubtype="8" fill="hold" grpId="0" nodeType="afterEffect">
                                  <p:stCondLst>
                                    <p:cond delay="0"/>
                                  </p:stCondLst>
                                  <p:childTnLst>
                                    <p:set>
                                      <p:cBhvr>
                                        <p:cTn id="72" dur="1" fill="hold">
                                          <p:stCondLst>
                                            <p:cond delay="0"/>
                                          </p:stCondLst>
                                        </p:cTn>
                                        <p:tgtEl>
                                          <p:spTgt spid="16"/>
                                        </p:tgtEl>
                                        <p:attrNameLst>
                                          <p:attrName>style.visibility</p:attrName>
                                        </p:attrNameLst>
                                      </p:cBhvr>
                                      <p:to>
                                        <p:strVal val="visible"/>
                                      </p:to>
                                    </p:set>
                                    <p:animEffect transition="in" filter="wipe(left)">
                                      <p:cBhvr>
                                        <p:cTn id="73" dur="500"/>
                                        <p:tgtEl>
                                          <p:spTgt spid="16"/>
                                        </p:tgtEl>
                                      </p:cBhvr>
                                    </p:animEffect>
                                  </p:childTnLst>
                                </p:cTn>
                              </p:par>
                            </p:childTnLst>
                          </p:cTn>
                        </p:par>
                        <p:par>
                          <p:cTn id="74" fill="hold">
                            <p:stCondLst>
                              <p:cond delay="7000"/>
                            </p:stCondLst>
                            <p:childTnLst>
                              <p:par>
                                <p:cTn id="75" presetID="47" presetClass="entr" presetSubtype="0" fill="hold" grpId="0" nodeType="afterEffect">
                                  <p:stCondLst>
                                    <p:cond delay="0"/>
                                  </p:stCondLst>
                                  <p:childTnLst>
                                    <p:set>
                                      <p:cBhvr>
                                        <p:cTn id="76" dur="1" fill="hold">
                                          <p:stCondLst>
                                            <p:cond delay="0"/>
                                          </p:stCondLst>
                                        </p:cTn>
                                        <p:tgtEl>
                                          <p:spTgt spid="20"/>
                                        </p:tgtEl>
                                        <p:attrNameLst>
                                          <p:attrName>style.visibility</p:attrName>
                                        </p:attrNameLst>
                                      </p:cBhvr>
                                      <p:to>
                                        <p:strVal val="visible"/>
                                      </p:to>
                                    </p:set>
                                    <p:animEffect transition="in" filter="fade">
                                      <p:cBhvr>
                                        <p:cTn id="77" dur="350"/>
                                        <p:tgtEl>
                                          <p:spTgt spid="20"/>
                                        </p:tgtEl>
                                      </p:cBhvr>
                                    </p:animEffect>
                                    <p:anim calcmode="lin" valueType="num">
                                      <p:cBhvr>
                                        <p:cTn id="78" dur="350" fill="hold"/>
                                        <p:tgtEl>
                                          <p:spTgt spid="20"/>
                                        </p:tgtEl>
                                        <p:attrNameLst>
                                          <p:attrName>ppt_x</p:attrName>
                                        </p:attrNameLst>
                                      </p:cBhvr>
                                      <p:tavLst>
                                        <p:tav tm="0">
                                          <p:val>
                                            <p:strVal val="#ppt_x"/>
                                          </p:val>
                                        </p:tav>
                                        <p:tav tm="100000">
                                          <p:val>
                                            <p:strVal val="#ppt_x"/>
                                          </p:val>
                                        </p:tav>
                                      </p:tavLst>
                                    </p:anim>
                                    <p:anim calcmode="lin" valueType="num">
                                      <p:cBhvr>
                                        <p:cTn id="79" dur="350" fill="hold"/>
                                        <p:tgtEl>
                                          <p:spTgt spid="20"/>
                                        </p:tgtEl>
                                        <p:attrNameLst>
                                          <p:attrName>ppt_y</p:attrName>
                                        </p:attrNameLst>
                                      </p:cBhvr>
                                      <p:tavLst>
                                        <p:tav tm="0">
                                          <p:val>
                                            <p:strVal val="#ppt_y-.1"/>
                                          </p:val>
                                        </p:tav>
                                        <p:tav tm="100000">
                                          <p:val>
                                            <p:strVal val="#ppt_y"/>
                                          </p:val>
                                        </p:tav>
                                      </p:tavLst>
                                    </p:anim>
                                  </p:childTnLst>
                                </p:cTn>
                              </p:par>
                            </p:childTnLst>
                          </p:cTn>
                        </p:par>
                        <p:par>
                          <p:cTn id="80" fill="hold">
                            <p:stCondLst>
                              <p:cond delay="7500"/>
                            </p:stCondLst>
                            <p:childTnLst>
                              <p:par>
                                <p:cTn id="81" presetID="2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wipe(left)">
                                      <p:cBhvr>
                                        <p:cTn id="8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6" grpId="0"/>
      <p:bldP spid="17" grpId="0"/>
      <p:bldP spid="18" grpId="0"/>
      <p:bldP spid="19" grpId="0"/>
      <p:bldP spid="20" grpId="0"/>
      <p:bldP spid="21" grpId="0"/>
      <p:bldP spid="22" grpId="0"/>
      <p:bldP spid="23" grpId="0"/>
      <p:bldP spid="2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98" name="组合 79"/>
          <p:cNvGrpSpPr/>
          <p:nvPr/>
        </p:nvGrpSpPr>
        <p:grpSpPr bwMode="auto">
          <a:xfrm>
            <a:off x="4291013" y="1643063"/>
            <a:ext cx="3565525" cy="3571875"/>
            <a:chOff x="6379729" y="2488774"/>
            <a:chExt cx="2513016" cy="2513016"/>
          </a:xfrm>
        </p:grpSpPr>
        <p:sp>
          <p:nvSpPr>
            <p:cNvPr id="3"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eaLnBrk="1" hangingPunct="1">
                <a:defRPr/>
              </a:pPr>
              <a:endParaRPr lang="zh-CN" altLang="en-US" kern="0">
                <a:solidFill>
                  <a:srgbClr val="FFFFFF"/>
                </a:solidFill>
                <a:latin typeface="Arial" panose="020B0604020202020204"/>
                <a:ea typeface="宋体" panose="02010600030101010101" pitchFamily="2" charset="-122"/>
              </a:endParaRPr>
            </a:p>
          </p:txBody>
        </p:sp>
        <p:sp>
          <p:nvSpPr>
            <p:cNvPr id="4" name="任意多边形 83"/>
            <p:cNvSpPr/>
            <p:nvPr/>
          </p:nvSpPr>
          <p:spPr>
            <a:xfrm rot="16377237">
              <a:off x="6409518" y="2506880"/>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endParaRPr lang="zh-CN" altLang="en-US" kern="0" smtClean="0">
                <a:solidFill>
                  <a:srgbClr val="FFFFFF"/>
                </a:solidFill>
              </a:endParaRPr>
            </a:p>
          </p:txBody>
        </p:sp>
      </p:grpSp>
      <p:sp>
        <p:nvSpPr>
          <p:cNvPr id="5" name="等腰三角形 31"/>
          <p:cNvSpPr/>
          <p:nvPr/>
        </p:nvSpPr>
        <p:spPr>
          <a:xfrm>
            <a:off x="6935788" y="633413"/>
            <a:ext cx="1000125" cy="1071562"/>
          </a:xfrm>
          <a:custGeom>
            <a:avLst/>
            <a:gdLst>
              <a:gd name="connsiteX0" fmla="*/ 0 w 1243044"/>
              <a:gd name="connsiteY0" fmla="*/ 1071590 h 1071590"/>
              <a:gd name="connsiteX1" fmla="*/ 621522 w 1243044"/>
              <a:gd name="connsiteY1" fmla="*/ 0 h 1071590"/>
              <a:gd name="connsiteX2" fmla="*/ 1243044 w 1243044"/>
              <a:gd name="connsiteY2" fmla="*/ 1071590 h 1071590"/>
              <a:gd name="connsiteX3" fmla="*/ 0 w 1243044"/>
              <a:gd name="connsiteY3" fmla="*/ 1071590 h 1071590"/>
              <a:gd name="connsiteX0-1" fmla="*/ 0 w 999976"/>
              <a:gd name="connsiteY0-2" fmla="*/ 1071590 h 1071590"/>
              <a:gd name="connsiteX1-3" fmla="*/ 621522 w 999976"/>
              <a:gd name="connsiteY1-4" fmla="*/ 0 h 1071590"/>
              <a:gd name="connsiteX2-5" fmla="*/ 999976 w 999976"/>
              <a:gd name="connsiteY2-6" fmla="*/ 492856 h 1071590"/>
              <a:gd name="connsiteX3-7" fmla="*/ 0 w 999976"/>
              <a:gd name="connsiteY3-8" fmla="*/ 1071590 h 1071590"/>
            </a:gdLst>
            <a:ahLst/>
            <a:cxnLst>
              <a:cxn ang="0">
                <a:pos x="connsiteX0-1" y="connsiteY0-2"/>
              </a:cxn>
              <a:cxn ang="0">
                <a:pos x="connsiteX1-3" y="connsiteY1-4"/>
              </a:cxn>
              <a:cxn ang="0">
                <a:pos x="connsiteX2-5" y="connsiteY2-6"/>
              </a:cxn>
              <a:cxn ang="0">
                <a:pos x="connsiteX3-7" y="connsiteY3-8"/>
              </a:cxn>
            </a:cxnLst>
            <a:rect l="l" t="t" r="r" b="b"/>
            <a:pathLst>
              <a:path w="999976" h="1071590">
                <a:moveTo>
                  <a:pt x="0" y="1071590"/>
                </a:moveTo>
                <a:lnTo>
                  <a:pt x="621522" y="0"/>
                </a:lnTo>
                <a:lnTo>
                  <a:pt x="999976" y="492856"/>
                </a:lnTo>
                <a:lnTo>
                  <a:pt x="0" y="107159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6" name="等腰三角形 31"/>
          <p:cNvSpPr/>
          <p:nvPr/>
        </p:nvSpPr>
        <p:spPr>
          <a:xfrm rot="962341">
            <a:off x="7113588" y="1404938"/>
            <a:ext cx="777875" cy="461962"/>
          </a:xfrm>
          <a:custGeom>
            <a:avLst/>
            <a:gdLst>
              <a:gd name="connsiteX0" fmla="*/ 0 w 1243044"/>
              <a:gd name="connsiteY0" fmla="*/ 1071590 h 1071590"/>
              <a:gd name="connsiteX1" fmla="*/ 621522 w 1243044"/>
              <a:gd name="connsiteY1" fmla="*/ 0 h 1071590"/>
              <a:gd name="connsiteX2" fmla="*/ 1243044 w 1243044"/>
              <a:gd name="connsiteY2" fmla="*/ 1071590 h 1071590"/>
              <a:gd name="connsiteX3" fmla="*/ 0 w 1243044"/>
              <a:gd name="connsiteY3" fmla="*/ 1071590 h 1071590"/>
              <a:gd name="connsiteX0-1" fmla="*/ 0 w 999976"/>
              <a:gd name="connsiteY0-2" fmla="*/ 1071590 h 1071590"/>
              <a:gd name="connsiteX1-3" fmla="*/ 621522 w 999976"/>
              <a:gd name="connsiteY1-4" fmla="*/ 0 h 1071590"/>
              <a:gd name="connsiteX2-5" fmla="*/ 999976 w 999976"/>
              <a:gd name="connsiteY2-6" fmla="*/ 492856 h 1071590"/>
              <a:gd name="connsiteX3-7" fmla="*/ 0 w 999976"/>
              <a:gd name="connsiteY3-8" fmla="*/ 1071590 h 1071590"/>
              <a:gd name="connsiteX0-9" fmla="*/ 0 w 1092640"/>
              <a:gd name="connsiteY0-10" fmla="*/ 1071590 h 1071590"/>
              <a:gd name="connsiteX1-11" fmla="*/ 621522 w 1092640"/>
              <a:gd name="connsiteY1-12" fmla="*/ 0 h 1071590"/>
              <a:gd name="connsiteX2-13" fmla="*/ 1092640 w 1092640"/>
              <a:gd name="connsiteY2-14" fmla="*/ 799396 h 1071590"/>
              <a:gd name="connsiteX3-15" fmla="*/ 0 w 1092640"/>
              <a:gd name="connsiteY3-16" fmla="*/ 1071590 h 1071590"/>
              <a:gd name="connsiteX0-17" fmla="*/ 0 w 1092640"/>
              <a:gd name="connsiteY0-18" fmla="*/ 791871 h 791871"/>
              <a:gd name="connsiteX1-19" fmla="*/ 744852 w 1092640"/>
              <a:gd name="connsiteY1-20" fmla="*/ -1 h 791871"/>
              <a:gd name="connsiteX2-21" fmla="*/ 1092640 w 1092640"/>
              <a:gd name="connsiteY2-22" fmla="*/ 519677 h 791871"/>
              <a:gd name="connsiteX3-23" fmla="*/ 0 w 1092640"/>
              <a:gd name="connsiteY3-24" fmla="*/ 791871 h 791871"/>
              <a:gd name="connsiteX0-25" fmla="*/ 1 w 1254028"/>
              <a:gd name="connsiteY0-26" fmla="*/ 706936 h 706935"/>
              <a:gd name="connsiteX1-27" fmla="*/ 906240 w 1254028"/>
              <a:gd name="connsiteY1-28" fmla="*/ 1 h 706935"/>
              <a:gd name="connsiteX2-29" fmla="*/ 1254028 w 1254028"/>
              <a:gd name="connsiteY2-30" fmla="*/ 519679 h 706935"/>
              <a:gd name="connsiteX3-31" fmla="*/ 1 w 1254028"/>
              <a:gd name="connsiteY3-32" fmla="*/ 706936 h 706935"/>
            </a:gdLst>
            <a:ahLst/>
            <a:cxnLst>
              <a:cxn ang="0">
                <a:pos x="connsiteX0-1" y="connsiteY0-2"/>
              </a:cxn>
              <a:cxn ang="0">
                <a:pos x="connsiteX1-3" y="connsiteY1-4"/>
              </a:cxn>
              <a:cxn ang="0">
                <a:pos x="connsiteX2-5" y="connsiteY2-6"/>
              </a:cxn>
              <a:cxn ang="0">
                <a:pos x="connsiteX3-7" y="connsiteY3-8"/>
              </a:cxn>
            </a:cxnLst>
            <a:rect l="l" t="t" r="r" b="b"/>
            <a:pathLst>
              <a:path w="1254028" h="706935">
                <a:moveTo>
                  <a:pt x="1" y="706936"/>
                </a:moveTo>
                <a:lnTo>
                  <a:pt x="906240" y="1"/>
                </a:lnTo>
                <a:lnTo>
                  <a:pt x="1254028" y="519679"/>
                </a:lnTo>
                <a:lnTo>
                  <a:pt x="1" y="706936"/>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7" name="等腰三角形 31"/>
          <p:cNvSpPr/>
          <p:nvPr/>
        </p:nvSpPr>
        <p:spPr>
          <a:xfrm rot="962341">
            <a:off x="6659563" y="1139825"/>
            <a:ext cx="339725" cy="501650"/>
          </a:xfrm>
          <a:custGeom>
            <a:avLst/>
            <a:gdLst>
              <a:gd name="connsiteX0" fmla="*/ 0 w 1243044"/>
              <a:gd name="connsiteY0" fmla="*/ 1071590 h 1071590"/>
              <a:gd name="connsiteX1" fmla="*/ 621522 w 1243044"/>
              <a:gd name="connsiteY1" fmla="*/ 0 h 1071590"/>
              <a:gd name="connsiteX2" fmla="*/ 1243044 w 1243044"/>
              <a:gd name="connsiteY2" fmla="*/ 1071590 h 1071590"/>
              <a:gd name="connsiteX3" fmla="*/ 0 w 1243044"/>
              <a:gd name="connsiteY3" fmla="*/ 1071590 h 1071590"/>
              <a:gd name="connsiteX0-1" fmla="*/ 0 w 999976"/>
              <a:gd name="connsiteY0-2" fmla="*/ 1071590 h 1071590"/>
              <a:gd name="connsiteX1-3" fmla="*/ 621522 w 999976"/>
              <a:gd name="connsiteY1-4" fmla="*/ 0 h 1071590"/>
              <a:gd name="connsiteX2-5" fmla="*/ 999976 w 999976"/>
              <a:gd name="connsiteY2-6" fmla="*/ 492856 h 1071590"/>
              <a:gd name="connsiteX3-7" fmla="*/ 0 w 999976"/>
              <a:gd name="connsiteY3-8" fmla="*/ 1071590 h 1071590"/>
              <a:gd name="connsiteX0-9" fmla="*/ 0 w 1092640"/>
              <a:gd name="connsiteY0-10" fmla="*/ 1071590 h 1071590"/>
              <a:gd name="connsiteX1-11" fmla="*/ 621522 w 1092640"/>
              <a:gd name="connsiteY1-12" fmla="*/ 0 h 1071590"/>
              <a:gd name="connsiteX2-13" fmla="*/ 1092640 w 1092640"/>
              <a:gd name="connsiteY2-14" fmla="*/ 799396 h 1071590"/>
              <a:gd name="connsiteX3-15" fmla="*/ 0 w 1092640"/>
              <a:gd name="connsiteY3-16" fmla="*/ 1071590 h 1071590"/>
              <a:gd name="connsiteX0-17" fmla="*/ 0 w 1092640"/>
              <a:gd name="connsiteY0-18" fmla="*/ 791871 h 791871"/>
              <a:gd name="connsiteX1-19" fmla="*/ 744852 w 1092640"/>
              <a:gd name="connsiteY1-20" fmla="*/ -1 h 791871"/>
              <a:gd name="connsiteX2-21" fmla="*/ 1092640 w 1092640"/>
              <a:gd name="connsiteY2-22" fmla="*/ 519677 h 791871"/>
              <a:gd name="connsiteX3-23" fmla="*/ 0 w 1092640"/>
              <a:gd name="connsiteY3-24" fmla="*/ 791871 h 791871"/>
              <a:gd name="connsiteX0-25" fmla="*/ 1 w 1254028"/>
              <a:gd name="connsiteY0-26" fmla="*/ 706936 h 706935"/>
              <a:gd name="connsiteX1-27" fmla="*/ 906240 w 1254028"/>
              <a:gd name="connsiteY1-28" fmla="*/ 1 h 706935"/>
              <a:gd name="connsiteX2-29" fmla="*/ 1254028 w 1254028"/>
              <a:gd name="connsiteY2-30" fmla="*/ 519679 h 706935"/>
              <a:gd name="connsiteX3-31" fmla="*/ 1 w 1254028"/>
              <a:gd name="connsiteY3-32" fmla="*/ 706936 h 706935"/>
              <a:gd name="connsiteX0-33" fmla="*/ 1 w 752066"/>
              <a:gd name="connsiteY0-34" fmla="*/ 1016374 h 1016375"/>
              <a:gd name="connsiteX1-35" fmla="*/ 404278 w 752066"/>
              <a:gd name="connsiteY1-36" fmla="*/ -1 h 1016375"/>
              <a:gd name="connsiteX2-37" fmla="*/ 752066 w 752066"/>
              <a:gd name="connsiteY2-38" fmla="*/ 519677 h 1016375"/>
              <a:gd name="connsiteX3-39" fmla="*/ 1 w 752066"/>
              <a:gd name="connsiteY3-40" fmla="*/ 1016374 h 1016375"/>
              <a:gd name="connsiteX0-41" fmla="*/ 56784 w 808849"/>
              <a:gd name="connsiteY0-42" fmla="*/ 1055400 h 1055399"/>
              <a:gd name="connsiteX1-43" fmla="*/ 0 w 808849"/>
              <a:gd name="connsiteY1-44" fmla="*/ 1 h 1055399"/>
              <a:gd name="connsiteX2-45" fmla="*/ 808849 w 808849"/>
              <a:gd name="connsiteY2-46" fmla="*/ 558703 h 1055399"/>
              <a:gd name="connsiteX3-47" fmla="*/ 56784 w 808849"/>
              <a:gd name="connsiteY3-48" fmla="*/ 1055400 h 1055399"/>
              <a:gd name="connsiteX0-49" fmla="*/ 56784 w 400017"/>
              <a:gd name="connsiteY0-50" fmla="*/ 1055398 h 1055399"/>
              <a:gd name="connsiteX1-51" fmla="*/ 0 w 400017"/>
              <a:gd name="connsiteY1-52" fmla="*/ -1 h 1055399"/>
              <a:gd name="connsiteX2-53" fmla="*/ 400017 w 400017"/>
              <a:gd name="connsiteY2-54" fmla="*/ 320903 h 1055399"/>
              <a:gd name="connsiteX3-55" fmla="*/ 56784 w 400017"/>
              <a:gd name="connsiteY3-56" fmla="*/ 1055398 h 1055399"/>
              <a:gd name="connsiteX0-57" fmla="*/ 468575 w 811808"/>
              <a:gd name="connsiteY0-58" fmla="*/ 734495 h 734494"/>
              <a:gd name="connsiteX1-59" fmla="*/ 0 w 811808"/>
              <a:gd name="connsiteY1-60" fmla="*/ 73278 h 734494"/>
              <a:gd name="connsiteX2-61" fmla="*/ 811808 w 811808"/>
              <a:gd name="connsiteY2-62" fmla="*/ 0 h 734494"/>
              <a:gd name="connsiteX3-63" fmla="*/ 468575 w 811808"/>
              <a:gd name="connsiteY3-64" fmla="*/ 734495 h 734494"/>
              <a:gd name="connsiteX0-65" fmla="*/ 468575 w 546206"/>
              <a:gd name="connsiteY0-66" fmla="*/ 768694 h 768694"/>
              <a:gd name="connsiteX1-67" fmla="*/ 0 w 546206"/>
              <a:gd name="connsiteY1-68" fmla="*/ 107477 h 768694"/>
              <a:gd name="connsiteX2-69" fmla="*/ 546206 w 546206"/>
              <a:gd name="connsiteY2-70" fmla="*/ 0 h 768694"/>
              <a:gd name="connsiteX3-71" fmla="*/ 468575 w 546206"/>
              <a:gd name="connsiteY3-72" fmla="*/ 768694 h 768694"/>
            </a:gdLst>
            <a:ahLst/>
            <a:cxnLst>
              <a:cxn ang="0">
                <a:pos x="connsiteX0-1" y="connsiteY0-2"/>
              </a:cxn>
              <a:cxn ang="0">
                <a:pos x="connsiteX1-3" y="connsiteY1-4"/>
              </a:cxn>
              <a:cxn ang="0">
                <a:pos x="connsiteX2-5" y="connsiteY2-6"/>
              </a:cxn>
              <a:cxn ang="0">
                <a:pos x="connsiteX3-7" y="connsiteY3-8"/>
              </a:cxn>
            </a:cxnLst>
            <a:rect l="l" t="t" r="r" b="b"/>
            <a:pathLst>
              <a:path w="546206" h="768694">
                <a:moveTo>
                  <a:pt x="468575" y="768694"/>
                </a:moveTo>
                <a:lnTo>
                  <a:pt x="0" y="107477"/>
                </a:lnTo>
                <a:lnTo>
                  <a:pt x="546206" y="0"/>
                </a:lnTo>
                <a:lnTo>
                  <a:pt x="468575" y="768694"/>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4102" name="组合 79"/>
          <p:cNvGrpSpPr/>
          <p:nvPr/>
        </p:nvGrpSpPr>
        <p:grpSpPr bwMode="auto">
          <a:xfrm>
            <a:off x="3116263" y="2047875"/>
            <a:ext cx="1163637" cy="1165225"/>
            <a:chOff x="6379729" y="2488774"/>
            <a:chExt cx="2513016" cy="2513016"/>
          </a:xfrm>
        </p:grpSpPr>
        <p:sp>
          <p:nvSpPr>
            <p:cNvPr id="9"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eaLnBrk="1" hangingPunct="1">
                <a:defRPr/>
              </a:pPr>
              <a:endParaRPr lang="zh-CN" altLang="en-US" kern="0">
                <a:solidFill>
                  <a:srgbClr val="FFFFFF"/>
                </a:solidFill>
                <a:latin typeface="Arial" panose="020B0604020202020204"/>
                <a:ea typeface="宋体" panose="02010600030101010101" pitchFamily="2" charset="-122"/>
              </a:endParaRPr>
            </a:p>
          </p:txBody>
        </p:sp>
        <p:sp>
          <p:nvSpPr>
            <p:cNvPr id="10" name="任意多边形 83"/>
            <p:cNvSpPr/>
            <p:nvPr/>
          </p:nvSpPr>
          <p:spPr>
            <a:xfrm rot="16377237">
              <a:off x="6409518" y="2506880"/>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endParaRPr lang="zh-CN" altLang="en-US" kern="0" dirty="0" smtClean="0">
                <a:solidFill>
                  <a:srgbClr val="FFFFFF"/>
                </a:solidFill>
              </a:endParaRPr>
            </a:p>
          </p:txBody>
        </p:sp>
      </p:grpSp>
      <p:grpSp>
        <p:nvGrpSpPr>
          <p:cNvPr id="4103" name="组合 79"/>
          <p:cNvGrpSpPr/>
          <p:nvPr/>
        </p:nvGrpSpPr>
        <p:grpSpPr bwMode="auto">
          <a:xfrm>
            <a:off x="3116263" y="3967163"/>
            <a:ext cx="1163637" cy="1166812"/>
            <a:chOff x="6379729" y="2488774"/>
            <a:chExt cx="2513016" cy="2513016"/>
          </a:xfrm>
        </p:grpSpPr>
        <p:sp>
          <p:nvSpPr>
            <p:cNvPr id="12" name="任意多边形 82"/>
            <p:cNvSpPr/>
            <p:nvPr/>
          </p:nvSpPr>
          <p:spPr>
            <a:xfrm rot="3738964">
              <a:off x="6379730" y="2488773"/>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eaLnBrk="1" hangingPunct="1">
                <a:defRPr/>
              </a:pPr>
              <a:endParaRPr lang="zh-CN" altLang="en-US" kern="0">
                <a:solidFill>
                  <a:srgbClr val="FFFFFF"/>
                </a:solidFill>
                <a:latin typeface="Arial" panose="020B0604020202020204"/>
                <a:ea typeface="宋体" panose="02010600030101010101" pitchFamily="2" charset="-122"/>
              </a:endParaRPr>
            </a:p>
          </p:txBody>
        </p:sp>
        <p:sp>
          <p:nvSpPr>
            <p:cNvPr id="13" name="任意多边形 83"/>
            <p:cNvSpPr/>
            <p:nvPr/>
          </p:nvSpPr>
          <p:spPr>
            <a:xfrm rot="16377237">
              <a:off x="6409518" y="2506880"/>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endParaRPr lang="zh-CN" altLang="en-US" kern="0" smtClean="0">
                <a:solidFill>
                  <a:srgbClr val="FFFFFF"/>
                </a:solidFill>
              </a:endParaRPr>
            </a:p>
          </p:txBody>
        </p:sp>
      </p:grpSp>
      <p:grpSp>
        <p:nvGrpSpPr>
          <p:cNvPr id="4104" name="组合 79"/>
          <p:cNvGrpSpPr/>
          <p:nvPr/>
        </p:nvGrpSpPr>
        <p:grpSpPr bwMode="auto">
          <a:xfrm>
            <a:off x="7912100" y="2047875"/>
            <a:ext cx="1163638" cy="1165225"/>
            <a:chOff x="6379729" y="2488774"/>
            <a:chExt cx="2513016" cy="2513016"/>
          </a:xfrm>
        </p:grpSpPr>
        <p:sp>
          <p:nvSpPr>
            <p:cNvPr id="15" name="任意多边形 82"/>
            <p:cNvSpPr/>
            <p:nvPr/>
          </p:nvSpPr>
          <p:spPr>
            <a:xfrm rot="3738964">
              <a:off x="6379728" y="2488775"/>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eaLnBrk="1" hangingPunct="1">
                <a:defRPr/>
              </a:pPr>
              <a:endParaRPr lang="zh-CN" altLang="en-US" kern="0">
                <a:solidFill>
                  <a:srgbClr val="FFFFFF"/>
                </a:solidFill>
                <a:latin typeface="Arial" panose="020B0604020202020204"/>
                <a:ea typeface="宋体" panose="02010600030101010101" pitchFamily="2" charset="-122"/>
              </a:endParaRPr>
            </a:p>
          </p:txBody>
        </p:sp>
        <p:sp>
          <p:nvSpPr>
            <p:cNvPr id="16" name="任意多边形 83"/>
            <p:cNvSpPr/>
            <p:nvPr/>
          </p:nvSpPr>
          <p:spPr>
            <a:xfrm rot="16377237">
              <a:off x="6409518" y="2506880"/>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endParaRPr lang="zh-CN" altLang="en-US" kern="0" smtClean="0">
                <a:solidFill>
                  <a:srgbClr val="FFFFFF"/>
                </a:solidFill>
              </a:endParaRPr>
            </a:p>
          </p:txBody>
        </p:sp>
      </p:grpSp>
      <p:grpSp>
        <p:nvGrpSpPr>
          <p:cNvPr id="4105" name="组合 79"/>
          <p:cNvGrpSpPr/>
          <p:nvPr/>
        </p:nvGrpSpPr>
        <p:grpSpPr bwMode="auto">
          <a:xfrm>
            <a:off x="7912100" y="3967163"/>
            <a:ext cx="1163638" cy="1166812"/>
            <a:chOff x="6379729" y="2488774"/>
            <a:chExt cx="2513016" cy="2513016"/>
          </a:xfrm>
        </p:grpSpPr>
        <p:sp>
          <p:nvSpPr>
            <p:cNvPr id="18"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eaLnBrk="1" hangingPunct="1">
                <a:defRPr/>
              </a:pPr>
              <a:endParaRPr lang="zh-CN" altLang="en-US" kern="0">
                <a:solidFill>
                  <a:srgbClr val="FFFFFF"/>
                </a:solidFill>
                <a:latin typeface="Arial" panose="020B0604020202020204"/>
                <a:ea typeface="宋体" panose="02010600030101010101" pitchFamily="2" charset="-122"/>
              </a:endParaRPr>
            </a:p>
          </p:txBody>
        </p:sp>
        <p:sp>
          <p:nvSpPr>
            <p:cNvPr id="19" name="任意多边形 83"/>
            <p:cNvSpPr/>
            <p:nvPr/>
          </p:nvSpPr>
          <p:spPr>
            <a:xfrm rot="16377237">
              <a:off x="6409518" y="2506880"/>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endParaRPr lang="zh-CN" altLang="en-US" kern="0" smtClean="0">
                <a:solidFill>
                  <a:srgbClr val="FFFFFF"/>
                </a:solidFill>
              </a:endParaRPr>
            </a:p>
          </p:txBody>
        </p:sp>
      </p:grpSp>
      <p:sp>
        <p:nvSpPr>
          <p:cNvPr id="4106" name="文本框 20"/>
          <p:cNvSpPr txBox="1">
            <a:spLocks noChangeArrowheads="1"/>
          </p:cNvSpPr>
          <p:nvPr/>
        </p:nvSpPr>
        <p:spPr bwMode="auto">
          <a:xfrm>
            <a:off x="4605338" y="3117850"/>
            <a:ext cx="29813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微软雅黑" panose="020B0503020204020204" pitchFamily="34" charset="-122"/>
                <a:ea typeface="微软雅黑" panose="020B0503020204020204" pitchFamily="34" charset="-122"/>
              </a:defRPr>
            </a:lvl1pPr>
            <a:lvl2pPr marL="742950" indent="-285750">
              <a:defRPr>
                <a:solidFill>
                  <a:schemeClr val="tx1"/>
                </a:solidFill>
                <a:latin typeface="微软雅黑" panose="020B0503020204020204" pitchFamily="34" charset="-122"/>
                <a:ea typeface="微软雅黑" panose="020B0503020204020204" pitchFamily="34" charset="-122"/>
              </a:defRPr>
            </a:lvl2pPr>
            <a:lvl3pPr marL="1143000" indent="-228600">
              <a:defRPr>
                <a:solidFill>
                  <a:schemeClr val="tx1"/>
                </a:solidFill>
                <a:latin typeface="微软雅黑" panose="020B0503020204020204" pitchFamily="34" charset="-122"/>
                <a:ea typeface="微软雅黑" panose="020B0503020204020204" pitchFamily="34" charset="-122"/>
              </a:defRPr>
            </a:lvl3pPr>
            <a:lvl4pPr marL="1600200" indent="-228600">
              <a:defRPr>
                <a:solidFill>
                  <a:schemeClr val="tx1"/>
                </a:solidFill>
                <a:latin typeface="微软雅黑" panose="020B0503020204020204" pitchFamily="34" charset="-122"/>
                <a:ea typeface="微软雅黑" panose="020B0503020204020204" pitchFamily="34" charset="-122"/>
              </a:defRPr>
            </a:lvl4pPr>
            <a:lvl5pPr marL="2057400" indent="-228600">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9pPr>
          </a:lstStyle>
          <a:p>
            <a:pPr algn="ctr" eaLnBrk="1" hangingPunct="1"/>
            <a:r>
              <a:rPr lang="en-US" altLang="zh-CN" sz="3600" b="1">
                <a:solidFill>
                  <a:schemeClr val="accent1"/>
                </a:solidFill>
              </a:rPr>
              <a:t>CONTENTS</a:t>
            </a:r>
            <a:endParaRPr lang="zh-CN" altLang="en-US" sz="3600" b="1">
              <a:solidFill>
                <a:schemeClr val="accent1"/>
              </a:solidFill>
            </a:endParaRPr>
          </a:p>
        </p:txBody>
      </p:sp>
      <p:sp>
        <p:nvSpPr>
          <p:cNvPr id="4107" name="文本框 21"/>
          <p:cNvSpPr txBox="1">
            <a:spLocks noChangeArrowheads="1"/>
          </p:cNvSpPr>
          <p:nvPr/>
        </p:nvSpPr>
        <p:spPr bwMode="auto">
          <a:xfrm>
            <a:off x="3100388" y="2325688"/>
            <a:ext cx="1208087"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微软雅黑" panose="020B0503020204020204" pitchFamily="34" charset="-122"/>
                <a:ea typeface="微软雅黑" panose="020B0503020204020204" pitchFamily="34" charset="-122"/>
              </a:defRPr>
            </a:lvl1pPr>
            <a:lvl2pPr marL="742950" indent="-285750">
              <a:defRPr>
                <a:solidFill>
                  <a:schemeClr val="tx1"/>
                </a:solidFill>
                <a:latin typeface="微软雅黑" panose="020B0503020204020204" pitchFamily="34" charset="-122"/>
                <a:ea typeface="微软雅黑" panose="020B0503020204020204" pitchFamily="34" charset="-122"/>
              </a:defRPr>
            </a:lvl2pPr>
            <a:lvl3pPr marL="1143000" indent="-228600">
              <a:defRPr>
                <a:solidFill>
                  <a:schemeClr val="tx1"/>
                </a:solidFill>
                <a:latin typeface="微软雅黑" panose="020B0503020204020204" pitchFamily="34" charset="-122"/>
                <a:ea typeface="微软雅黑" panose="020B0503020204020204" pitchFamily="34" charset="-122"/>
              </a:defRPr>
            </a:lvl3pPr>
            <a:lvl4pPr marL="1600200" indent="-228600">
              <a:defRPr>
                <a:solidFill>
                  <a:schemeClr val="tx1"/>
                </a:solidFill>
                <a:latin typeface="微软雅黑" panose="020B0503020204020204" pitchFamily="34" charset="-122"/>
                <a:ea typeface="微软雅黑" panose="020B0503020204020204" pitchFamily="34" charset="-122"/>
              </a:defRPr>
            </a:lvl4pPr>
            <a:lvl5pPr marL="2057400" indent="-228600">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9pPr>
          </a:lstStyle>
          <a:p>
            <a:pPr algn="ctr" eaLnBrk="1" hangingPunct="1"/>
            <a:r>
              <a:rPr lang="en-US" altLang="zh-CN" sz="3600" b="1">
                <a:solidFill>
                  <a:schemeClr val="accent1"/>
                </a:solidFill>
              </a:rPr>
              <a:t>1</a:t>
            </a:r>
            <a:endParaRPr lang="zh-CN" altLang="en-US" sz="3600" b="1">
              <a:solidFill>
                <a:schemeClr val="accent1"/>
              </a:solidFill>
            </a:endParaRPr>
          </a:p>
        </p:txBody>
      </p:sp>
      <p:sp>
        <p:nvSpPr>
          <p:cNvPr id="4108" name="文本框 22"/>
          <p:cNvSpPr txBox="1">
            <a:spLocks noChangeArrowheads="1"/>
          </p:cNvSpPr>
          <p:nvPr/>
        </p:nvSpPr>
        <p:spPr bwMode="auto">
          <a:xfrm>
            <a:off x="3100388" y="4276725"/>
            <a:ext cx="120808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微软雅黑" panose="020B0503020204020204" pitchFamily="34" charset="-122"/>
                <a:ea typeface="微软雅黑" panose="020B0503020204020204" pitchFamily="34" charset="-122"/>
              </a:defRPr>
            </a:lvl1pPr>
            <a:lvl2pPr marL="742950" indent="-285750">
              <a:defRPr>
                <a:solidFill>
                  <a:schemeClr val="tx1"/>
                </a:solidFill>
                <a:latin typeface="微软雅黑" panose="020B0503020204020204" pitchFamily="34" charset="-122"/>
                <a:ea typeface="微软雅黑" panose="020B0503020204020204" pitchFamily="34" charset="-122"/>
              </a:defRPr>
            </a:lvl2pPr>
            <a:lvl3pPr marL="1143000" indent="-228600">
              <a:defRPr>
                <a:solidFill>
                  <a:schemeClr val="tx1"/>
                </a:solidFill>
                <a:latin typeface="微软雅黑" panose="020B0503020204020204" pitchFamily="34" charset="-122"/>
                <a:ea typeface="微软雅黑" panose="020B0503020204020204" pitchFamily="34" charset="-122"/>
              </a:defRPr>
            </a:lvl3pPr>
            <a:lvl4pPr marL="1600200" indent="-228600">
              <a:defRPr>
                <a:solidFill>
                  <a:schemeClr val="tx1"/>
                </a:solidFill>
                <a:latin typeface="微软雅黑" panose="020B0503020204020204" pitchFamily="34" charset="-122"/>
                <a:ea typeface="微软雅黑" panose="020B0503020204020204" pitchFamily="34" charset="-122"/>
              </a:defRPr>
            </a:lvl4pPr>
            <a:lvl5pPr marL="2057400" indent="-228600">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9pPr>
          </a:lstStyle>
          <a:p>
            <a:pPr algn="ctr" eaLnBrk="1" hangingPunct="1"/>
            <a:r>
              <a:rPr lang="en-US" altLang="zh-CN" sz="3600" b="1">
                <a:solidFill>
                  <a:schemeClr val="accent1"/>
                </a:solidFill>
              </a:rPr>
              <a:t>3</a:t>
            </a:r>
            <a:endParaRPr lang="zh-CN" altLang="en-US" sz="3600" b="1">
              <a:solidFill>
                <a:schemeClr val="accent1"/>
              </a:solidFill>
            </a:endParaRPr>
          </a:p>
        </p:txBody>
      </p:sp>
      <p:sp>
        <p:nvSpPr>
          <p:cNvPr id="4109" name="文本框 23"/>
          <p:cNvSpPr txBox="1">
            <a:spLocks noChangeArrowheads="1"/>
          </p:cNvSpPr>
          <p:nvPr/>
        </p:nvSpPr>
        <p:spPr bwMode="auto">
          <a:xfrm>
            <a:off x="7927975" y="2325688"/>
            <a:ext cx="1208088"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微软雅黑" panose="020B0503020204020204" pitchFamily="34" charset="-122"/>
                <a:ea typeface="微软雅黑" panose="020B0503020204020204" pitchFamily="34" charset="-122"/>
              </a:defRPr>
            </a:lvl1pPr>
            <a:lvl2pPr marL="742950" indent="-285750">
              <a:defRPr>
                <a:solidFill>
                  <a:schemeClr val="tx1"/>
                </a:solidFill>
                <a:latin typeface="微软雅黑" panose="020B0503020204020204" pitchFamily="34" charset="-122"/>
                <a:ea typeface="微软雅黑" panose="020B0503020204020204" pitchFamily="34" charset="-122"/>
              </a:defRPr>
            </a:lvl2pPr>
            <a:lvl3pPr marL="1143000" indent="-228600">
              <a:defRPr>
                <a:solidFill>
                  <a:schemeClr val="tx1"/>
                </a:solidFill>
                <a:latin typeface="微软雅黑" panose="020B0503020204020204" pitchFamily="34" charset="-122"/>
                <a:ea typeface="微软雅黑" panose="020B0503020204020204" pitchFamily="34" charset="-122"/>
              </a:defRPr>
            </a:lvl3pPr>
            <a:lvl4pPr marL="1600200" indent="-228600">
              <a:defRPr>
                <a:solidFill>
                  <a:schemeClr val="tx1"/>
                </a:solidFill>
                <a:latin typeface="微软雅黑" panose="020B0503020204020204" pitchFamily="34" charset="-122"/>
                <a:ea typeface="微软雅黑" panose="020B0503020204020204" pitchFamily="34" charset="-122"/>
              </a:defRPr>
            </a:lvl4pPr>
            <a:lvl5pPr marL="2057400" indent="-228600">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9pPr>
          </a:lstStyle>
          <a:p>
            <a:pPr algn="ctr" eaLnBrk="1" hangingPunct="1"/>
            <a:r>
              <a:rPr lang="en-US" altLang="zh-CN" sz="3600" b="1">
                <a:solidFill>
                  <a:schemeClr val="accent1"/>
                </a:solidFill>
              </a:rPr>
              <a:t>2</a:t>
            </a:r>
            <a:endParaRPr lang="zh-CN" altLang="en-US" sz="3600" b="1">
              <a:solidFill>
                <a:schemeClr val="accent1"/>
              </a:solidFill>
            </a:endParaRPr>
          </a:p>
        </p:txBody>
      </p:sp>
      <p:sp>
        <p:nvSpPr>
          <p:cNvPr id="4110" name="文本框 24"/>
          <p:cNvSpPr txBox="1">
            <a:spLocks noChangeArrowheads="1"/>
          </p:cNvSpPr>
          <p:nvPr/>
        </p:nvSpPr>
        <p:spPr bwMode="auto">
          <a:xfrm>
            <a:off x="7927975" y="4276725"/>
            <a:ext cx="120808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微软雅黑" panose="020B0503020204020204" pitchFamily="34" charset="-122"/>
                <a:ea typeface="微软雅黑" panose="020B0503020204020204" pitchFamily="34" charset="-122"/>
              </a:defRPr>
            </a:lvl1pPr>
            <a:lvl2pPr marL="742950" indent="-285750">
              <a:defRPr>
                <a:solidFill>
                  <a:schemeClr val="tx1"/>
                </a:solidFill>
                <a:latin typeface="微软雅黑" panose="020B0503020204020204" pitchFamily="34" charset="-122"/>
                <a:ea typeface="微软雅黑" panose="020B0503020204020204" pitchFamily="34" charset="-122"/>
              </a:defRPr>
            </a:lvl2pPr>
            <a:lvl3pPr marL="1143000" indent="-228600">
              <a:defRPr>
                <a:solidFill>
                  <a:schemeClr val="tx1"/>
                </a:solidFill>
                <a:latin typeface="微软雅黑" panose="020B0503020204020204" pitchFamily="34" charset="-122"/>
                <a:ea typeface="微软雅黑" panose="020B0503020204020204" pitchFamily="34" charset="-122"/>
              </a:defRPr>
            </a:lvl3pPr>
            <a:lvl4pPr marL="1600200" indent="-228600">
              <a:defRPr>
                <a:solidFill>
                  <a:schemeClr val="tx1"/>
                </a:solidFill>
                <a:latin typeface="微软雅黑" panose="020B0503020204020204" pitchFamily="34" charset="-122"/>
                <a:ea typeface="微软雅黑" panose="020B0503020204020204" pitchFamily="34" charset="-122"/>
              </a:defRPr>
            </a:lvl4pPr>
            <a:lvl5pPr marL="2057400" indent="-228600">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9pPr>
          </a:lstStyle>
          <a:p>
            <a:pPr algn="ctr" eaLnBrk="1" hangingPunct="1"/>
            <a:r>
              <a:rPr lang="en-US" altLang="zh-CN" sz="3600" b="1">
                <a:solidFill>
                  <a:schemeClr val="accent1"/>
                </a:solidFill>
              </a:rPr>
              <a:t>4</a:t>
            </a:r>
            <a:endParaRPr lang="zh-CN" altLang="en-US" sz="3600" b="1">
              <a:solidFill>
                <a:schemeClr val="accent1"/>
              </a:solidFill>
            </a:endParaRPr>
          </a:p>
        </p:txBody>
      </p:sp>
      <p:sp>
        <p:nvSpPr>
          <p:cNvPr id="26" name="TextBox 12"/>
          <p:cNvSpPr txBox="1"/>
          <p:nvPr/>
        </p:nvSpPr>
        <p:spPr>
          <a:xfrm>
            <a:off x="341313" y="3227388"/>
            <a:ext cx="3062287" cy="461962"/>
          </a:xfrm>
          <a:prstGeom prst="rect">
            <a:avLst/>
          </a:prstGeom>
          <a:noFill/>
        </p:spPr>
        <p:txBody>
          <a:bodyPr wrap="none">
            <a:spAutoFit/>
          </a:bodyPr>
          <a:lstStyle/>
          <a:p>
            <a:pPr eaLnBrk="1" fontAlgn="auto" hangingPunct="1">
              <a:spcBef>
                <a:spcPts val="0"/>
              </a:spcBef>
              <a:spcAft>
                <a:spcPts val="0"/>
              </a:spcAft>
              <a:defRPr/>
            </a:pPr>
            <a:r>
              <a:rPr lang="en-US" sz="2400" b="1" dirty="0">
                <a:solidFill>
                  <a:schemeClr val="accent1"/>
                </a:solidFill>
                <a:latin typeface="+mj-lt"/>
                <a:ea typeface="+mn-ea"/>
              </a:rPr>
              <a:t>UES POWERPOINT</a:t>
            </a:r>
            <a:endParaRPr lang="en-US" sz="2400" b="1" dirty="0">
              <a:solidFill>
                <a:schemeClr val="accent1"/>
              </a:solidFill>
              <a:latin typeface="+mj-lt"/>
              <a:ea typeface="+mn-ea"/>
            </a:endParaRPr>
          </a:p>
        </p:txBody>
      </p:sp>
      <p:sp>
        <p:nvSpPr>
          <p:cNvPr id="27" name="TextBox 12"/>
          <p:cNvSpPr txBox="1"/>
          <p:nvPr/>
        </p:nvSpPr>
        <p:spPr>
          <a:xfrm>
            <a:off x="341313" y="5168900"/>
            <a:ext cx="3062287" cy="460375"/>
          </a:xfrm>
          <a:prstGeom prst="rect">
            <a:avLst/>
          </a:prstGeom>
          <a:noFill/>
        </p:spPr>
        <p:txBody>
          <a:bodyPr wrap="none">
            <a:spAutoFit/>
          </a:bodyPr>
          <a:lstStyle/>
          <a:p>
            <a:pPr eaLnBrk="1" fontAlgn="auto" hangingPunct="1">
              <a:spcBef>
                <a:spcPts val="0"/>
              </a:spcBef>
              <a:spcAft>
                <a:spcPts val="0"/>
              </a:spcAft>
              <a:defRPr/>
            </a:pPr>
            <a:r>
              <a:rPr lang="en-US" sz="2400" b="1" dirty="0">
                <a:solidFill>
                  <a:schemeClr val="accent1"/>
                </a:solidFill>
                <a:latin typeface="+mj-lt"/>
                <a:ea typeface="+mn-ea"/>
              </a:rPr>
              <a:t>UES POWERPOINT</a:t>
            </a:r>
            <a:endParaRPr lang="en-US" sz="2400" b="1" dirty="0">
              <a:solidFill>
                <a:schemeClr val="accent1"/>
              </a:solidFill>
              <a:latin typeface="+mj-lt"/>
              <a:ea typeface="+mn-ea"/>
            </a:endParaRPr>
          </a:p>
        </p:txBody>
      </p:sp>
      <p:sp>
        <p:nvSpPr>
          <p:cNvPr id="28" name="TextBox 12"/>
          <p:cNvSpPr txBox="1"/>
          <p:nvPr/>
        </p:nvSpPr>
        <p:spPr>
          <a:xfrm>
            <a:off x="8875713" y="3227388"/>
            <a:ext cx="3063875" cy="461962"/>
          </a:xfrm>
          <a:prstGeom prst="rect">
            <a:avLst/>
          </a:prstGeom>
          <a:noFill/>
        </p:spPr>
        <p:txBody>
          <a:bodyPr wrap="none">
            <a:spAutoFit/>
          </a:bodyPr>
          <a:lstStyle/>
          <a:p>
            <a:pPr eaLnBrk="1" fontAlgn="auto" hangingPunct="1">
              <a:spcBef>
                <a:spcPts val="0"/>
              </a:spcBef>
              <a:spcAft>
                <a:spcPts val="0"/>
              </a:spcAft>
              <a:defRPr/>
            </a:pPr>
            <a:r>
              <a:rPr lang="en-US" sz="2400" b="1" dirty="0">
                <a:solidFill>
                  <a:schemeClr val="accent1"/>
                </a:solidFill>
                <a:latin typeface="+mj-lt"/>
                <a:ea typeface="+mn-ea"/>
              </a:rPr>
              <a:t>UES POWERPOINT</a:t>
            </a:r>
            <a:endParaRPr lang="en-US" sz="2400" b="1" dirty="0">
              <a:solidFill>
                <a:schemeClr val="accent1"/>
              </a:solidFill>
              <a:latin typeface="+mj-lt"/>
              <a:ea typeface="+mn-ea"/>
            </a:endParaRPr>
          </a:p>
        </p:txBody>
      </p:sp>
      <p:sp>
        <p:nvSpPr>
          <p:cNvPr id="29" name="TextBox 12"/>
          <p:cNvSpPr txBox="1"/>
          <p:nvPr/>
        </p:nvSpPr>
        <p:spPr>
          <a:xfrm>
            <a:off x="8875713" y="5168900"/>
            <a:ext cx="3063875" cy="460375"/>
          </a:xfrm>
          <a:prstGeom prst="rect">
            <a:avLst/>
          </a:prstGeom>
          <a:noFill/>
        </p:spPr>
        <p:txBody>
          <a:bodyPr wrap="none">
            <a:spAutoFit/>
          </a:bodyPr>
          <a:lstStyle/>
          <a:p>
            <a:pPr eaLnBrk="1" fontAlgn="auto" hangingPunct="1">
              <a:spcBef>
                <a:spcPts val="0"/>
              </a:spcBef>
              <a:spcAft>
                <a:spcPts val="0"/>
              </a:spcAft>
              <a:defRPr/>
            </a:pPr>
            <a:r>
              <a:rPr lang="en-US" sz="2400" b="1" dirty="0">
                <a:solidFill>
                  <a:schemeClr val="accent1"/>
                </a:solidFill>
                <a:latin typeface="+mj-lt"/>
                <a:ea typeface="+mn-ea"/>
              </a:rPr>
              <a:t>UES POWERPOINT</a:t>
            </a:r>
            <a:endParaRPr lang="en-US" sz="2400" b="1" dirty="0">
              <a:solidFill>
                <a:schemeClr val="accent1"/>
              </a:solidFill>
              <a:latin typeface="+mj-lt"/>
              <a:ea typeface="+mn-ea"/>
            </a:endParaRPr>
          </a:p>
        </p:txBody>
      </p:sp>
    </p:spTree>
  </p:cSld>
  <p:clrMapOvr>
    <a:masterClrMapping/>
  </p:clrMapOvr>
  <p:transition spd="slow"/>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530" name="组合 79"/>
          <p:cNvGrpSpPr/>
          <p:nvPr/>
        </p:nvGrpSpPr>
        <p:grpSpPr bwMode="auto">
          <a:xfrm>
            <a:off x="692150" y="333375"/>
            <a:ext cx="1163638" cy="1165225"/>
            <a:chOff x="6379729" y="2488774"/>
            <a:chExt cx="2513016" cy="2513016"/>
          </a:xfrm>
        </p:grpSpPr>
        <p:sp>
          <p:nvSpPr>
            <p:cNvPr id="3" name="任意多边形 82"/>
            <p:cNvSpPr/>
            <p:nvPr/>
          </p:nvSpPr>
          <p:spPr>
            <a:xfrm rot="3738964">
              <a:off x="6379728" y="2488775"/>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eaLnBrk="1" hangingPunct="1">
                <a:defRPr/>
              </a:pPr>
              <a:endParaRPr lang="zh-CN" altLang="en-US" kern="0">
                <a:solidFill>
                  <a:srgbClr val="FFFFFF"/>
                </a:solidFill>
                <a:latin typeface="Arial" panose="020B0604020202020204"/>
                <a:ea typeface="宋体" panose="02010600030101010101" pitchFamily="2" charset="-122"/>
              </a:endParaRPr>
            </a:p>
          </p:txBody>
        </p:sp>
        <p:sp>
          <p:nvSpPr>
            <p:cNvPr id="4" name="任意多边形 83"/>
            <p:cNvSpPr/>
            <p:nvPr/>
          </p:nvSpPr>
          <p:spPr>
            <a:xfrm rot="16377237">
              <a:off x="6409518" y="2506880"/>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endParaRPr lang="zh-CN" altLang="en-US" kern="0" dirty="0" smtClean="0">
                <a:solidFill>
                  <a:srgbClr val="FFFFFF"/>
                </a:solidFill>
              </a:endParaRPr>
            </a:p>
          </p:txBody>
        </p:sp>
      </p:grpSp>
      <p:sp>
        <p:nvSpPr>
          <p:cNvPr id="22531" name="文本框 4"/>
          <p:cNvSpPr txBox="1">
            <a:spLocks noChangeArrowheads="1"/>
          </p:cNvSpPr>
          <p:nvPr/>
        </p:nvSpPr>
        <p:spPr bwMode="auto">
          <a:xfrm>
            <a:off x="677863" y="611188"/>
            <a:ext cx="1208087"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微软雅黑" panose="020B0503020204020204" pitchFamily="34" charset="-122"/>
                <a:ea typeface="微软雅黑" panose="020B0503020204020204" pitchFamily="34" charset="-122"/>
              </a:defRPr>
            </a:lvl1pPr>
            <a:lvl2pPr marL="742950" indent="-285750">
              <a:defRPr>
                <a:solidFill>
                  <a:schemeClr val="tx1"/>
                </a:solidFill>
                <a:latin typeface="微软雅黑" panose="020B0503020204020204" pitchFamily="34" charset="-122"/>
                <a:ea typeface="微软雅黑" panose="020B0503020204020204" pitchFamily="34" charset="-122"/>
              </a:defRPr>
            </a:lvl2pPr>
            <a:lvl3pPr marL="1143000" indent="-228600">
              <a:defRPr>
                <a:solidFill>
                  <a:schemeClr val="tx1"/>
                </a:solidFill>
                <a:latin typeface="微软雅黑" panose="020B0503020204020204" pitchFamily="34" charset="-122"/>
                <a:ea typeface="微软雅黑" panose="020B0503020204020204" pitchFamily="34" charset="-122"/>
              </a:defRPr>
            </a:lvl3pPr>
            <a:lvl4pPr marL="1600200" indent="-228600">
              <a:defRPr>
                <a:solidFill>
                  <a:schemeClr val="tx1"/>
                </a:solidFill>
                <a:latin typeface="微软雅黑" panose="020B0503020204020204" pitchFamily="34" charset="-122"/>
                <a:ea typeface="微软雅黑" panose="020B0503020204020204" pitchFamily="34" charset="-122"/>
              </a:defRPr>
            </a:lvl4pPr>
            <a:lvl5pPr marL="2057400" indent="-228600">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9pPr>
          </a:lstStyle>
          <a:p>
            <a:pPr algn="ctr" eaLnBrk="1" hangingPunct="1"/>
            <a:r>
              <a:rPr lang="en-US" altLang="zh-CN" sz="3600" b="1">
                <a:solidFill>
                  <a:schemeClr val="accent1"/>
                </a:solidFill>
              </a:rPr>
              <a:t>2</a:t>
            </a:r>
            <a:endParaRPr lang="zh-CN" altLang="en-US" sz="3600" b="1">
              <a:solidFill>
                <a:schemeClr val="accent1"/>
              </a:solidFill>
            </a:endParaRPr>
          </a:p>
        </p:txBody>
      </p:sp>
      <p:cxnSp>
        <p:nvCxnSpPr>
          <p:cNvPr id="7" name="直接连接符 6"/>
          <p:cNvCxnSpPr/>
          <p:nvPr/>
        </p:nvCxnSpPr>
        <p:spPr>
          <a:xfrm flipV="1">
            <a:off x="2249488" y="892175"/>
            <a:ext cx="2938462" cy="42863"/>
          </a:xfrm>
          <a:prstGeom prst="line">
            <a:avLst/>
          </a:prstGeom>
          <a:ln>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8" name="TextBox 12"/>
          <p:cNvSpPr txBox="1"/>
          <p:nvPr/>
        </p:nvSpPr>
        <p:spPr>
          <a:xfrm>
            <a:off x="5376863" y="550863"/>
            <a:ext cx="4979987" cy="708025"/>
          </a:xfrm>
          <a:prstGeom prst="rect">
            <a:avLst/>
          </a:prstGeom>
          <a:noFill/>
        </p:spPr>
        <p:txBody>
          <a:bodyPr wrap="none">
            <a:spAutoFit/>
          </a:bodyPr>
          <a:lstStyle/>
          <a:p>
            <a:pPr eaLnBrk="1" fontAlgn="auto" hangingPunct="1">
              <a:spcBef>
                <a:spcPts val="0"/>
              </a:spcBef>
              <a:spcAft>
                <a:spcPts val="0"/>
              </a:spcAft>
              <a:defRPr/>
            </a:pPr>
            <a:r>
              <a:rPr lang="en-US" sz="4000" b="1" dirty="0">
                <a:solidFill>
                  <a:schemeClr val="accent1"/>
                </a:solidFill>
                <a:latin typeface="+mj-lt"/>
                <a:ea typeface="+mn-ea"/>
              </a:rPr>
              <a:t>UES POWERPOINT</a:t>
            </a:r>
            <a:endParaRPr lang="en-US" sz="4000" b="1" dirty="0">
              <a:solidFill>
                <a:schemeClr val="accent1"/>
              </a:solidFill>
              <a:latin typeface="+mj-lt"/>
              <a:ea typeface="+mn-ea"/>
            </a:endParaRPr>
          </a:p>
        </p:txBody>
      </p:sp>
      <p:grpSp>
        <p:nvGrpSpPr>
          <p:cNvPr id="9" name="Group 5"/>
          <p:cNvGrpSpPr/>
          <p:nvPr/>
        </p:nvGrpSpPr>
        <p:grpSpPr bwMode="auto">
          <a:xfrm>
            <a:off x="5880100" y="1817688"/>
            <a:ext cx="5094288" cy="1085850"/>
            <a:chOff x="5880306" y="1817018"/>
            <a:chExt cx="5093766" cy="1086629"/>
          </a:xfrm>
        </p:grpSpPr>
        <p:sp>
          <p:nvSpPr>
            <p:cNvPr id="10" name="TextBox 6"/>
            <p:cNvSpPr txBox="1"/>
            <p:nvPr/>
          </p:nvSpPr>
          <p:spPr bwMode="auto">
            <a:xfrm>
              <a:off x="5883481" y="1817018"/>
              <a:ext cx="1906393" cy="338380"/>
            </a:xfrm>
            <a:prstGeom prst="rect">
              <a:avLst/>
            </a:prstGeom>
            <a:noFill/>
          </p:spPr>
          <p:txBody>
            <a:bodyPr>
              <a:spAutoFit/>
            </a:bodyPr>
            <a:lstStyle/>
            <a:p>
              <a:pPr eaLnBrk="1" fontAlgn="auto" hangingPunct="1">
                <a:spcBef>
                  <a:spcPts val="0"/>
                </a:spcBef>
                <a:spcAft>
                  <a:spcPts val="0"/>
                </a:spcAft>
                <a:defRPr/>
              </a:pPr>
              <a:r>
                <a:rPr lang="vi-VN" sz="1600" dirty="0">
                  <a:solidFill>
                    <a:schemeClr val="accent2">
                      <a:lumMod val="75000"/>
                    </a:schemeClr>
                  </a:solidFill>
                  <a:latin typeface="+mj-lt"/>
                  <a:ea typeface="+mn-ea"/>
                </a:rPr>
                <a:t>Advanced Tech</a:t>
              </a:r>
              <a:endParaRPr lang="en-US" sz="1600">
                <a:solidFill>
                  <a:schemeClr val="accent2">
                    <a:lumMod val="75000"/>
                  </a:schemeClr>
                </a:solidFill>
                <a:latin typeface="+mj-lt"/>
                <a:ea typeface="+mn-ea"/>
              </a:endParaRPr>
            </a:p>
          </p:txBody>
        </p:sp>
        <p:cxnSp>
          <p:nvCxnSpPr>
            <p:cNvPr id="11" name="Straight Connector 7"/>
            <p:cNvCxnSpPr/>
            <p:nvPr/>
          </p:nvCxnSpPr>
          <p:spPr>
            <a:xfrm>
              <a:off x="5883481" y="2160164"/>
              <a:ext cx="1906393"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2" name="Rectangle 8"/>
            <p:cNvSpPr/>
            <p:nvPr/>
          </p:nvSpPr>
          <p:spPr>
            <a:xfrm>
              <a:off x="5880306" y="2164929"/>
              <a:ext cx="5093766" cy="738718"/>
            </a:xfrm>
            <a:prstGeom prst="rect">
              <a:avLst/>
            </a:prstGeom>
          </p:spPr>
          <p:txBody>
            <a:bodyPr>
              <a:spAutoFit/>
            </a:bodyPr>
            <a:lstStyle/>
            <a:p>
              <a:pPr eaLnBrk="1" fontAlgn="auto" hangingPunct="1">
                <a:spcBef>
                  <a:spcPts val="0"/>
                </a:spcBef>
                <a:spcAft>
                  <a:spcPts val="0"/>
                </a:spcAft>
                <a:defRPr/>
              </a:pPr>
              <a:r>
                <a:rPr lang="en-US" sz="1400">
                  <a:solidFill>
                    <a:schemeClr val="tx1">
                      <a:lumMod val="75000"/>
                      <a:lumOff val="25000"/>
                    </a:schemeClr>
                  </a:solidFill>
                  <a:latin typeface="+mn-lt"/>
                  <a:ea typeface="+mn-ea"/>
                </a:rPr>
                <a:t>Lorem ipsum dolor sit amet, consectetur adipiscing elit. Quisque ultrices venenatis ultrices. Duis et lectus sapien. Etiam tempor sodales gravida. </a:t>
              </a:r>
              <a:endParaRPr lang="en-US" sz="1400">
                <a:latin typeface="+mn-lt"/>
                <a:ea typeface="+mn-ea"/>
              </a:endParaRPr>
            </a:p>
          </p:txBody>
        </p:sp>
      </p:grpSp>
      <p:grpSp>
        <p:nvGrpSpPr>
          <p:cNvPr id="13" name="Group 9"/>
          <p:cNvGrpSpPr/>
          <p:nvPr/>
        </p:nvGrpSpPr>
        <p:grpSpPr bwMode="auto">
          <a:xfrm>
            <a:off x="5883275" y="3081338"/>
            <a:ext cx="5094288" cy="1062037"/>
            <a:chOff x="5883829" y="3081995"/>
            <a:chExt cx="5093766" cy="1062170"/>
          </a:xfrm>
        </p:grpSpPr>
        <p:sp>
          <p:nvSpPr>
            <p:cNvPr id="14" name="TextBox 10"/>
            <p:cNvSpPr txBox="1"/>
            <p:nvPr/>
          </p:nvSpPr>
          <p:spPr bwMode="auto">
            <a:xfrm>
              <a:off x="5883829" y="3081995"/>
              <a:ext cx="1911154" cy="338179"/>
            </a:xfrm>
            <a:prstGeom prst="rect">
              <a:avLst/>
            </a:prstGeom>
            <a:noFill/>
          </p:spPr>
          <p:txBody>
            <a:bodyPr>
              <a:spAutoFit/>
            </a:bodyPr>
            <a:lstStyle/>
            <a:p>
              <a:pPr eaLnBrk="1" fontAlgn="auto" hangingPunct="1">
                <a:spcBef>
                  <a:spcPts val="0"/>
                </a:spcBef>
                <a:spcAft>
                  <a:spcPts val="0"/>
                </a:spcAft>
                <a:defRPr/>
              </a:pPr>
              <a:r>
                <a:rPr lang="vi-VN" sz="1600" dirty="0">
                  <a:solidFill>
                    <a:schemeClr val="accent1">
                      <a:lumMod val="75000"/>
                    </a:schemeClr>
                  </a:solidFill>
                  <a:latin typeface="+mj-lt"/>
                  <a:ea typeface="+mn-ea"/>
                </a:rPr>
                <a:t>Our Solutions</a:t>
              </a:r>
              <a:endParaRPr lang="en-US" sz="1600">
                <a:solidFill>
                  <a:schemeClr val="accent1">
                    <a:lumMod val="75000"/>
                  </a:schemeClr>
                </a:solidFill>
                <a:latin typeface="+mj-lt"/>
                <a:ea typeface="+mn-ea"/>
              </a:endParaRPr>
            </a:p>
          </p:txBody>
        </p:sp>
        <p:cxnSp>
          <p:nvCxnSpPr>
            <p:cNvPr id="15" name="Straight Connector 11"/>
            <p:cNvCxnSpPr/>
            <p:nvPr/>
          </p:nvCxnSpPr>
          <p:spPr>
            <a:xfrm>
              <a:off x="5934624" y="3420174"/>
              <a:ext cx="1373047"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6" name="Rectangle 12"/>
            <p:cNvSpPr/>
            <p:nvPr/>
          </p:nvSpPr>
          <p:spPr>
            <a:xfrm>
              <a:off x="5883829" y="3405886"/>
              <a:ext cx="5093766" cy="738279"/>
            </a:xfrm>
            <a:prstGeom prst="rect">
              <a:avLst/>
            </a:prstGeom>
          </p:spPr>
          <p:txBody>
            <a:bodyPr>
              <a:spAutoFit/>
            </a:bodyPr>
            <a:lstStyle/>
            <a:p>
              <a:pPr eaLnBrk="1" fontAlgn="auto" hangingPunct="1">
                <a:spcBef>
                  <a:spcPts val="0"/>
                </a:spcBef>
                <a:spcAft>
                  <a:spcPts val="0"/>
                </a:spcAft>
                <a:defRPr/>
              </a:pPr>
              <a:r>
                <a:rPr lang="en-US" sz="1400">
                  <a:solidFill>
                    <a:schemeClr val="tx1">
                      <a:lumMod val="75000"/>
                      <a:lumOff val="25000"/>
                    </a:schemeClr>
                  </a:solidFill>
                  <a:latin typeface="+mn-lt"/>
                  <a:ea typeface="+mn-ea"/>
                </a:rPr>
                <a:t>Lorem ipsum dolor sit amet, consectetur adipiscing elit. Quisque ultrices venenatis ultrices. Duis et lectus sapien. Etiam tempor sodales gravida. </a:t>
              </a:r>
              <a:endParaRPr lang="en-US" sz="1400">
                <a:latin typeface="+mn-lt"/>
                <a:ea typeface="+mn-ea"/>
              </a:endParaRPr>
            </a:p>
          </p:txBody>
        </p:sp>
      </p:grpSp>
      <p:grpSp>
        <p:nvGrpSpPr>
          <p:cNvPr id="17" name="Group 13"/>
          <p:cNvGrpSpPr/>
          <p:nvPr/>
        </p:nvGrpSpPr>
        <p:grpSpPr bwMode="auto">
          <a:xfrm>
            <a:off x="5883275" y="4246563"/>
            <a:ext cx="5094288" cy="869950"/>
            <a:chOff x="5883829" y="4247197"/>
            <a:chExt cx="5093766" cy="869832"/>
          </a:xfrm>
        </p:grpSpPr>
        <p:sp>
          <p:nvSpPr>
            <p:cNvPr id="18" name="TextBox 14"/>
            <p:cNvSpPr txBox="1"/>
            <p:nvPr/>
          </p:nvSpPr>
          <p:spPr bwMode="auto">
            <a:xfrm>
              <a:off x="5883829" y="4247197"/>
              <a:ext cx="2204812" cy="338091"/>
            </a:xfrm>
            <a:prstGeom prst="rect">
              <a:avLst/>
            </a:prstGeom>
            <a:noFill/>
          </p:spPr>
          <p:txBody>
            <a:bodyPr>
              <a:spAutoFit/>
            </a:bodyPr>
            <a:lstStyle/>
            <a:p>
              <a:pPr eaLnBrk="1" fontAlgn="auto" hangingPunct="1">
                <a:spcBef>
                  <a:spcPts val="0"/>
                </a:spcBef>
                <a:spcAft>
                  <a:spcPts val="0"/>
                </a:spcAft>
                <a:defRPr/>
              </a:pPr>
              <a:r>
                <a:rPr lang="vi-VN" sz="1600" dirty="0">
                  <a:solidFill>
                    <a:schemeClr val="accent3">
                      <a:lumMod val="75000"/>
                    </a:schemeClr>
                  </a:solidFill>
                  <a:latin typeface="+mj-lt"/>
                  <a:ea typeface="+mn-ea"/>
                </a:rPr>
                <a:t>24/7 Availabilty</a:t>
              </a:r>
              <a:endParaRPr lang="en-US" sz="1600">
                <a:solidFill>
                  <a:schemeClr val="accent3">
                    <a:lumMod val="75000"/>
                  </a:schemeClr>
                </a:solidFill>
                <a:latin typeface="+mj-lt"/>
                <a:ea typeface="+mn-ea"/>
              </a:endParaRPr>
            </a:p>
          </p:txBody>
        </p:sp>
        <p:cxnSp>
          <p:nvCxnSpPr>
            <p:cNvPr id="19" name="Straight Connector 15"/>
            <p:cNvCxnSpPr/>
            <p:nvPr/>
          </p:nvCxnSpPr>
          <p:spPr>
            <a:xfrm>
              <a:off x="5934624" y="4585288"/>
              <a:ext cx="1642895"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0" name="Rectangle 16"/>
            <p:cNvSpPr/>
            <p:nvPr/>
          </p:nvSpPr>
          <p:spPr>
            <a:xfrm>
              <a:off x="5883829" y="4593225"/>
              <a:ext cx="5093766" cy="523804"/>
            </a:xfrm>
            <a:prstGeom prst="rect">
              <a:avLst/>
            </a:prstGeom>
          </p:spPr>
          <p:txBody>
            <a:bodyPr>
              <a:spAutoFit/>
            </a:bodyPr>
            <a:lstStyle/>
            <a:p>
              <a:pPr eaLnBrk="1" fontAlgn="auto" hangingPunct="1">
                <a:spcBef>
                  <a:spcPts val="0"/>
                </a:spcBef>
                <a:spcAft>
                  <a:spcPts val="0"/>
                </a:spcAft>
                <a:defRPr/>
              </a:pPr>
              <a:r>
                <a:rPr lang="en-US" sz="1400">
                  <a:solidFill>
                    <a:schemeClr val="tx1">
                      <a:lumMod val="75000"/>
                      <a:lumOff val="25000"/>
                    </a:schemeClr>
                  </a:solidFill>
                  <a:latin typeface="+mn-lt"/>
                  <a:ea typeface="+mn-ea"/>
                </a:rPr>
                <a:t>Lorem ipsum dolor sit amet, consectetur adipiscing elit. Quisque ultrices venenatis ultrices. </a:t>
              </a:r>
              <a:endParaRPr lang="en-US" sz="1400">
                <a:latin typeface="+mn-lt"/>
                <a:ea typeface="+mn-ea"/>
              </a:endParaRPr>
            </a:p>
          </p:txBody>
        </p:sp>
      </p:grpSp>
      <p:grpSp>
        <p:nvGrpSpPr>
          <p:cNvPr id="21" name="Group 17"/>
          <p:cNvGrpSpPr/>
          <p:nvPr/>
        </p:nvGrpSpPr>
        <p:grpSpPr bwMode="auto">
          <a:xfrm>
            <a:off x="5880100" y="5145088"/>
            <a:ext cx="5094288" cy="646112"/>
            <a:chOff x="5880306" y="5144914"/>
            <a:chExt cx="5093766" cy="645902"/>
          </a:xfrm>
        </p:grpSpPr>
        <p:sp>
          <p:nvSpPr>
            <p:cNvPr id="22" name="TextBox 18"/>
            <p:cNvSpPr txBox="1"/>
            <p:nvPr/>
          </p:nvSpPr>
          <p:spPr bwMode="auto">
            <a:xfrm>
              <a:off x="5883481" y="5144914"/>
              <a:ext cx="1507970" cy="338027"/>
            </a:xfrm>
            <a:prstGeom prst="rect">
              <a:avLst/>
            </a:prstGeom>
            <a:noFill/>
          </p:spPr>
          <p:txBody>
            <a:bodyPr>
              <a:spAutoFit/>
            </a:bodyPr>
            <a:lstStyle/>
            <a:p>
              <a:pPr eaLnBrk="1" fontAlgn="auto" hangingPunct="1">
                <a:spcBef>
                  <a:spcPts val="0"/>
                </a:spcBef>
                <a:spcAft>
                  <a:spcPts val="0"/>
                </a:spcAft>
                <a:defRPr/>
              </a:pPr>
              <a:r>
                <a:rPr lang="vi-VN" sz="1600" dirty="0">
                  <a:solidFill>
                    <a:schemeClr val="accent4">
                      <a:lumMod val="75000"/>
                    </a:schemeClr>
                  </a:solidFill>
                  <a:latin typeface="+mj-lt"/>
                  <a:ea typeface="+mn-ea"/>
                </a:rPr>
                <a:t>Invest</a:t>
              </a:r>
              <a:endParaRPr lang="en-US" sz="1600">
                <a:solidFill>
                  <a:schemeClr val="accent4">
                    <a:lumMod val="75000"/>
                  </a:schemeClr>
                </a:solidFill>
                <a:latin typeface="+mj-lt"/>
                <a:ea typeface="+mn-ea"/>
              </a:endParaRPr>
            </a:p>
          </p:txBody>
        </p:sp>
        <p:cxnSp>
          <p:nvCxnSpPr>
            <p:cNvPr id="23" name="Straight Connector 19"/>
            <p:cNvCxnSpPr/>
            <p:nvPr/>
          </p:nvCxnSpPr>
          <p:spPr>
            <a:xfrm>
              <a:off x="5932689" y="5446441"/>
              <a:ext cx="817478"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4" name="Rectangle 20"/>
            <p:cNvSpPr/>
            <p:nvPr/>
          </p:nvSpPr>
          <p:spPr>
            <a:xfrm>
              <a:off x="5880306" y="5482941"/>
              <a:ext cx="5093766" cy="307875"/>
            </a:xfrm>
            <a:prstGeom prst="rect">
              <a:avLst/>
            </a:prstGeom>
          </p:spPr>
          <p:txBody>
            <a:bodyPr>
              <a:spAutoFit/>
            </a:bodyPr>
            <a:lstStyle/>
            <a:p>
              <a:pPr eaLnBrk="1" fontAlgn="auto" hangingPunct="1">
                <a:spcBef>
                  <a:spcPts val="0"/>
                </a:spcBef>
                <a:spcAft>
                  <a:spcPts val="0"/>
                </a:spcAft>
                <a:defRPr/>
              </a:pPr>
              <a:r>
                <a:rPr lang="en-US" sz="1400">
                  <a:solidFill>
                    <a:schemeClr val="tx1">
                      <a:lumMod val="75000"/>
                      <a:lumOff val="25000"/>
                    </a:schemeClr>
                  </a:solidFill>
                  <a:latin typeface="+mn-lt"/>
                  <a:ea typeface="+mn-ea"/>
                </a:rPr>
                <a:t>Lorem ipsum dolor sit amet, consectetur adipiscing elit. </a:t>
              </a:r>
              <a:endParaRPr lang="en-US" sz="1400">
                <a:latin typeface="+mn-lt"/>
                <a:ea typeface="+mn-ea"/>
              </a:endParaRPr>
            </a:p>
          </p:txBody>
        </p:sp>
      </p:grpSp>
      <p:grpSp>
        <p:nvGrpSpPr>
          <p:cNvPr id="25" name="Group 22"/>
          <p:cNvGrpSpPr/>
          <p:nvPr/>
        </p:nvGrpSpPr>
        <p:grpSpPr bwMode="auto">
          <a:xfrm rot="-2629268">
            <a:off x="2847975" y="1973263"/>
            <a:ext cx="1422400" cy="1425575"/>
            <a:chOff x="2187746" y="2123279"/>
            <a:chExt cx="1927113" cy="1931011"/>
          </a:xfrm>
        </p:grpSpPr>
        <p:sp>
          <p:nvSpPr>
            <p:cNvPr id="26" name="任意多边形 82"/>
            <p:cNvSpPr/>
            <p:nvPr/>
          </p:nvSpPr>
          <p:spPr bwMode="auto">
            <a:xfrm rot="5400000">
              <a:off x="2185796" y="2125228"/>
              <a:ext cx="1931011" cy="1927113"/>
            </a:xfrm>
            <a:prstGeom prst="roundRect">
              <a:avLst/>
            </a:pr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eaLnBrk="1" hangingPunct="1">
                <a:defRPr/>
              </a:pPr>
              <a:endParaRPr lang="zh-CN" altLang="en-US" kern="0">
                <a:solidFill>
                  <a:srgbClr val="FFFFFF"/>
                </a:solidFill>
                <a:latin typeface="Arial" panose="020B0604020202020204"/>
                <a:ea typeface="宋体" panose="02010600030101010101" pitchFamily="2" charset="-122"/>
              </a:endParaRPr>
            </a:p>
          </p:txBody>
        </p:sp>
        <p:sp>
          <p:nvSpPr>
            <p:cNvPr id="27" name="任意多边形 83"/>
            <p:cNvSpPr/>
            <p:nvPr/>
          </p:nvSpPr>
          <p:spPr bwMode="auto">
            <a:xfrm rot="16200000">
              <a:off x="2199710" y="2139114"/>
              <a:ext cx="1903185" cy="1899341"/>
            </a:xfrm>
            <a:prstGeom prst="roundRect">
              <a:avLst/>
            </a:pr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endParaRPr lang="zh-CN" altLang="en-US" kern="0" smtClean="0">
                <a:solidFill>
                  <a:srgbClr val="FFFFFF"/>
                </a:solidFill>
              </a:endParaRPr>
            </a:p>
          </p:txBody>
        </p:sp>
        <p:sp>
          <p:nvSpPr>
            <p:cNvPr id="28" name="椭圆 80"/>
            <p:cNvSpPr/>
            <p:nvPr/>
          </p:nvSpPr>
          <p:spPr bwMode="auto">
            <a:xfrm>
              <a:off x="2454986" y="2391057"/>
              <a:ext cx="1392631" cy="1395453"/>
            </a:xfrm>
            <a:prstGeom prst="roundRect">
              <a:avLst/>
            </a:prstGeom>
            <a:solidFill>
              <a:schemeClr val="accent2"/>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endParaRPr lang="zh-CN" altLang="en-US" kern="0" smtClean="0">
                <a:solidFill>
                  <a:srgbClr val="FFFFFF"/>
                </a:solidFill>
              </a:endParaRPr>
            </a:p>
          </p:txBody>
        </p:sp>
      </p:grpSp>
      <p:grpSp>
        <p:nvGrpSpPr>
          <p:cNvPr id="29" name="Group 26"/>
          <p:cNvGrpSpPr/>
          <p:nvPr/>
        </p:nvGrpSpPr>
        <p:grpSpPr bwMode="auto">
          <a:xfrm rot="-2629268">
            <a:off x="2830513" y="4375150"/>
            <a:ext cx="1420812" cy="1423988"/>
            <a:chOff x="2187746" y="2123279"/>
            <a:chExt cx="1927113" cy="1931011"/>
          </a:xfrm>
        </p:grpSpPr>
        <p:sp>
          <p:nvSpPr>
            <p:cNvPr id="30" name="任意多边形 82"/>
            <p:cNvSpPr/>
            <p:nvPr/>
          </p:nvSpPr>
          <p:spPr bwMode="auto">
            <a:xfrm rot="5400000">
              <a:off x="2185797" y="2125228"/>
              <a:ext cx="1931011" cy="1927113"/>
            </a:xfrm>
            <a:prstGeom prst="roundRect">
              <a:avLst/>
            </a:pr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eaLnBrk="1" hangingPunct="1">
                <a:defRPr/>
              </a:pPr>
              <a:endParaRPr lang="zh-CN" altLang="en-US" kern="0">
                <a:solidFill>
                  <a:srgbClr val="FFFFFF"/>
                </a:solidFill>
                <a:latin typeface="Arial" panose="020B0604020202020204"/>
                <a:ea typeface="宋体" panose="02010600030101010101" pitchFamily="2" charset="-122"/>
              </a:endParaRPr>
            </a:p>
          </p:txBody>
        </p:sp>
        <p:sp>
          <p:nvSpPr>
            <p:cNvPr id="31" name="任意多边形 83"/>
            <p:cNvSpPr/>
            <p:nvPr/>
          </p:nvSpPr>
          <p:spPr bwMode="auto">
            <a:xfrm rot="16200000">
              <a:off x="2199710" y="2139114"/>
              <a:ext cx="1903185" cy="1899341"/>
            </a:xfrm>
            <a:prstGeom prst="roundRect">
              <a:avLst/>
            </a:pr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endParaRPr lang="zh-CN" altLang="en-US" kern="0" smtClean="0">
                <a:solidFill>
                  <a:srgbClr val="FFFFFF"/>
                </a:solidFill>
              </a:endParaRPr>
            </a:p>
          </p:txBody>
        </p:sp>
        <p:sp>
          <p:nvSpPr>
            <p:cNvPr id="32" name="椭圆 80"/>
            <p:cNvSpPr/>
            <p:nvPr/>
          </p:nvSpPr>
          <p:spPr bwMode="auto">
            <a:xfrm>
              <a:off x="2454986" y="2391057"/>
              <a:ext cx="1392631" cy="1395453"/>
            </a:xfrm>
            <a:prstGeom prst="roundRect">
              <a:avLst/>
            </a:prstGeom>
            <a:solidFill>
              <a:schemeClr val="accent4"/>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endParaRPr lang="zh-CN" altLang="en-US" kern="0" smtClean="0">
                <a:solidFill>
                  <a:srgbClr val="FFFFFF"/>
                </a:solidFill>
              </a:endParaRPr>
            </a:p>
          </p:txBody>
        </p:sp>
      </p:grpSp>
      <p:grpSp>
        <p:nvGrpSpPr>
          <p:cNvPr id="33" name="Group 30"/>
          <p:cNvGrpSpPr/>
          <p:nvPr/>
        </p:nvGrpSpPr>
        <p:grpSpPr bwMode="auto">
          <a:xfrm rot="-2629268">
            <a:off x="1652588" y="3190875"/>
            <a:ext cx="1422400" cy="1423988"/>
            <a:chOff x="2187746" y="2123279"/>
            <a:chExt cx="1927113" cy="1931011"/>
          </a:xfrm>
        </p:grpSpPr>
        <p:sp>
          <p:nvSpPr>
            <p:cNvPr id="34" name="任意多边形 82"/>
            <p:cNvSpPr/>
            <p:nvPr/>
          </p:nvSpPr>
          <p:spPr bwMode="auto">
            <a:xfrm rot="5400000">
              <a:off x="2185797" y="2125228"/>
              <a:ext cx="1931011" cy="1927113"/>
            </a:xfrm>
            <a:prstGeom prst="roundRect">
              <a:avLst/>
            </a:pr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eaLnBrk="1" hangingPunct="1">
                <a:defRPr/>
              </a:pPr>
              <a:endParaRPr lang="zh-CN" altLang="en-US" kern="0">
                <a:solidFill>
                  <a:srgbClr val="FFFFFF"/>
                </a:solidFill>
                <a:latin typeface="Arial" panose="020B0604020202020204"/>
                <a:ea typeface="宋体" panose="02010600030101010101" pitchFamily="2" charset="-122"/>
              </a:endParaRPr>
            </a:p>
          </p:txBody>
        </p:sp>
        <p:sp>
          <p:nvSpPr>
            <p:cNvPr id="35" name="任意多边形 83"/>
            <p:cNvSpPr/>
            <p:nvPr/>
          </p:nvSpPr>
          <p:spPr bwMode="auto">
            <a:xfrm rot="16200000">
              <a:off x="2199710" y="2139114"/>
              <a:ext cx="1903185" cy="1899341"/>
            </a:xfrm>
            <a:prstGeom prst="roundRect">
              <a:avLst/>
            </a:pr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endParaRPr lang="zh-CN" altLang="en-US" kern="0" smtClean="0">
                <a:solidFill>
                  <a:srgbClr val="FFFFFF"/>
                </a:solidFill>
              </a:endParaRPr>
            </a:p>
          </p:txBody>
        </p:sp>
        <p:sp>
          <p:nvSpPr>
            <p:cNvPr id="36" name="椭圆 80"/>
            <p:cNvSpPr/>
            <p:nvPr/>
          </p:nvSpPr>
          <p:spPr bwMode="auto">
            <a:xfrm>
              <a:off x="2454986" y="2391057"/>
              <a:ext cx="1392631" cy="1395453"/>
            </a:xfrm>
            <a:prstGeom prst="roundRect">
              <a:avLst/>
            </a:prstGeom>
            <a:solidFill>
              <a:schemeClr val="accent1"/>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endParaRPr lang="zh-CN" altLang="en-US" kern="0" smtClean="0">
                <a:solidFill>
                  <a:srgbClr val="FFFFFF"/>
                </a:solidFill>
              </a:endParaRPr>
            </a:p>
          </p:txBody>
        </p:sp>
      </p:grpSp>
      <p:grpSp>
        <p:nvGrpSpPr>
          <p:cNvPr id="37" name="Group 34"/>
          <p:cNvGrpSpPr/>
          <p:nvPr/>
        </p:nvGrpSpPr>
        <p:grpSpPr bwMode="auto">
          <a:xfrm rot="-2629268">
            <a:off x="4043363" y="3159125"/>
            <a:ext cx="1422400" cy="1423988"/>
            <a:chOff x="2187746" y="2123279"/>
            <a:chExt cx="1927113" cy="1931011"/>
          </a:xfrm>
        </p:grpSpPr>
        <p:sp>
          <p:nvSpPr>
            <p:cNvPr id="38" name="任意多边形 82"/>
            <p:cNvSpPr/>
            <p:nvPr/>
          </p:nvSpPr>
          <p:spPr bwMode="auto">
            <a:xfrm rot="5400000">
              <a:off x="2185797" y="2125228"/>
              <a:ext cx="1931011" cy="1927113"/>
            </a:xfrm>
            <a:prstGeom prst="roundRect">
              <a:avLst/>
            </a:pr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eaLnBrk="1" hangingPunct="1">
                <a:defRPr/>
              </a:pPr>
              <a:endParaRPr lang="zh-CN" altLang="en-US" kern="0">
                <a:solidFill>
                  <a:srgbClr val="FFFFFF"/>
                </a:solidFill>
                <a:latin typeface="Arial" panose="020B0604020202020204"/>
                <a:ea typeface="宋体" panose="02010600030101010101" pitchFamily="2" charset="-122"/>
              </a:endParaRPr>
            </a:p>
          </p:txBody>
        </p:sp>
        <p:sp>
          <p:nvSpPr>
            <p:cNvPr id="39" name="任意多边形 83"/>
            <p:cNvSpPr/>
            <p:nvPr/>
          </p:nvSpPr>
          <p:spPr bwMode="auto">
            <a:xfrm rot="16200000">
              <a:off x="2199710" y="2139114"/>
              <a:ext cx="1903185" cy="1899341"/>
            </a:xfrm>
            <a:prstGeom prst="roundRect">
              <a:avLst/>
            </a:pr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endParaRPr lang="zh-CN" altLang="en-US" kern="0" smtClean="0">
                <a:solidFill>
                  <a:srgbClr val="FFFFFF"/>
                </a:solidFill>
              </a:endParaRPr>
            </a:p>
          </p:txBody>
        </p:sp>
        <p:sp>
          <p:nvSpPr>
            <p:cNvPr id="40" name="椭圆 80"/>
            <p:cNvSpPr/>
            <p:nvPr/>
          </p:nvSpPr>
          <p:spPr bwMode="auto">
            <a:xfrm>
              <a:off x="2454986" y="2391057"/>
              <a:ext cx="1392631" cy="1395453"/>
            </a:xfrm>
            <a:prstGeom prst="roundRect">
              <a:avLst/>
            </a:prstGeom>
            <a:solidFill>
              <a:schemeClr val="accent3"/>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endParaRPr lang="zh-CN" altLang="en-US" kern="0" smtClean="0">
                <a:solidFill>
                  <a:srgbClr val="FFFFFF"/>
                </a:solidFill>
              </a:endParaRPr>
            </a:p>
          </p:txBody>
        </p:sp>
      </p:grpSp>
      <p:pic>
        <p:nvPicPr>
          <p:cNvPr id="41" name="Picture 38"/>
          <p:cNvPicPr>
            <a:picLocks noChangeAspect="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1903413" y="3481388"/>
            <a:ext cx="874712" cy="788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 name="Picture 3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384675" y="3467100"/>
            <a:ext cx="788988" cy="78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 name="Picture 4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195638" y="2309813"/>
            <a:ext cx="788987" cy="788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 name="Picture 11"/>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54363" y="4752975"/>
            <a:ext cx="676275"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1000" fill="hold"/>
                                        <p:tgtEl>
                                          <p:spTgt spid="25"/>
                                        </p:tgtEl>
                                        <p:attrNameLst>
                                          <p:attrName>ppt_w</p:attrName>
                                        </p:attrNameLst>
                                      </p:cBhvr>
                                      <p:tavLst>
                                        <p:tav tm="0">
                                          <p:val>
                                            <p:fltVal val="0"/>
                                          </p:val>
                                        </p:tav>
                                        <p:tav tm="100000">
                                          <p:val>
                                            <p:strVal val="#ppt_w"/>
                                          </p:val>
                                        </p:tav>
                                      </p:tavLst>
                                    </p:anim>
                                    <p:anim calcmode="lin" valueType="num">
                                      <p:cBhvr>
                                        <p:cTn id="8" dur="1000" fill="hold"/>
                                        <p:tgtEl>
                                          <p:spTgt spid="25"/>
                                        </p:tgtEl>
                                        <p:attrNameLst>
                                          <p:attrName>ppt_h</p:attrName>
                                        </p:attrNameLst>
                                      </p:cBhvr>
                                      <p:tavLst>
                                        <p:tav tm="0">
                                          <p:val>
                                            <p:fltVal val="0"/>
                                          </p:val>
                                        </p:tav>
                                        <p:tav tm="100000">
                                          <p:val>
                                            <p:strVal val="#ppt_h"/>
                                          </p:val>
                                        </p:tav>
                                      </p:tavLst>
                                    </p:anim>
                                    <p:anim calcmode="lin" valueType="num">
                                      <p:cBhvr>
                                        <p:cTn id="9" dur="1000" fill="hold"/>
                                        <p:tgtEl>
                                          <p:spTgt spid="25"/>
                                        </p:tgtEl>
                                        <p:attrNameLst>
                                          <p:attrName>style.rotation</p:attrName>
                                        </p:attrNameLst>
                                      </p:cBhvr>
                                      <p:tavLst>
                                        <p:tav tm="0">
                                          <p:val>
                                            <p:fltVal val="90"/>
                                          </p:val>
                                        </p:tav>
                                        <p:tav tm="100000">
                                          <p:val>
                                            <p:fltVal val="0"/>
                                          </p:val>
                                        </p:tav>
                                      </p:tavLst>
                                    </p:anim>
                                    <p:animEffect transition="in" filter="fade">
                                      <p:cBhvr>
                                        <p:cTn id="10" dur="1000"/>
                                        <p:tgtEl>
                                          <p:spTgt spid="25"/>
                                        </p:tgtEl>
                                      </p:cBhvr>
                                    </p:animEffect>
                                  </p:childTnLst>
                                </p:cTn>
                              </p:par>
                              <p:par>
                                <p:cTn id="11" presetID="31" presetClass="entr" presetSubtype="0" fill="hold" nodeType="withEffect">
                                  <p:stCondLst>
                                    <p:cond delay="0"/>
                                  </p:stCondLst>
                                  <p:childTnLst>
                                    <p:set>
                                      <p:cBhvr>
                                        <p:cTn id="12" dur="1" fill="hold">
                                          <p:stCondLst>
                                            <p:cond delay="0"/>
                                          </p:stCondLst>
                                        </p:cTn>
                                        <p:tgtEl>
                                          <p:spTgt spid="43"/>
                                        </p:tgtEl>
                                        <p:attrNameLst>
                                          <p:attrName>style.visibility</p:attrName>
                                        </p:attrNameLst>
                                      </p:cBhvr>
                                      <p:to>
                                        <p:strVal val="visible"/>
                                      </p:to>
                                    </p:set>
                                    <p:anim calcmode="lin" valueType="num">
                                      <p:cBhvr>
                                        <p:cTn id="13" dur="1000" fill="hold"/>
                                        <p:tgtEl>
                                          <p:spTgt spid="43"/>
                                        </p:tgtEl>
                                        <p:attrNameLst>
                                          <p:attrName>ppt_w</p:attrName>
                                        </p:attrNameLst>
                                      </p:cBhvr>
                                      <p:tavLst>
                                        <p:tav tm="0">
                                          <p:val>
                                            <p:fltVal val="0"/>
                                          </p:val>
                                        </p:tav>
                                        <p:tav tm="100000">
                                          <p:val>
                                            <p:strVal val="#ppt_w"/>
                                          </p:val>
                                        </p:tav>
                                      </p:tavLst>
                                    </p:anim>
                                    <p:anim calcmode="lin" valueType="num">
                                      <p:cBhvr>
                                        <p:cTn id="14" dur="1000" fill="hold"/>
                                        <p:tgtEl>
                                          <p:spTgt spid="43"/>
                                        </p:tgtEl>
                                        <p:attrNameLst>
                                          <p:attrName>ppt_h</p:attrName>
                                        </p:attrNameLst>
                                      </p:cBhvr>
                                      <p:tavLst>
                                        <p:tav tm="0">
                                          <p:val>
                                            <p:fltVal val="0"/>
                                          </p:val>
                                        </p:tav>
                                        <p:tav tm="100000">
                                          <p:val>
                                            <p:strVal val="#ppt_h"/>
                                          </p:val>
                                        </p:tav>
                                      </p:tavLst>
                                    </p:anim>
                                    <p:anim calcmode="lin" valueType="num">
                                      <p:cBhvr>
                                        <p:cTn id="15" dur="1000" fill="hold"/>
                                        <p:tgtEl>
                                          <p:spTgt spid="43"/>
                                        </p:tgtEl>
                                        <p:attrNameLst>
                                          <p:attrName>style.rotation</p:attrName>
                                        </p:attrNameLst>
                                      </p:cBhvr>
                                      <p:tavLst>
                                        <p:tav tm="0">
                                          <p:val>
                                            <p:fltVal val="90"/>
                                          </p:val>
                                        </p:tav>
                                        <p:tav tm="100000">
                                          <p:val>
                                            <p:fltVal val="0"/>
                                          </p:val>
                                        </p:tav>
                                      </p:tavLst>
                                    </p:anim>
                                    <p:animEffect transition="in" filter="fade">
                                      <p:cBhvr>
                                        <p:cTn id="16" dur="1000"/>
                                        <p:tgtEl>
                                          <p:spTgt spid="43"/>
                                        </p:tgtEl>
                                      </p:cBhvr>
                                    </p:animEffect>
                                  </p:childTnLst>
                                </p:cTn>
                              </p:par>
                              <p:par>
                                <p:cTn id="17" presetID="31" presetClass="entr" presetSubtype="0" fill="hold" nodeType="withEffect">
                                  <p:stCondLst>
                                    <p:cond delay="0"/>
                                  </p:stCondLst>
                                  <p:childTnLst>
                                    <p:set>
                                      <p:cBhvr>
                                        <p:cTn id="18" dur="1" fill="hold">
                                          <p:stCondLst>
                                            <p:cond delay="0"/>
                                          </p:stCondLst>
                                        </p:cTn>
                                        <p:tgtEl>
                                          <p:spTgt spid="41"/>
                                        </p:tgtEl>
                                        <p:attrNameLst>
                                          <p:attrName>style.visibility</p:attrName>
                                        </p:attrNameLst>
                                      </p:cBhvr>
                                      <p:to>
                                        <p:strVal val="visible"/>
                                      </p:to>
                                    </p:set>
                                    <p:anim calcmode="lin" valueType="num">
                                      <p:cBhvr>
                                        <p:cTn id="19" dur="1000" fill="hold"/>
                                        <p:tgtEl>
                                          <p:spTgt spid="41"/>
                                        </p:tgtEl>
                                        <p:attrNameLst>
                                          <p:attrName>ppt_w</p:attrName>
                                        </p:attrNameLst>
                                      </p:cBhvr>
                                      <p:tavLst>
                                        <p:tav tm="0">
                                          <p:val>
                                            <p:fltVal val="0"/>
                                          </p:val>
                                        </p:tav>
                                        <p:tav tm="100000">
                                          <p:val>
                                            <p:strVal val="#ppt_w"/>
                                          </p:val>
                                        </p:tav>
                                      </p:tavLst>
                                    </p:anim>
                                    <p:anim calcmode="lin" valueType="num">
                                      <p:cBhvr>
                                        <p:cTn id="20" dur="1000" fill="hold"/>
                                        <p:tgtEl>
                                          <p:spTgt spid="41"/>
                                        </p:tgtEl>
                                        <p:attrNameLst>
                                          <p:attrName>ppt_h</p:attrName>
                                        </p:attrNameLst>
                                      </p:cBhvr>
                                      <p:tavLst>
                                        <p:tav tm="0">
                                          <p:val>
                                            <p:fltVal val="0"/>
                                          </p:val>
                                        </p:tav>
                                        <p:tav tm="100000">
                                          <p:val>
                                            <p:strVal val="#ppt_h"/>
                                          </p:val>
                                        </p:tav>
                                      </p:tavLst>
                                    </p:anim>
                                    <p:anim calcmode="lin" valueType="num">
                                      <p:cBhvr>
                                        <p:cTn id="21" dur="1000" fill="hold"/>
                                        <p:tgtEl>
                                          <p:spTgt spid="41"/>
                                        </p:tgtEl>
                                        <p:attrNameLst>
                                          <p:attrName>style.rotation</p:attrName>
                                        </p:attrNameLst>
                                      </p:cBhvr>
                                      <p:tavLst>
                                        <p:tav tm="0">
                                          <p:val>
                                            <p:fltVal val="90"/>
                                          </p:val>
                                        </p:tav>
                                        <p:tav tm="100000">
                                          <p:val>
                                            <p:fltVal val="0"/>
                                          </p:val>
                                        </p:tav>
                                      </p:tavLst>
                                    </p:anim>
                                    <p:animEffect transition="in" filter="fade">
                                      <p:cBhvr>
                                        <p:cTn id="22" dur="1000"/>
                                        <p:tgtEl>
                                          <p:spTgt spid="41"/>
                                        </p:tgtEl>
                                      </p:cBhvr>
                                    </p:animEffect>
                                  </p:childTnLst>
                                </p:cTn>
                              </p:par>
                              <p:par>
                                <p:cTn id="23" presetID="31" presetClass="entr" presetSubtype="0" fill="hold" nodeType="with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1000" fill="hold"/>
                                        <p:tgtEl>
                                          <p:spTgt spid="33"/>
                                        </p:tgtEl>
                                        <p:attrNameLst>
                                          <p:attrName>ppt_w</p:attrName>
                                        </p:attrNameLst>
                                      </p:cBhvr>
                                      <p:tavLst>
                                        <p:tav tm="0">
                                          <p:val>
                                            <p:fltVal val="0"/>
                                          </p:val>
                                        </p:tav>
                                        <p:tav tm="100000">
                                          <p:val>
                                            <p:strVal val="#ppt_w"/>
                                          </p:val>
                                        </p:tav>
                                      </p:tavLst>
                                    </p:anim>
                                    <p:anim calcmode="lin" valueType="num">
                                      <p:cBhvr>
                                        <p:cTn id="26" dur="1000" fill="hold"/>
                                        <p:tgtEl>
                                          <p:spTgt spid="33"/>
                                        </p:tgtEl>
                                        <p:attrNameLst>
                                          <p:attrName>ppt_h</p:attrName>
                                        </p:attrNameLst>
                                      </p:cBhvr>
                                      <p:tavLst>
                                        <p:tav tm="0">
                                          <p:val>
                                            <p:fltVal val="0"/>
                                          </p:val>
                                        </p:tav>
                                        <p:tav tm="100000">
                                          <p:val>
                                            <p:strVal val="#ppt_h"/>
                                          </p:val>
                                        </p:tav>
                                      </p:tavLst>
                                    </p:anim>
                                    <p:anim calcmode="lin" valueType="num">
                                      <p:cBhvr>
                                        <p:cTn id="27" dur="1000" fill="hold"/>
                                        <p:tgtEl>
                                          <p:spTgt spid="33"/>
                                        </p:tgtEl>
                                        <p:attrNameLst>
                                          <p:attrName>style.rotation</p:attrName>
                                        </p:attrNameLst>
                                      </p:cBhvr>
                                      <p:tavLst>
                                        <p:tav tm="0">
                                          <p:val>
                                            <p:fltVal val="90"/>
                                          </p:val>
                                        </p:tav>
                                        <p:tav tm="100000">
                                          <p:val>
                                            <p:fltVal val="0"/>
                                          </p:val>
                                        </p:tav>
                                      </p:tavLst>
                                    </p:anim>
                                    <p:animEffect transition="in" filter="fade">
                                      <p:cBhvr>
                                        <p:cTn id="28" dur="1000"/>
                                        <p:tgtEl>
                                          <p:spTgt spid="33"/>
                                        </p:tgtEl>
                                      </p:cBhvr>
                                    </p:animEffect>
                                  </p:childTnLst>
                                </p:cTn>
                              </p:par>
                              <p:par>
                                <p:cTn id="29" presetID="31" presetClass="entr" presetSubtype="0" fill="hold" nodeType="with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1000" fill="hold"/>
                                        <p:tgtEl>
                                          <p:spTgt spid="29"/>
                                        </p:tgtEl>
                                        <p:attrNameLst>
                                          <p:attrName>ppt_w</p:attrName>
                                        </p:attrNameLst>
                                      </p:cBhvr>
                                      <p:tavLst>
                                        <p:tav tm="0">
                                          <p:val>
                                            <p:fltVal val="0"/>
                                          </p:val>
                                        </p:tav>
                                        <p:tav tm="100000">
                                          <p:val>
                                            <p:strVal val="#ppt_w"/>
                                          </p:val>
                                        </p:tav>
                                      </p:tavLst>
                                    </p:anim>
                                    <p:anim calcmode="lin" valueType="num">
                                      <p:cBhvr>
                                        <p:cTn id="32" dur="1000" fill="hold"/>
                                        <p:tgtEl>
                                          <p:spTgt spid="29"/>
                                        </p:tgtEl>
                                        <p:attrNameLst>
                                          <p:attrName>ppt_h</p:attrName>
                                        </p:attrNameLst>
                                      </p:cBhvr>
                                      <p:tavLst>
                                        <p:tav tm="0">
                                          <p:val>
                                            <p:fltVal val="0"/>
                                          </p:val>
                                        </p:tav>
                                        <p:tav tm="100000">
                                          <p:val>
                                            <p:strVal val="#ppt_h"/>
                                          </p:val>
                                        </p:tav>
                                      </p:tavLst>
                                    </p:anim>
                                    <p:anim calcmode="lin" valueType="num">
                                      <p:cBhvr>
                                        <p:cTn id="33" dur="1000" fill="hold"/>
                                        <p:tgtEl>
                                          <p:spTgt spid="29"/>
                                        </p:tgtEl>
                                        <p:attrNameLst>
                                          <p:attrName>style.rotation</p:attrName>
                                        </p:attrNameLst>
                                      </p:cBhvr>
                                      <p:tavLst>
                                        <p:tav tm="0">
                                          <p:val>
                                            <p:fltVal val="90"/>
                                          </p:val>
                                        </p:tav>
                                        <p:tav tm="100000">
                                          <p:val>
                                            <p:fltVal val="0"/>
                                          </p:val>
                                        </p:tav>
                                      </p:tavLst>
                                    </p:anim>
                                    <p:animEffect transition="in" filter="fade">
                                      <p:cBhvr>
                                        <p:cTn id="34" dur="1000"/>
                                        <p:tgtEl>
                                          <p:spTgt spid="29"/>
                                        </p:tgtEl>
                                      </p:cBhvr>
                                    </p:animEffect>
                                  </p:childTnLst>
                                </p:cTn>
                              </p:par>
                              <p:par>
                                <p:cTn id="35" presetID="31" presetClass="entr" presetSubtype="0" fill="hold" nodeType="with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1000" fill="hold"/>
                                        <p:tgtEl>
                                          <p:spTgt spid="44"/>
                                        </p:tgtEl>
                                        <p:attrNameLst>
                                          <p:attrName>ppt_w</p:attrName>
                                        </p:attrNameLst>
                                      </p:cBhvr>
                                      <p:tavLst>
                                        <p:tav tm="0">
                                          <p:val>
                                            <p:fltVal val="0"/>
                                          </p:val>
                                        </p:tav>
                                        <p:tav tm="100000">
                                          <p:val>
                                            <p:strVal val="#ppt_w"/>
                                          </p:val>
                                        </p:tav>
                                      </p:tavLst>
                                    </p:anim>
                                    <p:anim calcmode="lin" valueType="num">
                                      <p:cBhvr>
                                        <p:cTn id="38" dur="1000" fill="hold"/>
                                        <p:tgtEl>
                                          <p:spTgt spid="44"/>
                                        </p:tgtEl>
                                        <p:attrNameLst>
                                          <p:attrName>ppt_h</p:attrName>
                                        </p:attrNameLst>
                                      </p:cBhvr>
                                      <p:tavLst>
                                        <p:tav tm="0">
                                          <p:val>
                                            <p:fltVal val="0"/>
                                          </p:val>
                                        </p:tav>
                                        <p:tav tm="100000">
                                          <p:val>
                                            <p:strVal val="#ppt_h"/>
                                          </p:val>
                                        </p:tav>
                                      </p:tavLst>
                                    </p:anim>
                                    <p:anim calcmode="lin" valueType="num">
                                      <p:cBhvr>
                                        <p:cTn id="39" dur="1000" fill="hold"/>
                                        <p:tgtEl>
                                          <p:spTgt spid="44"/>
                                        </p:tgtEl>
                                        <p:attrNameLst>
                                          <p:attrName>style.rotation</p:attrName>
                                        </p:attrNameLst>
                                      </p:cBhvr>
                                      <p:tavLst>
                                        <p:tav tm="0">
                                          <p:val>
                                            <p:fltVal val="90"/>
                                          </p:val>
                                        </p:tav>
                                        <p:tav tm="100000">
                                          <p:val>
                                            <p:fltVal val="0"/>
                                          </p:val>
                                        </p:tav>
                                      </p:tavLst>
                                    </p:anim>
                                    <p:animEffect transition="in" filter="fade">
                                      <p:cBhvr>
                                        <p:cTn id="40" dur="1000"/>
                                        <p:tgtEl>
                                          <p:spTgt spid="44"/>
                                        </p:tgtEl>
                                      </p:cBhvr>
                                    </p:animEffect>
                                  </p:childTnLst>
                                </p:cTn>
                              </p:par>
                              <p:par>
                                <p:cTn id="41" presetID="31" presetClass="entr" presetSubtype="0" fill="hold" nodeType="withEffect">
                                  <p:stCondLst>
                                    <p:cond delay="0"/>
                                  </p:stCondLst>
                                  <p:childTnLst>
                                    <p:set>
                                      <p:cBhvr>
                                        <p:cTn id="42" dur="1" fill="hold">
                                          <p:stCondLst>
                                            <p:cond delay="0"/>
                                          </p:stCondLst>
                                        </p:cTn>
                                        <p:tgtEl>
                                          <p:spTgt spid="37"/>
                                        </p:tgtEl>
                                        <p:attrNameLst>
                                          <p:attrName>style.visibility</p:attrName>
                                        </p:attrNameLst>
                                      </p:cBhvr>
                                      <p:to>
                                        <p:strVal val="visible"/>
                                      </p:to>
                                    </p:set>
                                    <p:anim calcmode="lin" valueType="num">
                                      <p:cBhvr>
                                        <p:cTn id="43" dur="1000" fill="hold"/>
                                        <p:tgtEl>
                                          <p:spTgt spid="37"/>
                                        </p:tgtEl>
                                        <p:attrNameLst>
                                          <p:attrName>ppt_w</p:attrName>
                                        </p:attrNameLst>
                                      </p:cBhvr>
                                      <p:tavLst>
                                        <p:tav tm="0">
                                          <p:val>
                                            <p:fltVal val="0"/>
                                          </p:val>
                                        </p:tav>
                                        <p:tav tm="100000">
                                          <p:val>
                                            <p:strVal val="#ppt_w"/>
                                          </p:val>
                                        </p:tav>
                                      </p:tavLst>
                                    </p:anim>
                                    <p:anim calcmode="lin" valueType="num">
                                      <p:cBhvr>
                                        <p:cTn id="44" dur="1000" fill="hold"/>
                                        <p:tgtEl>
                                          <p:spTgt spid="37"/>
                                        </p:tgtEl>
                                        <p:attrNameLst>
                                          <p:attrName>ppt_h</p:attrName>
                                        </p:attrNameLst>
                                      </p:cBhvr>
                                      <p:tavLst>
                                        <p:tav tm="0">
                                          <p:val>
                                            <p:fltVal val="0"/>
                                          </p:val>
                                        </p:tav>
                                        <p:tav tm="100000">
                                          <p:val>
                                            <p:strVal val="#ppt_h"/>
                                          </p:val>
                                        </p:tav>
                                      </p:tavLst>
                                    </p:anim>
                                    <p:anim calcmode="lin" valueType="num">
                                      <p:cBhvr>
                                        <p:cTn id="45" dur="1000" fill="hold"/>
                                        <p:tgtEl>
                                          <p:spTgt spid="37"/>
                                        </p:tgtEl>
                                        <p:attrNameLst>
                                          <p:attrName>style.rotation</p:attrName>
                                        </p:attrNameLst>
                                      </p:cBhvr>
                                      <p:tavLst>
                                        <p:tav tm="0">
                                          <p:val>
                                            <p:fltVal val="90"/>
                                          </p:val>
                                        </p:tav>
                                        <p:tav tm="100000">
                                          <p:val>
                                            <p:fltVal val="0"/>
                                          </p:val>
                                        </p:tav>
                                      </p:tavLst>
                                    </p:anim>
                                    <p:animEffect transition="in" filter="fade">
                                      <p:cBhvr>
                                        <p:cTn id="46" dur="1000"/>
                                        <p:tgtEl>
                                          <p:spTgt spid="37"/>
                                        </p:tgtEl>
                                      </p:cBhvr>
                                    </p:animEffect>
                                  </p:childTnLst>
                                </p:cTn>
                              </p:par>
                              <p:par>
                                <p:cTn id="47" presetID="31" presetClass="entr" presetSubtype="0" fill="hold" nodeType="with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1000" fill="hold"/>
                                        <p:tgtEl>
                                          <p:spTgt spid="42"/>
                                        </p:tgtEl>
                                        <p:attrNameLst>
                                          <p:attrName>ppt_w</p:attrName>
                                        </p:attrNameLst>
                                      </p:cBhvr>
                                      <p:tavLst>
                                        <p:tav tm="0">
                                          <p:val>
                                            <p:fltVal val="0"/>
                                          </p:val>
                                        </p:tav>
                                        <p:tav tm="100000">
                                          <p:val>
                                            <p:strVal val="#ppt_w"/>
                                          </p:val>
                                        </p:tav>
                                      </p:tavLst>
                                    </p:anim>
                                    <p:anim calcmode="lin" valueType="num">
                                      <p:cBhvr>
                                        <p:cTn id="50" dur="1000" fill="hold"/>
                                        <p:tgtEl>
                                          <p:spTgt spid="42"/>
                                        </p:tgtEl>
                                        <p:attrNameLst>
                                          <p:attrName>ppt_h</p:attrName>
                                        </p:attrNameLst>
                                      </p:cBhvr>
                                      <p:tavLst>
                                        <p:tav tm="0">
                                          <p:val>
                                            <p:fltVal val="0"/>
                                          </p:val>
                                        </p:tav>
                                        <p:tav tm="100000">
                                          <p:val>
                                            <p:strVal val="#ppt_h"/>
                                          </p:val>
                                        </p:tav>
                                      </p:tavLst>
                                    </p:anim>
                                    <p:anim calcmode="lin" valueType="num">
                                      <p:cBhvr>
                                        <p:cTn id="51" dur="1000" fill="hold"/>
                                        <p:tgtEl>
                                          <p:spTgt spid="42"/>
                                        </p:tgtEl>
                                        <p:attrNameLst>
                                          <p:attrName>style.rotation</p:attrName>
                                        </p:attrNameLst>
                                      </p:cBhvr>
                                      <p:tavLst>
                                        <p:tav tm="0">
                                          <p:val>
                                            <p:fltVal val="90"/>
                                          </p:val>
                                        </p:tav>
                                        <p:tav tm="100000">
                                          <p:val>
                                            <p:fltVal val="0"/>
                                          </p:val>
                                        </p:tav>
                                      </p:tavLst>
                                    </p:anim>
                                    <p:animEffect transition="in" filter="fade">
                                      <p:cBhvr>
                                        <p:cTn id="52" dur="1000"/>
                                        <p:tgtEl>
                                          <p:spTgt spid="42"/>
                                        </p:tgtEl>
                                      </p:cBhvr>
                                    </p:animEffect>
                                  </p:childTnLst>
                                </p:cTn>
                              </p:par>
                            </p:childTnLst>
                          </p:cTn>
                        </p:par>
                        <p:par>
                          <p:cTn id="53" fill="hold">
                            <p:stCondLst>
                              <p:cond delay="1000"/>
                            </p:stCondLst>
                            <p:childTnLst>
                              <p:par>
                                <p:cTn id="54" presetID="22" presetClass="entr" presetSubtype="8" fill="hold" nodeType="afterEffect">
                                  <p:stCondLst>
                                    <p:cond delay="0"/>
                                  </p:stCondLst>
                                  <p:childTnLst>
                                    <p:set>
                                      <p:cBhvr>
                                        <p:cTn id="55" dur="1" fill="hold">
                                          <p:stCondLst>
                                            <p:cond delay="0"/>
                                          </p:stCondLst>
                                        </p:cTn>
                                        <p:tgtEl>
                                          <p:spTgt spid="9"/>
                                        </p:tgtEl>
                                        <p:attrNameLst>
                                          <p:attrName>style.visibility</p:attrName>
                                        </p:attrNameLst>
                                      </p:cBhvr>
                                      <p:to>
                                        <p:strVal val="visible"/>
                                      </p:to>
                                    </p:set>
                                    <p:animEffect transition="in" filter="wipe(left)">
                                      <p:cBhvr>
                                        <p:cTn id="56" dur="500"/>
                                        <p:tgtEl>
                                          <p:spTgt spid="9"/>
                                        </p:tgtEl>
                                      </p:cBhvr>
                                    </p:animEffect>
                                  </p:childTnLst>
                                </p:cTn>
                              </p:par>
                            </p:childTnLst>
                          </p:cTn>
                        </p:par>
                        <p:par>
                          <p:cTn id="57" fill="hold">
                            <p:stCondLst>
                              <p:cond delay="1500"/>
                            </p:stCondLst>
                            <p:childTnLst>
                              <p:par>
                                <p:cTn id="58" presetID="22" presetClass="entr" presetSubtype="8" fill="hold" nodeType="afterEffect">
                                  <p:stCondLst>
                                    <p:cond delay="0"/>
                                  </p:stCondLst>
                                  <p:childTnLst>
                                    <p:set>
                                      <p:cBhvr>
                                        <p:cTn id="59" dur="1" fill="hold">
                                          <p:stCondLst>
                                            <p:cond delay="0"/>
                                          </p:stCondLst>
                                        </p:cTn>
                                        <p:tgtEl>
                                          <p:spTgt spid="13"/>
                                        </p:tgtEl>
                                        <p:attrNameLst>
                                          <p:attrName>style.visibility</p:attrName>
                                        </p:attrNameLst>
                                      </p:cBhvr>
                                      <p:to>
                                        <p:strVal val="visible"/>
                                      </p:to>
                                    </p:set>
                                    <p:animEffect transition="in" filter="wipe(left)">
                                      <p:cBhvr>
                                        <p:cTn id="60" dur="500"/>
                                        <p:tgtEl>
                                          <p:spTgt spid="13"/>
                                        </p:tgtEl>
                                      </p:cBhvr>
                                    </p:animEffect>
                                  </p:childTnLst>
                                </p:cTn>
                              </p:par>
                            </p:childTnLst>
                          </p:cTn>
                        </p:par>
                        <p:par>
                          <p:cTn id="61" fill="hold">
                            <p:stCondLst>
                              <p:cond delay="2000"/>
                            </p:stCondLst>
                            <p:childTnLst>
                              <p:par>
                                <p:cTn id="62" presetID="22" presetClass="entr" presetSubtype="8" fill="hold" nodeType="afterEffect">
                                  <p:stCondLst>
                                    <p:cond delay="0"/>
                                  </p:stCondLst>
                                  <p:childTnLst>
                                    <p:set>
                                      <p:cBhvr>
                                        <p:cTn id="63" dur="1" fill="hold">
                                          <p:stCondLst>
                                            <p:cond delay="0"/>
                                          </p:stCondLst>
                                        </p:cTn>
                                        <p:tgtEl>
                                          <p:spTgt spid="17"/>
                                        </p:tgtEl>
                                        <p:attrNameLst>
                                          <p:attrName>style.visibility</p:attrName>
                                        </p:attrNameLst>
                                      </p:cBhvr>
                                      <p:to>
                                        <p:strVal val="visible"/>
                                      </p:to>
                                    </p:set>
                                    <p:animEffect transition="in" filter="wipe(left)">
                                      <p:cBhvr>
                                        <p:cTn id="64" dur="500"/>
                                        <p:tgtEl>
                                          <p:spTgt spid="17"/>
                                        </p:tgtEl>
                                      </p:cBhvr>
                                    </p:animEffect>
                                  </p:childTnLst>
                                </p:cTn>
                              </p:par>
                            </p:childTnLst>
                          </p:cTn>
                        </p:par>
                        <p:par>
                          <p:cTn id="65" fill="hold">
                            <p:stCondLst>
                              <p:cond delay="2500"/>
                            </p:stCondLst>
                            <p:childTnLst>
                              <p:par>
                                <p:cTn id="66" presetID="22" presetClass="entr" presetSubtype="8" fill="hold" nodeType="afterEffect">
                                  <p:stCondLst>
                                    <p:cond delay="0"/>
                                  </p:stCondLst>
                                  <p:childTnLst>
                                    <p:set>
                                      <p:cBhvr>
                                        <p:cTn id="67" dur="1" fill="hold">
                                          <p:stCondLst>
                                            <p:cond delay="0"/>
                                          </p:stCondLst>
                                        </p:cTn>
                                        <p:tgtEl>
                                          <p:spTgt spid="21"/>
                                        </p:tgtEl>
                                        <p:attrNameLst>
                                          <p:attrName>style.visibility</p:attrName>
                                        </p:attrNameLst>
                                      </p:cBhvr>
                                      <p:to>
                                        <p:strVal val="visible"/>
                                      </p:to>
                                    </p:set>
                                    <p:animEffect transition="in" filter="wipe(left)">
                                      <p:cBhvr>
                                        <p:cTn id="68"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554" name="组合 79"/>
          <p:cNvGrpSpPr/>
          <p:nvPr/>
        </p:nvGrpSpPr>
        <p:grpSpPr bwMode="auto">
          <a:xfrm>
            <a:off x="692150" y="333375"/>
            <a:ext cx="1163638" cy="1165225"/>
            <a:chOff x="6379729" y="2488774"/>
            <a:chExt cx="2513016" cy="2513016"/>
          </a:xfrm>
        </p:grpSpPr>
        <p:sp>
          <p:nvSpPr>
            <p:cNvPr id="3" name="任意多边形 82"/>
            <p:cNvSpPr/>
            <p:nvPr/>
          </p:nvSpPr>
          <p:spPr>
            <a:xfrm rot="3738964">
              <a:off x="6379728" y="2488775"/>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eaLnBrk="1" hangingPunct="1">
                <a:defRPr/>
              </a:pPr>
              <a:endParaRPr lang="zh-CN" altLang="en-US" kern="0">
                <a:solidFill>
                  <a:srgbClr val="FFFFFF"/>
                </a:solidFill>
                <a:latin typeface="Arial" panose="020B0604020202020204"/>
                <a:ea typeface="宋体" panose="02010600030101010101" pitchFamily="2" charset="-122"/>
              </a:endParaRPr>
            </a:p>
          </p:txBody>
        </p:sp>
        <p:sp>
          <p:nvSpPr>
            <p:cNvPr id="4" name="任意多边形 83"/>
            <p:cNvSpPr/>
            <p:nvPr/>
          </p:nvSpPr>
          <p:spPr>
            <a:xfrm rot="16377237">
              <a:off x="6409518" y="2506880"/>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endParaRPr lang="zh-CN" altLang="en-US" kern="0" dirty="0" smtClean="0">
                <a:solidFill>
                  <a:srgbClr val="FFFFFF"/>
                </a:solidFill>
              </a:endParaRPr>
            </a:p>
          </p:txBody>
        </p:sp>
      </p:grpSp>
      <p:sp>
        <p:nvSpPr>
          <p:cNvPr id="23555" name="文本框 4"/>
          <p:cNvSpPr txBox="1">
            <a:spLocks noChangeArrowheads="1"/>
          </p:cNvSpPr>
          <p:nvPr/>
        </p:nvSpPr>
        <p:spPr bwMode="auto">
          <a:xfrm>
            <a:off x="677863" y="611188"/>
            <a:ext cx="1208087"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微软雅黑" panose="020B0503020204020204" pitchFamily="34" charset="-122"/>
                <a:ea typeface="微软雅黑" panose="020B0503020204020204" pitchFamily="34" charset="-122"/>
              </a:defRPr>
            </a:lvl1pPr>
            <a:lvl2pPr marL="742950" indent="-285750">
              <a:defRPr>
                <a:solidFill>
                  <a:schemeClr val="tx1"/>
                </a:solidFill>
                <a:latin typeface="微软雅黑" panose="020B0503020204020204" pitchFamily="34" charset="-122"/>
                <a:ea typeface="微软雅黑" panose="020B0503020204020204" pitchFamily="34" charset="-122"/>
              </a:defRPr>
            </a:lvl2pPr>
            <a:lvl3pPr marL="1143000" indent="-228600">
              <a:defRPr>
                <a:solidFill>
                  <a:schemeClr val="tx1"/>
                </a:solidFill>
                <a:latin typeface="微软雅黑" panose="020B0503020204020204" pitchFamily="34" charset="-122"/>
                <a:ea typeface="微软雅黑" panose="020B0503020204020204" pitchFamily="34" charset="-122"/>
              </a:defRPr>
            </a:lvl3pPr>
            <a:lvl4pPr marL="1600200" indent="-228600">
              <a:defRPr>
                <a:solidFill>
                  <a:schemeClr val="tx1"/>
                </a:solidFill>
                <a:latin typeface="微软雅黑" panose="020B0503020204020204" pitchFamily="34" charset="-122"/>
                <a:ea typeface="微软雅黑" panose="020B0503020204020204" pitchFamily="34" charset="-122"/>
              </a:defRPr>
            </a:lvl4pPr>
            <a:lvl5pPr marL="2057400" indent="-228600">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9pPr>
          </a:lstStyle>
          <a:p>
            <a:pPr algn="ctr" eaLnBrk="1" hangingPunct="1"/>
            <a:r>
              <a:rPr lang="en-US" altLang="zh-CN" sz="3600" b="1">
                <a:solidFill>
                  <a:schemeClr val="accent1"/>
                </a:solidFill>
              </a:rPr>
              <a:t>3</a:t>
            </a:r>
            <a:endParaRPr lang="zh-CN" altLang="en-US" sz="3600" b="1">
              <a:solidFill>
                <a:schemeClr val="accent1"/>
              </a:solidFill>
            </a:endParaRPr>
          </a:p>
        </p:txBody>
      </p:sp>
      <p:cxnSp>
        <p:nvCxnSpPr>
          <p:cNvPr id="7" name="直接连接符 6"/>
          <p:cNvCxnSpPr/>
          <p:nvPr/>
        </p:nvCxnSpPr>
        <p:spPr>
          <a:xfrm flipV="1">
            <a:off x="2249488" y="892175"/>
            <a:ext cx="2938462" cy="42863"/>
          </a:xfrm>
          <a:prstGeom prst="line">
            <a:avLst/>
          </a:prstGeom>
          <a:ln>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8" name="TextBox 12"/>
          <p:cNvSpPr txBox="1"/>
          <p:nvPr/>
        </p:nvSpPr>
        <p:spPr>
          <a:xfrm>
            <a:off x="5376863" y="550863"/>
            <a:ext cx="4979987" cy="708025"/>
          </a:xfrm>
          <a:prstGeom prst="rect">
            <a:avLst/>
          </a:prstGeom>
          <a:noFill/>
        </p:spPr>
        <p:txBody>
          <a:bodyPr wrap="none">
            <a:spAutoFit/>
          </a:bodyPr>
          <a:lstStyle/>
          <a:p>
            <a:pPr eaLnBrk="1" fontAlgn="auto" hangingPunct="1">
              <a:spcBef>
                <a:spcPts val="0"/>
              </a:spcBef>
              <a:spcAft>
                <a:spcPts val="0"/>
              </a:spcAft>
              <a:defRPr/>
            </a:pPr>
            <a:r>
              <a:rPr lang="en-US" sz="4000" b="1" dirty="0">
                <a:solidFill>
                  <a:schemeClr val="accent1"/>
                </a:solidFill>
                <a:latin typeface="+mj-lt"/>
                <a:ea typeface="+mn-ea"/>
              </a:rPr>
              <a:t>UES POWERPOINT</a:t>
            </a:r>
            <a:endParaRPr lang="en-US" sz="4000" b="1" dirty="0">
              <a:solidFill>
                <a:schemeClr val="accent1"/>
              </a:solidFill>
              <a:latin typeface="+mj-lt"/>
              <a:ea typeface="+mn-ea"/>
            </a:endParaRPr>
          </a:p>
        </p:txBody>
      </p:sp>
      <p:grpSp>
        <p:nvGrpSpPr>
          <p:cNvPr id="9" name="Group 6"/>
          <p:cNvGrpSpPr/>
          <p:nvPr/>
        </p:nvGrpSpPr>
        <p:grpSpPr bwMode="auto">
          <a:xfrm>
            <a:off x="1011238" y="1989138"/>
            <a:ext cx="2193925" cy="2879725"/>
            <a:chOff x="888555" y="1518341"/>
            <a:chExt cx="1645276" cy="2159949"/>
          </a:xfrm>
        </p:grpSpPr>
        <p:sp>
          <p:nvSpPr>
            <p:cNvPr id="10" name="Rounded Rectangle 7"/>
            <p:cNvSpPr/>
            <p:nvPr/>
          </p:nvSpPr>
          <p:spPr>
            <a:xfrm>
              <a:off x="888555" y="1518341"/>
              <a:ext cx="1645276" cy="2159949"/>
            </a:xfrm>
            <a:prstGeom prst="roundRect">
              <a:avLst>
                <a:gd name="adj" fmla="val 4218"/>
              </a:avLst>
            </a:prstGeom>
            <a:no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2400"/>
            </a:p>
          </p:txBody>
        </p:sp>
        <p:sp>
          <p:nvSpPr>
            <p:cNvPr id="11" name="Content Placeholder 2"/>
            <p:cNvSpPr txBox="1"/>
            <p:nvPr/>
          </p:nvSpPr>
          <p:spPr>
            <a:xfrm>
              <a:off x="973080" y="2049398"/>
              <a:ext cx="1476224" cy="1385987"/>
            </a:xfrm>
            <a:prstGeom prst="rect">
              <a:avLst/>
            </a:prstGeom>
          </p:spPr>
          <p:txBody>
            <a:bodyPr lIns="121920" tIns="60960" rIns="121920" bIns="60960"/>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fontAlgn="auto">
                <a:lnSpc>
                  <a:spcPct val="150000"/>
                </a:lnSpc>
                <a:spcAft>
                  <a:spcPts val="0"/>
                </a:spcAft>
                <a:buFont typeface="Arial" panose="020B0604020202020204" pitchFamily="34" charset="0"/>
                <a:buNone/>
                <a:defRPr/>
              </a:pPr>
              <a:r>
                <a:rPr lang="en-US" smtClean="0">
                  <a:solidFill>
                    <a:schemeClr val="tx1">
                      <a:lumMod val="50000"/>
                      <a:lumOff val="50000"/>
                    </a:schemeClr>
                  </a:solidFill>
                </a:rPr>
                <a:t>86,000 </a:t>
              </a:r>
              <a:r>
                <a:rPr lang="en-US" dirty="0">
                  <a:solidFill>
                    <a:schemeClr val="tx1">
                      <a:lumMod val="50000"/>
                      <a:lumOff val="50000"/>
                    </a:schemeClr>
                  </a:solidFill>
                </a:rPr>
                <a:t>messages </a:t>
              </a:r>
              <a:br>
                <a:rPr lang="en-US" dirty="0">
                  <a:solidFill>
                    <a:schemeClr val="tx1">
                      <a:lumMod val="50000"/>
                      <a:lumOff val="50000"/>
                    </a:schemeClr>
                  </a:solidFill>
                </a:rPr>
              </a:br>
              <a:r>
                <a:rPr lang="en-US" b="1" dirty="0">
                  <a:solidFill>
                    <a:schemeClr val="tx1">
                      <a:lumMod val="50000"/>
                      <a:lumOff val="50000"/>
                    </a:schemeClr>
                  </a:solidFill>
                </a:rPr>
                <a:t>unlimited</a:t>
              </a:r>
              <a:r>
                <a:rPr lang="en-US" dirty="0">
                  <a:solidFill>
                    <a:schemeClr val="tx1">
                      <a:lumMod val="50000"/>
                      <a:lumOff val="50000"/>
                    </a:schemeClr>
                  </a:solidFill>
                </a:rPr>
                <a:t> data </a:t>
              </a:r>
              <a:br>
                <a:rPr lang="en-US" dirty="0">
                  <a:solidFill>
                    <a:schemeClr val="tx1">
                      <a:lumMod val="50000"/>
                      <a:lumOff val="50000"/>
                    </a:schemeClr>
                  </a:solidFill>
                </a:rPr>
              </a:br>
              <a:r>
                <a:rPr lang="en-US" b="1" dirty="0">
                  <a:solidFill>
                    <a:schemeClr val="tx1">
                      <a:lumMod val="50000"/>
                      <a:lumOff val="50000"/>
                    </a:schemeClr>
                  </a:solidFill>
                </a:rPr>
                <a:t>unlimited</a:t>
              </a:r>
              <a:r>
                <a:rPr lang="en-US" dirty="0">
                  <a:solidFill>
                    <a:schemeClr val="tx1">
                      <a:lumMod val="50000"/>
                      <a:lumOff val="50000"/>
                    </a:schemeClr>
                  </a:solidFill>
                </a:rPr>
                <a:t> users </a:t>
              </a:r>
              <a:br>
                <a:rPr lang="en-US" dirty="0">
                  <a:solidFill>
                    <a:schemeClr val="tx1">
                      <a:lumMod val="50000"/>
                      <a:lumOff val="50000"/>
                    </a:schemeClr>
                  </a:solidFill>
                </a:rPr>
              </a:br>
              <a:r>
                <a:rPr lang="en-US">
                  <a:solidFill>
                    <a:schemeClr val="tx1">
                      <a:lumMod val="50000"/>
                      <a:lumOff val="50000"/>
                    </a:schemeClr>
                  </a:solidFill>
                </a:rPr>
                <a:t>first </a:t>
              </a:r>
              <a:r>
                <a:rPr lang="en-US" smtClean="0">
                  <a:solidFill>
                    <a:schemeClr val="tx1">
                      <a:lumMod val="50000"/>
                      <a:lumOff val="50000"/>
                    </a:schemeClr>
                  </a:solidFill>
                </a:rPr>
                <a:t>15 </a:t>
              </a:r>
              <a:r>
                <a:rPr lang="en-US" dirty="0">
                  <a:solidFill>
                    <a:schemeClr val="tx1">
                      <a:lumMod val="50000"/>
                      <a:lumOff val="50000"/>
                    </a:schemeClr>
                  </a:solidFill>
                </a:rPr>
                <a:t>day free</a:t>
              </a:r>
              <a:endParaRPr lang="en-US" dirty="0">
                <a:solidFill>
                  <a:schemeClr val="tx1">
                    <a:lumMod val="50000"/>
                    <a:lumOff val="50000"/>
                  </a:schemeClr>
                </a:solidFill>
              </a:endParaRPr>
            </a:p>
          </p:txBody>
        </p:sp>
        <p:sp>
          <p:nvSpPr>
            <p:cNvPr id="12" name="Title 13"/>
            <p:cNvSpPr txBox="1"/>
            <p:nvPr/>
          </p:nvSpPr>
          <p:spPr>
            <a:xfrm>
              <a:off x="1000462" y="1615979"/>
              <a:ext cx="1421461" cy="323873"/>
            </a:xfrm>
            <a:prstGeom prst="rect">
              <a:avLst/>
            </a:prstGeom>
          </p:spPr>
          <p:txBody>
            <a:bodyPr lIns="121920" tIns="60960" rIns="121920" bIns="60960" anchor="ctr">
              <a:sp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ctr" fontAlgn="auto">
                <a:spcAft>
                  <a:spcPts val="0"/>
                </a:spcAft>
                <a:defRPr/>
              </a:pPr>
              <a:r>
                <a:rPr lang="en-US" sz="2000" dirty="0">
                  <a:solidFill>
                    <a:schemeClr val="tx1">
                      <a:lumMod val="50000"/>
                      <a:lumOff val="50000"/>
                    </a:schemeClr>
                  </a:solidFill>
                  <a:latin typeface="+mn-lt"/>
                </a:rPr>
                <a:t>Starter</a:t>
              </a:r>
              <a:endParaRPr lang="en-US" sz="2000" dirty="0">
                <a:solidFill>
                  <a:schemeClr val="tx1">
                    <a:lumMod val="50000"/>
                    <a:lumOff val="50000"/>
                  </a:schemeClr>
                </a:solidFill>
                <a:latin typeface="+mn-lt"/>
              </a:endParaRPr>
            </a:p>
          </p:txBody>
        </p:sp>
        <p:cxnSp>
          <p:nvCxnSpPr>
            <p:cNvPr id="13" name="Straight Connector 11"/>
            <p:cNvCxnSpPr/>
            <p:nvPr/>
          </p:nvCxnSpPr>
          <p:spPr>
            <a:xfrm>
              <a:off x="888555" y="2005341"/>
              <a:ext cx="1645276"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2"/>
            <p:cNvCxnSpPr/>
            <p:nvPr/>
          </p:nvCxnSpPr>
          <p:spPr>
            <a:xfrm>
              <a:off x="888555" y="2035109"/>
              <a:ext cx="1645276"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grpSp>
        <p:nvGrpSpPr>
          <p:cNvPr id="15" name="Group 13"/>
          <p:cNvGrpSpPr/>
          <p:nvPr/>
        </p:nvGrpSpPr>
        <p:grpSpPr bwMode="auto">
          <a:xfrm>
            <a:off x="3603625" y="1989138"/>
            <a:ext cx="2193925" cy="2879725"/>
            <a:chOff x="888555" y="1518341"/>
            <a:chExt cx="1645276" cy="2159949"/>
          </a:xfrm>
        </p:grpSpPr>
        <p:sp>
          <p:nvSpPr>
            <p:cNvPr id="16" name="Rounded Rectangle 14"/>
            <p:cNvSpPr/>
            <p:nvPr/>
          </p:nvSpPr>
          <p:spPr>
            <a:xfrm>
              <a:off x="888555" y="1518341"/>
              <a:ext cx="1645276" cy="2159949"/>
            </a:xfrm>
            <a:prstGeom prst="roundRect">
              <a:avLst>
                <a:gd name="adj" fmla="val 4218"/>
              </a:avLst>
            </a:prstGeom>
            <a:no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2400"/>
            </a:p>
          </p:txBody>
        </p:sp>
        <p:sp>
          <p:nvSpPr>
            <p:cNvPr id="17" name="Content Placeholder 2"/>
            <p:cNvSpPr txBox="1"/>
            <p:nvPr/>
          </p:nvSpPr>
          <p:spPr>
            <a:xfrm>
              <a:off x="973081" y="2049398"/>
              <a:ext cx="1476224" cy="1385987"/>
            </a:xfrm>
            <a:prstGeom prst="rect">
              <a:avLst/>
            </a:prstGeom>
          </p:spPr>
          <p:txBody>
            <a:bodyPr lIns="121920" tIns="60960" rIns="121920" bIns="60960"/>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fontAlgn="auto">
                <a:lnSpc>
                  <a:spcPct val="150000"/>
                </a:lnSpc>
                <a:spcAft>
                  <a:spcPts val="0"/>
                </a:spcAft>
                <a:buFont typeface="Arial" panose="020B0604020202020204" pitchFamily="34" charset="0"/>
                <a:buNone/>
                <a:defRPr/>
              </a:pPr>
              <a:r>
                <a:rPr lang="en-US" smtClean="0">
                  <a:solidFill>
                    <a:schemeClr val="tx1">
                      <a:lumMod val="50000"/>
                      <a:lumOff val="50000"/>
                    </a:schemeClr>
                  </a:solidFill>
                </a:rPr>
                <a:t>86,000 </a:t>
              </a:r>
              <a:r>
                <a:rPr lang="en-US" dirty="0">
                  <a:solidFill>
                    <a:schemeClr val="tx1">
                      <a:lumMod val="50000"/>
                      <a:lumOff val="50000"/>
                    </a:schemeClr>
                  </a:solidFill>
                </a:rPr>
                <a:t>messages </a:t>
              </a:r>
              <a:br>
                <a:rPr lang="en-US" dirty="0">
                  <a:solidFill>
                    <a:schemeClr val="tx1">
                      <a:lumMod val="50000"/>
                      <a:lumOff val="50000"/>
                    </a:schemeClr>
                  </a:solidFill>
                </a:rPr>
              </a:br>
              <a:r>
                <a:rPr lang="en-US" b="1" dirty="0">
                  <a:solidFill>
                    <a:schemeClr val="tx1">
                      <a:lumMod val="50000"/>
                      <a:lumOff val="50000"/>
                    </a:schemeClr>
                  </a:solidFill>
                </a:rPr>
                <a:t>unlimited</a:t>
              </a:r>
              <a:r>
                <a:rPr lang="en-US" dirty="0">
                  <a:solidFill>
                    <a:schemeClr val="tx1">
                      <a:lumMod val="50000"/>
                      <a:lumOff val="50000"/>
                    </a:schemeClr>
                  </a:solidFill>
                </a:rPr>
                <a:t> data </a:t>
              </a:r>
              <a:br>
                <a:rPr lang="en-US" dirty="0">
                  <a:solidFill>
                    <a:schemeClr val="tx1">
                      <a:lumMod val="50000"/>
                      <a:lumOff val="50000"/>
                    </a:schemeClr>
                  </a:solidFill>
                </a:rPr>
              </a:br>
              <a:r>
                <a:rPr lang="en-US" b="1" dirty="0">
                  <a:solidFill>
                    <a:schemeClr val="tx1">
                      <a:lumMod val="50000"/>
                      <a:lumOff val="50000"/>
                    </a:schemeClr>
                  </a:solidFill>
                </a:rPr>
                <a:t>unlimited</a:t>
              </a:r>
              <a:r>
                <a:rPr lang="en-US" dirty="0">
                  <a:solidFill>
                    <a:schemeClr val="tx1">
                      <a:lumMod val="50000"/>
                      <a:lumOff val="50000"/>
                    </a:schemeClr>
                  </a:solidFill>
                </a:rPr>
                <a:t> users </a:t>
              </a:r>
              <a:br>
                <a:rPr lang="en-US" dirty="0">
                  <a:solidFill>
                    <a:schemeClr val="tx1">
                      <a:lumMod val="50000"/>
                      <a:lumOff val="50000"/>
                    </a:schemeClr>
                  </a:solidFill>
                </a:rPr>
              </a:br>
              <a:r>
                <a:rPr lang="en-US">
                  <a:solidFill>
                    <a:schemeClr val="tx1">
                      <a:lumMod val="50000"/>
                      <a:lumOff val="50000"/>
                    </a:schemeClr>
                  </a:solidFill>
                </a:rPr>
                <a:t>first </a:t>
              </a:r>
              <a:r>
                <a:rPr lang="en-US" smtClean="0">
                  <a:solidFill>
                    <a:schemeClr val="tx1">
                      <a:lumMod val="50000"/>
                      <a:lumOff val="50000"/>
                    </a:schemeClr>
                  </a:solidFill>
                </a:rPr>
                <a:t>15 </a:t>
              </a:r>
              <a:r>
                <a:rPr lang="en-US" dirty="0">
                  <a:solidFill>
                    <a:schemeClr val="tx1">
                      <a:lumMod val="50000"/>
                      <a:lumOff val="50000"/>
                    </a:schemeClr>
                  </a:solidFill>
                </a:rPr>
                <a:t>day free</a:t>
              </a:r>
              <a:endParaRPr lang="en-US" dirty="0">
                <a:solidFill>
                  <a:schemeClr val="tx1">
                    <a:lumMod val="50000"/>
                    <a:lumOff val="50000"/>
                  </a:schemeClr>
                </a:solidFill>
              </a:endParaRPr>
            </a:p>
          </p:txBody>
        </p:sp>
        <p:sp>
          <p:nvSpPr>
            <p:cNvPr id="18" name="Title 13"/>
            <p:cNvSpPr txBox="1"/>
            <p:nvPr/>
          </p:nvSpPr>
          <p:spPr>
            <a:xfrm>
              <a:off x="1000462" y="1615979"/>
              <a:ext cx="1421461" cy="323873"/>
            </a:xfrm>
            <a:prstGeom prst="rect">
              <a:avLst/>
            </a:prstGeom>
          </p:spPr>
          <p:txBody>
            <a:bodyPr lIns="121920" tIns="60960" rIns="121920" bIns="60960" anchor="ctr">
              <a:sp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ctr" fontAlgn="auto">
                <a:spcAft>
                  <a:spcPts val="0"/>
                </a:spcAft>
                <a:defRPr/>
              </a:pPr>
              <a:r>
                <a:rPr lang="en-US" sz="2000" dirty="0">
                  <a:solidFill>
                    <a:schemeClr val="tx1">
                      <a:lumMod val="50000"/>
                      <a:lumOff val="50000"/>
                    </a:schemeClr>
                  </a:solidFill>
                  <a:latin typeface="+mn-lt"/>
                </a:rPr>
                <a:t>Professional</a:t>
              </a:r>
              <a:endParaRPr lang="en-US" sz="2000" dirty="0">
                <a:solidFill>
                  <a:schemeClr val="tx1">
                    <a:lumMod val="50000"/>
                    <a:lumOff val="50000"/>
                  </a:schemeClr>
                </a:solidFill>
                <a:latin typeface="+mn-lt"/>
              </a:endParaRPr>
            </a:p>
          </p:txBody>
        </p:sp>
        <p:cxnSp>
          <p:nvCxnSpPr>
            <p:cNvPr id="19" name="Straight Connector 18"/>
            <p:cNvCxnSpPr/>
            <p:nvPr/>
          </p:nvCxnSpPr>
          <p:spPr>
            <a:xfrm>
              <a:off x="888555" y="2005341"/>
              <a:ext cx="1645276"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888555" y="2035109"/>
              <a:ext cx="1645276"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grpSp>
        <p:nvGrpSpPr>
          <p:cNvPr id="21" name="Group 20"/>
          <p:cNvGrpSpPr/>
          <p:nvPr/>
        </p:nvGrpSpPr>
        <p:grpSpPr bwMode="auto">
          <a:xfrm>
            <a:off x="6196013" y="1989138"/>
            <a:ext cx="2193925" cy="2879725"/>
            <a:chOff x="888555" y="1518341"/>
            <a:chExt cx="1645276" cy="2159949"/>
          </a:xfrm>
        </p:grpSpPr>
        <p:sp>
          <p:nvSpPr>
            <p:cNvPr id="22" name="Rounded Rectangle 21"/>
            <p:cNvSpPr/>
            <p:nvPr/>
          </p:nvSpPr>
          <p:spPr>
            <a:xfrm>
              <a:off x="888555" y="1518341"/>
              <a:ext cx="1645276" cy="2159949"/>
            </a:xfrm>
            <a:prstGeom prst="roundRect">
              <a:avLst>
                <a:gd name="adj" fmla="val 4218"/>
              </a:avLst>
            </a:prstGeom>
            <a:no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2400"/>
            </a:p>
          </p:txBody>
        </p:sp>
        <p:sp>
          <p:nvSpPr>
            <p:cNvPr id="23" name="Content Placeholder 2"/>
            <p:cNvSpPr txBox="1"/>
            <p:nvPr/>
          </p:nvSpPr>
          <p:spPr>
            <a:xfrm>
              <a:off x="973080" y="2049398"/>
              <a:ext cx="1476224" cy="1385987"/>
            </a:xfrm>
            <a:prstGeom prst="rect">
              <a:avLst/>
            </a:prstGeom>
          </p:spPr>
          <p:txBody>
            <a:bodyPr lIns="121920" tIns="60960" rIns="121920" bIns="60960"/>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fontAlgn="auto">
                <a:lnSpc>
                  <a:spcPct val="150000"/>
                </a:lnSpc>
                <a:spcAft>
                  <a:spcPts val="0"/>
                </a:spcAft>
                <a:buFont typeface="Arial" panose="020B0604020202020204" pitchFamily="34" charset="0"/>
                <a:buNone/>
                <a:defRPr/>
              </a:pPr>
              <a:r>
                <a:rPr lang="en-US" smtClean="0">
                  <a:solidFill>
                    <a:schemeClr val="tx1">
                      <a:lumMod val="50000"/>
                      <a:lumOff val="50000"/>
                    </a:schemeClr>
                  </a:solidFill>
                </a:rPr>
                <a:t>86,000 </a:t>
              </a:r>
              <a:r>
                <a:rPr lang="en-US" dirty="0">
                  <a:solidFill>
                    <a:schemeClr val="tx1">
                      <a:lumMod val="50000"/>
                      <a:lumOff val="50000"/>
                    </a:schemeClr>
                  </a:solidFill>
                </a:rPr>
                <a:t>messages </a:t>
              </a:r>
              <a:br>
                <a:rPr lang="en-US" dirty="0">
                  <a:solidFill>
                    <a:schemeClr val="tx1">
                      <a:lumMod val="50000"/>
                      <a:lumOff val="50000"/>
                    </a:schemeClr>
                  </a:solidFill>
                </a:rPr>
              </a:br>
              <a:r>
                <a:rPr lang="en-US" b="1" dirty="0">
                  <a:solidFill>
                    <a:schemeClr val="tx1">
                      <a:lumMod val="50000"/>
                      <a:lumOff val="50000"/>
                    </a:schemeClr>
                  </a:solidFill>
                </a:rPr>
                <a:t>unlimited</a:t>
              </a:r>
              <a:r>
                <a:rPr lang="en-US" dirty="0">
                  <a:solidFill>
                    <a:schemeClr val="tx1">
                      <a:lumMod val="50000"/>
                      <a:lumOff val="50000"/>
                    </a:schemeClr>
                  </a:solidFill>
                </a:rPr>
                <a:t> data </a:t>
              </a:r>
              <a:br>
                <a:rPr lang="en-US" dirty="0">
                  <a:solidFill>
                    <a:schemeClr val="tx1">
                      <a:lumMod val="50000"/>
                      <a:lumOff val="50000"/>
                    </a:schemeClr>
                  </a:solidFill>
                </a:rPr>
              </a:br>
              <a:r>
                <a:rPr lang="en-US" b="1" dirty="0">
                  <a:solidFill>
                    <a:schemeClr val="tx1">
                      <a:lumMod val="50000"/>
                      <a:lumOff val="50000"/>
                    </a:schemeClr>
                  </a:solidFill>
                </a:rPr>
                <a:t>unlimited</a:t>
              </a:r>
              <a:r>
                <a:rPr lang="en-US" dirty="0">
                  <a:solidFill>
                    <a:schemeClr val="tx1">
                      <a:lumMod val="50000"/>
                      <a:lumOff val="50000"/>
                    </a:schemeClr>
                  </a:solidFill>
                </a:rPr>
                <a:t> users </a:t>
              </a:r>
              <a:br>
                <a:rPr lang="en-US" dirty="0">
                  <a:solidFill>
                    <a:schemeClr val="tx1">
                      <a:lumMod val="50000"/>
                      <a:lumOff val="50000"/>
                    </a:schemeClr>
                  </a:solidFill>
                </a:rPr>
              </a:br>
              <a:r>
                <a:rPr lang="en-US">
                  <a:solidFill>
                    <a:schemeClr val="tx1">
                      <a:lumMod val="50000"/>
                      <a:lumOff val="50000"/>
                    </a:schemeClr>
                  </a:solidFill>
                </a:rPr>
                <a:t>first </a:t>
              </a:r>
              <a:r>
                <a:rPr lang="en-US" smtClean="0">
                  <a:solidFill>
                    <a:schemeClr val="tx1">
                      <a:lumMod val="50000"/>
                      <a:lumOff val="50000"/>
                    </a:schemeClr>
                  </a:solidFill>
                </a:rPr>
                <a:t>15 </a:t>
              </a:r>
              <a:r>
                <a:rPr lang="en-US" dirty="0">
                  <a:solidFill>
                    <a:schemeClr val="tx1">
                      <a:lumMod val="50000"/>
                      <a:lumOff val="50000"/>
                    </a:schemeClr>
                  </a:solidFill>
                </a:rPr>
                <a:t>day free</a:t>
              </a:r>
              <a:endParaRPr lang="en-US" dirty="0">
                <a:solidFill>
                  <a:schemeClr val="tx1">
                    <a:lumMod val="50000"/>
                    <a:lumOff val="50000"/>
                  </a:schemeClr>
                </a:solidFill>
              </a:endParaRPr>
            </a:p>
          </p:txBody>
        </p:sp>
        <p:sp>
          <p:nvSpPr>
            <p:cNvPr id="24" name="Title 13"/>
            <p:cNvSpPr txBox="1"/>
            <p:nvPr/>
          </p:nvSpPr>
          <p:spPr>
            <a:xfrm>
              <a:off x="1000462" y="1615979"/>
              <a:ext cx="1421461" cy="323873"/>
            </a:xfrm>
            <a:prstGeom prst="rect">
              <a:avLst/>
            </a:prstGeom>
          </p:spPr>
          <p:txBody>
            <a:bodyPr lIns="121920" tIns="60960" rIns="121920" bIns="60960" anchor="ctr">
              <a:sp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ctr" fontAlgn="auto">
                <a:spcAft>
                  <a:spcPts val="0"/>
                </a:spcAft>
                <a:defRPr/>
              </a:pPr>
              <a:r>
                <a:rPr lang="en-US" sz="2000" dirty="0">
                  <a:solidFill>
                    <a:schemeClr val="tx1">
                      <a:lumMod val="50000"/>
                      <a:lumOff val="50000"/>
                    </a:schemeClr>
                  </a:solidFill>
                  <a:latin typeface="+mn-lt"/>
                </a:rPr>
                <a:t>Business</a:t>
              </a:r>
              <a:endParaRPr lang="en-US" sz="2000" dirty="0">
                <a:solidFill>
                  <a:schemeClr val="tx1">
                    <a:lumMod val="50000"/>
                    <a:lumOff val="50000"/>
                  </a:schemeClr>
                </a:solidFill>
                <a:latin typeface="+mn-lt"/>
              </a:endParaRPr>
            </a:p>
          </p:txBody>
        </p:sp>
        <p:cxnSp>
          <p:nvCxnSpPr>
            <p:cNvPr id="25" name="Straight Connector 25"/>
            <p:cNvCxnSpPr/>
            <p:nvPr/>
          </p:nvCxnSpPr>
          <p:spPr>
            <a:xfrm>
              <a:off x="888555" y="2005341"/>
              <a:ext cx="1645276"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6"/>
            <p:cNvCxnSpPr/>
            <p:nvPr/>
          </p:nvCxnSpPr>
          <p:spPr>
            <a:xfrm>
              <a:off x="888555" y="2035109"/>
              <a:ext cx="1645276"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grpSp>
        <p:nvGrpSpPr>
          <p:cNvPr id="27" name="Group 27"/>
          <p:cNvGrpSpPr/>
          <p:nvPr/>
        </p:nvGrpSpPr>
        <p:grpSpPr bwMode="auto">
          <a:xfrm>
            <a:off x="8788400" y="1989138"/>
            <a:ext cx="2193925" cy="2879725"/>
            <a:chOff x="888555" y="1518341"/>
            <a:chExt cx="1645276" cy="2159949"/>
          </a:xfrm>
        </p:grpSpPr>
        <p:sp>
          <p:nvSpPr>
            <p:cNvPr id="28" name="Rounded Rectangle 28"/>
            <p:cNvSpPr/>
            <p:nvPr/>
          </p:nvSpPr>
          <p:spPr>
            <a:xfrm>
              <a:off x="888555" y="1518341"/>
              <a:ext cx="1645276" cy="2159949"/>
            </a:xfrm>
            <a:prstGeom prst="roundRect">
              <a:avLst>
                <a:gd name="adj" fmla="val 4218"/>
              </a:avLst>
            </a:prstGeom>
            <a:no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2400"/>
            </a:p>
          </p:txBody>
        </p:sp>
        <p:sp>
          <p:nvSpPr>
            <p:cNvPr id="29" name="Content Placeholder 2"/>
            <p:cNvSpPr txBox="1"/>
            <p:nvPr/>
          </p:nvSpPr>
          <p:spPr>
            <a:xfrm>
              <a:off x="973081" y="2049398"/>
              <a:ext cx="1476224" cy="1385987"/>
            </a:xfrm>
            <a:prstGeom prst="rect">
              <a:avLst/>
            </a:prstGeom>
          </p:spPr>
          <p:txBody>
            <a:bodyPr lIns="121920" tIns="60960" rIns="121920" bIns="60960"/>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fontAlgn="auto">
                <a:lnSpc>
                  <a:spcPct val="150000"/>
                </a:lnSpc>
                <a:spcAft>
                  <a:spcPts val="0"/>
                </a:spcAft>
                <a:buFont typeface="Arial" panose="020B0604020202020204" pitchFamily="34" charset="0"/>
                <a:buNone/>
                <a:defRPr/>
              </a:pPr>
              <a:r>
                <a:rPr lang="en-US" smtClean="0">
                  <a:solidFill>
                    <a:schemeClr val="tx1">
                      <a:lumMod val="50000"/>
                      <a:lumOff val="50000"/>
                    </a:schemeClr>
                  </a:solidFill>
                </a:rPr>
                <a:t>86,000 </a:t>
              </a:r>
              <a:r>
                <a:rPr lang="en-US" dirty="0">
                  <a:solidFill>
                    <a:schemeClr val="tx1">
                      <a:lumMod val="50000"/>
                      <a:lumOff val="50000"/>
                    </a:schemeClr>
                  </a:solidFill>
                </a:rPr>
                <a:t>messages </a:t>
              </a:r>
              <a:br>
                <a:rPr lang="en-US" dirty="0">
                  <a:solidFill>
                    <a:schemeClr val="tx1">
                      <a:lumMod val="50000"/>
                      <a:lumOff val="50000"/>
                    </a:schemeClr>
                  </a:solidFill>
                </a:rPr>
              </a:br>
              <a:r>
                <a:rPr lang="en-US" b="1" dirty="0">
                  <a:solidFill>
                    <a:schemeClr val="tx1">
                      <a:lumMod val="50000"/>
                      <a:lumOff val="50000"/>
                    </a:schemeClr>
                  </a:solidFill>
                </a:rPr>
                <a:t>unlimited</a:t>
              </a:r>
              <a:r>
                <a:rPr lang="en-US" dirty="0">
                  <a:solidFill>
                    <a:schemeClr val="tx1">
                      <a:lumMod val="50000"/>
                      <a:lumOff val="50000"/>
                    </a:schemeClr>
                  </a:solidFill>
                </a:rPr>
                <a:t> data </a:t>
              </a:r>
              <a:br>
                <a:rPr lang="en-US" dirty="0">
                  <a:solidFill>
                    <a:schemeClr val="tx1">
                      <a:lumMod val="50000"/>
                      <a:lumOff val="50000"/>
                    </a:schemeClr>
                  </a:solidFill>
                </a:rPr>
              </a:br>
              <a:r>
                <a:rPr lang="en-US" b="1" dirty="0">
                  <a:solidFill>
                    <a:schemeClr val="tx1">
                      <a:lumMod val="50000"/>
                      <a:lumOff val="50000"/>
                    </a:schemeClr>
                  </a:solidFill>
                </a:rPr>
                <a:t>unlimited</a:t>
              </a:r>
              <a:r>
                <a:rPr lang="en-US" dirty="0">
                  <a:solidFill>
                    <a:schemeClr val="tx1">
                      <a:lumMod val="50000"/>
                      <a:lumOff val="50000"/>
                    </a:schemeClr>
                  </a:solidFill>
                </a:rPr>
                <a:t> users </a:t>
              </a:r>
              <a:br>
                <a:rPr lang="en-US" dirty="0">
                  <a:solidFill>
                    <a:schemeClr val="tx1">
                      <a:lumMod val="50000"/>
                      <a:lumOff val="50000"/>
                    </a:schemeClr>
                  </a:solidFill>
                </a:rPr>
              </a:br>
              <a:r>
                <a:rPr lang="en-US">
                  <a:solidFill>
                    <a:schemeClr val="tx1">
                      <a:lumMod val="50000"/>
                      <a:lumOff val="50000"/>
                    </a:schemeClr>
                  </a:solidFill>
                </a:rPr>
                <a:t>first </a:t>
              </a:r>
              <a:r>
                <a:rPr lang="en-US" smtClean="0">
                  <a:solidFill>
                    <a:schemeClr val="tx1">
                      <a:lumMod val="50000"/>
                      <a:lumOff val="50000"/>
                    </a:schemeClr>
                  </a:solidFill>
                </a:rPr>
                <a:t>15 </a:t>
              </a:r>
              <a:r>
                <a:rPr lang="en-US" dirty="0">
                  <a:solidFill>
                    <a:schemeClr val="tx1">
                      <a:lumMod val="50000"/>
                      <a:lumOff val="50000"/>
                    </a:schemeClr>
                  </a:solidFill>
                </a:rPr>
                <a:t>day free</a:t>
              </a:r>
              <a:endParaRPr lang="en-US" dirty="0">
                <a:solidFill>
                  <a:schemeClr val="tx1">
                    <a:lumMod val="50000"/>
                    <a:lumOff val="50000"/>
                  </a:schemeClr>
                </a:solidFill>
              </a:endParaRPr>
            </a:p>
          </p:txBody>
        </p:sp>
        <p:sp>
          <p:nvSpPr>
            <p:cNvPr id="30" name="Title 13"/>
            <p:cNvSpPr txBox="1"/>
            <p:nvPr/>
          </p:nvSpPr>
          <p:spPr>
            <a:xfrm>
              <a:off x="996891" y="1601691"/>
              <a:ext cx="1421461" cy="322682"/>
            </a:xfrm>
            <a:prstGeom prst="rect">
              <a:avLst/>
            </a:prstGeom>
          </p:spPr>
          <p:txBody>
            <a:bodyPr lIns="121920" tIns="60960" rIns="121920" bIns="60960" anchor="ctr">
              <a:sp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ctr" fontAlgn="auto">
                <a:spcAft>
                  <a:spcPts val="0"/>
                </a:spcAft>
                <a:defRPr/>
              </a:pPr>
              <a:r>
                <a:rPr lang="en-US" sz="2000" smtClean="0">
                  <a:solidFill>
                    <a:schemeClr val="tx1">
                      <a:lumMod val="50000"/>
                      <a:lumOff val="50000"/>
                    </a:schemeClr>
                  </a:solidFill>
                  <a:latin typeface="+mn-lt"/>
                </a:rPr>
                <a:t>Success</a:t>
              </a:r>
              <a:endParaRPr lang="en-US" sz="2000" dirty="0">
                <a:solidFill>
                  <a:schemeClr val="tx1">
                    <a:lumMod val="50000"/>
                    <a:lumOff val="50000"/>
                  </a:schemeClr>
                </a:solidFill>
                <a:latin typeface="+mn-lt"/>
              </a:endParaRPr>
            </a:p>
          </p:txBody>
        </p:sp>
        <p:cxnSp>
          <p:nvCxnSpPr>
            <p:cNvPr id="31" name="Straight Connector 32"/>
            <p:cNvCxnSpPr/>
            <p:nvPr/>
          </p:nvCxnSpPr>
          <p:spPr>
            <a:xfrm>
              <a:off x="888555" y="2005341"/>
              <a:ext cx="1645276"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3"/>
            <p:cNvCxnSpPr/>
            <p:nvPr/>
          </p:nvCxnSpPr>
          <p:spPr>
            <a:xfrm>
              <a:off x="888555" y="2035109"/>
              <a:ext cx="1645276"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sp>
        <p:nvSpPr>
          <p:cNvPr id="33" name="Content Placeholder 2"/>
          <p:cNvSpPr txBox="1"/>
          <p:nvPr/>
        </p:nvSpPr>
        <p:spPr>
          <a:xfrm>
            <a:off x="727075" y="5084763"/>
            <a:ext cx="10656888" cy="814387"/>
          </a:xfrm>
          <a:prstGeom prst="rect">
            <a:avLst/>
          </a:prstGeom>
        </p:spPr>
        <p:txBody>
          <a:bodyPr lIns="121920" tIns="60960" rIns="121920" bIns="60960"/>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fontAlgn="auto">
              <a:spcAft>
                <a:spcPts val="0"/>
              </a:spcAft>
              <a:buFont typeface="Arial" panose="020B0604020202020204" pitchFamily="34" charset="0"/>
              <a:buNone/>
              <a:defRPr/>
            </a:pPr>
            <a:r>
              <a:rPr lang="en-US" dirty="0">
                <a:solidFill>
                  <a:schemeClr val="tx1">
                    <a:lumMod val="50000"/>
                    <a:lumOff val="50000"/>
                  </a:schemeClr>
                </a:solidFill>
              </a:rPr>
              <a:t>Lorem ipsum dolor sit amet, consectetur adipiscing elit. Curabitur elementum posuere pretium. Quisque nibh dolor, dignissim ac dignissim ut, luctus ac urna. Aliquam aliquet non massa quis tincidunt. Mauris ullamcorper justo tristique dui posuere tincidunt. In nec lacus laoreet orci varius imperdiet sit amet in augue. </a:t>
            </a:r>
            <a:endParaRPr lang="en-US" dirty="0">
              <a:solidFill>
                <a:schemeClr val="tx1">
                  <a:lumMod val="50000"/>
                  <a:lumOff val="50000"/>
                </a:schemeClr>
              </a:solidFill>
            </a:endParaRPr>
          </a:p>
        </p:txBody>
      </p:sp>
      <p:grpSp>
        <p:nvGrpSpPr>
          <p:cNvPr id="34" name="Group 35"/>
          <p:cNvGrpSpPr/>
          <p:nvPr/>
        </p:nvGrpSpPr>
        <p:grpSpPr bwMode="auto">
          <a:xfrm>
            <a:off x="1320800" y="4184650"/>
            <a:ext cx="1577975" cy="468313"/>
            <a:chOff x="2187746" y="2123279"/>
            <a:chExt cx="1927113" cy="1931011"/>
          </a:xfrm>
        </p:grpSpPr>
        <p:sp>
          <p:nvSpPr>
            <p:cNvPr id="35" name="任意多边形 82"/>
            <p:cNvSpPr/>
            <p:nvPr/>
          </p:nvSpPr>
          <p:spPr bwMode="auto">
            <a:xfrm rot="5400000">
              <a:off x="2185797" y="2125228"/>
              <a:ext cx="1931011" cy="1927113"/>
            </a:xfrm>
            <a:prstGeom prst="roundRect">
              <a:avLst/>
            </a:pr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eaLnBrk="1" hangingPunct="1">
                <a:defRPr/>
              </a:pPr>
              <a:endParaRPr lang="zh-CN" altLang="en-US" kern="0">
                <a:solidFill>
                  <a:srgbClr val="FFFFFF"/>
                </a:solidFill>
                <a:latin typeface="Arial" panose="020B0604020202020204"/>
                <a:ea typeface="宋体" panose="02010600030101010101" pitchFamily="2" charset="-122"/>
              </a:endParaRPr>
            </a:p>
          </p:txBody>
        </p:sp>
        <p:sp>
          <p:nvSpPr>
            <p:cNvPr id="36" name="任意多边形 83"/>
            <p:cNvSpPr/>
            <p:nvPr/>
          </p:nvSpPr>
          <p:spPr bwMode="auto">
            <a:xfrm rot="16200000">
              <a:off x="2199710" y="2139114"/>
              <a:ext cx="1903185" cy="1899341"/>
            </a:xfrm>
            <a:prstGeom prst="roundRect">
              <a:avLst/>
            </a:pr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endParaRPr lang="zh-CN" altLang="en-US" kern="0" smtClean="0">
                <a:solidFill>
                  <a:srgbClr val="FFFFFF"/>
                </a:solidFill>
              </a:endParaRPr>
            </a:p>
          </p:txBody>
        </p:sp>
        <p:sp>
          <p:nvSpPr>
            <p:cNvPr id="37" name="椭圆 80"/>
            <p:cNvSpPr/>
            <p:nvPr/>
          </p:nvSpPr>
          <p:spPr bwMode="auto">
            <a:xfrm>
              <a:off x="2325426" y="2391056"/>
              <a:ext cx="1640689" cy="1395452"/>
            </a:xfrm>
            <a:prstGeom prst="roundRect">
              <a:avLst/>
            </a:prstGeom>
            <a:solidFill>
              <a:schemeClr val="accent1"/>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vi-VN" altLang="zh-CN" kern="0" smtClean="0">
                  <a:solidFill>
                    <a:srgbClr val="FFFFFF"/>
                  </a:solidFill>
                </a:rPr>
                <a:t>2013</a:t>
              </a:r>
              <a:endParaRPr lang="zh-CN" altLang="en-US" kern="0" smtClean="0">
                <a:solidFill>
                  <a:srgbClr val="FFFFFF"/>
                </a:solidFill>
              </a:endParaRPr>
            </a:p>
          </p:txBody>
        </p:sp>
      </p:grpSp>
      <p:grpSp>
        <p:nvGrpSpPr>
          <p:cNvPr id="38" name="Group 39"/>
          <p:cNvGrpSpPr/>
          <p:nvPr/>
        </p:nvGrpSpPr>
        <p:grpSpPr bwMode="auto">
          <a:xfrm>
            <a:off x="3911600" y="4184650"/>
            <a:ext cx="1577975" cy="468313"/>
            <a:chOff x="2187746" y="2123279"/>
            <a:chExt cx="1927113" cy="1931011"/>
          </a:xfrm>
        </p:grpSpPr>
        <p:sp>
          <p:nvSpPr>
            <p:cNvPr id="39" name="任意多边形 82"/>
            <p:cNvSpPr/>
            <p:nvPr/>
          </p:nvSpPr>
          <p:spPr bwMode="auto">
            <a:xfrm rot="5400000">
              <a:off x="2185797" y="2125228"/>
              <a:ext cx="1931011" cy="1927113"/>
            </a:xfrm>
            <a:prstGeom prst="roundRect">
              <a:avLst/>
            </a:pr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eaLnBrk="1" hangingPunct="1">
                <a:defRPr/>
              </a:pPr>
              <a:endParaRPr lang="zh-CN" altLang="en-US" kern="0">
                <a:solidFill>
                  <a:srgbClr val="FFFFFF"/>
                </a:solidFill>
                <a:latin typeface="Arial" panose="020B0604020202020204"/>
                <a:ea typeface="宋体" panose="02010600030101010101" pitchFamily="2" charset="-122"/>
              </a:endParaRPr>
            </a:p>
          </p:txBody>
        </p:sp>
        <p:sp>
          <p:nvSpPr>
            <p:cNvPr id="40" name="任意多边形 83"/>
            <p:cNvSpPr/>
            <p:nvPr/>
          </p:nvSpPr>
          <p:spPr bwMode="auto">
            <a:xfrm rot="16200000">
              <a:off x="2199710" y="2139114"/>
              <a:ext cx="1903185" cy="1899341"/>
            </a:xfrm>
            <a:prstGeom prst="roundRect">
              <a:avLst/>
            </a:pr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endParaRPr lang="zh-CN" altLang="en-US" kern="0" smtClean="0">
                <a:solidFill>
                  <a:srgbClr val="FFFFFF"/>
                </a:solidFill>
              </a:endParaRPr>
            </a:p>
          </p:txBody>
        </p:sp>
        <p:sp>
          <p:nvSpPr>
            <p:cNvPr id="41" name="椭圆 80"/>
            <p:cNvSpPr/>
            <p:nvPr/>
          </p:nvSpPr>
          <p:spPr bwMode="auto">
            <a:xfrm>
              <a:off x="2325426" y="2391056"/>
              <a:ext cx="1640689" cy="1395452"/>
            </a:xfrm>
            <a:prstGeom prst="roundRect">
              <a:avLst/>
            </a:prstGeom>
            <a:solidFill>
              <a:schemeClr val="accent2"/>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vi-VN" altLang="zh-CN" kern="0" smtClean="0">
                  <a:solidFill>
                    <a:srgbClr val="FFFFFF"/>
                  </a:solidFill>
                </a:rPr>
                <a:t>2013</a:t>
              </a:r>
              <a:endParaRPr lang="zh-CN" altLang="en-US" kern="0" smtClean="0">
                <a:solidFill>
                  <a:srgbClr val="FFFFFF"/>
                </a:solidFill>
              </a:endParaRPr>
            </a:p>
          </p:txBody>
        </p:sp>
      </p:grpSp>
      <p:grpSp>
        <p:nvGrpSpPr>
          <p:cNvPr id="42" name="Group 43"/>
          <p:cNvGrpSpPr/>
          <p:nvPr/>
        </p:nvGrpSpPr>
        <p:grpSpPr bwMode="auto">
          <a:xfrm>
            <a:off x="6515100" y="4184650"/>
            <a:ext cx="1577975" cy="468313"/>
            <a:chOff x="2187746" y="2123279"/>
            <a:chExt cx="1927113" cy="1931011"/>
          </a:xfrm>
        </p:grpSpPr>
        <p:sp>
          <p:nvSpPr>
            <p:cNvPr id="43" name="任意多边形 82"/>
            <p:cNvSpPr/>
            <p:nvPr/>
          </p:nvSpPr>
          <p:spPr bwMode="auto">
            <a:xfrm rot="5400000">
              <a:off x="2185797" y="2125228"/>
              <a:ext cx="1931011" cy="1927113"/>
            </a:xfrm>
            <a:prstGeom prst="roundRect">
              <a:avLst/>
            </a:pr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eaLnBrk="1" hangingPunct="1">
                <a:defRPr/>
              </a:pPr>
              <a:endParaRPr lang="zh-CN" altLang="en-US" kern="0">
                <a:solidFill>
                  <a:srgbClr val="FFFFFF"/>
                </a:solidFill>
                <a:latin typeface="Arial" panose="020B0604020202020204"/>
                <a:ea typeface="宋体" panose="02010600030101010101" pitchFamily="2" charset="-122"/>
              </a:endParaRPr>
            </a:p>
          </p:txBody>
        </p:sp>
        <p:sp>
          <p:nvSpPr>
            <p:cNvPr id="44" name="任意多边形 83"/>
            <p:cNvSpPr/>
            <p:nvPr/>
          </p:nvSpPr>
          <p:spPr bwMode="auto">
            <a:xfrm rot="16200000">
              <a:off x="2199710" y="2139114"/>
              <a:ext cx="1903185" cy="1899341"/>
            </a:xfrm>
            <a:prstGeom prst="roundRect">
              <a:avLst/>
            </a:pr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endParaRPr lang="zh-CN" altLang="en-US" kern="0" smtClean="0">
                <a:solidFill>
                  <a:srgbClr val="FFFFFF"/>
                </a:solidFill>
              </a:endParaRPr>
            </a:p>
          </p:txBody>
        </p:sp>
        <p:sp>
          <p:nvSpPr>
            <p:cNvPr id="45" name="椭圆 80"/>
            <p:cNvSpPr/>
            <p:nvPr/>
          </p:nvSpPr>
          <p:spPr bwMode="auto">
            <a:xfrm>
              <a:off x="2325426" y="2391056"/>
              <a:ext cx="1640689" cy="1395452"/>
            </a:xfrm>
            <a:prstGeom prst="roundRect">
              <a:avLst/>
            </a:prstGeom>
            <a:solidFill>
              <a:schemeClr val="accent3"/>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vi-VN" altLang="zh-CN" kern="0" smtClean="0">
                  <a:solidFill>
                    <a:srgbClr val="FFFFFF"/>
                  </a:solidFill>
                </a:rPr>
                <a:t>2013</a:t>
              </a:r>
              <a:endParaRPr lang="zh-CN" altLang="en-US" kern="0" smtClean="0">
                <a:solidFill>
                  <a:srgbClr val="FFFFFF"/>
                </a:solidFill>
              </a:endParaRPr>
            </a:p>
          </p:txBody>
        </p:sp>
      </p:grpSp>
      <p:grpSp>
        <p:nvGrpSpPr>
          <p:cNvPr id="46" name="Group 47"/>
          <p:cNvGrpSpPr/>
          <p:nvPr/>
        </p:nvGrpSpPr>
        <p:grpSpPr bwMode="auto">
          <a:xfrm>
            <a:off x="9096375" y="4186238"/>
            <a:ext cx="1577975" cy="468312"/>
            <a:chOff x="2187746" y="2123279"/>
            <a:chExt cx="1927113" cy="1931011"/>
          </a:xfrm>
        </p:grpSpPr>
        <p:sp>
          <p:nvSpPr>
            <p:cNvPr id="47" name="任意多边形 82"/>
            <p:cNvSpPr/>
            <p:nvPr/>
          </p:nvSpPr>
          <p:spPr bwMode="auto">
            <a:xfrm rot="5400000">
              <a:off x="2185798" y="2125226"/>
              <a:ext cx="1931011" cy="1927113"/>
            </a:xfrm>
            <a:prstGeom prst="roundRect">
              <a:avLst/>
            </a:pr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eaLnBrk="1" hangingPunct="1">
                <a:defRPr/>
              </a:pPr>
              <a:endParaRPr lang="zh-CN" altLang="en-US" kern="0">
                <a:solidFill>
                  <a:srgbClr val="FFFFFF"/>
                </a:solidFill>
                <a:latin typeface="Arial" panose="020B0604020202020204"/>
                <a:ea typeface="宋体" panose="02010600030101010101" pitchFamily="2" charset="-122"/>
              </a:endParaRPr>
            </a:p>
          </p:txBody>
        </p:sp>
        <p:sp>
          <p:nvSpPr>
            <p:cNvPr id="48" name="任意多边形 83"/>
            <p:cNvSpPr/>
            <p:nvPr/>
          </p:nvSpPr>
          <p:spPr bwMode="auto">
            <a:xfrm rot="16200000">
              <a:off x="2199710" y="2139114"/>
              <a:ext cx="1903185" cy="1899341"/>
            </a:xfrm>
            <a:prstGeom prst="roundRect">
              <a:avLst/>
            </a:pr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endParaRPr lang="zh-CN" altLang="en-US" kern="0" smtClean="0">
                <a:solidFill>
                  <a:srgbClr val="FFFFFF"/>
                </a:solidFill>
              </a:endParaRPr>
            </a:p>
          </p:txBody>
        </p:sp>
        <p:sp>
          <p:nvSpPr>
            <p:cNvPr id="49" name="椭圆 80"/>
            <p:cNvSpPr/>
            <p:nvPr/>
          </p:nvSpPr>
          <p:spPr bwMode="auto">
            <a:xfrm>
              <a:off x="2325426" y="2391056"/>
              <a:ext cx="1640689" cy="1395452"/>
            </a:xfrm>
            <a:prstGeom prst="roundRect">
              <a:avLst/>
            </a:prstGeom>
            <a:solidFill>
              <a:schemeClr val="accent4"/>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vi-VN" altLang="zh-CN" kern="0" smtClean="0">
                  <a:solidFill>
                    <a:srgbClr val="FFFFFF"/>
                  </a:solidFill>
                </a:rPr>
                <a:t>2013</a:t>
              </a:r>
              <a:endParaRPr lang="zh-CN" altLang="en-US" kern="0" smtClean="0">
                <a:solidFill>
                  <a:srgbClr val="FFFFFF"/>
                </a:solidFill>
              </a:endParaRPr>
            </a:p>
          </p:txBody>
        </p:sp>
      </p:gr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500"/>
                                        <p:tgtEl>
                                          <p:spTgt spid="34"/>
                                        </p:tgtEl>
                                      </p:cBhvr>
                                    </p:animEffect>
                                  </p:childTnLst>
                                </p:cTn>
                              </p:par>
                              <p:par>
                                <p:cTn id="8" presetID="10" presetClass="entr" presetSubtype="0" fill="hold" nodeType="withEffect">
                                  <p:stCondLst>
                                    <p:cond delay="0"/>
                                  </p:stCondLst>
                                  <p:childTnLst>
                                    <p:set>
                                      <p:cBhvr>
                                        <p:cTn id="9" dur="1" fill="hold">
                                          <p:stCondLst>
                                            <p:cond delay="0"/>
                                          </p:stCondLst>
                                        </p:cTn>
                                        <p:tgtEl>
                                          <p:spTgt spid="38"/>
                                        </p:tgtEl>
                                        <p:attrNameLst>
                                          <p:attrName>style.visibility</p:attrName>
                                        </p:attrNameLst>
                                      </p:cBhvr>
                                      <p:to>
                                        <p:strVal val="visible"/>
                                      </p:to>
                                    </p:set>
                                    <p:animEffect transition="in" filter="fade">
                                      <p:cBhvr>
                                        <p:cTn id="10" dur="500"/>
                                        <p:tgtEl>
                                          <p:spTgt spid="38"/>
                                        </p:tgtEl>
                                      </p:cBhvr>
                                    </p:animEffect>
                                  </p:childTnLst>
                                </p:cTn>
                              </p:par>
                              <p:par>
                                <p:cTn id="11" presetID="10" presetClass="entr" presetSubtype="0" fill="hold" nodeType="withEffect">
                                  <p:stCondLst>
                                    <p:cond delay="0"/>
                                  </p:stCondLst>
                                  <p:childTnLst>
                                    <p:set>
                                      <p:cBhvr>
                                        <p:cTn id="12" dur="1" fill="hold">
                                          <p:stCondLst>
                                            <p:cond delay="0"/>
                                          </p:stCondLst>
                                        </p:cTn>
                                        <p:tgtEl>
                                          <p:spTgt spid="42"/>
                                        </p:tgtEl>
                                        <p:attrNameLst>
                                          <p:attrName>style.visibility</p:attrName>
                                        </p:attrNameLst>
                                      </p:cBhvr>
                                      <p:to>
                                        <p:strVal val="visible"/>
                                      </p:to>
                                    </p:set>
                                    <p:animEffect transition="in" filter="fade">
                                      <p:cBhvr>
                                        <p:cTn id="13" dur="500"/>
                                        <p:tgtEl>
                                          <p:spTgt spid="42"/>
                                        </p:tgtEl>
                                      </p:cBhvr>
                                    </p:animEffect>
                                  </p:childTnLst>
                                </p:cTn>
                              </p:par>
                              <p:par>
                                <p:cTn id="14" presetID="10" presetClass="entr" presetSubtype="0" fill="hold" nodeType="withEffect">
                                  <p:stCondLst>
                                    <p:cond delay="0"/>
                                  </p:stCondLst>
                                  <p:childTnLst>
                                    <p:set>
                                      <p:cBhvr>
                                        <p:cTn id="15" dur="1" fill="hold">
                                          <p:stCondLst>
                                            <p:cond delay="0"/>
                                          </p:stCondLst>
                                        </p:cTn>
                                        <p:tgtEl>
                                          <p:spTgt spid="46"/>
                                        </p:tgtEl>
                                        <p:attrNameLst>
                                          <p:attrName>style.visibility</p:attrName>
                                        </p:attrNameLst>
                                      </p:cBhvr>
                                      <p:to>
                                        <p:strVal val="visible"/>
                                      </p:to>
                                    </p:set>
                                    <p:animEffect transition="in" filter="fade">
                                      <p:cBhvr>
                                        <p:cTn id="16" dur="500"/>
                                        <p:tgtEl>
                                          <p:spTgt spid="46"/>
                                        </p:tgtEl>
                                      </p:cBhvr>
                                    </p:animEffect>
                                  </p:childTnLst>
                                </p:cTn>
                              </p:par>
                            </p:childTnLst>
                          </p:cTn>
                        </p:par>
                        <p:par>
                          <p:cTn id="17" fill="hold">
                            <p:stCondLst>
                              <p:cond delay="500"/>
                            </p:stCondLst>
                            <p:childTnLst>
                              <p:par>
                                <p:cTn id="18" presetID="2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ipe(down)">
                                      <p:cBhvr>
                                        <p:cTn id="20" dur="500"/>
                                        <p:tgtEl>
                                          <p:spTgt spid="9"/>
                                        </p:tgtEl>
                                      </p:cBhvr>
                                    </p:animEffect>
                                  </p:childTnLst>
                                </p:cTn>
                              </p:par>
                            </p:childTnLst>
                          </p:cTn>
                        </p:par>
                        <p:par>
                          <p:cTn id="21" fill="hold">
                            <p:stCondLst>
                              <p:cond delay="1000"/>
                            </p:stCondLst>
                            <p:childTnLst>
                              <p:par>
                                <p:cTn id="22" presetID="22" presetClass="entr" presetSubtype="4" fill="hold" nodeType="after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wipe(down)">
                                      <p:cBhvr>
                                        <p:cTn id="24" dur="500"/>
                                        <p:tgtEl>
                                          <p:spTgt spid="15"/>
                                        </p:tgtEl>
                                      </p:cBhvr>
                                    </p:animEffect>
                                  </p:childTnLst>
                                </p:cTn>
                              </p:par>
                            </p:childTnLst>
                          </p:cTn>
                        </p:par>
                        <p:par>
                          <p:cTn id="25" fill="hold">
                            <p:stCondLst>
                              <p:cond delay="1500"/>
                            </p:stCondLst>
                            <p:childTnLst>
                              <p:par>
                                <p:cTn id="26" presetID="22" presetClass="entr" presetSubtype="4" fill="hold" nodeType="after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wipe(down)">
                                      <p:cBhvr>
                                        <p:cTn id="28" dur="500"/>
                                        <p:tgtEl>
                                          <p:spTgt spid="21"/>
                                        </p:tgtEl>
                                      </p:cBhvr>
                                    </p:animEffect>
                                  </p:childTnLst>
                                </p:cTn>
                              </p:par>
                            </p:childTnLst>
                          </p:cTn>
                        </p:par>
                        <p:par>
                          <p:cTn id="29" fill="hold">
                            <p:stCondLst>
                              <p:cond delay="2000"/>
                            </p:stCondLst>
                            <p:childTnLst>
                              <p:par>
                                <p:cTn id="30" presetID="22" presetClass="entr" presetSubtype="4" fill="hold"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down)">
                                      <p:cBhvr>
                                        <p:cTn id="32" dur="500"/>
                                        <p:tgtEl>
                                          <p:spTgt spid="27"/>
                                        </p:tgtEl>
                                      </p:cBhvr>
                                    </p:animEffect>
                                  </p:childTnLst>
                                </p:cTn>
                              </p:par>
                            </p:childTnLst>
                          </p:cTn>
                        </p:par>
                        <p:par>
                          <p:cTn id="33" fill="hold">
                            <p:stCondLst>
                              <p:cond delay="2500"/>
                            </p:stCondLst>
                            <p:childTnLst>
                              <p:par>
                                <p:cTn id="34" presetID="16" presetClass="entr" presetSubtype="37" fill="hold" grpId="0" nodeType="after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barn(outVertical)">
                                      <p:cBhvr>
                                        <p:cTn id="36"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578" name="组合 79"/>
          <p:cNvGrpSpPr/>
          <p:nvPr/>
        </p:nvGrpSpPr>
        <p:grpSpPr bwMode="auto">
          <a:xfrm>
            <a:off x="692150" y="333375"/>
            <a:ext cx="1163638" cy="1165225"/>
            <a:chOff x="6379729" y="2488774"/>
            <a:chExt cx="2513016" cy="2513016"/>
          </a:xfrm>
        </p:grpSpPr>
        <p:sp>
          <p:nvSpPr>
            <p:cNvPr id="3" name="任意多边形 82"/>
            <p:cNvSpPr/>
            <p:nvPr/>
          </p:nvSpPr>
          <p:spPr>
            <a:xfrm rot="3738964">
              <a:off x="6379728" y="2488775"/>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eaLnBrk="1" hangingPunct="1">
                <a:defRPr/>
              </a:pPr>
              <a:endParaRPr lang="zh-CN" altLang="en-US" kern="0">
                <a:solidFill>
                  <a:srgbClr val="FFFFFF"/>
                </a:solidFill>
                <a:latin typeface="Arial" panose="020B0604020202020204"/>
                <a:ea typeface="宋体" panose="02010600030101010101" pitchFamily="2" charset="-122"/>
              </a:endParaRPr>
            </a:p>
          </p:txBody>
        </p:sp>
        <p:sp>
          <p:nvSpPr>
            <p:cNvPr id="4" name="任意多边形 83"/>
            <p:cNvSpPr/>
            <p:nvPr/>
          </p:nvSpPr>
          <p:spPr>
            <a:xfrm rot="16377237">
              <a:off x="6409518" y="2506880"/>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endParaRPr lang="zh-CN" altLang="en-US" kern="0" dirty="0" smtClean="0">
                <a:solidFill>
                  <a:srgbClr val="FFFFFF"/>
                </a:solidFill>
              </a:endParaRPr>
            </a:p>
          </p:txBody>
        </p:sp>
      </p:grpSp>
      <p:sp>
        <p:nvSpPr>
          <p:cNvPr id="24579" name="文本框 4"/>
          <p:cNvSpPr txBox="1">
            <a:spLocks noChangeArrowheads="1"/>
          </p:cNvSpPr>
          <p:nvPr/>
        </p:nvSpPr>
        <p:spPr bwMode="auto">
          <a:xfrm>
            <a:off x="677863" y="611188"/>
            <a:ext cx="1208087"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微软雅黑" panose="020B0503020204020204" pitchFamily="34" charset="-122"/>
                <a:ea typeface="微软雅黑" panose="020B0503020204020204" pitchFamily="34" charset="-122"/>
              </a:defRPr>
            </a:lvl1pPr>
            <a:lvl2pPr marL="742950" indent="-285750">
              <a:defRPr>
                <a:solidFill>
                  <a:schemeClr val="tx1"/>
                </a:solidFill>
                <a:latin typeface="微软雅黑" panose="020B0503020204020204" pitchFamily="34" charset="-122"/>
                <a:ea typeface="微软雅黑" panose="020B0503020204020204" pitchFamily="34" charset="-122"/>
              </a:defRPr>
            </a:lvl2pPr>
            <a:lvl3pPr marL="1143000" indent="-228600">
              <a:defRPr>
                <a:solidFill>
                  <a:schemeClr val="tx1"/>
                </a:solidFill>
                <a:latin typeface="微软雅黑" panose="020B0503020204020204" pitchFamily="34" charset="-122"/>
                <a:ea typeface="微软雅黑" panose="020B0503020204020204" pitchFamily="34" charset="-122"/>
              </a:defRPr>
            </a:lvl3pPr>
            <a:lvl4pPr marL="1600200" indent="-228600">
              <a:defRPr>
                <a:solidFill>
                  <a:schemeClr val="tx1"/>
                </a:solidFill>
                <a:latin typeface="微软雅黑" panose="020B0503020204020204" pitchFamily="34" charset="-122"/>
                <a:ea typeface="微软雅黑" panose="020B0503020204020204" pitchFamily="34" charset="-122"/>
              </a:defRPr>
            </a:lvl4pPr>
            <a:lvl5pPr marL="2057400" indent="-228600">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9pPr>
          </a:lstStyle>
          <a:p>
            <a:pPr algn="ctr" eaLnBrk="1" hangingPunct="1"/>
            <a:r>
              <a:rPr lang="en-US" altLang="zh-CN" sz="3600" b="1">
                <a:solidFill>
                  <a:schemeClr val="accent1"/>
                </a:solidFill>
              </a:rPr>
              <a:t>4</a:t>
            </a:r>
            <a:endParaRPr lang="zh-CN" altLang="en-US" sz="3600" b="1">
              <a:solidFill>
                <a:schemeClr val="accent1"/>
              </a:solidFill>
            </a:endParaRPr>
          </a:p>
        </p:txBody>
      </p:sp>
      <p:cxnSp>
        <p:nvCxnSpPr>
          <p:cNvPr id="7" name="直接连接符 6"/>
          <p:cNvCxnSpPr/>
          <p:nvPr/>
        </p:nvCxnSpPr>
        <p:spPr>
          <a:xfrm flipV="1">
            <a:off x="2249488" y="892175"/>
            <a:ext cx="2938462" cy="42863"/>
          </a:xfrm>
          <a:prstGeom prst="line">
            <a:avLst/>
          </a:prstGeom>
          <a:ln>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8" name="TextBox 12"/>
          <p:cNvSpPr txBox="1"/>
          <p:nvPr/>
        </p:nvSpPr>
        <p:spPr>
          <a:xfrm>
            <a:off x="5376863" y="550863"/>
            <a:ext cx="4979987" cy="708025"/>
          </a:xfrm>
          <a:prstGeom prst="rect">
            <a:avLst/>
          </a:prstGeom>
          <a:noFill/>
        </p:spPr>
        <p:txBody>
          <a:bodyPr wrap="none">
            <a:spAutoFit/>
          </a:bodyPr>
          <a:lstStyle/>
          <a:p>
            <a:pPr eaLnBrk="1" fontAlgn="auto" hangingPunct="1">
              <a:spcBef>
                <a:spcPts val="0"/>
              </a:spcBef>
              <a:spcAft>
                <a:spcPts val="0"/>
              </a:spcAft>
              <a:defRPr/>
            </a:pPr>
            <a:r>
              <a:rPr lang="en-US" sz="4000" b="1" dirty="0">
                <a:solidFill>
                  <a:schemeClr val="accent1"/>
                </a:solidFill>
                <a:latin typeface="+mj-lt"/>
                <a:ea typeface="+mn-ea"/>
              </a:rPr>
              <a:t>UES POWERPOINT</a:t>
            </a:r>
            <a:endParaRPr lang="en-US" sz="4000" b="1" dirty="0">
              <a:solidFill>
                <a:schemeClr val="accent1"/>
              </a:solidFill>
              <a:latin typeface="+mj-lt"/>
              <a:ea typeface="+mn-ea"/>
            </a:endParaRPr>
          </a:p>
        </p:txBody>
      </p:sp>
      <p:grpSp>
        <p:nvGrpSpPr>
          <p:cNvPr id="24582" name="Group 5"/>
          <p:cNvGrpSpPr/>
          <p:nvPr/>
        </p:nvGrpSpPr>
        <p:grpSpPr bwMode="auto">
          <a:xfrm>
            <a:off x="4783138" y="1900238"/>
            <a:ext cx="7421562" cy="4032250"/>
            <a:chOff x="3937441" y="1178069"/>
            <a:chExt cx="8247063" cy="4394994"/>
          </a:xfrm>
        </p:grpSpPr>
        <p:sp>
          <p:nvSpPr>
            <p:cNvPr id="10" name="AutoShape 2"/>
            <p:cNvSpPr/>
            <p:nvPr/>
          </p:nvSpPr>
          <p:spPr bwMode="auto">
            <a:xfrm>
              <a:off x="4851233" y="1178069"/>
              <a:ext cx="6407130" cy="42790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0453"/>
                  </a:moveTo>
                  <a:cubicBezTo>
                    <a:pt x="21600" y="21086"/>
                    <a:pt x="21251" y="21599"/>
                    <a:pt x="20820" y="21599"/>
                  </a:cubicBezTo>
                  <a:lnTo>
                    <a:pt x="779" y="21599"/>
                  </a:lnTo>
                  <a:cubicBezTo>
                    <a:pt x="348" y="21599"/>
                    <a:pt x="0" y="21086"/>
                    <a:pt x="0" y="20453"/>
                  </a:cubicBezTo>
                  <a:lnTo>
                    <a:pt x="0" y="1146"/>
                  </a:lnTo>
                  <a:cubicBezTo>
                    <a:pt x="0" y="513"/>
                    <a:pt x="348" y="0"/>
                    <a:pt x="779" y="0"/>
                  </a:cubicBezTo>
                  <a:lnTo>
                    <a:pt x="20820" y="0"/>
                  </a:lnTo>
                  <a:cubicBezTo>
                    <a:pt x="21251" y="0"/>
                    <a:pt x="21600" y="513"/>
                    <a:pt x="21600" y="1146"/>
                  </a:cubicBezTo>
                  <a:cubicBezTo>
                    <a:pt x="21600" y="1146"/>
                    <a:pt x="21600" y="20453"/>
                    <a:pt x="21600" y="20453"/>
                  </a:cubicBezTo>
                  <a:close/>
                </a:path>
              </a:pathLst>
            </a:custGeom>
            <a:solidFill>
              <a:srgbClr val="484849"/>
            </a:solidFill>
            <a:ln w="38100" cap="flat" cmpd="sng">
              <a:solidFill>
                <a:srgbClr val="6E6D6E"/>
              </a:solidFill>
              <a:prstDash val="solid"/>
              <a:miter lim="0"/>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9050" tIns="19050" rIns="19050" bIns="19050" anchor="ctr"/>
            <a:lstStyle>
              <a:lvl1pPr defTabSz="457200">
                <a:defRPr sz="5600">
                  <a:solidFill>
                    <a:srgbClr val="000000"/>
                  </a:solidFill>
                  <a:latin typeface="Gill Sans" charset="0"/>
                  <a:ea typeface="Gill Sans" charset="0"/>
                  <a:cs typeface="Gill Sans" charset="0"/>
                  <a:sym typeface="Gill Sans" charset="0"/>
                </a:defRPr>
              </a:lvl1pPr>
              <a:lvl2pPr defTabSz="457200">
                <a:defRPr sz="5600">
                  <a:solidFill>
                    <a:srgbClr val="000000"/>
                  </a:solidFill>
                  <a:latin typeface="Gill Sans" charset="0"/>
                  <a:ea typeface="Gill Sans" charset="0"/>
                  <a:cs typeface="Gill Sans" charset="0"/>
                  <a:sym typeface="Gill Sans" charset="0"/>
                </a:defRPr>
              </a:lvl2pPr>
              <a:lvl3pPr defTabSz="457200">
                <a:defRPr sz="5600">
                  <a:solidFill>
                    <a:srgbClr val="000000"/>
                  </a:solidFill>
                  <a:latin typeface="Gill Sans" charset="0"/>
                  <a:ea typeface="Gill Sans" charset="0"/>
                  <a:cs typeface="Gill Sans" charset="0"/>
                  <a:sym typeface="Gill Sans" charset="0"/>
                </a:defRPr>
              </a:lvl3pPr>
              <a:lvl4pPr defTabSz="457200">
                <a:defRPr sz="5600">
                  <a:solidFill>
                    <a:srgbClr val="000000"/>
                  </a:solidFill>
                  <a:latin typeface="Gill Sans" charset="0"/>
                  <a:ea typeface="Gill Sans" charset="0"/>
                  <a:cs typeface="Gill Sans" charset="0"/>
                  <a:sym typeface="Gill Sans" charset="0"/>
                </a:defRPr>
              </a:lvl4pPr>
              <a:lvl5pPr defTabSz="457200">
                <a:defRPr sz="5600">
                  <a:solidFill>
                    <a:srgbClr val="000000"/>
                  </a:solidFill>
                  <a:latin typeface="Gill Sans" charset="0"/>
                  <a:ea typeface="Gill Sans" charset="0"/>
                  <a:cs typeface="Gill Sans" charset="0"/>
                  <a:sym typeface="Gill Sans" charset="0"/>
                </a:defRPr>
              </a:lvl5pPr>
              <a:lvl6pPr marL="18288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6pPr>
              <a:lvl7pPr marL="22860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7pPr>
              <a:lvl8pPr marL="27432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8pPr>
              <a:lvl9pPr marL="32004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9pPr>
            </a:lstStyle>
            <a:p>
              <a:pPr algn="ctr" eaLnBrk="1" fontAlgn="auto" hangingPunct="1">
                <a:spcBef>
                  <a:spcPts val="0"/>
                </a:spcBef>
                <a:spcAft>
                  <a:spcPts val="0"/>
                </a:spcAft>
                <a:defRPr/>
              </a:pPr>
              <a:endParaRPr lang="en-US" sz="1500">
                <a:solidFill>
                  <a:srgbClr val="FFFFFF"/>
                </a:solidFill>
                <a:effectLst>
                  <a:outerShdw blurRad="38100" dist="38100" dir="2700000" algn="tl">
                    <a:srgbClr val="000000"/>
                  </a:outerShdw>
                </a:effectLst>
              </a:endParaRPr>
            </a:p>
          </p:txBody>
        </p:sp>
        <p:sp>
          <p:nvSpPr>
            <p:cNvPr id="11" name="AutoShape 3"/>
            <p:cNvSpPr/>
            <p:nvPr/>
          </p:nvSpPr>
          <p:spPr bwMode="auto">
            <a:xfrm>
              <a:off x="4870638" y="1190181"/>
              <a:ext cx="5092893" cy="42790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599"/>
                  </a:moveTo>
                  <a:lnTo>
                    <a:pt x="980" y="21599"/>
                  </a:lnTo>
                  <a:cubicBezTo>
                    <a:pt x="438" y="21599"/>
                    <a:pt x="0" y="21086"/>
                    <a:pt x="0" y="20453"/>
                  </a:cubicBezTo>
                  <a:lnTo>
                    <a:pt x="0" y="1146"/>
                  </a:lnTo>
                  <a:cubicBezTo>
                    <a:pt x="0" y="513"/>
                    <a:pt x="438" y="0"/>
                    <a:pt x="980" y="0"/>
                  </a:cubicBezTo>
                  <a:lnTo>
                    <a:pt x="15217" y="0"/>
                  </a:lnTo>
                  <a:cubicBezTo>
                    <a:pt x="15217" y="0"/>
                    <a:pt x="21600" y="21599"/>
                    <a:pt x="21600" y="21599"/>
                  </a:cubicBezTo>
                  <a:close/>
                </a:path>
              </a:pathLst>
            </a:custGeom>
            <a:solidFill>
              <a:srgbClr val="424242"/>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9050" tIns="19050" rIns="19050" bIns="19050" anchor="ctr"/>
            <a:lstStyle>
              <a:lvl1pPr defTabSz="457200">
                <a:defRPr sz="5600">
                  <a:solidFill>
                    <a:srgbClr val="000000"/>
                  </a:solidFill>
                  <a:latin typeface="Gill Sans" charset="0"/>
                  <a:ea typeface="Gill Sans" charset="0"/>
                  <a:cs typeface="Gill Sans" charset="0"/>
                  <a:sym typeface="Gill Sans" charset="0"/>
                </a:defRPr>
              </a:lvl1pPr>
              <a:lvl2pPr defTabSz="457200">
                <a:defRPr sz="5600">
                  <a:solidFill>
                    <a:srgbClr val="000000"/>
                  </a:solidFill>
                  <a:latin typeface="Gill Sans" charset="0"/>
                  <a:ea typeface="Gill Sans" charset="0"/>
                  <a:cs typeface="Gill Sans" charset="0"/>
                  <a:sym typeface="Gill Sans" charset="0"/>
                </a:defRPr>
              </a:lvl2pPr>
              <a:lvl3pPr defTabSz="457200">
                <a:defRPr sz="5600">
                  <a:solidFill>
                    <a:srgbClr val="000000"/>
                  </a:solidFill>
                  <a:latin typeface="Gill Sans" charset="0"/>
                  <a:ea typeface="Gill Sans" charset="0"/>
                  <a:cs typeface="Gill Sans" charset="0"/>
                  <a:sym typeface="Gill Sans" charset="0"/>
                </a:defRPr>
              </a:lvl3pPr>
              <a:lvl4pPr defTabSz="457200">
                <a:defRPr sz="5600">
                  <a:solidFill>
                    <a:srgbClr val="000000"/>
                  </a:solidFill>
                  <a:latin typeface="Gill Sans" charset="0"/>
                  <a:ea typeface="Gill Sans" charset="0"/>
                  <a:cs typeface="Gill Sans" charset="0"/>
                  <a:sym typeface="Gill Sans" charset="0"/>
                </a:defRPr>
              </a:lvl4pPr>
              <a:lvl5pPr defTabSz="457200">
                <a:defRPr sz="5600">
                  <a:solidFill>
                    <a:srgbClr val="000000"/>
                  </a:solidFill>
                  <a:latin typeface="Gill Sans" charset="0"/>
                  <a:ea typeface="Gill Sans" charset="0"/>
                  <a:cs typeface="Gill Sans" charset="0"/>
                  <a:sym typeface="Gill Sans" charset="0"/>
                </a:defRPr>
              </a:lvl5pPr>
              <a:lvl6pPr marL="18288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6pPr>
              <a:lvl7pPr marL="22860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7pPr>
              <a:lvl8pPr marL="27432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8pPr>
              <a:lvl9pPr marL="32004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9pPr>
            </a:lstStyle>
            <a:p>
              <a:pPr algn="ctr" eaLnBrk="1" fontAlgn="auto" hangingPunct="1">
                <a:spcBef>
                  <a:spcPts val="0"/>
                </a:spcBef>
                <a:spcAft>
                  <a:spcPts val="0"/>
                </a:spcAft>
                <a:defRPr/>
              </a:pPr>
              <a:endParaRPr lang="en-US" sz="1500">
                <a:solidFill>
                  <a:srgbClr val="FFFFFF"/>
                </a:solidFill>
                <a:effectLst>
                  <a:outerShdw blurRad="38100" dist="38100" dir="2700000" algn="tl">
                    <a:srgbClr val="000000"/>
                  </a:outerShdw>
                </a:effectLst>
              </a:endParaRPr>
            </a:p>
          </p:txBody>
        </p:sp>
        <p:sp>
          <p:nvSpPr>
            <p:cNvPr id="12" name="AutoShape 4"/>
            <p:cNvSpPr/>
            <p:nvPr/>
          </p:nvSpPr>
          <p:spPr bwMode="auto">
            <a:xfrm>
              <a:off x="8058327" y="1214405"/>
              <a:ext cx="109373" cy="1072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10794"/>
                  </a:moveTo>
                  <a:cubicBezTo>
                    <a:pt x="21600" y="16761"/>
                    <a:pt x="16755" y="21599"/>
                    <a:pt x="10791" y="21599"/>
                  </a:cubicBezTo>
                  <a:cubicBezTo>
                    <a:pt x="4831" y="21599"/>
                    <a:pt x="0" y="16761"/>
                    <a:pt x="0" y="10794"/>
                  </a:cubicBezTo>
                  <a:cubicBezTo>
                    <a:pt x="0" y="4832"/>
                    <a:pt x="4831" y="0"/>
                    <a:pt x="10791" y="0"/>
                  </a:cubicBezTo>
                  <a:cubicBezTo>
                    <a:pt x="16755" y="0"/>
                    <a:pt x="21600" y="4832"/>
                    <a:pt x="21600" y="10794"/>
                  </a:cubicBezTo>
                  <a:close/>
                </a:path>
              </a:pathLst>
            </a:custGeom>
            <a:solidFill>
              <a:srgbClr val="232323"/>
            </a:solidFill>
            <a:ln w="12700" cap="flat" cmpd="sng">
              <a:solidFill>
                <a:srgbClr val="232323"/>
              </a:solidFill>
              <a:prstDash val="solid"/>
              <a:miter lim="0"/>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9050" tIns="19050" rIns="19050" bIns="19050" anchor="ctr"/>
            <a:lstStyle>
              <a:lvl1pPr defTabSz="457200">
                <a:defRPr sz="5600">
                  <a:solidFill>
                    <a:srgbClr val="000000"/>
                  </a:solidFill>
                  <a:latin typeface="Gill Sans" charset="0"/>
                  <a:ea typeface="Gill Sans" charset="0"/>
                  <a:cs typeface="Gill Sans" charset="0"/>
                  <a:sym typeface="Gill Sans" charset="0"/>
                </a:defRPr>
              </a:lvl1pPr>
              <a:lvl2pPr defTabSz="457200">
                <a:defRPr sz="5600">
                  <a:solidFill>
                    <a:srgbClr val="000000"/>
                  </a:solidFill>
                  <a:latin typeface="Gill Sans" charset="0"/>
                  <a:ea typeface="Gill Sans" charset="0"/>
                  <a:cs typeface="Gill Sans" charset="0"/>
                  <a:sym typeface="Gill Sans" charset="0"/>
                </a:defRPr>
              </a:lvl2pPr>
              <a:lvl3pPr defTabSz="457200">
                <a:defRPr sz="5600">
                  <a:solidFill>
                    <a:srgbClr val="000000"/>
                  </a:solidFill>
                  <a:latin typeface="Gill Sans" charset="0"/>
                  <a:ea typeface="Gill Sans" charset="0"/>
                  <a:cs typeface="Gill Sans" charset="0"/>
                  <a:sym typeface="Gill Sans" charset="0"/>
                </a:defRPr>
              </a:lvl3pPr>
              <a:lvl4pPr defTabSz="457200">
                <a:defRPr sz="5600">
                  <a:solidFill>
                    <a:srgbClr val="000000"/>
                  </a:solidFill>
                  <a:latin typeface="Gill Sans" charset="0"/>
                  <a:ea typeface="Gill Sans" charset="0"/>
                  <a:cs typeface="Gill Sans" charset="0"/>
                  <a:sym typeface="Gill Sans" charset="0"/>
                </a:defRPr>
              </a:lvl4pPr>
              <a:lvl5pPr defTabSz="457200">
                <a:defRPr sz="5600">
                  <a:solidFill>
                    <a:srgbClr val="000000"/>
                  </a:solidFill>
                  <a:latin typeface="Gill Sans" charset="0"/>
                  <a:ea typeface="Gill Sans" charset="0"/>
                  <a:cs typeface="Gill Sans" charset="0"/>
                  <a:sym typeface="Gill Sans" charset="0"/>
                </a:defRPr>
              </a:lvl5pPr>
              <a:lvl6pPr marL="18288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6pPr>
              <a:lvl7pPr marL="22860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7pPr>
              <a:lvl8pPr marL="27432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8pPr>
              <a:lvl9pPr marL="32004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9pPr>
            </a:lstStyle>
            <a:p>
              <a:pPr algn="ctr" eaLnBrk="1" fontAlgn="auto" hangingPunct="1">
                <a:spcBef>
                  <a:spcPts val="0"/>
                </a:spcBef>
                <a:spcAft>
                  <a:spcPts val="0"/>
                </a:spcAft>
                <a:defRPr/>
              </a:pPr>
              <a:endParaRPr lang="en-US" sz="1500">
                <a:solidFill>
                  <a:srgbClr val="FFFFFF"/>
                </a:solidFill>
                <a:effectLst>
                  <a:outerShdw blurRad="38100" dist="38100" dir="2700000" algn="tl">
                    <a:srgbClr val="000000"/>
                  </a:outerShdw>
                </a:effectLst>
              </a:endParaRPr>
            </a:p>
          </p:txBody>
        </p:sp>
        <p:sp>
          <p:nvSpPr>
            <p:cNvPr id="13" name="AutoShape 5"/>
            <p:cNvSpPr/>
            <p:nvPr/>
          </p:nvSpPr>
          <p:spPr bwMode="auto">
            <a:xfrm>
              <a:off x="5119373" y="1375325"/>
              <a:ext cx="5899076" cy="37495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21599"/>
                  </a:moveTo>
                  <a:lnTo>
                    <a:pt x="0" y="21599"/>
                  </a:lnTo>
                  <a:lnTo>
                    <a:pt x="0" y="0"/>
                  </a:lnTo>
                  <a:lnTo>
                    <a:pt x="21599" y="0"/>
                  </a:lnTo>
                  <a:cubicBezTo>
                    <a:pt x="21599" y="0"/>
                    <a:pt x="21599" y="21599"/>
                    <a:pt x="21599" y="21599"/>
                  </a:cubicBezTo>
                  <a:close/>
                </a:path>
              </a:pathLst>
            </a:custGeom>
            <a:solidFill>
              <a:srgbClr val="000000"/>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9050" tIns="19050" rIns="19050" bIns="19050" anchor="ctr"/>
            <a:lstStyle>
              <a:lvl1pPr defTabSz="457200">
                <a:defRPr sz="5600">
                  <a:solidFill>
                    <a:srgbClr val="000000"/>
                  </a:solidFill>
                  <a:latin typeface="Gill Sans" charset="0"/>
                  <a:ea typeface="Gill Sans" charset="0"/>
                  <a:cs typeface="Gill Sans" charset="0"/>
                  <a:sym typeface="Gill Sans" charset="0"/>
                </a:defRPr>
              </a:lvl1pPr>
              <a:lvl2pPr defTabSz="457200">
                <a:defRPr sz="5600">
                  <a:solidFill>
                    <a:srgbClr val="000000"/>
                  </a:solidFill>
                  <a:latin typeface="Gill Sans" charset="0"/>
                  <a:ea typeface="Gill Sans" charset="0"/>
                  <a:cs typeface="Gill Sans" charset="0"/>
                  <a:sym typeface="Gill Sans" charset="0"/>
                </a:defRPr>
              </a:lvl2pPr>
              <a:lvl3pPr defTabSz="457200">
                <a:defRPr sz="5600">
                  <a:solidFill>
                    <a:srgbClr val="000000"/>
                  </a:solidFill>
                  <a:latin typeface="Gill Sans" charset="0"/>
                  <a:ea typeface="Gill Sans" charset="0"/>
                  <a:cs typeface="Gill Sans" charset="0"/>
                  <a:sym typeface="Gill Sans" charset="0"/>
                </a:defRPr>
              </a:lvl3pPr>
              <a:lvl4pPr defTabSz="457200">
                <a:defRPr sz="5600">
                  <a:solidFill>
                    <a:srgbClr val="000000"/>
                  </a:solidFill>
                  <a:latin typeface="Gill Sans" charset="0"/>
                  <a:ea typeface="Gill Sans" charset="0"/>
                  <a:cs typeface="Gill Sans" charset="0"/>
                  <a:sym typeface="Gill Sans" charset="0"/>
                </a:defRPr>
              </a:lvl4pPr>
              <a:lvl5pPr defTabSz="457200">
                <a:defRPr sz="5600">
                  <a:solidFill>
                    <a:srgbClr val="000000"/>
                  </a:solidFill>
                  <a:latin typeface="Gill Sans" charset="0"/>
                  <a:ea typeface="Gill Sans" charset="0"/>
                  <a:cs typeface="Gill Sans" charset="0"/>
                  <a:sym typeface="Gill Sans" charset="0"/>
                </a:defRPr>
              </a:lvl5pPr>
              <a:lvl6pPr marL="18288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6pPr>
              <a:lvl7pPr marL="22860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7pPr>
              <a:lvl8pPr marL="27432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8pPr>
              <a:lvl9pPr marL="32004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9pPr>
            </a:lstStyle>
            <a:p>
              <a:pPr algn="ctr" eaLnBrk="1" fontAlgn="auto" hangingPunct="1">
                <a:spcBef>
                  <a:spcPts val="0"/>
                </a:spcBef>
                <a:spcAft>
                  <a:spcPts val="0"/>
                </a:spcAft>
                <a:defRPr/>
              </a:pPr>
              <a:endParaRPr lang="en-US" sz="1500">
                <a:solidFill>
                  <a:srgbClr val="FFFFFF"/>
                </a:solidFill>
                <a:effectLst>
                  <a:outerShdw blurRad="38100" dist="38100" dir="2700000" algn="tl">
                    <a:srgbClr val="DCDEE0"/>
                  </a:outerShdw>
                </a:effectLst>
              </a:endParaRPr>
            </a:p>
          </p:txBody>
        </p:sp>
        <p:sp>
          <p:nvSpPr>
            <p:cNvPr id="14" name="AutoShape 6"/>
            <p:cNvSpPr/>
            <p:nvPr/>
          </p:nvSpPr>
          <p:spPr bwMode="auto">
            <a:xfrm>
              <a:off x="3937441" y="5330819"/>
              <a:ext cx="8247063" cy="2422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999" y="0"/>
                  </a:moveTo>
                  <a:lnTo>
                    <a:pt x="20988" y="0"/>
                  </a:lnTo>
                  <a:lnTo>
                    <a:pt x="611" y="0"/>
                  </a:lnTo>
                  <a:lnTo>
                    <a:pt x="600" y="0"/>
                  </a:lnTo>
                  <a:cubicBezTo>
                    <a:pt x="268" y="0"/>
                    <a:pt x="0" y="4463"/>
                    <a:pt x="0" y="9970"/>
                  </a:cubicBezTo>
                  <a:lnTo>
                    <a:pt x="0" y="11632"/>
                  </a:lnTo>
                  <a:cubicBezTo>
                    <a:pt x="0" y="17137"/>
                    <a:pt x="268" y="21599"/>
                    <a:pt x="600" y="21599"/>
                  </a:cubicBezTo>
                  <a:lnTo>
                    <a:pt x="611" y="21599"/>
                  </a:lnTo>
                  <a:lnTo>
                    <a:pt x="20988" y="21599"/>
                  </a:lnTo>
                  <a:lnTo>
                    <a:pt x="20999" y="21599"/>
                  </a:lnTo>
                  <a:cubicBezTo>
                    <a:pt x="21331" y="21599"/>
                    <a:pt x="21600" y="17137"/>
                    <a:pt x="21600" y="11632"/>
                  </a:cubicBezTo>
                  <a:lnTo>
                    <a:pt x="21600" y="9970"/>
                  </a:lnTo>
                  <a:cubicBezTo>
                    <a:pt x="21600" y="4463"/>
                    <a:pt x="21331" y="0"/>
                    <a:pt x="20999" y="0"/>
                  </a:cubicBezTo>
                  <a:close/>
                </a:path>
              </a:pathLst>
            </a:custGeom>
            <a:solidFill>
              <a:schemeClr val="tx1">
                <a:lumMod val="50000"/>
                <a:lumOff val="50000"/>
              </a:schemeClr>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9050" tIns="19050" rIns="19050" bIns="19050" anchor="ctr"/>
            <a:lstStyle>
              <a:lvl1pPr defTabSz="457200">
                <a:defRPr sz="5600">
                  <a:solidFill>
                    <a:srgbClr val="000000"/>
                  </a:solidFill>
                  <a:latin typeface="Gill Sans" charset="0"/>
                  <a:ea typeface="Gill Sans" charset="0"/>
                  <a:cs typeface="Gill Sans" charset="0"/>
                  <a:sym typeface="Gill Sans" charset="0"/>
                </a:defRPr>
              </a:lvl1pPr>
              <a:lvl2pPr defTabSz="457200">
                <a:defRPr sz="5600">
                  <a:solidFill>
                    <a:srgbClr val="000000"/>
                  </a:solidFill>
                  <a:latin typeface="Gill Sans" charset="0"/>
                  <a:ea typeface="Gill Sans" charset="0"/>
                  <a:cs typeface="Gill Sans" charset="0"/>
                  <a:sym typeface="Gill Sans" charset="0"/>
                </a:defRPr>
              </a:lvl2pPr>
              <a:lvl3pPr defTabSz="457200">
                <a:defRPr sz="5600">
                  <a:solidFill>
                    <a:srgbClr val="000000"/>
                  </a:solidFill>
                  <a:latin typeface="Gill Sans" charset="0"/>
                  <a:ea typeface="Gill Sans" charset="0"/>
                  <a:cs typeface="Gill Sans" charset="0"/>
                  <a:sym typeface="Gill Sans" charset="0"/>
                </a:defRPr>
              </a:lvl3pPr>
              <a:lvl4pPr defTabSz="457200">
                <a:defRPr sz="5600">
                  <a:solidFill>
                    <a:srgbClr val="000000"/>
                  </a:solidFill>
                  <a:latin typeface="Gill Sans" charset="0"/>
                  <a:ea typeface="Gill Sans" charset="0"/>
                  <a:cs typeface="Gill Sans" charset="0"/>
                  <a:sym typeface="Gill Sans" charset="0"/>
                </a:defRPr>
              </a:lvl4pPr>
              <a:lvl5pPr defTabSz="457200">
                <a:defRPr sz="5600">
                  <a:solidFill>
                    <a:srgbClr val="000000"/>
                  </a:solidFill>
                  <a:latin typeface="Gill Sans" charset="0"/>
                  <a:ea typeface="Gill Sans" charset="0"/>
                  <a:cs typeface="Gill Sans" charset="0"/>
                  <a:sym typeface="Gill Sans" charset="0"/>
                </a:defRPr>
              </a:lvl5pPr>
              <a:lvl6pPr marL="18288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6pPr>
              <a:lvl7pPr marL="22860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7pPr>
              <a:lvl8pPr marL="27432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8pPr>
              <a:lvl9pPr marL="32004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9pPr>
            </a:lstStyle>
            <a:p>
              <a:pPr algn="ctr" eaLnBrk="1" fontAlgn="auto" hangingPunct="1">
                <a:spcBef>
                  <a:spcPts val="0"/>
                </a:spcBef>
                <a:spcAft>
                  <a:spcPts val="0"/>
                </a:spcAft>
                <a:defRPr/>
              </a:pPr>
              <a:endParaRPr lang="en-US" sz="1500">
                <a:solidFill>
                  <a:srgbClr val="FFFFFF"/>
                </a:solidFill>
                <a:effectLst>
                  <a:outerShdw blurRad="38100" dist="38100" dir="2700000" algn="tl">
                    <a:srgbClr val="000000"/>
                  </a:outerShdw>
                </a:effectLst>
              </a:endParaRPr>
            </a:p>
          </p:txBody>
        </p:sp>
        <p:sp>
          <p:nvSpPr>
            <p:cNvPr id="15" name="AutoShape 7"/>
            <p:cNvSpPr/>
            <p:nvPr/>
          </p:nvSpPr>
          <p:spPr bwMode="auto">
            <a:xfrm>
              <a:off x="3937441" y="5330819"/>
              <a:ext cx="8247063" cy="1297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ubicBezTo>
                    <a:pt x="0" y="21599"/>
                    <a:pt x="0" y="0"/>
                    <a:pt x="0" y="0"/>
                  </a:cubicBezTo>
                  <a:close/>
                </a:path>
              </a:pathLst>
            </a:custGeom>
            <a:solidFill>
              <a:schemeClr val="bg1">
                <a:lumMod val="75000"/>
              </a:schemeClr>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9050" tIns="19050" rIns="19050" bIns="19050" anchor="ctr"/>
            <a:lstStyle>
              <a:lvl1pPr defTabSz="457200">
                <a:defRPr sz="5600">
                  <a:solidFill>
                    <a:srgbClr val="000000"/>
                  </a:solidFill>
                  <a:latin typeface="Gill Sans" charset="0"/>
                  <a:ea typeface="Gill Sans" charset="0"/>
                  <a:cs typeface="Gill Sans" charset="0"/>
                  <a:sym typeface="Gill Sans" charset="0"/>
                </a:defRPr>
              </a:lvl1pPr>
              <a:lvl2pPr defTabSz="457200">
                <a:defRPr sz="5600">
                  <a:solidFill>
                    <a:srgbClr val="000000"/>
                  </a:solidFill>
                  <a:latin typeface="Gill Sans" charset="0"/>
                  <a:ea typeface="Gill Sans" charset="0"/>
                  <a:cs typeface="Gill Sans" charset="0"/>
                  <a:sym typeface="Gill Sans" charset="0"/>
                </a:defRPr>
              </a:lvl2pPr>
              <a:lvl3pPr defTabSz="457200">
                <a:defRPr sz="5600">
                  <a:solidFill>
                    <a:srgbClr val="000000"/>
                  </a:solidFill>
                  <a:latin typeface="Gill Sans" charset="0"/>
                  <a:ea typeface="Gill Sans" charset="0"/>
                  <a:cs typeface="Gill Sans" charset="0"/>
                  <a:sym typeface="Gill Sans" charset="0"/>
                </a:defRPr>
              </a:lvl3pPr>
              <a:lvl4pPr defTabSz="457200">
                <a:defRPr sz="5600">
                  <a:solidFill>
                    <a:srgbClr val="000000"/>
                  </a:solidFill>
                  <a:latin typeface="Gill Sans" charset="0"/>
                  <a:ea typeface="Gill Sans" charset="0"/>
                  <a:cs typeface="Gill Sans" charset="0"/>
                  <a:sym typeface="Gill Sans" charset="0"/>
                </a:defRPr>
              </a:lvl4pPr>
              <a:lvl5pPr defTabSz="457200">
                <a:defRPr sz="5600">
                  <a:solidFill>
                    <a:srgbClr val="000000"/>
                  </a:solidFill>
                  <a:latin typeface="Gill Sans" charset="0"/>
                  <a:ea typeface="Gill Sans" charset="0"/>
                  <a:cs typeface="Gill Sans" charset="0"/>
                  <a:sym typeface="Gill Sans" charset="0"/>
                </a:defRPr>
              </a:lvl5pPr>
              <a:lvl6pPr marL="18288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6pPr>
              <a:lvl7pPr marL="22860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7pPr>
              <a:lvl8pPr marL="27432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8pPr>
              <a:lvl9pPr marL="32004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9pPr>
            </a:lstStyle>
            <a:p>
              <a:pPr algn="ctr" eaLnBrk="1" fontAlgn="auto" hangingPunct="1">
                <a:spcBef>
                  <a:spcPts val="0"/>
                </a:spcBef>
                <a:spcAft>
                  <a:spcPts val="0"/>
                </a:spcAft>
                <a:defRPr/>
              </a:pPr>
              <a:endParaRPr lang="en-US" sz="1500">
                <a:solidFill>
                  <a:srgbClr val="FFFFFF"/>
                </a:solidFill>
                <a:effectLst>
                  <a:outerShdw blurRad="38100" dist="38100" dir="2700000" algn="tl">
                    <a:srgbClr val="000000"/>
                  </a:outerShdw>
                </a:effectLst>
              </a:endParaRPr>
            </a:p>
          </p:txBody>
        </p:sp>
      </p:grpSp>
      <p:grpSp>
        <p:nvGrpSpPr>
          <p:cNvPr id="16" name="Group 13"/>
          <p:cNvGrpSpPr/>
          <p:nvPr/>
        </p:nvGrpSpPr>
        <p:grpSpPr bwMode="auto">
          <a:xfrm>
            <a:off x="404813" y="2276475"/>
            <a:ext cx="5092700" cy="1087438"/>
            <a:chOff x="5880306" y="1817018"/>
            <a:chExt cx="5093766" cy="1086629"/>
          </a:xfrm>
        </p:grpSpPr>
        <p:sp>
          <p:nvSpPr>
            <p:cNvPr id="17" name="TextBox 14"/>
            <p:cNvSpPr txBox="1"/>
            <p:nvPr/>
          </p:nvSpPr>
          <p:spPr bwMode="auto">
            <a:xfrm>
              <a:off x="5883482" y="1817018"/>
              <a:ext cx="1906986" cy="337886"/>
            </a:xfrm>
            <a:prstGeom prst="rect">
              <a:avLst/>
            </a:prstGeom>
            <a:noFill/>
          </p:spPr>
          <p:txBody>
            <a:bodyPr>
              <a:spAutoFit/>
            </a:bodyPr>
            <a:lstStyle/>
            <a:p>
              <a:pPr eaLnBrk="1" fontAlgn="auto" hangingPunct="1">
                <a:spcBef>
                  <a:spcPts val="0"/>
                </a:spcBef>
                <a:spcAft>
                  <a:spcPts val="0"/>
                </a:spcAft>
                <a:defRPr/>
              </a:pPr>
              <a:r>
                <a:rPr lang="vi-VN" sz="1600" dirty="0">
                  <a:solidFill>
                    <a:schemeClr val="accent2">
                      <a:lumMod val="75000"/>
                    </a:schemeClr>
                  </a:solidFill>
                  <a:latin typeface="+mj-lt"/>
                  <a:ea typeface="+mn-ea"/>
                </a:rPr>
                <a:t>Advanced Tech</a:t>
              </a:r>
              <a:endParaRPr lang="en-US" sz="1600">
                <a:solidFill>
                  <a:schemeClr val="accent2">
                    <a:lumMod val="75000"/>
                  </a:schemeClr>
                </a:solidFill>
                <a:latin typeface="+mj-lt"/>
                <a:ea typeface="+mn-ea"/>
              </a:endParaRPr>
            </a:p>
          </p:txBody>
        </p:sp>
        <p:cxnSp>
          <p:nvCxnSpPr>
            <p:cNvPr id="18" name="Straight Connector 15"/>
            <p:cNvCxnSpPr/>
            <p:nvPr/>
          </p:nvCxnSpPr>
          <p:spPr>
            <a:xfrm>
              <a:off x="5883482" y="2159663"/>
              <a:ext cx="1906986"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9" name="Rectangle 16"/>
            <p:cNvSpPr/>
            <p:nvPr/>
          </p:nvSpPr>
          <p:spPr>
            <a:xfrm>
              <a:off x="5880306" y="2164422"/>
              <a:ext cx="5093766" cy="739225"/>
            </a:xfrm>
            <a:prstGeom prst="rect">
              <a:avLst/>
            </a:prstGeom>
          </p:spPr>
          <p:txBody>
            <a:bodyPr>
              <a:spAutoFit/>
            </a:bodyPr>
            <a:lstStyle/>
            <a:p>
              <a:pPr eaLnBrk="1" fontAlgn="auto" hangingPunct="1">
                <a:spcBef>
                  <a:spcPts val="0"/>
                </a:spcBef>
                <a:spcAft>
                  <a:spcPts val="0"/>
                </a:spcAft>
                <a:defRPr/>
              </a:pPr>
              <a:r>
                <a:rPr lang="en-US" sz="1400">
                  <a:solidFill>
                    <a:schemeClr val="tx1">
                      <a:lumMod val="75000"/>
                      <a:lumOff val="25000"/>
                    </a:schemeClr>
                  </a:solidFill>
                  <a:latin typeface="+mn-lt"/>
                  <a:ea typeface="+mn-ea"/>
                </a:rPr>
                <a:t>Lorem ipsum dolor sit amet, consectetur adipiscing elit. Quisque ultrices venenatis ultrices. Duis et lectus sapien. Etiam tempor sodales gravida. </a:t>
              </a:r>
              <a:endParaRPr lang="en-US" sz="1400">
                <a:latin typeface="+mn-lt"/>
                <a:ea typeface="+mn-ea"/>
              </a:endParaRPr>
            </a:p>
          </p:txBody>
        </p:sp>
      </p:grpSp>
      <p:grpSp>
        <p:nvGrpSpPr>
          <p:cNvPr id="20" name="Group 17"/>
          <p:cNvGrpSpPr/>
          <p:nvPr/>
        </p:nvGrpSpPr>
        <p:grpSpPr bwMode="auto">
          <a:xfrm>
            <a:off x="407988" y="3541713"/>
            <a:ext cx="5094287" cy="1062037"/>
            <a:chOff x="5883829" y="3081995"/>
            <a:chExt cx="5093766" cy="1062170"/>
          </a:xfrm>
        </p:grpSpPr>
        <p:sp>
          <p:nvSpPr>
            <p:cNvPr id="21" name="TextBox 18"/>
            <p:cNvSpPr txBox="1"/>
            <p:nvPr/>
          </p:nvSpPr>
          <p:spPr bwMode="auto">
            <a:xfrm>
              <a:off x="5883829" y="3081995"/>
              <a:ext cx="1911155" cy="338179"/>
            </a:xfrm>
            <a:prstGeom prst="rect">
              <a:avLst/>
            </a:prstGeom>
            <a:noFill/>
          </p:spPr>
          <p:txBody>
            <a:bodyPr>
              <a:spAutoFit/>
            </a:bodyPr>
            <a:lstStyle/>
            <a:p>
              <a:pPr eaLnBrk="1" fontAlgn="auto" hangingPunct="1">
                <a:spcBef>
                  <a:spcPts val="0"/>
                </a:spcBef>
                <a:spcAft>
                  <a:spcPts val="0"/>
                </a:spcAft>
                <a:defRPr/>
              </a:pPr>
              <a:r>
                <a:rPr lang="vi-VN" sz="1600" dirty="0">
                  <a:solidFill>
                    <a:schemeClr val="accent1">
                      <a:lumMod val="75000"/>
                    </a:schemeClr>
                  </a:solidFill>
                  <a:latin typeface="+mj-lt"/>
                  <a:ea typeface="+mn-ea"/>
                </a:rPr>
                <a:t>Our Solutions</a:t>
              </a:r>
              <a:endParaRPr lang="en-US" sz="1600">
                <a:solidFill>
                  <a:schemeClr val="accent1">
                    <a:lumMod val="75000"/>
                  </a:schemeClr>
                </a:solidFill>
                <a:latin typeface="+mj-lt"/>
                <a:ea typeface="+mn-ea"/>
              </a:endParaRPr>
            </a:p>
          </p:txBody>
        </p:sp>
        <p:cxnSp>
          <p:nvCxnSpPr>
            <p:cNvPr id="22" name="Straight Connector 19"/>
            <p:cNvCxnSpPr/>
            <p:nvPr/>
          </p:nvCxnSpPr>
          <p:spPr>
            <a:xfrm>
              <a:off x="5934624" y="3420174"/>
              <a:ext cx="1373047"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3" name="Rectangle 20"/>
            <p:cNvSpPr/>
            <p:nvPr/>
          </p:nvSpPr>
          <p:spPr>
            <a:xfrm>
              <a:off x="5883829" y="3405886"/>
              <a:ext cx="5093766" cy="738279"/>
            </a:xfrm>
            <a:prstGeom prst="rect">
              <a:avLst/>
            </a:prstGeom>
          </p:spPr>
          <p:txBody>
            <a:bodyPr>
              <a:spAutoFit/>
            </a:bodyPr>
            <a:lstStyle/>
            <a:p>
              <a:pPr eaLnBrk="1" fontAlgn="auto" hangingPunct="1">
                <a:spcBef>
                  <a:spcPts val="0"/>
                </a:spcBef>
                <a:spcAft>
                  <a:spcPts val="0"/>
                </a:spcAft>
                <a:defRPr/>
              </a:pPr>
              <a:r>
                <a:rPr lang="en-US" sz="1400">
                  <a:solidFill>
                    <a:schemeClr val="tx1">
                      <a:lumMod val="75000"/>
                      <a:lumOff val="25000"/>
                    </a:schemeClr>
                  </a:solidFill>
                  <a:latin typeface="+mn-lt"/>
                  <a:ea typeface="+mn-ea"/>
                </a:rPr>
                <a:t>Lorem ipsum dolor sit amet, consectetur adipiscing elit. Quisque ultrices venenatis ultrices. Duis et lectus sapien. Etiam tempor sodales gravida. </a:t>
              </a:r>
              <a:endParaRPr lang="en-US" sz="1400">
                <a:latin typeface="+mn-lt"/>
                <a:ea typeface="+mn-ea"/>
              </a:endParaRPr>
            </a:p>
          </p:txBody>
        </p:sp>
      </p:grpSp>
      <p:grpSp>
        <p:nvGrpSpPr>
          <p:cNvPr id="24" name="Group 21"/>
          <p:cNvGrpSpPr/>
          <p:nvPr/>
        </p:nvGrpSpPr>
        <p:grpSpPr bwMode="auto">
          <a:xfrm>
            <a:off x="407988" y="4706938"/>
            <a:ext cx="5094287" cy="869950"/>
            <a:chOff x="5883829" y="4247197"/>
            <a:chExt cx="5093766" cy="869832"/>
          </a:xfrm>
        </p:grpSpPr>
        <p:sp>
          <p:nvSpPr>
            <p:cNvPr id="25" name="TextBox 22"/>
            <p:cNvSpPr txBox="1"/>
            <p:nvPr/>
          </p:nvSpPr>
          <p:spPr bwMode="auto">
            <a:xfrm>
              <a:off x="5883829" y="4247197"/>
              <a:ext cx="2204811" cy="338091"/>
            </a:xfrm>
            <a:prstGeom prst="rect">
              <a:avLst/>
            </a:prstGeom>
            <a:noFill/>
          </p:spPr>
          <p:txBody>
            <a:bodyPr>
              <a:spAutoFit/>
            </a:bodyPr>
            <a:lstStyle/>
            <a:p>
              <a:pPr eaLnBrk="1" fontAlgn="auto" hangingPunct="1">
                <a:spcBef>
                  <a:spcPts val="0"/>
                </a:spcBef>
                <a:spcAft>
                  <a:spcPts val="0"/>
                </a:spcAft>
                <a:defRPr/>
              </a:pPr>
              <a:r>
                <a:rPr lang="vi-VN" sz="1600" dirty="0">
                  <a:solidFill>
                    <a:schemeClr val="accent3">
                      <a:lumMod val="75000"/>
                    </a:schemeClr>
                  </a:solidFill>
                  <a:latin typeface="+mj-lt"/>
                  <a:ea typeface="+mn-ea"/>
                </a:rPr>
                <a:t>24/7 Availabilty</a:t>
              </a:r>
              <a:endParaRPr lang="en-US" sz="1600">
                <a:solidFill>
                  <a:schemeClr val="accent3">
                    <a:lumMod val="75000"/>
                  </a:schemeClr>
                </a:solidFill>
                <a:latin typeface="+mj-lt"/>
                <a:ea typeface="+mn-ea"/>
              </a:endParaRPr>
            </a:p>
          </p:txBody>
        </p:sp>
        <p:cxnSp>
          <p:nvCxnSpPr>
            <p:cNvPr id="26" name="Straight Connector 23"/>
            <p:cNvCxnSpPr/>
            <p:nvPr/>
          </p:nvCxnSpPr>
          <p:spPr>
            <a:xfrm>
              <a:off x="5934624" y="4585288"/>
              <a:ext cx="1642894"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7" name="Rectangle 24"/>
            <p:cNvSpPr/>
            <p:nvPr/>
          </p:nvSpPr>
          <p:spPr>
            <a:xfrm>
              <a:off x="5883829" y="4593225"/>
              <a:ext cx="5093766" cy="523804"/>
            </a:xfrm>
            <a:prstGeom prst="rect">
              <a:avLst/>
            </a:prstGeom>
          </p:spPr>
          <p:txBody>
            <a:bodyPr>
              <a:spAutoFit/>
            </a:bodyPr>
            <a:lstStyle/>
            <a:p>
              <a:pPr eaLnBrk="1" fontAlgn="auto" hangingPunct="1">
                <a:spcBef>
                  <a:spcPts val="0"/>
                </a:spcBef>
                <a:spcAft>
                  <a:spcPts val="0"/>
                </a:spcAft>
                <a:defRPr/>
              </a:pPr>
              <a:r>
                <a:rPr lang="en-US" sz="1400">
                  <a:solidFill>
                    <a:schemeClr val="tx1">
                      <a:lumMod val="75000"/>
                      <a:lumOff val="25000"/>
                    </a:schemeClr>
                  </a:solidFill>
                  <a:latin typeface="+mn-lt"/>
                  <a:ea typeface="+mn-ea"/>
                </a:rPr>
                <a:t>Lorem ipsum dolor sit amet, consectetur adipiscing elit. Quisque ultrices venenatis ultrices. </a:t>
              </a:r>
              <a:endParaRPr lang="en-US" sz="1400">
                <a:latin typeface="+mn-lt"/>
                <a:ea typeface="+mn-ea"/>
              </a:endParaRPr>
            </a:p>
          </p:txBody>
        </p:sp>
      </p:grpSp>
      <p:sp>
        <p:nvSpPr>
          <p:cNvPr id="28" name="Rectangle 26"/>
          <p:cNvSpPr/>
          <p:nvPr/>
        </p:nvSpPr>
        <p:spPr>
          <a:xfrm>
            <a:off x="5845175" y="2081213"/>
            <a:ext cx="5310188" cy="3441700"/>
          </a:xfrm>
          <a:prstGeom prst="rect">
            <a:avLst/>
          </a:prstGeom>
          <a:blipFill dpi="0" rotWithShape="1">
            <a:blip r:embed="rId1">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vi-VN"/>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left)">
                                      <p:cBhvr>
                                        <p:cTn id="1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Oval 9"/>
          <p:cNvSpPr/>
          <p:nvPr/>
        </p:nvSpPr>
        <p:spPr>
          <a:xfrm>
            <a:off x="4622800" y="1638300"/>
            <a:ext cx="2381250" cy="2381250"/>
          </a:xfrm>
          <a:prstGeom prst="ellipse">
            <a:avLst/>
          </a:prstGeom>
          <a:noFill/>
          <a:ln>
            <a:solidFill>
              <a:srgbClr val="595959"/>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5" name="Oval 10"/>
          <p:cNvSpPr/>
          <p:nvPr/>
        </p:nvSpPr>
        <p:spPr>
          <a:xfrm>
            <a:off x="3438525" y="1487488"/>
            <a:ext cx="2381250" cy="2381250"/>
          </a:xfrm>
          <a:prstGeom prst="ellipse">
            <a:avLst/>
          </a:prstGeom>
          <a:noFill/>
          <a:ln>
            <a:solidFill>
              <a:srgbClr val="595959"/>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grpSp>
        <p:nvGrpSpPr>
          <p:cNvPr id="25604" name="组合 79"/>
          <p:cNvGrpSpPr/>
          <p:nvPr/>
        </p:nvGrpSpPr>
        <p:grpSpPr bwMode="auto">
          <a:xfrm>
            <a:off x="2459038" y="1192213"/>
            <a:ext cx="2339975" cy="2346325"/>
            <a:chOff x="6379729" y="2488774"/>
            <a:chExt cx="2513016" cy="2513016"/>
          </a:xfrm>
        </p:grpSpPr>
        <p:sp>
          <p:nvSpPr>
            <p:cNvPr id="17"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eaLnBrk="1" hangingPunct="1">
                <a:defRPr/>
              </a:pPr>
              <a:endParaRPr lang="zh-CN" altLang="en-US" kern="0">
                <a:solidFill>
                  <a:srgbClr val="FFFFFF"/>
                </a:solidFill>
                <a:latin typeface="Arial" panose="020B0604020202020204"/>
                <a:ea typeface="宋体" panose="02010600030101010101" pitchFamily="2" charset="-122"/>
              </a:endParaRPr>
            </a:p>
          </p:txBody>
        </p:sp>
        <p:sp>
          <p:nvSpPr>
            <p:cNvPr id="18" name="任意多边形 83"/>
            <p:cNvSpPr/>
            <p:nvPr/>
          </p:nvSpPr>
          <p:spPr>
            <a:xfrm rot="16377237">
              <a:off x="6409518" y="2506880"/>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endParaRPr lang="zh-CN" altLang="en-US" kern="0" smtClean="0">
                <a:solidFill>
                  <a:srgbClr val="FFFFFF"/>
                </a:solidFill>
              </a:endParaRPr>
            </a:p>
          </p:txBody>
        </p:sp>
      </p:grpSp>
      <p:sp>
        <p:nvSpPr>
          <p:cNvPr id="19" name="椭圆 80"/>
          <p:cNvSpPr/>
          <p:nvPr/>
        </p:nvSpPr>
        <p:spPr bwMode="auto">
          <a:xfrm>
            <a:off x="2801946" y="1523963"/>
            <a:ext cx="1691508" cy="1694936"/>
          </a:xfrm>
          <a:prstGeom prst="ellipse">
            <a:avLst/>
          </a:prstGeom>
          <a:solidFill>
            <a:schemeClr val="accent1"/>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sz="11500" kern="0" dirty="0" smtClean="0">
                <a:solidFill>
                  <a:srgbClr val="FFFFFF"/>
                </a:solidFill>
              </a:rPr>
              <a:t>2</a:t>
            </a:r>
            <a:endParaRPr lang="zh-CN" altLang="en-US" sz="11500" kern="0" dirty="0" smtClean="0">
              <a:solidFill>
                <a:srgbClr val="FFFFFF"/>
              </a:solidFill>
            </a:endParaRPr>
          </a:p>
        </p:txBody>
      </p:sp>
      <p:sp>
        <p:nvSpPr>
          <p:cNvPr id="21" name="任意多边形 82"/>
          <p:cNvSpPr/>
          <p:nvPr/>
        </p:nvSpPr>
        <p:spPr bwMode="auto">
          <a:xfrm rot="3738964">
            <a:off x="4498182" y="985044"/>
            <a:ext cx="2184400" cy="2179637"/>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eaLnBrk="1" hangingPunct="1">
              <a:defRPr/>
            </a:pPr>
            <a:endParaRPr lang="zh-CN" altLang="en-US" kern="0">
              <a:solidFill>
                <a:srgbClr val="FFFFFF"/>
              </a:solidFill>
              <a:latin typeface="Arial" panose="020B0604020202020204"/>
              <a:ea typeface="宋体" panose="02010600030101010101" pitchFamily="2" charset="-122"/>
            </a:endParaRPr>
          </a:p>
        </p:txBody>
      </p:sp>
      <p:sp>
        <p:nvSpPr>
          <p:cNvPr id="22" name="任意多边形 83"/>
          <p:cNvSpPr/>
          <p:nvPr/>
        </p:nvSpPr>
        <p:spPr bwMode="auto">
          <a:xfrm rot="16377237">
            <a:off x="4523827" y="1000817"/>
            <a:ext cx="2153063" cy="21487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endParaRPr lang="zh-CN" altLang="en-US" kern="0" smtClean="0">
              <a:solidFill>
                <a:srgbClr val="FFFFFF"/>
              </a:solidFill>
            </a:endParaRPr>
          </a:p>
        </p:txBody>
      </p:sp>
      <p:sp>
        <p:nvSpPr>
          <p:cNvPr id="23" name="椭圆 80"/>
          <p:cNvSpPr/>
          <p:nvPr/>
        </p:nvSpPr>
        <p:spPr bwMode="auto">
          <a:xfrm>
            <a:off x="4819742" y="1291464"/>
            <a:ext cx="1575477" cy="1578669"/>
          </a:xfrm>
          <a:prstGeom prst="ellipse">
            <a:avLst/>
          </a:prstGeom>
          <a:solidFill>
            <a:schemeClr val="accent1"/>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sz="11500" kern="0" dirty="0" smtClean="0">
                <a:solidFill>
                  <a:srgbClr val="FFFFFF"/>
                </a:solidFill>
              </a:rPr>
              <a:t>0</a:t>
            </a:r>
            <a:endParaRPr lang="zh-CN" altLang="en-US" sz="11500" kern="0" dirty="0" smtClean="0">
              <a:solidFill>
                <a:srgbClr val="FFFFFF"/>
              </a:solidFill>
            </a:endParaRPr>
          </a:p>
        </p:txBody>
      </p:sp>
      <p:grpSp>
        <p:nvGrpSpPr>
          <p:cNvPr id="25615" name="组合 79"/>
          <p:cNvGrpSpPr/>
          <p:nvPr/>
        </p:nvGrpSpPr>
        <p:grpSpPr bwMode="auto">
          <a:xfrm>
            <a:off x="7378700" y="1177925"/>
            <a:ext cx="2354263" cy="2360613"/>
            <a:chOff x="6379729" y="2488774"/>
            <a:chExt cx="2513016" cy="2513016"/>
          </a:xfrm>
        </p:grpSpPr>
        <p:sp>
          <p:nvSpPr>
            <p:cNvPr id="25"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eaLnBrk="1" hangingPunct="1">
                <a:defRPr/>
              </a:pPr>
              <a:endParaRPr lang="zh-CN" altLang="en-US" kern="0">
                <a:solidFill>
                  <a:srgbClr val="FFFFFF"/>
                </a:solidFill>
                <a:latin typeface="Arial" panose="020B0604020202020204"/>
                <a:ea typeface="宋体" panose="02010600030101010101" pitchFamily="2" charset="-122"/>
              </a:endParaRPr>
            </a:p>
          </p:txBody>
        </p:sp>
        <p:sp>
          <p:nvSpPr>
            <p:cNvPr id="26" name="任意多边形 83"/>
            <p:cNvSpPr/>
            <p:nvPr/>
          </p:nvSpPr>
          <p:spPr>
            <a:xfrm rot="16377237">
              <a:off x="6409518" y="2506880"/>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endParaRPr lang="zh-CN" altLang="en-US" kern="0" smtClean="0">
                <a:solidFill>
                  <a:srgbClr val="FFFFFF"/>
                </a:solidFill>
              </a:endParaRPr>
            </a:p>
          </p:txBody>
        </p:sp>
      </p:grpSp>
      <p:sp>
        <p:nvSpPr>
          <p:cNvPr id="27" name="椭圆 80"/>
          <p:cNvSpPr/>
          <p:nvPr/>
        </p:nvSpPr>
        <p:spPr bwMode="auto">
          <a:xfrm>
            <a:off x="7723706" y="1511811"/>
            <a:ext cx="1701582" cy="1705030"/>
          </a:xfrm>
          <a:prstGeom prst="ellipse">
            <a:avLst/>
          </a:prstGeom>
          <a:solidFill>
            <a:schemeClr val="accent1"/>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sz="11500" kern="0" dirty="0">
                <a:solidFill>
                  <a:srgbClr val="FFFFFF"/>
                </a:solidFill>
              </a:rPr>
              <a:t>0</a:t>
            </a:r>
            <a:endParaRPr lang="zh-CN" altLang="en-US" sz="11500" kern="0" dirty="0" smtClean="0">
              <a:solidFill>
                <a:srgbClr val="FFFFFF"/>
              </a:solidFill>
            </a:endParaRPr>
          </a:p>
        </p:txBody>
      </p:sp>
      <p:grpSp>
        <p:nvGrpSpPr>
          <p:cNvPr id="25619" name="组合 79"/>
          <p:cNvGrpSpPr/>
          <p:nvPr/>
        </p:nvGrpSpPr>
        <p:grpSpPr bwMode="auto">
          <a:xfrm>
            <a:off x="5889625" y="2327275"/>
            <a:ext cx="1919288" cy="1924050"/>
            <a:chOff x="6379729" y="2488774"/>
            <a:chExt cx="2513016" cy="2513016"/>
          </a:xfrm>
        </p:grpSpPr>
        <p:sp>
          <p:nvSpPr>
            <p:cNvPr id="29"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eaLnBrk="1" hangingPunct="1">
                <a:defRPr/>
              </a:pPr>
              <a:endParaRPr lang="zh-CN" altLang="en-US" kern="0">
                <a:solidFill>
                  <a:srgbClr val="FFFFFF"/>
                </a:solidFill>
                <a:latin typeface="Arial" panose="020B0604020202020204"/>
                <a:ea typeface="宋体" panose="02010600030101010101" pitchFamily="2" charset="-122"/>
              </a:endParaRPr>
            </a:p>
          </p:txBody>
        </p:sp>
        <p:sp>
          <p:nvSpPr>
            <p:cNvPr id="30" name="任意多边形 83"/>
            <p:cNvSpPr/>
            <p:nvPr/>
          </p:nvSpPr>
          <p:spPr>
            <a:xfrm rot="16377237">
              <a:off x="6409518" y="2506880"/>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endParaRPr lang="zh-CN" altLang="en-US" kern="0" smtClean="0">
                <a:solidFill>
                  <a:srgbClr val="FFFFFF"/>
                </a:solidFill>
              </a:endParaRPr>
            </a:p>
          </p:txBody>
        </p:sp>
      </p:grpSp>
      <p:sp>
        <p:nvSpPr>
          <p:cNvPr id="31" name="椭圆 80"/>
          <p:cNvSpPr/>
          <p:nvPr/>
        </p:nvSpPr>
        <p:spPr bwMode="auto">
          <a:xfrm>
            <a:off x="6170657" y="2599335"/>
            <a:ext cx="1387840" cy="1390651"/>
          </a:xfrm>
          <a:prstGeom prst="ellipse">
            <a:avLst/>
          </a:prstGeom>
          <a:solidFill>
            <a:schemeClr val="accent1"/>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sz="11500" kern="0" dirty="0">
                <a:solidFill>
                  <a:srgbClr val="FFFFFF"/>
                </a:solidFill>
              </a:rPr>
              <a:t>3</a:t>
            </a:r>
            <a:endParaRPr lang="zh-CN" altLang="en-US" sz="11500" kern="0" dirty="0" smtClean="0">
              <a:solidFill>
                <a:srgbClr val="FFFFFF"/>
              </a:solidFill>
            </a:endParaRPr>
          </a:p>
        </p:txBody>
      </p:sp>
      <p:sp>
        <p:nvSpPr>
          <p:cNvPr id="32" name="等腰三角形 31"/>
          <p:cNvSpPr/>
          <p:nvPr/>
        </p:nvSpPr>
        <p:spPr>
          <a:xfrm>
            <a:off x="9424988" y="247650"/>
            <a:ext cx="1000125" cy="1071563"/>
          </a:xfrm>
          <a:custGeom>
            <a:avLst/>
            <a:gdLst>
              <a:gd name="connsiteX0" fmla="*/ 0 w 1243044"/>
              <a:gd name="connsiteY0" fmla="*/ 1071590 h 1071590"/>
              <a:gd name="connsiteX1" fmla="*/ 621522 w 1243044"/>
              <a:gd name="connsiteY1" fmla="*/ 0 h 1071590"/>
              <a:gd name="connsiteX2" fmla="*/ 1243044 w 1243044"/>
              <a:gd name="connsiteY2" fmla="*/ 1071590 h 1071590"/>
              <a:gd name="connsiteX3" fmla="*/ 0 w 1243044"/>
              <a:gd name="connsiteY3" fmla="*/ 1071590 h 1071590"/>
              <a:gd name="connsiteX0-1" fmla="*/ 0 w 999976"/>
              <a:gd name="connsiteY0-2" fmla="*/ 1071590 h 1071590"/>
              <a:gd name="connsiteX1-3" fmla="*/ 621522 w 999976"/>
              <a:gd name="connsiteY1-4" fmla="*/ 0 h 1071590"/>
              <a:gd name="connsiteX2-5" fmla="*/ 999976 w 999976"/>
              <a:gd name="connsiteY2-6" fmla="*/ 492856 h 1071590"/>
              <a:gd name="connsiteX3-7" fmla="*/ 0 w 999976"/>
              <a:gd name="connsiteY3-8" fmla="*/ 1071590 h 1071590"/>
            </a:gdLst>
            <a:ahLst/>
            <a:cxnLst>
              <a:cxn ang="0">
                <a:pos x="connsiteX0-1" y="connsiteY0-2"/>
              </a:cxn>
              <a:cxn ang="0">
                <a:pos x="connsiteX1-3" y="connsiteY1-4"/>
              </a:cxn>
              <a:cxn ang="0">
                <a:pos x="connsiteX2-5" y="connsiteY2-6"/>
              </a:cxn>
              <a:cxn ang="0">
                <a:pos x="connsiteX3-7" y="connsiteY3-8"/>
              </a:cxn>
            </a:cxnLst>
            <a:rect l="l" t="t" r="r" b="b"/>
            <a:pathLst>
              <a:path w="999976" h="1071590">
                <a:moveTo>
                  <a:pt x="0" y="1071590"/>
                </a:moveTo>
                <a:lnTo>
                  <a:pt x="621522" y="0"/>
                </a:lnTo>
                <a:lnTo>
                  <a:pt x="999976" y="492856"/>
                </a:lnTo>
                <a:lnTo>
                  <a:pt x="0" y="107159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34" name="等腰三角形 31"/>
          <p:cNvSpPr/>
          <p:nvPr/>
        </p:nvSpPr>
        <p:spPr>
          <a:xfrm rot="962341">
            <a:off x="9602788" y="1019175"/>
            <a:ext cx="779462" cy="461963"/>
          </a:xfrm>
          <a:custGeom>
            <a:avLst/>
            <a:gdLst>
              <a:gd name="connsiteX0" fmla="*/ 0 w 1243044"/>
              <a:gd name="connsiteY0" fmla="*/ 1071590 h 1071590"/>
              <a:gd name="connsiteX1" fmla="*/ 621522 w 1243044"/>
              <a:gd name="connsiteY1" fmla="*/ 0 h 1071590"/>
              <a:gd name="connsiteX2" fmla="*/ 1243044 w 1243044"/>
              <a:gd name="connsiteY2" fmla="*/ 1071590 h 1071590"/>
              <a:gd name="connsiteX3" fmla="*/ 0 w 1243044"/>
              <a:gd name="connsiteY3" fmla="*/ 1071590 h 1071590"/>
              <a:gd name="connsiteX0-1" fmla="*/ 0 w 999976"/>
              <a:gd name="connsiteY0-2" fmla="*/ 1071590 h 1071590"/>
              <a:gd name="connsiteX1-3" fmla="*/ 621522 w 999976"/>
              <a:gd name="connsiteY1-4" fmla="*/ 0 h 1071590"/>
              <a:gd name="connsiteX2-5" fmla="*/ 999976 w 999976"/>
              <a:gd name="connsiteY2-6" fmla="*/ 492856 h 1071590"/>
              <a:gd name="connsiteX3-7" fmla="*/ 0 w 999976"/>
              <a:gd name="connsiteY3-8" fmla="*/ 1071590 h 1071590"/>
              <a:gd name="connsiteX0-9" fmla="*/ 0 w 1092640"/>
              <a:gd name="connsiteY0-10" fmla="*/ 1071590 h 1071590"/>
              <a:gd name="connsiteX1-11" fmla="*/ 621522 w 1092640"/>
              <a:gd name="connsiteY1-12" fmla="*/ 0 h 1071590"/>
              <a:gd name="connsiteX2-13" fmla="*/ 1092640 w 1092640"/>
              <a:gd name="connsiteY2-14" fmla="*/ 799396 h 1071590"/>
              <a:gd name="connsiteX3-15" fmla="*/ 0 w 1092640"/>
              <a:gd name="connsiteY3-16" fmla="*/ 1071590 h 1071590"/>
              <a:gd name="connsiteX0-17" fmla="*/ 0 w 1092640"/>
              <a:gd name="connsiteY0-18" fmla="*/ 791871 h 791871"/>
              <a:gd name="connsiteX1-19" fmla="*/ 744852 w 1092640"/>
              <a:gd name="connsiteY1-20" fmla="*/ -1 h 791871"/>
              <a:gd name="connsiteX2-21" fmla="*/ 1092640 w 1092640"/>
              <a:gd name="connsiteY2-22" fmla="*/ 519677 h 791871"/>
              <a:gd name="connsiteX3-23" fmla="*/ 0 w 1092640"/>
              <a:gd name="connsiteY3-24" fmla="*/ 791871 h 791871"/>
              <a:gd name="connsiteX0-25" fmla="*/ 1 w 1254028"/>
              <a:gd name="connsiteY0-26" fmla="*/ 706936 h 706935"/>
              <a:gd name="connsiteX1-27" fmla="*/ 906240 w 1254028"/>
              <a:gd name="connsiteY1-28" fmla="*/ 1 h 706935"/>
              <a:gd name="connsiteX2-29" fmla="*/ 1254028 w 1254028"/>
              <a:gd name="connsiteY2-30" fmla="*/ 519679 h 706935"/>
              <a:gd name="connsiteX3-31" fmla="*/ 1 w 1254028"/>
              <a:gd name="connsiteY3-32" fmla="*/ 706936 h 706935"/>
            </a:gdLst>
            <a:ahLst/>
            <a:cxnLst>
              <a:cxn ang="0">
                <a:pos x="connsiteX0-1" y="connsiteY0-2"/>
              </a:cxn>
              <a:cxn ang="0">
                <a:pos x="connsiteX1-3" y="connsiteY1-4"/>
              </a:cxn>
              <a:cxn ang="0">
                <a:pos x="connsiteX2-5" y="connsiteY2-6"/>
              </a:cxn>
              <a:cxn ang="0">
                <a:pos x="connsiteX3-7" y="connsiteY3-8"/>
              </a:cxn>
            </a:cxnLst>
            <a:rect l="l" t="t" r="r" b="b"/>
            <a:pathLst>
              <a:path w="1254028" h="706935">
                <a:moveTo>
                  <a:pt x="1" y="706936"/>
                </a:moveTo>
                <a:lnTo>
                  <a:pt x="906240" y="1"/>
                </a:lnTo>
                <a:lnTo>
                  <a:pt x="1254028" y="519679"/>
                </a:lnTo>
                <a:lnTo>
                  <a:pt x="1" y="706936"/>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5625" name="文本框 32"/>
          <p:cNvSpPr txBox="1">
            <a:spLocks noChangeArrowheads="1"/>
          </p:cNvSpPr>
          <p:nvPr/>
        </p:nvSpPr>
        <p:spPr bwMode="auto">
          <a:xfrm>
            <a:off x="4079875" y="4710113"/>
            <a:ext cx="403225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微软雅黑" panose="020B0503020204020204" pitchFamily="34" charset="-122"/>
                <a:ea typeface="微软雅黑" panose="020B0503020204020204" pitchFamily="34" charset="-122"/>
              </a:defRPr>
            </a:lvl1pPr>
            <a:lvl2pPr marL="742950" indent="-285750">
              <a:defRPr>
                <a:solidFill>
                  <a:schemeClr val="tx1"/>
                </a:solidFill>
                <a:latin typeface="微软雅黑" panose="020B0503020204020204" pitchFamily="34" charset="-122"/>
                <a:ea typeface="微软雅黑" panose="020B0503020204020204" pitchFamily="34" charset="-122"/>
              </a:defRPr>
            </a:lvl2pPr>
            <a:lvl3pPr marL="1143000" indent="-228600">
              <a:defRPr>
                <a:solidFill>
                  <a:schemeClr val="tx1"/>
                </a:solidFill>
                <a:latin typeface="微软雅黑" panose="020B0503020204020204" pitchFamily="34" charset="-122"/>
                <a:ea typeface="微软雅黑" panose="020B0503020204020204" pitchFamily="34" charset="-122"/>
              </a:defRPr>
            </a:lvl3pPr>
            <a:lvl4pPr marL="1600200" indent="-228600">
              <a:defRPr>
                <a:solidFill>
                  <a:schemeClr val="tx1"/>
                </a:solidFill>
                <a:latin typeface="微软雅黑" panose="020B0503020204020204" pitchFamily="34" charset="-122"/>
                <a:ea typeface="微软雅黑" panose="020B0503020204020204" pitchFamily="34" charset="-122"/>
              </a:defRPr>
            </a:lvl4pPr>
            <a:lvl5pPr marL="2057400" indent="-228600">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9pPr>
          </a:lstStyle>
          <a:p>
            <a:pPr algn="ctr" eaLnBrk="1" hangingPunct="1"/>
            <a:r>
              <a:rPr lang="en-US" altLang="zh-CN" sz="4800" b="1">
                <a:solidFill>
                  <a:schemeClr val="accent1"/>
                </a:solidFill>
              </a:rPr>
              <a:t>THANK</a:t>
            </a:r>
            <a:r>
              <a:rPr lang="zh-CN" altLang="en-US" sz="4800" b="1">
                <a:solidFill>
                  <a:schemeClr val="accent1"/>
                </a:solidFill>
              </a:rPr>
              <a:t> </a:t>
            </a:r>
            <a:r>
              <a:rPr lang="en-US" altLang="zh-CN" sz="4800" b="1">
                <a:solidFill>
                  <a:schemeClr val="accent1"/>
                </a:solidFill>
              </a:rPr>
              <a:t>YOU</a:t>
            </a:r>
            <a:endParaRPr lang="en-US" altLang="zh-CN" sz="4800" b="1">
              <a:solidFill>
                <a:schemeClr val="accent1"/>
              </a:solidFill>
            </a:endParaRPr>
          </a:p>
        </p:txBody>
      </p:sp>
      <p:sp>
        <p:nvSpPr>
          <p:cNvPr id="36" name="等腰三角形 31"/>
          <p:cNvSpPr/>
          <p:nvPr/>
        </p:nvSpPr>
        <p:spPr>
          <a:xfrm rot="962341">
            <a:off x="9148763" y="754063"/>
            <a:ext cx="339725" cy="501650"/>
          </a:xfrm>
          <a:custGeom>
            <a:avLst/>
            <a:gdLst>
              <a:gd name="connsiteX0" fmla="*/ 0 w 1243044"/>
              <a:gd name="connsiteY0" fmla="*/ 1071590 h 1071590"/>
              <a:gd name="connsiteX1" fmla="*/ 621522 w 1243044"/>
              <a:gd name="connsiteY1" fmla="*/ 0 h 1071590"/>
              <a:gd name="connsiteX2" fmla="*/ 1243044 w 1243044"/>
              <a:gd name="connsiteY2" fmla="*/ 1071590 h 1071590"/>
              <a:gd name="connsiteX3" fmla="*/ 0 w 1243044"/>
              <a:gd name="connsiteY3" fmla="*/ 1071590 h 1071590"/>
              <a:gd name="connsiteX0-1" fmla="*/ 0 w 999976"/>
              <a:gd name="connsiteY0-2" fmla="*/ 1071590 h 1071590"/>
              <a:gd name="connsiteX1-3" fmla="*/ 621522 w 999976"/>
              <a:gd name="connsiteY1-4" fmla="*/ 0 h 1071590"/>
              <a:gd name="connsiteX2-5" fmla="*/ 999976 w 999976"/>
              <a:gd name="connsiteY2-6" fmla="*/ 492856 h 1071590"/>
              <a:gd name="connsiteX3-7" fmla="*/ 0 w 999976"/>
              <a:gd name="connsiteY3-8" fmla="*/ 1071590 h 1071590"/>
              <a:gd name="connsiteX0-9" fmla="*/ 0 w 1092640"/>
              <a:gd name="connsiteY0-10" fmla="*/ 1071590 h 1071590"/>
              <a:gd name="connsiteX1-11" fmla="*/ 621522 w 1092640"/>
              <a:gd name="connsiteY1-12" fmla="*/ 0 h 1071590"/>
              <a:gd name="connsiteX2-13" fmla="*/ 1092640 w 1092640"/>
              <a:gd name="connsiteY2-14" fmla="*/ 799396 h 1071590"/>
              <a:gd name="connsiteX3-15" fmla="*/ 0 w 1092640"/>
              <a:gd name="connsiteY3-16" fmla="*/ 1071590 h 1071590"/>
              <a:gd name="connsiteX0-17" fmla="*/ 0 w 1092640"/>
              <a:gd name="connsiteY0-18" fmla="*/ 791871 h 791871"/>
              <a:gd name="connsiteX1-19" fmla="*/ 744852 w 1092640"/>
              <a:gd name="connsiteY1-20" fmla="*/ -1 h 791871"/>
              <a:gd name="connsiteX2-21" fmla="*/ 1092640 w 1092640"/>
              <a:gd name="connsiteY2-22" fmla="*/ 519677 h 791871"/>
              <a:gd name="connsiteX3-23" fmla="*/ 0 w 1092640"/>
              <a:gd name="connsiteY3-24" fmla="*/ 791871 h 791871"/>
              <a:gd name="connsiteX0-25" fmla="*/ 1 w 1254028"/>
              <a:gd name="connsiteY0-26" fmla="*/ 706936 h 706935"/>
              <a:gd name="connsiteX1-27" fmla="*/ 906240 w 1254028"/>
              <a:gd name="connsiteY1-28" fmla="*/ 1 h 706935"/>
              <a:gd name="connsiteX2-29" fmla="*/ 1254028 w 1254028"/>
              <a:gd name="connsiteY2-30" fmla="*/ 519679 h 706935"/>
              <a:gd name="connsiteX3-31" fmla="*/ 1 w 1254028"/>
              <a:gd name="connsiteY3-32" fmla="*/ 706936 h 706935"/>
              <a:gd name="connsiteX0-33" fmla="*/ 1 w 752066"/>
              <a:gd name="connsiteY0-34" fmla="*/ 1016374 h 1016375"/>
              <a:gd name="connsiteX1-35" fmla="*/ 404278 w 752066"/>
              <a:gd name="connsiteY1-36" fmla="*/ -1 h 1016375"/>
              <a:gd name="connsiteX2-37" fmla="*/ 752066 w 752066"/>
              <a:gd name="connsiteY2-38" fmla="*/ 519677 h 1016375"/>
              <a:gd name="connsiteX3-39" fmla="*/ 1 w 752066"/>
              <a:gd name="connsiteY3-40" fmla="*/ 1016374 h 1016375"/>
              <a:gd name="connsiteX0-41" fmla="*/ 56784 w 808849"/>
              <a:gd name="connsiteY0-42" fmla="*/ 1055400 h 1055399"/>
              <a:gd name="connsiteX1-43" fmla="*/ 0 w 808849"/>
              <a:gd name="connsiteY1-44" fmla="*/ 1 h 1055399"/>
              <a:gd name="connsiteX2-45" fmla="*/ 808849 w 808849"/>
              <a:gd name="connsiteY2-46" fmla="*/ 558703 h 1055399"/>
              <a:gd name="connsiteX3-47" fmla="*/ 56784 w 808849"/>
              <a:gd name="connsiteY3-48" fmla="*/ 1055400 h 1055399"/>
              <a:gd name="connsiteX0-49" fmla="*/ 56784 w 400017"/>
              <a:gd name="connsiteY0-50" fmla="*/ 1055398 h 1055399"/>
              <a:gd name="connsiteX1-51" fmla="*/ 0 w 400017"/>
              <a:gd name="connsiteY1-52" fmla="*/ -1 h 1055399"/>
              <a:gd name="connsiteX2-53" fmla="*/ 400017 w 400017"/>
              <a:gd name="connsiteY2-54" fmla="*/ 320903 h 1055399"/>
              <a:gd name="connsiteX3-55" fmla="*/ 56784 w 400017"/>
              <a:gd name="connsiteY3-56" fmla="*/ 1055398 h 1055399"/>
              <a:gd name="connsiteX0-57" fmla="*/ 468575 w 811808"/>
              <a:gd name="connsiteY0-58" fmla="*/ 734495 h 734494"/>
              <a:gd name="connsiteX1-59" fmla="*/ 0 w 811808"/>
              <a:gd name="connsiteY1-60" fmla="*/ 73278 h 734494"/>
              <a:gd name="connsiteX2-61" fmla="*/ 811808 w 811808"/>
              <a:gd name="connsiteY2-62" fmla="*/ 0 h 734494"/>
              <a:gd name="connsiteX3-63" fmla="*/ 468575 w 811808"/>
              <a:gd name="connsiteY3-64" fmla="*/ 734495 h 734494"/>
              <a:gd name="connsiteX0-65" fmla="*/ 468575 w 546206"/>
              <a:gd name="connsiteY0-66" fmla="*/ 768694 h 768694"/>
              <a:gd name="connsiteX1-67" fmla="*/ 0 w 546206"/>
              <a:gd name="connsiteY1-68" fmla="*/ 107477 h 768694"/>
              <a:gd name="connsiteX2-69" fmla="*/ 546206 w 546206"/>
              <a:gd name="connsiteY2-70" fmla="*/ 0 h 768694"/>
              <a:gd name="connsiteX3-71" fmla="*/ 468575 w 546206"/>
              <a:gd name="connsiteY3-72" fmla="*/ 768694 h 768694"/>
            </a:gdLst>
            <a:ahLst/>
            <a:cxnLst>
              <a:cxn ang="0">
                <a:pos x="connsiteX0-1" y="connsiteY0-2"/>
              </a:cxn>
              <a:cxn ang="0">
                <a:pos x="connsiteX1-3" y="connsiteY1-4"/>
              </a:cxn>
              <a:cxn ang="0">
                <a:pos x="connsiteX2-5" y="connsiteY2-6"/>
              </a:cxn>
              <a:cxn ang="0">
                <a:pos x="connsiteX3-7" y="connsiteY3-8"/>
              </a:cxn>
            </a:cxnLst>
            <a:rect l="l" t="t" r="r" b="b"/>
            <a:pathLst>
              <a:path w="546206" h="768694">
                <a:moveTo>
                  <a:pt x="468575" y="768694"/>
                </a:moveTo>
                <a:lnTo>
                  <a:pt x="0" y="107477"/>
                </a:lnTo>
                <a:lnTo>
                  <a:pt x="546206" y="0"/>
                </a:lnTo>
                <a:lnTo>
                  <a:pt x="468575" y="768694"/>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Tree>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矩形 2"/>
          <p:cNvSpPr/>
          <p:nvPr/>
        </p:nvSpPr>
        <p:spPr>
          <a:xfrm>
            <a:off x="9525" y="-36195"/>
            <a:ext cx="12182475" cy="68941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400"/>
          </a:p>
        </p:txBody>
      </p:sp>
      <p:sp>
        <p:nvSpPr>
          <p:cNvPr id="7" name="矩形 6"/>
          <p:cNvSpPr/>
          <p:nvPr/>
        </p:nvSpPr>
        <p:spPr>
          <a:xfrm>
            <a:off x="635" y="2586991"/>
            <a:ext cx="12191365" cy="123761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80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10000+套</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精品</a:t>
            </a:r>
            <a:r>
              <a:rPr kumimoji="0" lang="en-US" altLang="zh-CN"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PPT</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模板</a:t>
            </a:r>
            <a:r>
              <a:rPr kumimoji="0" lang="zh-CN" altLang="en-US" sz="2780" b="1" i="0" u="none" strike="noStrike" kern="1200" cap="none" spc="200" normalizeH="0" baseline="0" noProof="1" dirty="0">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全部免费</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下载</a:t>
            </a:r>
            <a:endParaRPr kumimoji="0" lang="en-US" altLang="zh-CN"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endParaRPr>
          </a:p>
        </p:txBody>
      </p:sp>
      <p:pic>
        <p:nvPicPr>
          <p:cNvPr id="4" name="图片 3" descr="logo"/>
          <p:cNvPicPr>
            <a:picLocks noChangeAspect="1"/>
          </p:cNvPicPr>
          <p:nvPr/>
        </p:nvPicPr>
        <p:blipFill>
          <a:blip r:embed="rId1"/>
          <a:stretch>
            <a:fillRect/>
          </a:stretch>
        </p:blipFill>
        <p:spPr>
          <a:xfrm>
            <a:off x="4843145" y="1400175"/>
            <a:ext cx="2505075" cy="762000"/>
          </a:xfrm>
          <a:prstGeom prst="rect">
            <a:avLst/>
          </a:prstGeom>
        </p:spPr>
      </p:pic>
      <p:sp>
        <p:nvSpPr>
          <p:cNvPr id="5" name="文本框 4"/>
          <p:cNvSpPr txBox="1"/>
          <p:nvPr/>
        </p:nvSpPr>
        <p:spPr>
          <a:xfrm>
            <a:off x="4200525" y="4134485"/>
            <a:ext cx="3800475" cy="1076325"/>
          </a:xfrm>
          <a:prstGeom prst="rect">
            <a:avLst/>
          </a:prstGeom>
          <a:noFill/>
        </p:spPr>
        <p:txBody>
          <a:bodyPr wrap="square" rtlCol="0">
            <a:spAutoFit/>
          </a:bodyPr>
          <a:p>
            <a:pPr algn="ctr"/>
            <a:r>
              <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PPT</a:t>
            </a:r>
            <a:r>
              <a:rPr lang="zh-CN" altLang="en-US"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营</a:t>
            </a:r>
            <a:endParaRPr lang="zh-CN" altLang="en-US"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a:p>
            <a:pPr algn="ctr"/>
            <a:r>
              <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www.pptying.com</a:t>
            </a:r>
            <a:endPar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p:txBody>
      </p:sp>
    </p:spTree>
  </p:cSld>
  <p:clrMapOvr>
    <a:masterClrMapping/>
  </p:clrMapOvr>
  <p:transition spd="med" advClick="0" advTm="0">
    <p:push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22" name="组合 79"/>
          <p:cNvGrpSpPr/>
          <p:nvPr/>
        </p:nvGrpSpPr>
        <p:grpSpPr bwMode="auto">
          <a:xfrm>
            <a:off x="1158875" y="3948113"/>
            <a:ext cx="9829800" cy="9848850"/>
            <a:chOff x="6379729" y="2488774"/>
            <a:chExt cx="2513016" cy="2513016"/>
          </a:xfrm>
        </p:grpSpPr>
        <p:sp>
          <p:nvSpPr>
            <p:cNvPr id="3"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eaLnBrk="1" hangingPunct="1">
                <a:defRPr/>
              </a:pPr>
              <a:endParaRPr lang="zh-CN" altLang="en-US" kern="0">
                <a:solidFill>
                  <a:srgbClr val="FFFFFF"/>
                </a:solidFill>
                <a:latin typeface="Arial" panose="020B0604020202020204"/>
                <a:ea typeface="宋体" panose="02010600030101010101" pitchFamily="2" charset="-122"/>
              </a:endParaRPr>
            </a:p>
          </p:txBody>
        </p:sp>
        <p:sp>
          <p:nvSpPr>
            <p:cNvPr id="4" name="任意多边形 83"/>
            <p:cNvSpPr/>
            <p:nvPr/>
          </p:nvSpPr>
          <p:spPr>
            <a:xfrm rot="16377237">
              <a:off x="6409518" y="2506880"/>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endParaRPr lang="zh-CN" altLang="en-US" kern="0" smtClean="0">
                <a:solidFill>
                  <a:srgbClr val="FFFFFF"/>
                </a:solidFill>
              </a:endParaRPr>
            </a:p>
          </p:txBody>
        </p:sp>
      </p:grpSp>
      <p:grpSp>
        <p:nvGrpSpPr>
          <p:cNvPr id="5123" name="组合 8"/>
          <p:cNvGrpSpPr/>
          <p:nvPr/>
        </p:nvGrpSpPr>
        <p:grpSpPr bwMode="auto">
          <a:xfrm>
            <a:off x="8035925" y="1666875"/>
            <a:ext cx="3170238" cy="3065463"/>
            <a:chOff x="6659225" y="3452226"/>
            <a:chExt cx="1276528" cy="1233990"/>
          </a:xfrm>
        </p:grpSpPr>
        <p:sp>
          <p:nvSpPr>
            <p:cNvPr id="5" name="等腰三角形 31"/>
            <p:cNvSpPr/>
            <p:nvPr/>
          </p:nvSpPr>
          <p:spPr>
            <a:xfrm>
              <a:off x="6936009" y="3452226"/>
              <a:ext cx="999744" cy="1071673"/>
            </a:xfrm>
            <a:custGeom>
              <a:avLst/>
              <a:gdLst>
                <a:gd name="connsiteX0" fmla="*/ 0 w 1243044"/>
                <a:gd name="connsiteY0" fmla="*/ 1071590 h 1071590"/>
                <a:gd name="connsiteX1" fmla="*/ 621522 w 1243044"/>
                <a:gd name="connsiteY1" fmla="*/ 0 h 1071590"/>
                <a:gd name="connsiteX2" fmla="*/ 1243044 w 1243044"/>
                <a:gd name="connsiteY2" fmla="*/ 1071590 h 1071590"/>
                <a:gd name="connsiteX3" fmla="*/ 0 w 1243044"/>
                <a:gd name="connsiteY3" fmla="*/ 1071590 h 1071590"/>
                <a:gd name="connsiteX0-1" fmla="*/ 0 w 999976"/>
                <a:gd name="connsiteY0-2" fmla="*/ 1071590 h 1071590"/>
                <a:gd name="connsiteX1-3" fmla="*/ 621522 w 999976"/>
                <a:gd name="connsiteY1-4" fmla="*/ 0 h 1071590"/>
                <a:gd name="connsiteX2-5" fmla="*/ 999976 w 999976"/>
                <a:gd name="connsiteY2-6" fmla="*/ 492856 h 1071590"/>
                <a:gd name="connsiteX3-7" fmla="*/ 0 w 999976"/>
                <a:gd name="connsiteY3-8" fmla="*/ 1071590 h 1071590"/>
              </a:gdLst>
              <a:ahLst/>
              <a:cxnLst>
                <a:cxn ang="0">
                  <a:pos x="connsiteX0-1" y="connsiteY0-2"/>
                </a:cxn>
                <a:cxn ang="0">
                  <a:pos x="connsiteX1-3" y="connsiteY1-4"/>
                </a:cxn>
                <a:cxn ang="0">
                  <a:pos x="connsiteX2-5" y="connsiteY2-6"/>
                </a:cxn>
                <a:cxn ang="0">
                  <a:pos x="connsiteX3-7" y="connsiteY3-8"/>
                </a:cxn>
              </a:cxnLst>
              <a:rect l="l" t="t" r="r" b="b"/>
              <a:pathLst>
                <a:path w="999976" h="1071590">
                  <a:moveTo>
                    <a:pt x="0" y="1071590"/>
                  </a:moveTo>
                  <a:lnTo>
                    <a:pt x="621522" y="0"/>
                  </a:lnTo>
                  <a:lnTo>
                    <a:pt x="999976" y="492856"/>
                  </a:lnTo>
                  <a:lnTo>
                    <a:pt x="0" y="107159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6" name="等腰三角形 31"/>
            <p:cNvSpPr/>
            <p:nvPr/>
          </p:nvSpPr>
          <p:spPr>
            <a:xfrm rot="962341">
              <a:off x="7113073" y="4224189"/>
              <a:ext cx="778573" cy="462027"/>
            </a:xfrm>
            <a:custGeom>
              <a:avLst/>
              <a:gdLst>
                <a:gd name="connsiteX0" fmla="*/ 0 w 1243044"/>
                <a:gd name="connsiteY0" fmla="*/ 1071590 h 1071590"/>
                <a:gd name="connsiteX1" fmla="*/ 621522 w 1243044"/>
                <a:gd name="connsiteY1" fmla="*/ 0 h 1071590"/>
                <a:gd name="connsiteX2" fmla="*/ 1243044 w 1243044"/>
                <a:gd name="connsiteY2" fmla="*/ 1071590 h 1071590"/>
                <a:gd name="connsiteX3" fmla="*/ 0 w 1243044"/>
                <a:gd name="connsiteY3" fmla="*/ 1071590 h 1071590"/>
                <a:gd name="connsiteX0-1" fmla="*/ 0 w 999976"/>
                <a:gd name="connsiteY0-2" fmla="*/ 1071590 h 1071590"/>
                <a:gd name="connsiteX1-3" fmla="*/ 621522 w 999976"/>
                <a:gd name="connsiteY1-4" fmla="*/ 0 h 1071590"/>
                <a:gd name="connsiteX2-5" fmla="*/ 999976 w 999976"/>
                <a:gd name="connsiteY2-6" fmla="*/ 492856 h 1071590"/>
                <a:gd name="connsiteX3-7" fmla="*/ 0 w 999976"/>
                <a:gd name="connsiteY3-8" fmla="*/ 1071590 h 1071590"/>
                <a:gd name="connsiteX0-9" fmla="*/ 0 w 1092640"/>
                <a:gd name="connsiteY0-10" fmla="*/ 1071590 h 1071590"/>
                <a:gd name="connsiteX1-11" fmla="*/ 621522 w 1092640"/>
                <a:gd name="connsiteY1-12" fmla="*/ 0 h 1071590"/>
                <a:gd name="connsiteX2-13" fmla="*/ 1092640 w 1092640"/>
                <a:gd name="connsiteY2-14" fmla="*/ 799396 h 1071590"/>
                <a:gd name="connsiteX3-15" fmla="*/ 0 w 1092640"/>
                <a:gd name="connsiteY3-16" fmla="*/ 1071590 h 1071590"/>
                <a:gd name="connsiteX0-17" fmla="*/ 0 w 1092640"/>
                <a:gd name="connsiteY0-18" fmla="*/ 791871 h 791871"/>
                <a:gd name="connsiteX1-19" fmla="*/ 744852 w 1092640"/>
                <a:gd name="connsiteY1-20" fmla="*/ -1 h 791871"/>
                <a:gd name="connsiteX2-21" fmla="*/ 1092640 w 1092640"/>
                <a:gd name="connsiteY2-22" fmla="*/ 519677 h 791871"/>
                <a:gd name="connsiteX3-23" fmla="*/ 0 w 1092640"/>
                <a:gd name="connsiteY3-24" fmla="*/ 791871 h 791871"/>
                <a:gd name="connsiteX0-25" fmla="*/ 1 w 1254028"/>
                <a:gd name="connsiteY0-26" fmla="*/ 706936 h 706935"/>
                <a:gd name="connsiteX1-27" fmla="*/ 906240 w 1254028"/>
                <a:gd name="connsiteY1-28" fmla="*/ 1 h 706935"/>
                <a:gd name="connsiteX2-29" fmla="*/ 1254028 w 1254028"/>
                <a:gd name="connsiteY2-30" fmla="*/ 519679 h 706935"/>
                <a:gd name="connsiteX3-31" fmla="*/ 1 w 1254028"/>
                <a:gd name="connsiteY3-32" fmla="*/ 706936 h 706935"/>
              </a:gdLst>
              <a:ahLst/>
              <a:cxnLst>
                <a:cxn ang="0">
                  <a:pos x="connsiteX0-1" y="connsiteY0-2"/>
                </a:cxn>
                <a:cxn ang="0">
                  <a:pos x="connsiteX1-3" y="connsiteY1-4"/>
                </a:cxn>
                <a:cxn ang="0">
                  <a:pos x="connsiteX2-5" y="connsiteY2-6"/>
                </a:cxn>
                <a:cxn ang="0">
                  <a:pos x="connsiteX3-7" y="connsiteY3-8"/>
                </a:cxn>
              </a:cxnLst>
              <a:rect l="l" t="t" r="r" b="b"/>
              <a:pathLst>
                <a:path w="1254028" h="706935">
                  <a:moveTo>
                    <a:pt x="1" y="706936"/>
                  </a:moveTo>
                  <a:lnTo>
                    <a:pt x="906240" y="1"/>
                  </a:lnTo>
                  <a:lnTo>
                    <a:pt x="1254028" y="519679"/>
                  </a:lnTo>
                  <a:lnTo>
                    <a:pt x="1" y="706936"/>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7" name="等腰三角形 31"/>
            <p:cNvSpPr/>
            <p:nvPr/>
          </p:nvSpPr>
          <p:spPr>
            <a:xfrm rot="962341">
              <a:off x="6659225" y="3958986"/>
              <a:ext cx="339427" cy="502287"/>
            </a:xfrm>
            <a:custGeom>
              <a:avLst/>
              <a:gdLst>
                <a:gd name="connsiteX0" fmla="*/ 0 w 1243044"/>
                <a:gd name="connsiteY0" fmla="*/ 1071590 h 1071590"/>
                <a:gd name="connsiteX1" fmla="*/ 621522 w 1243044"/>
                <a:gd name="connsiteY1" fmla="*/ 0 h 1071590"/>
                <a:gd name="connsiteX2" fmla="*/ 1243044 w 1243044"/>
                <a:gd name="connsiteY2" fmla="*/ 1071590 h 1071590"/>
                <a:gd name="connsiteX3" fmla="*/ 0 w 1243044"/>
                <a:gd name="connsiteY3" fmla="*/ 1071590 h 1071590"/>
                <a:gd name="connsiteX0-1" fmla="*/ 0 w 999976"/>
                <a:gd name="connsiteY0-2" fmla="*/ 1071590 h 1071590"/>
                <a:gd name="connsiteX1-3" fmla="*/ 621522 w 999976"/>
                <a:gd name="connsiteY1-4" fmla="*/ 0 h 1071590"/>
                <a:gd name="connsiteX2-5" fmla="*/ 999976 w 999976"/>
                <a:gd name="connsiteY2-6" fmla="*/ 492856 h 1071590"/>
                <a:gd name="connsiteX3-7" fmla="*/ 0 w 999976"/>
                <a:gd name="connsiteY3-8" fmla="*/ 1071590 h 1071590"/>
                <a:gd name="connsiteX0-9" fmla="*/ 0 w 1092640"/>
                <a:gd name="connsiteY0-10" fmla="*/ 1071590 h 1071590"/>
                <a:gd name="connsiteX1-11" fmla="*/ 621522 w 1092640"/>
                <a:gd name="connsiteY1-12" fmla="*/ 0 h 1071590"/>
                <a:gd name="connsiteX2-13" fmla="*/ 1092640 w 1092640"/>
                <a:gd name="connsiteY2-14" fmla="*/ 799396 h 1071590"/>
                <a:gd name="connsiteX3-15" fmla="*/ 0 w 1092640"/>
                <a:gd name="connsiteY3-16" fmla="*/ 1071590 h 1071590"/>
                <a:gd name="connsiteX0-17" fmla="*/ 0 w 1092640"/>
                <a:gd name="connsiteY0-18" fmla="*/ 791871 h 791871"/>
                <a:gd name="connsiteX1-19" fmla="*/ 744852 w 1092640"/>
                <a:gd name="connsiteY1-20" fmla="*/ -1 h 791871"/>
                <a:gd name="connsiteX2-21" fmla="*/ 1092640 w 1092640"/>
                <a:gd name="connsiteY2-22" fmla="*/ 519677 h 791871"/>
                <a:gd name="connsiteX3-23" fmla="*/ 0 w 1092640"/>
                <a:gd name="connsiteY3-24" fmla="*/ 791871 h 791871"/>
                <a:gd name="connsiteX0-25" fmla="*/ 1 w 1254028"/>
                <a:gd name="connsiteY0-26" fmla="*/ 706936 h 706935"/>
                <a:gd name="connsiteX1-27" fmla="*/ 906240 w 1254028"/>
                <a:gd name="connsiteY1-28" fmla="*/ 1 h 706935"/>
                <a:gd name="connsiteX2-29" fmla="*/ 1254028 w 1254028"/>
                <a:gd name="connsiteY2-30" fmla="*/ 519679 h 706935"/>
                <a:gd name="connsiteX3-31" fmla="*/ 1 w 1254028"/>
                <a:gd name="connsiteY3-32" fmla="*/ 706936 h 706935"/>
                <a:gd name="connsiteX0-33" fmla="*/ 1 w 752066"/>
                <a:gd name="connsiteY0-34" fmla="*/ 1016374 h 1016375"/>
                <a:gd name="connsiteX1-35" fmla="*/ 404278 w 752066"/>
                <a:gd name="connsiteY1-36" fmla="*/ -1 h 1016375"/>
                <a:gd name="connsiteX2-37" fmla="*/ 752066 w 752066"/>
                <a:gd name="connsiteY2-38" fmla="*/ 519677 h 1016375"/>
                <a:gd name="connsiteX3-39" fmla="*/ 1 w 752066"/>
                <a:gd name="connsiteY3-40" fmla="*/ 1016374 h 1016375"/>
                <a:gd name="connsiteX0-41" fmla="*/ 56784 w 808849"/>
                <a:gd name="connsiteY0-42" fmla="*/ 1055400 h 1055399"/>
                <a:gd name="connsiteX1-43" fmla="*/ 0 w 808849"/>
                <a:gd name="connsiteY1-44" fmla="*/ 1 h 1055399"/>
                <a:gd name="connsiteX2-45" fmla="*/ 808849 w 808849"/>
                <a:gd name="connsiteY2-46" fmla="*/ 558703 h 1055399"/>
                <a:gd name="connsiteX3-47" fmla="*/ 56784 w 808849"/>
                <a:gd name="connsiteY3-48" fmla="*/ 1055400 h 1055399"/>
                <a:gd name="connsiteX0-49" fmla="*/ 56784 w 400017"/>
                <a:gd name="connsiteY0-50" fmla="*/ 1055398 h 1055399"/>
                <a:gd name="connsiteX1-51" fmla="*/ 0 w 400017"/>
                <a:gd name="connsiteY1-52" fmla="*/ -1 h 1055399"/>
                <a:gd name="connsiteX2-53" fmla="*/ 400017 w 400017"/>
                <a:gd name="connsiteY2-54" fmla="*/ 320903 h 1055399"/>
                <a:gd name="connsiteX3-55" fmla="*/ 56784 w 400017"/>
                <a:gd name="connsiteY3-56" fmla="*/ 1055398 h 1055399"/>
                <a:gd name="connsiteX0-57" fmla="*/ 468575 w 811808"/>
                <a:gd name="connsiteY0-58" fmla="*/ 734495 h 734494"/>
                <a:gd name="connsiteX1-59" fmla="*/ 0 w 811808"/>
                <a:gd name="connsiteY1-60" fmla="*/ 73278 h 734494"/>
                <a:gd name="connsiteX2-61" fmla="*/ 811808 w 811808"/>
                <a:gd name="connsiteY2-62" fmla="*/ 0 h 734494"/>
                <a:gd name="connsiteX3-63" fmla="*/ 468575 w 811808"/>
                <a:gd name="connsiteY3-64" fmla="*/ 734495 h 734494"/>
                <a:gd name="connsiteX0-65" fmla="*/ 468575 w 546206"/>
                <a:gd name="connsiteY0-66" fmla="*/ 768694 h 768694"/>
                <a:gd name="connsiteX1-67" fmla="*/ 0 w 546206"/>
                <a:gd name="connsiteY1-68" fmla="*/ 107477 h 768694"/>
                <a:gd name="connsiteX2-69" fmla="*/ 546206 w 546206"/>
                <a:gd name="connsiteY2-70" fmla="*/ 0 h 768694"/>
                <a:gd name="connsiteX3-71" fmla="*/ 468575 w 546206"/>
                <a:gd name="connsiteY3-72" fmla="*/ 768694 h 768694"/>
              </a:gdLst>
              <a:ahLst/>
              <a:cxnLst>
                <a:cxn ang="0">
                  <a:pos x="connsiteX0-1" y="connsiteY0-2"/>
                </a:cxn>
                <a:cxn ang="0">
                  <a:pos x="connsiteX1-3" y="connsiteY1-4"/>
                </a:cxn>
                <a:cxn ang="0">
                  <a:pos x="connsiteX2-5" y="connsiteY2-6"/>
                </a:cxn>
                <a:cxn ang="0">
                  <a:pos x="connsiteX3-7" y="connsiteY3-8"/>
                </a:cxn>
              </a:cxnLst>
              <a:rect l="l" t="t" r="r" b="b"/>
              <a:pathLst>
                <a:path w="546206" h="768694">
                  <a:moveTo>
                    <a:pt x="468575" y="768694"/>
                  </a:moveTo>
                  <a:lnTo>
                    <a:pt x="0" y="107477"/>
                  </a:lnTo>
                  <a:lnTo>
                    <a:pt x="546206" y="0"/>
                  </a:lnTo>
                  <a:lnTo>
                    <a:pt x="468575" y="768694"/>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sp>
        <p:nvSpPr>
          <p:cNvPr id="5124" name="文本框 7"/>
          <p:cNvSpPr txBox="1">
            <a:spLocks noChangeArrowheads="1"/>
          </p:cNvSpPr>
          <p:nvPr/>
        </p:nvSpPr>
        <p:spPr bwMode="auto">
          <a:xfrm>
            <a:off x="4605338" y="4418013"/>
            <a:ext cx="2981325" cy="315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微软雅黑" panose="020B0503020204020204" pitchFamily="34" charset="-122"/>
                <a:ea typeface="微软雅黑" panose="020B0503020204020204" pitchFamily="34" charset="-122"/>
              </a:defRPr>
            </a:lvl1pPr>
            <a:lvl2pPr marL="742950" indent="-285750">
              <a:defRPr>
                <a:solidFill>
                  <a:schemeClr val="tx1"/>
                </a:solidFill>
                <a:latin typeface="微软雅黑" panose="020B0503020204020204" pitchFamily="34" charset="-122"/>
                <a:ea typeface="微软雅黑" panose="020B0503020204020204" pitchFamily="34" charset="-122"/>
              </a:defRPr>
            </a:lvl2pPr>
            <a:lvl3pPr marL="1143000" indent="-228600">
              <a:defRPr>
                <a:solidFill>
                  <a:schemeClr val="tx1"/>
                </a:solidFill>
                <a:latin typeface="微软雅黑" panose="020B0503020204020204" pitchFamily="34" charset="-122"/>
                <a:ea typeface="微软雅黑" panose="020B0503020204020204" pitchFamily="34" charset="-122"/>
              </a:defRPr>
            </a:lvl3pPr>
            <a:lvl4pPr marL="1600200" indent="-228600">
              <a:defRPr>
                <a:solidFill>
                  <a:schemeClr val="tx1"/>
                </a:solidFill>
                <a:latin typeface="微软雅黑" panose="020B0503020204020204" pitchFamily="34" charset="-122"/>
                <a:ea typeface="微软雅黑" panose="020B0503020204020204" pitchFamily="34" charset="-122"/>
              </a:defRPr>
            </a:lvl4pPr>
            <a:lvl5pPr marL="2057400" indent="-228600">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9pPr>
          </a:lstStyle>
          <a:p>
            <a:pPr algn="ctr" eaLnBrk="1" hangingPunct="1"/>
            <a:r>
              <a:rPr lang="en-US" altLang="zh-CN" sz="19900" b="1">
                <a:solidFill>
                  <a:schemeClr val="accent1"/>
                </a:solidFill>
              </a:rPr>
              <a:t>1</a:t>
            </a:r>
            <a:endParaRPr lang="zh-CN" altLang="en-US" sz="19900" b="1">
              <a:solidFill>
                <a:schemeClr val="accent1"/>
              </a:solidFill>
            </a:endParaRPr>
          </a:p>
        </p:txBody>
      </p:sp>
      <p:sp>
        <p:nvSpPr>
          <p:cNvPr id="5125" name="文本框 9"/>
          <p:cNvSpPr txBox="1">
            <a:spLocks noChangeArrowheads="1"/>
          </p:cNvSpPr>
          <p:nvPr/>
        </p:nvSpPr>
        <p:spPr bwMode="auto">
          <a:xfrm>
            <a:off x="3033713" y="1622425"/>
            <a:ext cx="6124575"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微软雅黑" panose="020B0503020204020204" pitchFamily="34" charset="-122"/>
                <a:ea typeface="微软雅黑" panose="020B0503020204020204" pitchFamily="34" charset="-122"/>
              </a:defRPr>
            </a:lvl1pPr>
            <a:lvl2pPr marL="742950" indent="-285750">
              <a:defRPr>
                <a:solidFill>
                  <a:schemeClr val="tx1"/>
                </a:solidFill>
                <a:latin typeface="微软雅黑" panose="020B0503020204020204" pitchFamily="34" charset="-122"/>
                <a:ea typeface="微软雅黑" panose="020B0503020204020204" pitchFamily="34" charset="-122"/>
              </a:defRPr>
            </a:lvl2pPr>
            <a:lvl3pPr marL="1143000" indent="-228600">
              <a:defRPr>
                <a:solidFill>
                  <a:schemeClr val="tx1"/>
                </a:solidFill>
                <a:latin typeface="微软雅黑" panose="020B0503020204020204" pitchFamily="34" charset="-122"/>
                <a:ea typeface="微软雅黑" panose="020B0503020204020204" pitchFamily="34" charset="-122"/>
              </a:defRPr>
            </a:lvl3pPr>
            <a:lvl4pPr marL="1600200" indent="-228600">
              <a:defRPr>
                <a:solidFill>
                  <a:schemeClr val="tx1"/>
                </a:solidFill>
                <a:latin typeface="微软雅黑" panose="020B0503020204020204" pitchFamily="34" charset="-122"/>
                <a:ea typeface="微软雅黑" panose="020B0503020204020204" pitchFamily="34" charset="-122"/>
              </a:defRPr>
            </a:lvl4pPr>
            <a:lvl5pPr marL="2057400" indent="-228600">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9pPr>
          </a:lstStyle>
          <a:p>
            <a:pPr algn="ctr" eaLnBrk="1" hangingPunct="1"/>
            <a:r>
              <a:rPr lang="en-US" altLang="zh-CN" sz="4800" b="1">
                <a:solidFill>
                  <a:schemeClr val="accent1"/>
                </a:solidFill>
              </a:rPr>
              <a:t>UES POWERPOINT </a:t>
            </a:r>
            <a:endParaRPr lang="en-US" altLang="zh-CN" sz="4800" b="1">
              <a:solidFill>
                <a:schemeClr val="accent1"/>
              </a:solidFill>
            </a:endParaRPr>
          </a:p>
          <a:p>
            <a:pPr algn="ctr" eaLnBrk="1" hangingPunct="1"/>
            <a:r>
              <a:rPr lang="en-US" altLang="zh-CN" sz="4800" b="1">
                <a:solidFill>
                  <a:schemeClr val="accent1"/>
                </a:solidFill>
              </a:rPr>
              <a:t>TEMPLATE</a:t>
            </a:r>
            <a:endParaRPr lang="zh-CN" altLang="en-US" sz="4800" b="1">
              <a:solidFill>
                <a:schemeClr val="accent1"/>
              </a:solidFill>
            </a:endParaRPr>
          </a:p>
        </p:txBody>
      </p:sp>
    </p:spTree>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46" name="组合 79"/>
          <p:cNvGrpSpPr/>
          <p:nvPr/>
        </p:nvGrpSpPr>
        <p:grpSpPr bwMode="auto">
          <a:xfrm>
            <a:off x="692150" y="333375"/>
            <a:ext cx="1163638" cy="1165225"/>
            <a:chOff x="6379729" y="2488774"/>
            <a:chExt cx="2513016" cy="2513016"/>
          </a:xfrm>
        </p:grpSpPr>
        <p:sp>
          <p:nvSpPr>
            <p:cNvPr id="3" name="任意多边形 82"/>
            <p:cNvSpPr/>
            <p:nvPr/>
          </p:nvSpPr>
          <p:spPr>
            <a:xfrm rot="3738964">
              <a:off x="6379728" y="2488775"/>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eaLnBrk="1" hangingPunct="1">
                <a:defRPr/>
              </a:pPr>
              <a:endParaRPr lang="zh-CN" altLang="en-US" kern="0">
                <a:solidFill>
                  <a:srgbClr val="FFFFFF"/>
                </a:solidFill>
                <a:latin typeface="Arial" panose="020B0604020202020204"/>
                <a:ea typeface="宋体" panose="02010600030101010101" pitchFamily="2" charset="-122"/>
              </a:endParaRPr>
            </a:p>
          </p:txBody>
        </p:sp>
        <p:sp>
          <p:nvSpPr>
            <p:cNvPr id="4" name="任意多边形 83"/>
            <p:cNvSpPr/>
            <p:nvPr/>
          </p:nvSpPr>
          <p:spPr>
            <a:xfrm rot="16377237">
              <a:off x="6409518" y="2506880"/>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endParaRPr lang="zh-CN" altLang="en-US" kern="0" dirty="0" smtClean="0">
                <a:solidFill>
                  <a:srgbClr val="FFFFFF"/>
                </a:solidFill>
              </a:endParaRPr>
            </a:p>
          </p:txBody>
        </p:sp>
      </p:grpSp>
      <p:sp>
        <p:nvSpPr>
          <p:cNvPr id="6147" name="文本框 4"/>
          <p:cNvSpPr txBox="1">
            <a:spLocks noChangeArrowheads="1"/>
          </p:cNvSpPr>
          <p:nvPr/>
        </p:nvSpPr>
        <p:spPr bwMode="auto">
          <a:xfrm>
            <a:off x="677863" y="611188"/>
            <a:ext cx="1208087"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微软雅黑" panose="020B0503020204020204" pitchFamily="34" charset="-122"/>
                <a:ea typeface="微软雅黑" panose="020B0503020204020204" pitchFamily="34" charset="-122"/>
              </a:defRPr>
            </a:lvl1pPr>
            <a:lvl2pPr marL="742950" indent="-285750">
              <a:defRPr>
                <a:solidFill>
                  <a:schemeClr val="tx1"/>
                </a:solidFill>
                <a:latin typeface="微软雅黑" panose="020B0503020204020204" pitchFamily="34" charset="-122"/>
                <a:ea typeface="微软雅黑" panose="020B0503020204020204" pitchFamily="34" charset="-122"/>
              </a:defRPr>
            </a:lvl2pPr>
            <a:lvl3pPr marL="1143000" indent="-228600">
              <a:defRPr>
                <a:solidFill>
                  <a:schemeClr val="tx1"/>
                </a:solidFill>
                <a:latin typeface="微软雅黑" panose="020B0503020204020204" pitchFamily="34" charset="-122"/>
                <a:ea typeface="微软雅黑" panose="020B0503020204020204" pitchFamily="34" charset="-122"/>
              </a:defRPr>
            </a:lvl3pPr>
            <a:lvl4pPr marL="1600200" indent="-228600">
              <a:defRPr>
                <a:solidFill>
                  <a:schemeClr val="tx1"/>
                </a:solidFill>
                <a:latin typeface="微软雅黑" panose="020B0503020204020204" pitchFamily="34" charset="-122"/>
                <a:ea typeface="微软雅黑" panose="020B0503020204020204" pitchFamily="34" charset="-122"/>
              </a:defRPr>
            </a:lvl4pPr>
            <a:lvl5pPr marL="2057400" indent="-228600">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9pPr>
          </a:lstStyle>
          <a:p>
            <a:pPr algn="ctr" eaLnBrk="1" hangingPunct="1"/>
            <a:r>
              <a:rPr lang="en-US" altLang="zh-CN" sz="3600" b="1">
                <a:solidFill>
                  <a:schemeClr val="accent1"/>
                </a:solidFill>
              </a:rPr>
              <a:t>1</a:t>
            </a:r>
            <a:endParaRPr lang="zh-CN" altLang="en-US" sz="3600" b="1">
              <a:solidFill>
                <a:schemeClr val="accent1"/>
              </a:solidFill>
            </a:endParaRPr>
          </a:p>
        </p:txBody>
      </p:sp>
      <p:cxnSp>
        <p:nvCxnSpPr>
          <p:cNvPr id="7" name="直接连接符 6"/>
          <p:cNvCxnSpPr/>
          <p:nvPr/>
        </p:nvCxnSpPr>
        <p:spPr>
          <a:xfrm flipV="1">
            <a:off x="2249488" y="892175"/>
            <a:ext cx="2938462" cy="42863"/>
          </a:xfrm>
          <a:prstGeom prst="line">
            <a:avLst/>
          </a:prstGeom>
          <a:ln>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8" name="TextBox 12"/>
          <p:cNvSpPr txBox="1"/>
          <p:nvPr/>
        </p:nvSpPr>
        <p:spPr>
          <a:xfrm>
            <a:off x="5376863" y="550863"/>
            <a:ext cx="4979987" cy="708025"/>
          </a:xfrm>
          <a:prstGeom prst="rect">
            <a:avLst/>
          </a:prstGeom>
          <a:noFill/>
        </p:spPr>
        <p:txBody>
          <a:bodyPr wrap="none">
            <a:spAutoFit/>
          </a:bodyPr>
          <a:lstStyle/>
          <a:p>
            <a:pPr eaLnBrk="1" fontAlgn="auto" hangingPunct="1">
              <a:spcBef>
                <a:spcPts val="0"/>
              </a:spcBef>
              <a:spcAft>
                <a:spcPts val="0"/>
              </a:spcAft>
              <a:defRPr/>
            </a:pPr>
            <a:r>
              <a:rPr lang="en-US" sz="4000" b="1" dirty="0">
                <a:solidFill>
                  <a:schemeClr val="accent1"/>
                </a:solidFill>
                <a:latin typeface="+mj-lt"/>
                <a:ea typeface="+mn-ea"/>
              </a:rPr>
              <a:t>UES POWERPOINT</a:t>
            </a:r>
            <a:endParaRPr lang="en-US" sz="4000" b="1" dirty="0">
              <a:solidFill>
                <a:schemeClr val="accent1"/>
              </a:solidFill>
              <a:latin typeface="+mj-lt"/>
              <a:ea typeface="+mn-ea"/>
            </a:endParaRPr>
          </a:p>
        </p:txBody>
      </p:sp>
      <p:grpSp>
        <p:nvGrpSpPr>
          <p:cNvPr id="9" name="Group 15"/>
          <p:cNvGrpSpPr/>
          <p:nvPr/>
        </p:nvGrpSpPr>
        <p:grpSpPr bwMode="auto">
          <a:xfrm>
            <a:off x="885825" y="2306638"/>
            <a:ext cx="1447800" cy="1708150"/>
            <a:chOff x="1120775" y="1730534"/>
            <a:chExt cx="1085850" cy="1280160"/>
          </a:xfrm>
        </p:grpSpPr>
        <p:cxnSp>
          <p:nvCxnSpPr>
            <p:cNvPr id="10" name="Straight Connector 14"/>
            <p:cNvCxnSpPr/>
            <p:nvPr/>
          </p:nvCxnSpPr>
          <p:spPr>
            <a:xfrm rot="5400000">
              <a:off x="700961" y="2369423"/>
              <a:ext cx="1280160" cy="2381"/>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grpSp>
          <p:nvGrpSpPr>
            <p:cNvPr id="6186" name="Group 11"/>
            <p:cNvGrpSpPr/>
            <p:nvPr/>
          </p:nvGrpSpPr>
          <p:grpSpPr bwMode="auto">
            <a:xfrm>
              <a:off x="1120775" y="1838325"/>
              <a:ext cx="1085850" cy="1077920"/>
              <a:chOff x="3810000" y="1948650"/>
              <a:chExt cx="1085850" cy="1077920"/>
            </a:xfrm>
          </p:grpSpPr>
          <p:sp>
            <p:nvSpPr>
              <p:cNvPr id="12" name="Trapezoid 7"/>
              <p:cNvSpPr/>
              <p:nvPr/>
            </p:nvSpPr>
            <p:spPr>
              <a:xfrm rot="5400000" flipH="1">
                <a:off x="3664481" y="2319673"/>
                <a:ext cx="893495" cy="152400"/>
              </a:xfrm>
              <a:prstGeom prst="trapezoid">
                <a:avLst>
                  <a:gd name="adj" fmla="val 6250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3200"/>
              </a:p>
            </p:txBody>
          </p:sp>
          <p:sp>
            <p:nvSpPr>
              <p:cNvPr id="13" name="Parallelogram 9"/>
              <p:cNvSpPr/>
              <p:nvPr/>
            </p:nvSpPr>
            <p:spPr>
              <a:xfrm rot="16200000" flipV="1">
                <a:off x="3508543" y="2344572"/>
                <a:ext cx="983914" cy="381000"/>
              </a:xfrm>
              <a:prstGeom prst="parallelogram">
                <a:avLst>
                  <a:gd name="adj" fmla="val 63243"/>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3200"/>
              </a:p>
            </p:txBody>
          </p:sp>
          <p:sp>
            <p:nvSpPr>
              <p:cNvPr id="14" name="Freeform 10"/>
              <p:cNvSpPr/>
              <p:nvPr/>
            </p:nvSpPr>
            <p:spPr>
              <a:xfrm flipV="1">
                <a:off x="3810000" y="2287011"/>
                <a:ext cx="1085850" cy="740018"/>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1" fmla="*/ 0 w 838200"/>
                  <a:gd name="connsiteY0-2" fmla="*/ 0 h 657225"/>
                  <a:gd name="connsiteX1-3" fmla="*/ 609600 w 838200"/>
                  <a:gd name="connsiteY1-4" fmla="*/ 0 h 657225"/>
                  <a:gd name="connsiteX2-5" fmla="*/ 838200 w 838200"/>
                  <a:gd name="connsiteY2-6" fmla="*/ 657225 h 657225"/>
                  <a:gd name="connsiteX3-7" fmla="*/ 0 w 838200"/>
                  <a:gd name="connsiteY3-8" fmla="*/ 657225 h 657225"/>
                  <a:gd name="connsiteX4-9" fmla="*/ 0 w 838200"/>
                  <a:gd name="connsiteY4-10" fmla="*/ 0 h 657225"/>
                  <a:gd name="connsiteX0-11" fmla="*/ 0 w 838200"/>
                  <a:gd name="connsiteY0-12" fmla="*/ 0 h 657225"/>
                  <a:gd name="connsiteX1-13" fmla="*/ 483079 w 838200"/>
                  <a:gd name="connsiteY1-14" fmla="*/ 0 h 657225"/>
                  <a:gd name="connsiteX2-15" fmla="*/ 838200 w 838200"/>
                  <a:gd name="connsiteY2-16" fmla="*/ 657225 h 657225"/>
                  <a:gd name="connsiteX3-17" fmla="*/ 0 w 838200"/>
                  <a:gd name="connsiteY3-18" fmla="*/ 657225 h 657225"/>
                  <a:gd name="connsiteX4-19" fmla="*/ 0 w 838200"/>
                  <a:gd name="connsiteY4-20" fmla="*/ 0 h 657225"/>
                  <a:gd name="connsiteX0-21" fmla="*/ 0 w 838200"/>
                  <a:gd name="connsiteY0-22" fmla="*/ 0 h 657225"/>
                  <a:gd name="connsiteX1-23" fmla="*/ 483079 w 838200"/>
                  <a:gd name="connsiteY1-24" fmla="*/ 0 h 657225"/>
                  <a:gd name="connsiteX2-25" fmla="*/ 602916 w 838200"/>
                  <a:gd name="connsiteY2-26" fmla="*/ 0 h 657225"/>
                  <a:gd name="connsiteX3-27" fmla="*/ 838200 w 838200"/>
                  <a:gd name="connsiteY3-28" fmla="*/ 657225 h 657225"/>
                  <a:gd name="connsiteX4-29" fmla="*/ 0 w 838200"/>
                  <a:gd name="connsiteY4-30" fmla="*/ 657225 h 657225"/>
                  <a:gd name="connsiteX5" fmla="*/ 0 w 838200"/>
                  <a:gd name="connsiteY5" fmla="*/ 0 h 65722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3200" dirty="0"/>
              </a:p>
            </p:txBody>
          </p:sp>
        </p:grpSp>
      </p:grpSp>
      <p:grpSp>
        <p:nvGrpSpPr>
          <p:cNvPr id="15" name="Group 16"/>
          <p:cNvGrpSpPr/>
          <p:nvPr/>
        </p:nvGrpSpPr>
        <p:grpSpPr bwMode="auto">
          <a:xfrm>
            <a:off x="3133725" y="2306638"/>
            <a:ext cx="1447800" cy="1708150"/>
            <a:chOff x="1120775" y="1730534"/>
            <a:chExt cx="1085850" cy="1280160"/>
          </a:xfrm>
        </p:grpSpPr>
        <p:cxnSp>
          <p:nvCxnSpPr>
            <p:cNvPr id="16" name="Straight Connector 17"/>
            <p:cNvCxnSpPr/>
            <p:nvPr/>
          </p:nvCxnSpPr>
          <p:spPr>
            <a:xfrm rot="5400000">
              <a:off x="700961" y="2369423"/>
              <a:ext cx="1280160" cy="2381"/>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grpSp>
          <p:nvGrpSpPr>
            <p:cNvPr id="6181" name="Group 18"/>
            <p:cNvGrpSpPr/>
            <p:nvPr/>
          </p:nvGrpSpPr>
          <p:grpSpPr bwMode="auto">
            <a:xfrm>
              <a:off x="1120775" y="1838325"/>
              <a:ext cx="1085850" cy="1077920"/>
              <a:chOff x="3810000" y="1948650"/>
              <a:chExt cx="1085850" cy="1077920"/>
            </a:xfrm>
          </p:grpSpPr>
          <p:sp>
            <p:nvSpPr>
              <p:cNvPr id="18" name="Trapezoid 19"/>
              <p:cNvSpPr/>
              <p:nvPr/>
            </p:nvSpPr>
            <p:spPr>
              <a:xfrm rot="5400000" flipH="1">
                <a:off x="3664481" y="2319673"/>
                <a:ext cx="893495" cy="1524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3200"/>
              </a:p>
            </p:txBody>
          </p:sp>
          <p:sp>
            <p:nvSpPr>
              <p:cNvPr id="19" name="Parallelogram 20"/>
              <p:cNvSpPr/>
              <p:nvPr/>
            </p:nvSpPr>
            <p:spPr>
              <a:xfrm rot="16200000" flipV="1">
                <a:off x="3508543" y="2344572"/>
                <a:ext cx="983914" cy="381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3200"/>
              </a:p>
            </p:txBody>
          </p:sp>
          <p:sp>
            <p:nvSpPr>
              <p:cNvPr id="20" name="Freeform 21"/>
              <p:cNvSpPr/>
              <p:nvPr/>
            </p:nvSpPr>
            <p:spPr>
              <a:xfrm flipV="1">
                <a:off x="3810000" y="2287011"/>
                <a:ext cx="1085850" cy="740018"/>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1" fmla="*/ 0 w 838200"/>
                  <a:gd name="connsiteY0-2" fmla="*/ 0 h 657225"/>
                  <a:gd name="connsiteX1-3" fmla="*/ 609600 w 838200"/>
                  <a:gd name="connsiteY1-4" fmla="*/ 0 h 657225"/>
                  <a:gd name="connsiteX2-5" fmla="*/ 838200 w 838200"/>
                  <a:gd name="connsiteY2-6" fmla="*/ 657225 h 657225"/>
                  <a:gd name="connsiteX3-7" fmla="*/ 0 w 838200"/>
                  <a:gd name="connsiteY3-8" fmla="*/ 657225 h 657225"/>
                  <a:gd name="connsiteX4-9" fmla="*/ 0 w 838200"/>
                  <a:gd name="connsiteY4-10" fmla="*/ 0 h 657225"/>
                  <a:gd name="connsiteX0-11" fmla="*/ 0 w 838200"/>
                  <a:gd name="connsiteY0-12" fmla="*/ 0 h 657225"/>
                  <a:gd name="connsiteX1-13" fmla="*/ 483079 w 838200"/>
                  <a:gd name="connsiteY1-14" fmla="*/ 0 h 657225"/>
                  <a:gd name="connsiteX2-15" fmla="*/ 838200 w 838200"/>
                  <a:gd name="connsiteY2-16" fmla="*/ 657225 h 657225"/>
                  <a:gd name="connsiteX3-17" fmla="*/ 0 w 838200"/>
                  <a:gd name="connsiteY3-18" fmla="*/ 657225 h 657225"/>
                  <a:gd name="connsiteX4-19" fmla="*/ 0 w 838200"/>
                  <a:gd name="connsiteY4-20" fmla="*/ 0 h 657225"/>
                  <a:gd name="connsiteX0-21" fmla="*/ 0 w 838200"/>
                  <a:gd name="connsiteY0-22" fmla="*/ 0 h 657225"/>
                  <a:gd name="connsiteX1-23" fmla="*/ 483079 w 838200"/>
                  <a:gd name="connsiteY1-24" fmla="*/ 0 h 657225"/>
                  <a:gd name="connsiteX2-25" fmla="*/ 602916 w 838200"/>
                  <a:gd name="connsiteY2-26" fmla="*/ 0 h 657225"/>
                  <a:gd name="connsiteX3-27" fmla="*/ 838200 w 838200"/>
                  <a:gd name="connsiteY3-28" fmla="*/ 657225 h 657225"/>
                  <a:gd name="connsiteX4-29" fmla="*/ 0 w 838200"/>
                  <a:gd name="connsiteY4-30" fmla="*/ 657225 h 657225"/>
                  <a:gd name="connsiteX5" fmla="*/ 0 w 838200"/>
                  <a:gd name="connsiteY5" fmla="*/ 0 h 65722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3200" dirty="0"/>
              </a:p>
            </p:txBody>
          </p:sp>
        </p:grpSp>
      </p:grpSp>
      <p:grpSp>
        <p:nvGrpSpPr>
          <p:cNvPr id="21" name="Group 22"/>
          <p:cNvGrpSpPr/>
          <p:nvPr/>
        </p:nvGrpSpPr>
        <p:grpSpPr bwMode="auto">
          <a:xfrm>
            <a:off x="5381625" y="2306638"/>
            <a:ext cx="1447800" cy="1708150"/>
            <a:chOff x="1120775" y="1730534"/>
            <a:chExt cx="1085850" cy="1280160"/>
          </a:xfrm>
        </p:grpSpPr>
        <p:cxnSp>
          <p:nvCxnSpPr>
            <p:cNvPr id="22" name="Straight Connector 23"/>
            <p:cNvCxnSpPr/>
            <p:nvPr/>
          </p:nvCxnSpPr>
          <p:spPr>
            <a:xfrm rot="5400000">
              <a:off x="700961" y="2369423"/>
              <a:ext cx="1280160" cy="2381"/>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grpSp>
          <p:nvGrpSpPr>
            <p:cNvPr id="6176" name="Group 24"/>
            <p:cNvGrpSpPr/>
            <p:nvPr/>
          </p:nvGrpSpPr>
          <p:grpSpPr bwMode="auto">
            <a:xfrm>
              <a:off x="1120775" y="1838325"/>
              <a:ext cx="1085850" cy="1077920"/>
              <a:chOff x="3810000" y="1948650"/>
              <a:chExt cx="1085850" cy="1077920"/>
            </a:xfrm>
          </p:grpSpPr>
          <p:sp>
            <p:nvSpPr>
              <p:cNvPr id="24" name="Trapezoid 25"/>
              <p:cNvSpPr/>
              <p:nvPr/>
            </p:nvSpPr>
            <p:spPr>
              <a:xfrm rot="5400000" flipH="1">
                <a:off x="3664481" y="2319673"/>
                <a:ext cx="893495" cy="1524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3200"/>
              </a:p>
            </p:txBody>
          </p:sp>
          <p:sp>
            <p:nvSpPr>
              <p:cNvPr id="25" name="Parallelogram 26"/>
              <p:cNvSpPr/>
              <p:nvPr/>
            </p:nvSpPr>
            <p:spPr>
              <a:xfrm rot="16200000" flipV="1">
                <a:off x="3508543" y="2344572"/>
                <a:ext cx="983914" cy="381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3200"/>
              </a:p>
            </p:txBody>
          </p:sp>
          <p:sp>
            <p:nvSpPr>
              <p:cNvPr id="26" name="Freeform 27"/>
              <p:cNvSpPr/>
              <p:nvPr/>
            </p:nvSpPr>
            <p:spPr>
              <a:xfrm flipV="1">
                <a:off x="3810000" y="2287011"/>
                <a:ext cx="1085850" cy="740018"/>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1" fmla="*/ 0 w 838200"/>
                  <a:gd name="connsiteY0-2" fmla="*/ 0 h 657225"/>
                  <a:gd name="connsiteX1-3" fmla="*/ 609600 w 838200"/>
                  <a:gd name="connsiteY1-4" fmla="*/ 0 h 657225"/>
                  <a:gd name="connsiteX2-5" fmla="*/ 838200 w 838200"/>
                  <a:gd name="connsiteY2-6" fmla="*/ 657225 h 657225"/>
                  <a:gd name="connsiteX3-7" fmla="*/ 0 w 838200"/>
                  <a:gd name="connsiteY3-8" fmla="*/ 657225 h 657225"/>
                  <a:gd name="connsiteX4-9" fmla="*/ 0 w 838200"/>
                  <a:gd name="connsiteY4-10" fmla="*/ 0 h 657225"/>
                  <a:gd name="connsiteX0-11" fmla="*/ 0 w 838200"/>
                  <a:gd name="connsiteY0-12" fmla="*/ 0 h 657225"/>
                  <a:gd name="connsiteX1-13" fmla="*/ 483079 w 838200"/>
                  <a:gd name="connsiteY1-14" fmla="*/ 0 h 657225"/>
                  <a:gd name="connsiteX2-15" fmla="*/ 838200 w 838200"/>
                  <a:gd name="connsiteY2-16" fmla="*/ 657225 h 657225"/>
                  <a:gd name="connsiteX3-17" fmla="*/ 0 w 838200"/>
                  <a:gd name="connsiteY3-18" fmla="*/ 657225 h 657225"/>
                  <a:gd name="connsiteX4-19" fmla="*/ 0 w 838200"/>
                  <a:gd name="connsiteY4-20" fmla="*/ 0 h 657225"/>
                  <a:gd name="connsiteX0-21" fmla="*/ 0 w 838200"/>
                  <a:gd name="connsiteY0-22" fmla="*/ 0 h 657225"/>
                  <a:gd name="connsiteX1-23" fmla="*/ 483079 w 838200"/>
                  <a:gd name="connsiteY1-24" fmla="*/ 0 h 657225"/>
                  <a:gd name="connsiteX2-25" fmla="*/ 602916 w 838200"/>
                  <a:gd name="connsiteY2-26" fmla="*/ 0 h 657225"/>
                  <a:gd name="connsiteX3-27" fmla="*/ 838200 w 838200"/>
                  <a:gd name="connsiteY3-28" fmla="*/ 657225 h 657225"/>
                  <a:gd name="connsiteX4-29" fmla="*/ 0 w 838200"/>
                  <a:gd name="connsiteY4-30" fmla="*/ 657225 h 657225"/>
                  <a:gd name="connsiteX5" fmla="*/ 0 w 838200"/>
                  <a:gd name="connsiteY5" fmla="*/ 0 h 65722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3200" dirty="0"/>
              </a:p>
            </p:txBody>
          </p:sp>
        </p:grpSp>
      </p:grpSp>
      <p:grpSp>
        <p:nvGrpSpPr>
          <p:cNvPr id="27" name="Group 28"/>
          <p:cNvGrpSpPr/>
          <p:nvPr/>
        </p:nvGrpSpPr>
        <p:grpSpPr bwMode="auto">
          <a:xfrm>
            <a:off x="7629525" y="2306638"/>
            <a:ext cx="1447800" cy="1708150"/>
            <a:chOff x="1120775" y="1730534"/>
            <a:chExt cx="1085850" cy="1280160"/>
          </a:xfrm>
        </p:grpSpPr>
        <p:cxnSp>
          <p:nvCxnSpPr>
            <p:cNvPr id="28" name="Straight Connector 29"/>
            <p:cNvCxnSpPr/>
            <p:nvPr/>
          </p:nvCxnSpPr>
          <p:spPr>
            <a:xfrm rot="5400000">
              <a:off x="700961" y="2369423"/>
              <a:ext cx="1280160" cy="2381"/>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grpSp>
          <p:nvGrpSpPr>
            <p:cNvPr id="6171" name="Group 30"/>
            <p:cNvGrpSpPr/>
            <p:nvPr/>
          </p:nvGrpSpPr>
          <p:grpSpPr bwMode="auto">
            <a:xfrm>
              <a:off x="1120775" y="1838325"/>
              <a:ext cx="1085850" cy="1077920"/>
              <a:chOff x="3810000" y="1948650"/>
              <a:chExt cx="1085850" cy="1077920"/>
            </a:xfrm>
          </p:grpSpPr>
          <p:sp>
            <p:nvSpPr>
              <p:cNvPr id="30" name="Trapezoid 31"/>
              <p:cNvSpPr/>
              <p:nvPr/>
            </p:nvSpPr>
            <p:spPr>
              <a:xfrm rot="5400000" flipH="1">
                <a:off x="3664481" y="2319673"/>
                <a:ext cx="893495" cy="152400"/>
              </a:xfrm>
              <a:prstGeom prst="trapezoid">
                <a:avLst>
                  <a:gd name="adj" fmla="val 62501"/>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3200"/>
              </a:p>
            </p:txBody>
          </p:sp>
          <p:sp>
            <p:nvSpPr>
              <p:cNvPr id="31" name="Parallelogram 32"/>
              <p:cNvSpPr/>
              <p:nvPr/>
            </p:nvSpPr>
            <p:spPr>
              <a:xfrm rot="16200000" flipV="1">
                <a:off x="3508543" y="2344572"/>
                <a:ext cx="983914" cy="381000"/>
              </a:xfrm>
              <a:prstGeom prst="parallelogram">
                <a:avLst>
                  <a:gd name="adj" fmla="val 63243"/>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3200"/>
              </a:p>
            </p:txBody>
          </p:sp>
          <p:sp>
            <p:nvSpPr>
              <p:cNvPr id="32" name="Freeform 33"/>
              <p:cNvSpPr/>
              <p:nvPr/>
            </p:nvSpPr>
            <p:spPr>
              <a:xfrm flipV="1">
                <a:off x="3810000" y="2287011"/>
                <a:ext cx="1085850" cy="740018"/>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1" fmla="*/ 0 w 838200"/>
                  <a:gd name="connsiteY0-2" fmla="*/ 0 h 657225"/>
                  <a:gd name="connsiteX1-3" fmla="*/ 609600 w 838200"/>
                  <a:gd name="connsiteY1-4" fmla="*/ 0 h 657225"/>
                  <a:gd name="connsiteX2-5" fmla="*/ 838200 w 838200"/>
                  <a:gd name="connsiteY2-6" fmla="*/ 657225 h 657225"/>
                  <a:gd name="connsiteX3-7" fmla="*/ 0 w 838200"/>
                  <a:gd name="connsiteY3-8" fmla="*/ 657225 h 657225"/>
                  <a:gd name="connsiteX4-9" fmla="*/ 0 w 838200"/>
                  <a:gd name="connsiteY4-10" fmla="*/ 0 h 657225"/>
                  <a:gd name="connsiteX0-11" fmla="*/ 0 w 838200"/>
                  <a:gd name="connsiteY0-12" fmla="*/ 0 h 657225"/>
                  <a:gd name="connsiteX1-13" fmla="*/ 483079 w 838200"/>
                  <a:gd name="connsiteY1-14" fmla="*/ 0 h 657225"/>
                  <a:gd name="connsiteX2-15" fmla="*/ 838200 w 838200"/>
                  <a:gd name="connsiteY2-16" fmla="*/ 657225 h 657225"/>
                  <a:gd name="connsiteX3-17" fmla="*/ 0 w 838200"/>
                  <a:gd name="connsiteY3-18" fmla="*/ 657225 h 657225"/>
                  <a:gd name="connsiteX4-19" fmla="*/ 0 w 838200"/>
                  <a:gd name="connsiteY4-20" fmla="*/ 0 h 657225"/>
                  <a:gd name="connsiteX0-21" fmla="*/ 0 w 838200"/>
                  <a:gd name="connsiteY0-22" fmla="*/ 0 h 657225"/>
                  <a:gd name="connsiteX1-23" fmla="*/ 483079 w 838200"/>
                  <a:gd name="connsiteY1-24" fmla="*/ 0 h 657225"/>
                  <a:gd name="connsiteX2-25" fmla="*/ 602916 w 838200"/>
                  <a:gd name="connsiteY2-26" fmla="*/ 0 h 657225"/>
                  <a:gd name="connsiteX3-27" fmla="*/ 838200 w 838200"/>
                  <a:gd name="connsiteY3-28" fmla="*/ 657225 h 657225"/>
                  <a:gd name="connsiteX4-29" fmla="*/ 0 w 838200"/>
                  <a:gd name="connsiteY4-30" fmla="*/ 657225 h 657225"/>
                  <a:gd name="connsiteX5" fmla="*/ 0 w 838200"/>
                  <a:gd name="connsiteY5" fmla="*/ 0 h 65722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3200" dirty="0"/>
              </a:p>
            </p:txBody>
          </p:sp>
        </p:grpSp>
      </p:grpSp>
      <p:grpSp>
        <p:nvGrpSpPr>
          <p:cNvPr id="33" name="Group 34"/>
          <p:cNvGrpSpPr/>
          <p:nvPr/>
        </p:nvGrpSpPr>
        <p:grpSpPr bwMode="auto">
          <a:xfrm>
            <a:off x="9877425" y="2306638"/>
            <a:ext cx="1447800" cy="1708150"/>
            <a:chOff x="1120775" y="1730534"/>
            <a:chExt cx="1085850" cy="1280160"/>
          </a:xfrm>
        </p:grpSpPr>
        <p:cxnSp>
          <p:nvCxnSpPr>
            <p:cNvPr id="34" name="Straight Connector 35"/>
            <p:cNvCxnSpPr/>
            <p:nvPr/>
          </p:nvCxnSpPr>
          <p:spPr>
            <a:xfrm rot="5400000">
              <a:off x="700961" y="2369423"/>
              <a:ext cx="1280160" cy="2381"/>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grpSp>
          <p:nvGrpSpPr>
            <p:cNvPr id="6166" name="Group 36"/>
            <p:cNvGrpSpPr/>
            <p:nvPr/>
          </p:nvGrpSpPr>
          <p:grpSpPr bwMode="auto">
            <a:xfrm>
              <a:off x="1120775" y="1838325"/>
              <a:ext cx="1085850" cy="1077920"/>
              <a:chOff x="3810000" y="1948650"/>
              <a:chExt cx="1085850" cy="1077920"/>
            </a:xfrm>
          </p:grpSpPr>
          <p:sp>
            <p:nvSpPr>
              <p:cNvPr id="36" name="Trapezoid 37"/>
              <p:cNvSpPr/>
              <p:nvPr/>
            </p:nvSpPr>
            <p:spPr>
              <a:xfrm rot="5400000" flipH="1">
                <a:off x="3664481" y="2319673"/>
                <a:ext cx="893495" cy="1524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3200"/>
              </a:p>
            </p:txBody>
          </p:sp>
          <p:sp>
            <p:nvSpPr>
              <p:cNvPr id="37" name="Parallelogram 38"/>
              <p:cNvSpPr/>
              <p:nvPr/>
            </p:nvSpPr>
            <p:spPr>
              <a:xfrm rot="16200000" flipV="1">
                <a:off x="3508543" y="2344572"/>
                <a:ext cx="983914" cy="381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3200"/>
              </a:p>
            </p:txBody>
          </p:sp>
          <p:sp>
            <p:nvSpPr>
              <p:cNvPr id="38" name="Freeform 39"/>
              <p:cNvSpPr/>
              <p:nvPr/>
            </p:nvSpPr>
            <p:spPr>
              <a:xfrm flipV="1">
                <a:off x="3810000" y="2287011"/>
                <a:ext cx="1085850" cy="740018"/>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1" fmla="*/ 0 w 838200"/>
                  <a:gd name="connsiteY0-2" fmla="*/ 0 h 657225"/>
                  <a:gd name="connsiteX1-3" fmla="*/ 609600 w 838200"/>
                  <a:gd name="connsiteY1-4" fmla="*/ 0 h 657225"/>
                  <a:gd name="connsiteX2-5" fmla="*/ 838200 w 838200"/>
                  <a:gd name="connsiteY2-6" fmla="*/ 657225 h 657225"/>
                  <a:gd name="connsiteX3-7" fmla="*/ 0 w 838200"/>
                  <a:gd name="connsiteY3-8" fmla="*/ 657225 h 657225"/>
                  <a:gd name="connsiteX4-9" fmla="*/ 0 w 838200"/>
                  <a:gd name="connsiteY4-10" fmla="*/ 0 h 657225"/>
                  <a:gd name="connsiteX0-11" fmla="*/ 0 w 838200"/>
                  <a:gd name="connsiteY0-12" fmla="*/ 0 h 657225"/>
                  <a:gd name="connsiteX1-13" fmla="*/ 483079 w 838200"/>
                  <a:gd name="connsiteY1-14" fmla="*/ 0 h 657225"/>
                  <a:gd name="connsiteX2-15" fmla="*/ 838200 w 838200"/>
                  <a:gd name="connsiteY2-16" fmla="*/ 657225 h 657225"/>
                  <a:gd name="connsiteX3-17" fmla="*/ 0 w 838200"/>
                  <a:gd name="connsiteY3-18" fmla="*/ 657225 h 657225"/>
                  <a:gd name="connsiteX4-19" fmla="*/ 0 w 838200"/>
                  <a:gd name="connsiteY4-20" fmla="*/ 0 h 657225"/>
                  <a:gd name="connsiteX0-21" fmla="*/ 0 w 838200"/>
                  <a:gd name="connsiteY0-22" fmla="*/ 0 h 657225"/>
                  <a:gd name="connsiteX1-23" fmla="*/ 483079 w 838200"/>
                  <a:gd name="connsiteY1-24" fmla="*/ 0 h 657225"/>
                  <a:gd name="connsiteX2-25" fmla="*/ 602916 w 838200"/>
                  <a:gd name="connsiteY2-26" fmla="*/ 0 h 657225"/>
                  <a:gd name="connsiteX3-27" fmla="*/ 838200 w 838200"/>
                  <a:gd name="connsiteY3-28" fmla="*/ 657225 h 657225"/>
                  <a:gd name="connsiteX4-29" fmla="*/ 0 w 838200"/>
                  <a:gd name="connsiteY4-30" fmla="*/ 657225 h 657225"/>
                  <a:gd name="connsiteX5" fmla="*/ 0 w 838200"/>
                  <a:gd name="connsiteY5" fmla="*/ 0 h 65722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3200" dirty="0"/>
              </a:p>
            </p:txBody>
          </p:sp>
        </p:grpSp>
      </p:grpSp>
      <p:sp>
        <p:nvSpPr>
          <p:cNvPr id="39" name="Freeform 116"/>
          <p:cNvSpPr>
            <a:spLocks noEditPoints="1"/>
          </p:cNvSpPr>
          <p:nvPr/>
        </p:nvSpPr>
        <p:spPr bwMode="auto">
          <a:xfrm>
            <a:off x="1165225" y="3162300"/>
            <a:ext cx="638175" cy="514350"/>
          </a:xfrm>
          <a:custGeom>
            <a:avLst/>
            <a:gdLst>
              <a:gd name="T0" fmla="*/ 2147483647 w 57"/>
              <a:gd name="T1" fmla="*/ 2147483647 h 46"/>
              <a:gd name="T2" fmla="*/ 2147483647 w 57"/>
              <a:gd name="T3" fmla="*/ 2147483647 h 46"/>
              <a:gd name="T4" fmla="*/ 2147483647 w 57"/>
              <a:gd name="T5" fmla="*/ 2147483647 h 46"/>
              <a:gd name="T6" fmla="*/ 2147483647 w 57"/>
              <a:gd name="T7" fmla="*/ 2147483647 h 46"/>
              <a:gd name="T8" fmla="*/ 2147483647 w 57"/>
              <a:gd name="T9" fmla="*/ 750157112 h 46"/>
              <a:gd name="T10" fmla="*/ 501404021 w 57"/>
              <a:gd name="T11" fmla="*/ 2147483647 h 46"/>
              <a:gd name="T12" fmla="*/ 376053016 w 57"/>
              <a:gd name="T13" fmla="*/ 2147483647 h 46"/>
              <a:gd name="T14" fmla="*/ 250702011 w 57"/>
              <a:gd name="T15" fmla="*/ 2147483647 h 46"/>
              <a:gd name="T16" fmla="*/ 0 w 57"/>
              <a:gd name="T17" fmla="*/ 2147483647 h 46"/>
              <a:gd name="T18" fmla="*/ 0 w 57"/>
              <a:gd name="T19" fmla="*/ 2147483647 h 46"/>
              <a:gd name="T20" fmla="*/ 2147483647 w 57"/>
              <a:gd name="T21" fmla="*/ 125031776 h 46"/>
              <a:gd name="T22" fmla="*/ 2147483647 w 57"/>
              <a:gd name="T23" fmla="*/ 125031776 h 46"/>
              <a:gd name="T24" fmla="*/ 2147483647 w 57"/>
              <a:gd name="T25" fmla="*/ 1000209483 h 46"/>
              <a:gd name="T26" fmla="*/ 2147483647 w 57"/>
              <a:gd name="T27" fmla="*/ 125031776 h 46"/>
              <a:gd name="T28" fmla="*/ 2147483647 w 57"/>
              <a:gd name="T29" fmla="*/ 0 h 46"/>
              <a:gd name="T30" fmla="*/ 2147483647 w 57"/>
              <a:gd name="T31" fmla="*/ 0 h 46"/>
              <a:gd name="T32" fmla="*/ 2147483647 w 57"/>
              <a:gd name="T33" fmla="*/ 125031776 h 46"/>
              <a:gd name="T34" fmla="*/ 2147483647 w 57"/>
              <a:gd name="T35" fmla="*/ 2000418965 h 46"/>
              <a:gd name="T36" fmla="*/ 2147483647 w 57"/>
              <a:gd name="T37" fmla="*/ 2147483647 h 46"/>
              <a:gd name="T38" fmla="*/ 2147483647 w 57"/>
              <a:gd name="T39" fmla="*/ 2147483647 h 46"/>
              <a:gd name="T40" fmla="*/ 2147483647 w 57"/>
              <a:gd name="T41" fmla="*/ 2147483647 h 46"/>
              <a:gd name="T42" fmla="*/ 2147483647 w 57"/>
              <a:gd name="T43" fmla="*/ 2147483647 h 46"/>
              <a:gd name="T44" fmla="*/ 2147483647 w 57"/>
              <a:gd name="T45" fmla="*/ 2147483647 h 46"/>
              <a:gd name="T46" fmla="*/ 2147483647 w 57"/>
              <a:gd name="T47" fmla="*/ 2147483647 h 46"/>
              <a:gd name="T48" fmla="*/ 2147483647 w 57"/>
              <a:gd name="T49" fmla="*/ 2147483647 h 46"/>
              <a:gd name="T50" fmla="*/ 2147483647 w 57"/>
              <a:gd name="T51" fmla="*/ 2147483647 h 46"/>
              <a:gd name="T52" fmla="*/ 2147483647 w 57"/>
              <a:gd name="T53" fmla="*/ 2147483647 h 46"/>
              <a:gd name="T54" fmla="*/ 1253521249 w 57"/>
              <a:gd name="T55" fmla="*/ 2147483647 h 46"/>
              <a:gd name="T56" fmla="*/ 1002808042 w 57"/>
              <a:gd name="T57" fmla="*/ 2147483647 h 46"/>
              <a:gd name="T58" fmla="*/ 1002808042 w 57"/>
              <a:gd name="T59" fmla="*/ 2147483647 h 46"/>
              <a:gd name="T60" fmla="*/ 1002808042 w 57"/>
              <a:gd name="T61" fmla="*/ 2147483647 h 46"/>
              <a:gd name="T62" fmla="*/ 2147483647 w 57"/>
              <a:gd name="T63" fmla="*/ 1125241259 h 46"/>
              <a:gd name="T64" fmla="*/ 2147483647 w 57"/>
              <a:gd name="T65" fmla="*/ 2147483647 h 46"/>
              <a:gd name="T66" fmla="*/ 2147483647 w 57"/>
              <a:gd name="T67" fmla="*/ 2147483647 h 46"/>
              <a:gd name="T68" fmla="*/ 2147483647 w 57"/>
              <a:gd name="T69" fmla="*/ 2147483647 h 4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7" h="46">
                <a:moveTo>
                  <a:pt x="55" y="27"/>
                </a:moveTo>
                <a:cubicBezTo>
                  <a:pt x="55" y="27"/>
                  <a:pt x="54" y="27"/>
                  <a:pt x="54" y="27"/>
                </a:cubicBezTo>
                <a:cubicBezTo>
                  <a:pt x="54" y="27"/>
                  <a:pt x="54" y="27"/>
                  <a:pt x="54" y="27"/>
                </a:cubicBezTo>
                <a:cubicBezTo>
                  <a:pt x="54" y="27"/>
                  <a:pt x="53" y="27"/>
                  <a:pt x="53" y="27"/>
                </a:cubicBezTo>
                <a:cubicBezTo>
                  <a:pt x="28" y="6"/>
                  <a:pt x="28" y="6"/>
                  <a:pt x="28" y="6"/>
                </a:cubicBezTo>
                <a:cubicBezTo>
                  <a:pt x="4" y="27"/>
                  <a:pt x="4" y="27"/>
                  <a:pt x="4" y="27"/>
                </a:cubicBezTo>
                <a:cubicBezTo>
                  <a:pt x="4" y="27"/>
                  <a:pt x="3" y="27"/>
                  <a:pt x="3" y="27"/>
                </a:cubicBezTo>
                <a:cubicBezTo>
                  <a:pt x="3" y="27"/>
                  <a:pt x="2" y="27"/>
                  <a:pt x="2" y="27"/>
                </a:cubicBezTo>
                <a:cubicBezTo>
                  <a:pt x="0" y="24"/>
                  <a:pt x="0" y="24"/>
                  <a:pt x="0" y="24"/>
                </a:cubicBezTo>
                <a:cubicBezTo>
                  <a:pt x="0" y="24"/>
                  <a:pt x="0" y="23"/>
                  <a:pt x="0" y="23"/>
                </a:cubicBezTo>
                <a:cubicBezTo>
                  <a:pt x="26" y="1"/>
                  <a:pt x="26" y="1"/>
                  <a:pt x="26" y="1"/>
                </a:cubicBezTo>
                <a:cubicBezTo>
                  <a:pt x="27" y="0"/>
                  <a:pt x="30" y="0"/>
                  <a:pt x="31" y="1"/>
                </a:cubicBezTo>
                <a:cubicBezTo>
                  <a:pt x="40" y="8"/>
                  <a:pt x="40" y="8"/>
                  <a:pt x="40" y="8"/>
                </a:cubicBezTo>
                <a:cubicBezTo>
                  <a:pt x="40" y="1"/>
                  <a:pt x="40" y="1"/>
                  <a:pt x="40" y="1"/>
                </a:cubicBezTo>
                <a:cubicBezTo>
                  <a:pt x="40" y="1"/>
                  <a:pt x="40" y="0"/>
                  <a:pt x="41" y="0"/>
                </a:cubicBezTo>
                <a:cubicBezTo>
                  <a:pt x="48" y="0"/>
                  <a:pt x="48" y="0"/>
                  <a:pt x="48" y="0"/>
                </a:cubicBezTo>
                <a:cubicBezTo>
                  <a:pt x="49" y="0"/>
                  <a:pt x="49" y="1"/>
                  <a:pt x="49" y="1"/>
                </a:cubicBezTo>
                <a:cubicBezTo>
                  <a:pt x="49" y="16"/>
                  <a:pt x="49" y="16"/>
                  <a:pt x="49" y="16"/>
                </a:cubicBezTo>
                <a:cubicBezTo>
                  <a:pt x="57" y="23"/>
                  <a:pt x="57" y="23"/>
                  <a:pt x="57" y="23"/>
                </a:cubicBezTo>
                <a:cubicBezTo>
                  <a:pt x="57" y="23"/>
                  <a:pt x="57" y="24"/>
                  <a:pt x="57" y="24"/>
                </a:cubicBezTo>
                <a:lnTo>
                  <a:pt x="55" y="27"/>
                </a:lnTo>
                <a:close/>
                <a:moveTo>
                  <a:pt x="49" y="44"/>
                </a:moveTo>
                <a:cubicBezTo>
                  <a:pt x="49" y="45"/>
                  <a:pt x="48" y="46"/>
                  <a:pt x="47" y="46"/>
                </a:cubicBezTo>
                <a:cubicBezTo>
                  <a:pt x="33" y="46"/>
                  <a:pt x="33" y="46"/>
                  <a:pt x="33" y="46"/>
                </a:cubicBezTo>
                <a:cubicBezTo>
                  <a:pt x="33" y="32"/>
                  <a:pt x="33" y="32"/>
                  <a:pt x="33" y="32"/>
                </a:cubicBezTo>
                <a:cubicBezTo>
                  <a:pt x="24" y="32"/>
                  <a:pt x="24" y="32"/>
                  <a:pt x="24" y="32"/>
                </a:cubicBezTo>
                <a:cubicBezTo>
                  <a:pt x="24" y="46"/>
                  <a:pt x="24" y="46"/>
                  <a:pt x="24" y="46"/>
                </a:cubicBezTo>
                <a:cubicBezTo>
                  <a:pt x="10" y="46"/>
                  <a:pt x="10" y="46"/>
                  <a:pt x="10" y="46"/>
                </a:cubicBezTo>
                <a:cubicBezTo>
                  <a:pt x="9" y="46"/>
                  <a:pt x="8" y="45"/>
                  <a:pt x="8" y="44"/>
                </a:cubicBezTo>
                <a:cubicBezTo>
                  <a:pt x="8" y="27"/>
                  <a:pt x="8" y="27"/>
                  <a:pt x="8" y="27"/>
                </a:cubicBezTo>
                <a:cubicBezTo>
                  <a:pt x="8" y="27"/>
                  <a:pt x="8" y="26"/>
                  <a:pt x="8" y="26"/>
                </a:cubicBezTo>
                <a:cubicBezTo>
                  <a:pt x="28" y="9"/>
                  <a:pt x="28" y="9"/>
                  <a:pt x="28" y="9"/>
                </a:cubicBezTo>
                <a:cubicBezTo>
                  <a:pt x="49" y="26"/>
                  <a:pt x="49" y="26"/>
                  <a:pt x="49" y="26"/>
                </a:cubicBezTo>
                <a:cubicBezTo>
                  <a:pt x="49" y="26"/>
                  <a:pt x="49" y="27"/>
                  <a:pt x="49" y="27"/>
                </a:cubicBezTo>
                <a:lnTo>
                  <a:pt x="49" y="44"/>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endParaRPr lang="zh-CN" altLang="en-US"/>
          </a:p>
        </p:txBody>
      </p:sp>
      <p:sp>
        <p:nvSpPr>
          <p:cNvPr id="40" name="Freeform 66"/>
          <p:cNvSpPr>
            <a:spLocks noEditPoints="1"/>
          </p:cNvSpPr>
          <p:nvPr/>
        </p:nvSpPr>
        <p:spPr bwMode="auto">
          <a:xfrm>
            <a:off x="3486150" y="3168650"/>
            <a:ext cx="538163" cy="501650"/>
          </a:xfrm>
          <a:custGeom>
            <a:avLst/>
            <a:gdLst>
              <a:gd name="T0" fmla="*/ 706519554 w 73"/>
              <a:gd name="T1" fmla="*/ 2122503282 h 68"/>
              <a:gd name="T2" fmla="*/ 434784099 w 73"/>
              <a:gd name="T3" fmla="*/ 2122503282 h 68"/>
              <a:gd name="T4" fmla="*/ 0 w 73"/>
              <a:gd name="T5" fmla="*/ 1795966018 h 68"/>
              <a:gd name="T6" fmla="*/ 271735455 w 73"/>
              <a:gd name="T7" fmla="*/ 1034040817 h 68"/>
              <a:gd name="T8" fmla="*/ 815213736 w 73"/>
              <a:gd name="T9" fmla="*/ 1197313138 h 68"/>
              <a:gd name="T10" fmla="*/ 1086956562 w 73"/>
              <a:gd name="T11" fmla="*/ 1142884113 h 68"/>
              <a:gd name="T12" fmla="*/ 1086956562 w 73"/>
              <a:gd name="T13" fmla="*/ 1306156433 h 68"/>
              <a:gd name="T14" fmla="*/ 1249997835 w 73"/>
              <a:gd name="T15" fmla="*/ 1850387665 h 68"/>
              <a:gd name="T16" fmla="*/ 706519554 w 73"/>
              <a:gd name="T17" fmla="*/ 2122503282 h 68"/>
              <a:gd name="T18" fmla="*/ 815213736 w 73"/>
              <a:gd name="T19" fmla="*/ 1034040817 h 68"/>
              <a:gd name="T20" fmla="*/ 271735455 w 73"/>
              <a:gd name="T21" fmla="*/ 489809585 h 68"/>
              <a:gd name="T22" fmla="*/ 815213736 w 73"/>
              <a:gd name="T23" fmla="*/ 0 h 68"/>
              <a:gd name="T24" fmla="*/ 1358692017 w 73"/>
              <a:gd name="T25" fmla="*/ 489809585 h 68"/>
              <a:gd name="T26" fmla="*/ 815213736 w 73"/>
              <a:gd name="T27" fmla="*/ 1034040817 h 68"/>
              <a:gd name="T28" fmla="*/ 2147483647 w 73"/>
              <a:gd name="T29" fmla="*/ 2147483647 h 68"/>
              <a:gd name="T30" fmla="*/ 1086956562 w 73"/>
              <a:gd name="T31" fmla="*/ 2147483647 h 68"/>
              <a:gd name="T32" fmla="*/ 543478281 w 73"/>
              <a:gd name="T33" fmla="*/ 2147483647 h 68"/>
              <a:gd name="T34" fmla="*/ 1249997835 w 73"/>
              <a:gd name="T35" fmla="*/ 1959230961 h 68"/>
              <a:gd name="T36" fmla="*/ 2010871852 w 73"/>
              <a:gd name="T37" fmla="*/ 2147483647 h 68"/>
              <a:gd name="T38" fmla="*/ 2147483647 w 73"/>
              <a:gd name="T39" fmla="*/ 1959230961 h 68"/>
              <a:gd name="T40" fmla="*/ 2147483647 w 73"/>
              <a:gd name="T41" fmla="*/ 2147483647 h 68"/>
              <a:gd name="T42" fmla="*/ 2147483647 w 73"/>
              <a:gd name="T43" fmla="*/ 2147483647 h 68"/>
              <a:gd name="T44" fmla="*/ 2010871852 w 73"/>
              <a:gd name="T45" fmla="*/ 2122503282 h 68"/>
              <a:gd name="T46" fmla="*/ 1195650744 w 73"/>
              <a:gd name="T47" fmla="*/ 1306156433 h 68"/>
              <a:gd name="T48" fmla="*/ 2010871852 w 73"/>
              <a:gd name="T49" fmla="*/ 489809585 h 68"/>
              <a:gd name="T50" fmla="*/ 2147483647 w 73"/>
              <a:gd name="T51" fmla="*/ 1306156433 h 68"/>
              <a:gd name="T52" fmla="*/ 2010871852 w 73"/>
              <a:gd name="T53" fmla="*/ 2122503282 h 68"/>
              <a:gd name="T54" fmla="*/ 2147483647 w 73"/>
              <a:gd name="T55" fmla="*/ 1034040817 h 68"/>
              <a:gd name="T56" fmla="*/ 2147483647 w 73"/>
              <a:gd name="T57" fmla="*/ 489809585 h 68"/>
              <a:gd name="T58" fmla="*/ 2147483647 w 73"/>
              <a:gd name="T59" fmla="*/ 0 h 68"/>
              <a:gd name="T60" fmla="*/ 2147483647 w 73"/>
              <a:gd name="T61" fmla="*/ 489809585 h 68"/>
              <a:gd name="T62" fmla="*/ 2147483647 w 73"/>
              <a:gd name="T63" fmla="*/ 1034040817 h 68"/>
              <a:gd name="T64" fmla="*/ 2147483647 w 73"/>
              <a:gd name="T65" fmla="*/ 2122503282 h 68"/>
              <a:gd name="T66" fmla="*/ 2147483647 w 73"/>
              <a:gd name="T67" fmla="*/ 2122503282 h 68"/>
              <a:gd name="T68" fmla="*/ 2147483647 w 73"/>
              <a:gd name="T69" fmla="*/ 1850387665 h 68"/>
              <a:gd name="T70" fmla="*/ 2147483647 w 73"/>
              <a:gd name="T71" fmla="*/ 1306156433 h 68"/>
              <a:gd name="T72" fmla="*/ 2147483647 w 73"/>
              <a:gd name="T73" fmla="*/ 1142884113 h 68"/>
              <a:gd name="T74" fmla="*/ 2147483647 w 73"/>
              <a:gd name="T75" fmla="*/ 1197313138 h 68"/>
              <a:gd name="T76" fmla="*/ 2147483647 w 73"/>
              <a:gd name="T77" fmla="*/ 1034040817 h 68"/>
              <a:gd name="T78" fmla="*/ 2147483647 w 73"/>
              <a:gd name="T79" fmla="*/ 1795966018 h 68"/>
              <a:gd name="T80" fmla="*/ 2147483647 w 73"/>
              <a:gd name="T81" fmla="*/ 2122503282 h 6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endParaRPr lang="zh-CN" altLang="en-US"/>
          </a:p>
        </p:txBody>
      </p:sp>
      <p:sp>
        <p:nvSpPr>
          <p:cNvPr id="41" name="Freeform 57"/>
          <p:cNvSpPr>
            <a:spLocks noEditPoints="1"/>
          </p:cNvSpPr>
          <p:nvPr/>
        </p:nvSpPr>
        <p:spPr bwMode="auto">
          <a:xfrm>
            <a:off x="7951788" y="3151188"/>
            <a:ext cx="536575" cy="536575"/>
          </a:xfrm>
          <a:custGeom>
            <a:avLst/>
            <a:gdLst>
              <a:gd name="T0" fmla="*/ 2147483647 w 55"/>
              <a:gd name="T1" fmla="*/ 2147483647 h 55"/>
              <a:gd name="T2" fmla="*/ 2147483647 w 55"/>
              <a:gd name="T3" fmla="*/ 2147483647 h 55"/>
              <a:gd name="T4" fmla="*/ 2147483647 w 55"/>
              <a:gd name="T5" fmla="*/ 2147483647 h 55"/>
              <a:gd name="T6" fmla="*/ 2147483647 w 55"/>
              <a:gd name="T7" fmla="*/ 2147483647 h 55"/>
              <a:gd name="T8" fmla="*/ 2147483647 w 55"/>
              <a:gd name="T9" fmla="*/ 2147483647 h 55"/>
              <a:gd name="T10" fmla="*/ 2147483647 w 55"/>
              <a:gd name="T11" fmla="*/ 2147483647 h 55"/>
              <a:gd name="T12" fmla="*/ 2147483647 w 55"/>
              <a:gd name="T13" fmla="*/ 2147483647 h 55"/>
              <a:gd name="T14" fmla="*/ 2147483647 w 55"/>
              <a:gd name="T15" fmla="*/ 2147483647 h 55"/>
              <a:gd name="T16" fmla="*/ 2147483647 w 55"/>
              <a:gd name="T17" fmla="*/ 2147483647 h 55"/>
              <a:gd name="T18" fmla="*/ 2147483647 w 55"/>
              <a:gd name="T19" fmla="*/ 2147483647 h 55"/>
              <a:gd name="T20" fmla="*/ 2147483647 w 55"/>
              <a:gd name="T21" fmla="*/ 2147483647 h 55"/>
              <a:gd name="T22" fmla="*/ 2147483647 w 55"/>
              <a:gd name="T23" fmla="*/ 2147483647 h 55"/>
              <a:gd name="T24" fmla="*/ 2147483647 w 55"/>
              <a:gd name="T25" fmla="*/ 2147483647 h 55"/>
              <a:gd name="T26" fmla="*/ 2147483647 w 55"/>
              <a:gd name="T27" fmla="*/ 2147483647 h 55"/>
              <a:gd name="T28" fmla="*/ 2093910768 w 55"/>
              <a:gd name="T29" fmla="*/ 2147483647 h 55"/>
              <a:gd name="T30" fmla="*/ 1998732119 w 55"/>
              <a:gd name="T31" fmla="*/ 2147483647 h 55"/>
              <a:gd name="T32" fmla="*/ 1713196172 w 55"/>
              <a:gd name="T33" fmla="*/ 2147483647 h 55"/>
              <a:gd name="T34" fmla="*/ 1237312682 w 55"/>
              <a:gd name="T35" fmla="*/ 2147483647 h 55"/>
              <a:gd name="T36" fmla="*/ 1142134033 w 55"/>
              <a:gd name="T37" fmla="*/ 2147483647 h 55"/>
              <a:gd name="T38" fmla="*/ 1046955384 w 55"/>
              <a:gd name="T39" fmla="*/ 2147483647 h 55"/>
              <a:gd name="T40" fmla="*/ 475893245 w 55"/>
              <a:gd name="T41" fmla="*/ 2147483647 h 55"/>
              <a:gd name="T42" fmla="*/ 475893245 w 55"/>
              <a:gd name="T43" fmla="*/ 2147483647 h 55"/>
              <a:gd name="T44" fmla="*/ 475893245 w 55"/>
              <a:gd name="T45" fmla="*/ 2147483647 h 55"/>
              <a:gd name="T46" fmla="*/ 856598086 w 55"/>
              <a:gd name="T47" fmla="*/ 2147483647 h 55"/>
              <a:gd name="T48" fmla="*/ 666240788 w 55"/>
              <a:gd name="T49" fmla="*/ 2147483647 h 55"/>
              <a:gd name="T50" fmla="*/ 95178649 w 55"/>
              <a:gd name="T51" fmla="*/ 2147483647 h 55"/>
              <a:gd name="T52" fmla="*/ 0 w 55"/>
              <a:gd name="T53" fmla="*/ 2147483647 h 55"/>
              <a:gd name="T54" fmla="*/ 0 w 55"/>
              <a:gd name="T55" fmla="*/ 2147483647 h 55"/>
              <a:gd name="T56" fmla="*/ 95178649 w 55"/>
              <a:gd name="T57" fmla="*/ 2093910768 h 55"/>
              <a:gd name="T58" fmla="*/ 666240788 w 55"/>
              <a:gd name="T59" fmla="*/ 1998732119 h 55"/>
              <a:gd name="T60" fmla="*/ 856598086 w 55"/>
              <a:gd name="T61" fmla="*/ 1713196172 h 55"/>
              <a:gd name="T62" fmla="*/ 475893245 w 55"/>
              <a:gd name="T63" fmla="*/ 1237312682 h 55"/>
              <a:gd name="T64" fmla="*/ 475893245 w 55"/>
              <a:gd name="T65" fmla="*/ 1142134033 h 55"/>
              <a:gd name="T66" fmla="*/ 475893245 w 55"/>
              <a:gd name="T67" fmla="*/ 1046955384 h 55"/>
              <a:gd name="T68" fmla="*/ 1142134033 w 55"/>
              <a:gd name="T69" fmla="*/ 475893245 h 55"/>
              <a:gd name="T70" fmla="*/ 1237312682 w 55"/>
              <a:gd name="T71" fmla="*/ 475893245 h 55"/>
              <a:gd name="T72" fmla="*/ 1713196172 w 55"/>
              <a:gd name="T73" fmla="*/ 856598086 h 55"/>
              <a:gd name="T74" fmla="*/ 1998732119 w 55"/>
              <a:gd name="T75" fmla="*/ 761419437 h 55"/>
              <a:gd name="T76" fmla="*/ 2093910768 w 55"/>
              <a:gd name="T77" fmla="*/ 95178649 h 55"/>
              <a:gd name="T78" fmla="*/ 2147483647 w 55"/>
              <a:gd name="T79" fmla="*/ 0 h 55"/>
              <a:gd name="T80" fmla="*/ 2147483647 w 55"/>
              <a:gd name="T81" fmla="*/ 0 h 55"/>
              <a:gd name="T82" fmla="*/ 2147483647 w 55"/>
              <a:gd name="T83" fmla="*/ 95178649 h 55"/>
              <a:gd name="T84" fmla="*/ 2147483647 w 55"/>
              <a:gd name="T85" fmla="*/ 761419437 h 55"/>
              <a:gd name="T86" fmla="*/ 2147483647 w 55"/>
              <a:gd name="T87" fmla="*/ 856598086 h 55"/>
              <a:gd name="T88" fmla="*/ 2147483647 w 55"/>
              <a:gd name="T89" fmla="*/ 475893245 h 55"/>
              <a:gd name="T90" fmla="*/ 2147483647 w 55"/>
              <a:gd name="T91" fmla="*/ 475893245 h 55"/>
              <a:gd name="T92" fmla="*/ 2147483647 w 55"/>
              <a:gd name="T93" fmla="*/ 475893245 h 55"/>
              <a:gd name="T94" fmla="*/ 2147483647 w 55"/>
              <a:gd name="T95" fmla="*/ 1046955384 h 55"/>
              <a:gd name="T96" fmla="*/ 2147483647 w 55"/>
              <a:gd name="T97" fmla="*/ 1142134033 h 55"/>
              <a:gd name="T98" fmla="*/ 2147483647 w 55"/>
              <a:gd name="T99" fmla="*/ 1237312682 h 55"/>
              <a:gd name="T100" fmla="*/ 2147483647 w 55"/>
              <a:gd name="T101" fmla="*/ 1713196172 h 55"/>
              <a:gd name="T102" fmla="*/ 2147483647 w 55"/>
              <a:gd name="T103" fmla="*/ 1998732119 h 55"/>
              <a:gd name="T104" fmla="*/ 2147483647 w 55"/>
              <a:gd name="T105" fmla="*/ 2093910768 h 55"/>
              <a:gd name="T106" fmla="*/ 2147483647 w 55"/>
              <a:gd name="T107" fmla="*/ 2147483647 h 55"/>
              <a:gd name="T108" fmla="*/ 2147483647 w 55"/>
              <a:gd name="T109" fmla="*/ 2147483647 h 55"/>
              <a:gd name="T110" fmla="*/ 2147483647 w 55"/>
              <a:gd name="T111" fmla="*/ 1713196172 h 55"/>
              <a:gd name="T112" fmla="*/ 1713196172 w 55"/>
              <a:gd name="T113" fmla="*/ 2147483647 h 55"/>
              <a:gd name="T114" fmla="*/ 2147483647 w 55"/>
              <a:gd name="T115" fmla="*/ 2147483647 h 55"/>
              <a:gd name="T116" fmla="*/ 2147483647 w 55"/>
              <a:gd name="T117" fmla="*/ 2147483647 h 55"/>
              <a:gd name="T118" fmla="*/ 2147483647 w 55"/>
              <a:gd name="T119" fmla="*/ 1713196172 h 5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5" h="55">
                <a:moveTo>
                  <a:pt x="55" y="31"/>
                </a:moveTo>
                <a:cubicBezTo>
                  <a:pt x="55" y="32"/>
                  <a:pt x="54" y="33"/>
                  <a:pt x="54" y="33"/>
                </a:cubicBezTo>
                <a:cubicBezTo>
                  <a:pt x="47" y="34"/>
                  <a:pt x="47" y="34"/>
                  <a:pt x="47" y="34"/>
                </a:cubicBezTo>
                <a:cubicBezTo>
                  <a:pt x="47" y="35"/>
                  <a:pt x="46" y="36"/>
                  <a:pt x="46" y="37"/>
                </a:cubicBezTo>
                <a:cubicBezTo>
                  <a:pt x="47" y="39"/>
                  <a:pt x="48" y="40"/>
                  <a:pt x="49" y="42"/>
                </a:cubicBezTo>
                <a:cubicBezTo>
                  <a:pt x="50" y="42"/>
                  <a:pt x="50" y="42"/>
                  <a:pt x="50" y="43"/>
                </a:cubicBezTo>
                <a:cubicBezTo>
                  <a:pt x="50" y="43"/>
                  <a:pt x="50" y="43"/>
                  <a:pt x="49" y="44"/>
                </a:cubicBezTo>
                <a:cubicBezTo>
                  <a:pt x="49" y="45"/>
                  <a:pt x="44" y="50"/>
                  <a:pt x="43" y="50"/>
                </a:cubicBezTo>
                <a:cubicBezTo>
                  <a:pt x="42" y="50"/>
                  <a:pt x="42" y="50"/>
                  <a:pt x="42" y="50"/>
                </a:cubicBezTo>
                <a:cubicBezTo>
                  <a:pt x="37" y="46"/>
                  <a:pt x="37" y="46"/>
                  <a:pt x="37" y="46"/>
                </a:cubicBezTo>
                <a:cubicBezTo>
                  <a:pt x="36" y="46"/>
                  <a:pt x="35" y="47"/>
                  <a:pt x="33" y="47"/>
                </a:cubicBezTo>
                <a:cubicBezTo>
                  <a:pt x="33" y="49"/>
                  <a:pt x="33" y="52"/>
                  <a:pt x="32" y="54"/>
                </a:cubicBezTo>
                <a:cubicBezTo>
                  <a:pt x="32" y="54"/>
                  <a:pt x="32" y="55"/>
                  <a:pt x="31" y="55"/>
                </a:cubicBezTo>
                <a:cubicBezTo>
                  <a:pt x="23" y="55"/>
                  <a:pt x="23" y="55"/>
                  <a:pt x="23" y="55"/>
                </a:cubicBezTo>
                <a:cubicBezTo>
                  <a:pt x="23" y="55"/>
                  <a:pt x="22" y="54"/>
                  <a:pt x="22" y="54"/>
                </a:cubicBezTo>
                <a:cubicBezTo>
                  <a:pt x="21" y="47"/>
                  <a:pt x="21" y="47"/>
                  <a:pt x="21" y="47"/>
                </a:cubicBezTo>
                <a:cubicBezTo>
                  <a:pt x="20" y="47"/>
                  <a:pt x="19" y="46"/>
                  <a:pt x="18" y="46"/>
                </a:cubicBezTo>
                <a:cubicBezTo>
                  <a:pt x="13" y="50"/>
                  <a:pt x="13" y="50"/>
                  <a:pt x="13" y="50"/>
                </a:cubicBezTo>
                <a:cubicBezTo>
                  <a:pt x="12" y="50"/>
                  <a:pt x="12" y="50"/>
                  <a:pt x="12" y="50"/>
                </a:cubicBezTo>
                <a:cubicBezTo>
                  <a:pt x="11" y="50"/>
                  <a:pt x="11" y="50"/>
                  <a:pt x="11" y="50"/>
                </a:cubicBezTo>
                <a:cubicBezTo>
                  <a:pt x="9" y="48"/>
                  <a:pt x="7" y="46"/>
                  <a:pt x="5" y="44"/>
                </a:cubicBezTo>
                <a:cubicBezTo>
                  <a:pt x="5" y="43"/>
                  <a:pt x="5" y="43"/>
                  <a:pt x="5" y="43"/>
                </a:cubicBezTo>
                <a:cubicBezTo>
                  <a:pt x="5" y="42"/>
                  <a:pt x="5" y="42"/>
                  <a:pt x="5" y="42"/>
                </a:cubicBezTo>
                <a:cubicBezTo>
                  <a:pt x="6" y="40"/>
                  <a:pt x="8" y="39"/>
                  <a:pt x="9" y="37"/>
                </a:cubicBezTo>
                <a:cubicBezTo>
                  <a:pt x="8" y="36"/>
                  <a:pt x="8" y="35"/>
                  <a:pt x="7" y="33"/>
                </a:cubicBezTo>
                <a:cubicBezTo>
                  <a:pt x="1" y="33"/>
                  <a:pt x="1" y="33"/>
                  <a:pt x="1" y="33"/>
                </a:cubicBezTo>
                <a:cubicBezTo>
                  <a:pt x="0" y="32"/>
                  <a:pt x="0" y="32"/>
                  <a:pt x="0" y="31"/>
                </a:cubicBezTo>
                <a:cubicBezTo>
                  <a:pt x="0" y="23"/>
                  <a:pt x="0" y="23"/>
                  <a:pt x="0" y="23"/>
                </a:cubicBezTo>
                <a:cubicBezTo>
                  <a:pt x="0" y="23"/>
                  <a:pt x="0" y="22"/>
                  <a:pt x="1" y="22"/>
                </a:cubicBezTo>
                <a:cubicBezTo>
                  <a:pt x="7" y="21"/>
                  <a:pt x="7" y="21"/>
                  <a:pt x="7" y="21"/>
                </a:cubicBezTo>
                <a:cubicBezTo>
                  <a:pt x="8" y="20"/>
                  <a:pt x="8" y="19"/>
                  <a:pt x="9" y="18"/>
                </a:cubicBezTo>
                <a:cubicBezTo>
                  <a:pt x="8" y="16"/>
                  <a:pt x="6" y="14"/>
                  <a:pt x="5" y="13"/>
                </a:cubicBezTo>
                <a:cubicBezTo>
                  <a:pt x="5" y="13"/>
                  <a:pt x="5" y="12"/>
                  <a:pt x="5" y="12"/>
                </a:cubicBezTo>
                <a:cubicBezTo>
                  <a:pt x="5" y="12"/>
                  <a:pt x="5" y="11"/>
                  <a:pt x="5" y="11"/>
                </a:cubicBezTo>
                <a:cubicBezTo>
                  <a:pt x="6" y="10"/>
                  <a:pt x="11" y="5"/>
                  <a:pt x="12" y="5"/>
                </a:cubicBezTo>
                <a:cubicBezTo>
                  <a:pt x="12" y="5"/>
                  <a:pt x="12" y="5"/>
                  <a:pt x="13" y="5"/>
                </a:cubicBezTo>
                <a:cubicBezTo>
                  <a:pt x="18" y="9"/>
                  <a:pt x="18" y="9"/>
                  <a:pt x="18" y="9"/>
                </a:cubicBezTo>
                <a:cubicBezTo>
                  <a:pt x="19" y="8"/>
                  <a:pt x="20" y="8"/>
                  <a:pt x="21" y="8"/>
                </a:cubicBezTo>
                <a:cubicBezTo>
                  <a:pt x="21" y="5"/>
                  <a:pt x="21" y="3"/>
                  <a:pt x="22" y="1"/>
                </a:cubicBezTo>
                <a:cubicBezTo>
                  <a:pt x="22" y="0"/>
                  <a:pt x="23" y="0"/>
                  <a:pt x="23" y="0"/>
                </a:cubicBezTo>
                <a:cubicBezTo>
                  <a:pt x="31" y="0"/>
                  <a:pt x="31" y="0"/>
                  <a:pt x="31" y="0"/>
                </a:cubicBezTo>
                <a:cubicBezTo>
                  <a:pt x="32" y="0"/>
                  <a:pt x="32" y="0"/>
                  <a:pt x="32" y="1"/>
                </a:cubicBezTo>
                <a:cubicBezTo>
                  <a:pt x="33" y="8"/>
                  <a:pt x="33" y="8"/>
                  <a:pt x="33" y="8"/>
                </a:cubicBezTo>
                <a:cubicBezTo>
                  <a:pt x="35" y="8"/>
                  <a:pt x="36" y="8"/>
                  <a:pt x="37" y="9"/>
                </a:cubicBezTo>
                <a:cubicBezTo>
                  <a:pt x="42" y="5"/>
                  <a:pt x="42" y="5"/>
                  <a:pt x="42" y="5"/>
                </a:cubicBezTo>
                <a:cubicBezTo>
                  <a:pt x="42" y="5"/>
                  <a:pt x="42" y="5"/>
                  <a:pt x="43" y="5"/>
                </a:cubicBezTo>
                <a:cubicBezTo>
                  <a:pt x="43" y="5"/>
                  <a:pt x="43" y="5"/>
                  <a:pt x="43" y="5"/>
                </a:cubicBezTo>
                <a:cubicBezTo>
                  <a:pt x="45" y="7"/>
                  <a:pt x="48" y="9"/>
                  <a:pt x="49" y="11"/>
                </a:cubicBezTo>
                <a:cubicBezTo>
                  <a:pt x="50" y="11"/>
                  <a:pt x="50" y="12"/>
                  <a:pt x="50" y="12"/>
                </a:cubicBezTo>
                <a:cubicBezTo>
                  <a:pt x="50" y="12"/>
                  <a:pt x="49" y="13"/>
                  <a:pt x="49" y="13"/>
                </a:cubicBezTo>
                <a:cubicBezTo>
                  <a:pt x="48" y="14"/>
                  <a:pt x="47" y="16"/>
                  <a:pt x="46" y="18"/>
                </a:cubicBezTo>
                <a:cubicBezTo>
                  <a:pt x="46" y="19"/>
                  <a:pt x="47" y="20"/>
                  <a:pt x="47" y="21"/>
                </a:cubicBezTo>
                <a:cubicBezTo>
                  <a:pt x="54" y="22"/>
                  <a:pt x="54" y="22"/>
                  <a:pt x="54" y="22"/>
                </a:cubicBezTo>
                <a:cubicBezTo>
                  <a:pt x="54" y="22"/>
                  <a:pt x="55" y="23"/>
                  <a:pt x="55" y="23"/>
                </a:cubicBezTo>
                <a:lnTo>
                  <a:pt x="55" y="31"/>
                </a:lnTo>
                <a:close/>
                <a:moveTo>
                  <a:pt x="27" y="18"/>
                </a:moveTo>
                <a:cubicBezTo>
                  <a:pt x="22" y="18"/>
                  <a:pt x="18" y="22"/>
                  <a:pt x="18" y="27"/>
                </a:cubicBezTo>
                <a:cubicBezTo>
                  <a:pt x="18" y="32"/>
                  <a:pt x="22" y="36"/>
                  <a:pt x="27" y="36"/>
                </a:cubicBezTo>
                <a:cubicBezTo>
                  <a:pt x="32" y="36"/>
                  <a:pt x="36" y="32"/>
                  <a:pt x="36" y="27"/>
                </a:cubicBezTo>
                <a:cubicBezTo>
                  <a:pt x="36" y="22"/>
                  <a:pt x="32" y="18"/>
                  <a:pt x="27" y="18"/>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endParaRPr lang="zh-CN" altLang="en-US"/>
          </a:p>
        </p:txBody>
      </p:sp>
      <p:sp>
        <p:nvSpPr>
          <p:cNvPr id="42" name="Freeform 152"/>
          <p:cNvSpPr>
            <a:spLocks noEditPoints="1"/>
          </p:cNvSpPr>
          <p:nvPr/>
        </p:nvSpPr>
        <p:spPr bwMode="auto">
          <a:xfrm>
            <a:off x="10207625" y="3155950"/>
            <a:ext cx="571500" cy="527050"/>
          </a:xfrm>
          <a:custGeom>
            <a:avLst/>
            <a:gdLst>
              <a:gd name="T0" fmla="*/ 2147483647 w 67"/>
              <a:gd name="T1" fmla="*/ 1445273110 h 62"/>
              <a:gd name="T2" fmla="*/ 2147483647 w 67"/>
              <a:gd name="T3" fmla="*/ 2147483647 h 62"/>
              <a:gd name="T4" fmla="*/ 2147483647 w 67"/>
              <a:gd name="T5" fmla="*/ 2147483647 h 62"/>
              <a:gd name="T6" fmla="*/ 2147483647 w 67"/>
              <a:gd name="T7" fmla="*/ 2147483647 h 62"/>
              <a:gd name="T8" fmla="*/ 2147483647 w 67"/>
              <a:gd name="T9" fmla="*/ 2147483647 h 62"/>
              <a:gd name="T10" fmla="*/ 2147483647 w 67"/>
              <a:gd name="T11" fmla="*/ 2147483647 h 62"/>
              <a:gd name="T12" fmla="*/ 2147483647 w 67"/>
              <a:gd name="T13" fmla="*/ 2147483647 h 62"/>
              <a:gd name="T14" fmla="*/ 2147483647 w 67"/>
              <a:gd name="T15" fmla="*/ 2147483647 h 62"/>
              <a:gd name="T16" fmla="*/ 1236888067 w 67"/>
              <a:gd name="T17" fmla="*/ 2147483647 h 62"/>
              <a:gd name="T18" fmla="*/ 1164136970 w 67"/>
              <a:gd name="T19" fmla="*/ 2147483647 h 62"/>
              <a:gd name="T20" fmla="*/ 1164136970 w 67"/>
              <a:gd name="T21" fmla="*/ 2147483647 h 62"/>
              <a:gd name="T22" fmla="*/ 1746196925 w 67"/>
              <a:gd name="T23" fmla="*/ 2147483647 h 62"/>
              <a:gd name="T24" fmla="*/ 2109995060 w 67"/>
              <a:gd name="T25" fmla="*/ 2147483647 h 62"/>
              <a:gd name="T26" fmla="*/ 1891716179 w 67"/>
              <a:gd name="T27" fmla="*/ 2147483647 h 62"/>
              <a:gd name="T28" fmla="*/ 1600686201 w 67"/>
              <a:gd name="T29" fmla="*/ 2147483647 h 62"/>
              <a:gd name="T30" fmla="*/ 0 w 67"/>
              <a:gd name="T31" fmla="*/ 1445273110 h 62"/>
              <a:gd name="T32" fmla="*/ 0 w 67"/>
              <a:gd name="T33" fmla="*/ 1083954832 h 62"/>
              <a:gd name="T34" fmla="*/ 291029978 w 67"/>
              <a:gd name="T35" fmla="*/ 794901910 h 62"/>
              <a:gd name="T36" fmla="*/ 1164136970 w 67"/>
              <a:gd name="T37" fmla="*/ 794901910 h 62"/>
              <a:gd name="T38" fmla="*/ 1164136970 w 67"/>
              <a:gd name="T39" fmla="*/ 505848989 h 62"/>
              <a:gd name="T40" fmla="*/ 1600686201 w 67"/>
              <a:gd name="T41" fmla="*/ 0 h 62"/>
              <a:gd name="T42" fmla="*/ 2147483647 w 67"/>
              <a:gd name="T43" fmla="*/ 0 h 62"/>
              <a:gd name="T44" fmla="*/ 2147483647 w 67"/>
              <a:gd name="T45" fmla="*/ 505848989 h 62"/>
              <a:gd name="T46" fmla="*/ 2147483647 w 67"/>
              <a:gd name="T47" fmla="*/ 794901910 h 62"/>
              <a:gd name="T48" fmla="*/ 2147483647 w 67"/>
              <a:gd name="T49" fmla="*/ 794901910 h 62"/>
              <a:gd name="T50" fmla="*/ 2147483647 w 67"/>
              <a:gd name="T51" fmla="*/ 1083954832 h 62"/>
              <a:gd name="T52" fmla="*/ 2147483647 w 67"/>
              <a:gd name="T53" fmla="*/ 1445273110 h 62"/>
              <a:gd name="T54" fmla="*/ 1164136970 w 67"/>
              <a:gd name="T55" fmla="*/ 1156220188 h 62"/>
              <a:gd name="T56" fmla="*/ 436549231 w 67"/>
              <a:gd name="T57" fmla="*/ 1156220188 h 62"/>
              <a:gd name="T58" fmla="*/ 436549231 w 67"/>
              <a:gd name="T59" fmla="*/ 1445273110 h 62"/>
              <a:gd name="T60" fmla="*/ 1382407321 w 67"/>
              <a:gd name="T61" fmla="*/ 2147483647 h 62"/>
              <a:gd name="T62" fmla="*/ 1164136970 w 67"/>
              <a:gd name="T63" fmla="*/ 1156220188 h 62"/>
              <a:gd name="T64" fmla="*/ 2147483647 w 67"/>
              <a:gd name="T65" fmla="*/ 1156220188 h 62"/>
              <a:gd name="T66" fmla="*/ 2147483647 w 67"/>
              <a:gd name="T67" fmla="*/ 1156220188 h 62"/>
              <a:gd name="T68" fmla="*/ 2147483647 w 67"/>
              <a:gd name="T69" fmla="*/ 2147483647 h 62"/>
              <a:gd name="T70" fmla="*/ 2147483647 w 67"/>
              <a:gd name="T71" fmla="*/ 1445273110 h 62"/>
              <a:gd name="T72" fmla="*/ 2147483647 w 67"/>
              <a:gd name="T73" fmla="*/ 1156220188 h 6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endParaRPr lang="zh-CN" altLang="en-US"/>
          </a:p>
        </p:txBody>
      </p:sp>
      <p:sp>
        <p:nvSpPr>
          <p:cNvPr id="43" name="Freeform 105"/>
          <p:cNvSpPr>
            <a:spLocks noEditPoints="1"/>
          </p:cNvSpPr>
          <p:nvPr/>
        </p:nvSpPr>
        <p:spPr bwMode="auto">
          <a:xfrm>
            <a:off x="5726113" y="3160713"/>
            <a:ext cx="523875" cy="517525"/>
          </a:xfrm>
          <a:custGeom>
            <a:avLst/>
            <a:gdLst/>
            <a:ahLst/>
            <a:cxnLst>
              <a:cxn ang="0">
                <a:pos x="59" y="63"/>
              </a:cxn>
              <a:cxn ang="0">
                <a:pos x="55" y="61"/>
              </a:cxn>
              <a:cxn ang="0">
                <a:pos x="42" y="48"/>
              </a:cxn>
              <a:cxn ang="0">
                <a:pos x="27" y="53"/>
              </a:cxn>
              <a:cxn ang="0">
                <a:pos x="0" y="26"/>
              </a:cxn>
              <a:cxn ang="0">
                <a:pos x="27" y="0"/>
              </a:cxn>
              <a:cxn ang="0">
                <a:pos x="54" y="26"/>
              </a:cxn>
              <a:cxn ang="0">
                <a:pos x="49" y="41"/>
              </a:cxn>
              <a:cxn ang="0">
                <a:pos x="62" y="54"/>
              </a:cxn>
              <a:cxn ang="0">
                <a:pos x="64" y="58"/>
              </a:cxn>
              <a:cxn ang="0">
                <a:pos x="59" y="63"/>
              </a:cxn>
              <a:cxn ang="0">
                <a:pos x="27" y="9"/>
              </a:cxn>
              <a:cxn ang="0">
                <a:pos x="10" y="26"/>
              </a:cxn>
              <a:cxn ang="0">
                <a:pos x="27" y="43"/>
              </a:cxn>
              <a:cxn ang="0">
                <a:pos x="44" y="26"/>
              </a:cxn>
              <a:cxn ang="0">
                <a:pos x="27" y="9"/>
              </a:cxn>
            </a:cxnLst>
            <a:rect l="0" t="0" r="r" b="b"/>
            <a:pathLst>
              <a:path w="64" h="63">
                <a:moveTo>
                  <a:pt x="59" y="63"/>
                </a:moveTo>
                <a:cubicBezTo>
                  <a:pt x="57" y="63"/>
                  <a:pt x="56" y="62"/>
                  <a:pt x="55" y="61"/>
                </a:cubicBezTo>
                <a:cubicBezTo>
                  <a:pt x="42" y="48"/>
                  <a:pt x="42" y="48"/>
                  <a:pt x="42" y="48"/>
                </a:cubicBezTo>
                <a:cubicBezTo>
                  <a:pt x="38" y="51"/>
                  <a:pt x="33" y="53"/>
                  <a:pt x="27" y="53"/>
                </a:cubicBezTo>
                <a:cubicBezTo>
                  <a:pt x="12" y="53"/>
                  <a:pt x="0" y="41"/>
                  <a:pt x="0" y="26"/>
                </a:cubicBezTo>
                <a:cubicBezTo>
                  <a:pt x="0" y="12"/>
                  <a:pt x="12" y="0"/>
                  <a:pt x="27" y="0"/>
                </a:cubicBezTo>
                <a:cubicBezTo>
                  <a:pt x="42" y="0"/>
                  <a:pt x="54" y="12"/>
                  <a:pt x="54" y="26"/>
                </a:cubicBezTo>
                <a:cubicBezTo>
                  <a:pt x="54" y="32"/>
                  <a:pt x="52" y="37"/>
                  <a:pt x="49" y="41"/>
                </a:cubicBezTo>
                <a:cubicBezTo>
                  <a:pt x="62" y="54"/>
                  <a:pt x="62" y="54"/>
                  <a:pt x="62" y="54"/>
                </a:cubicBezTo>
                <a:cubicBezTo>
                  <a:pt x="63" y="55"/>
                  <a:pt x="64" y="57"/>
                  <a:pt x="64" y="58"/>
                </a:cubicBezTo>
                <a:cubicBezTo>
                  <a:pt x="64" y="61"/>
                  <a:pt x="61" y="63"/>
                  <a:pt x="59" y="63"/>
                </a:cubicBezTo>
                <a:close/>
                <a:moveTo>
                  <a:pt x="27" y="9"/>
                </a:moveTo>
                <a:cubicBezTo>
                  <a:pt x="18" y="9"/>
                  <a:pt x="10" y="17"/>
                  <a:pt x="10" y="26"/>
                </a:cubicBezTo>
                <a:cubicBezTo>
                  <a:pt x="10" y="36"/>
                  <a:pt x="18" y="43"/>
                  <a:pt x="27" y="43"/>
                </a:cubicBezTo>
                <a:cubicBezTo>
                  <a:pt x="37" y="43"/>
                  <a:pt x="44" y="36"/>
                  <a:pt x="44" y="26"/>
                </a:cubicBezTo>
                <a:cubicBezTo>
                  <a:pt x="44" y="17"/>
                  <a:pt x="37" y="9"/>
                  <a:pt x="27" y="9"/>
                </a:cubicBezTo>
                <a:close/>
              </a:path>
            </a:pathLst>
          </a:custGeom>
          <a:solidFill>
            <a:schemeClr val="bg1"/>
          </a:solidFill>
          <a:ln w="9525">
            <a:noFill/>
            <a:round/>
          </a:ln>
        </p:spPr>
        <p:txBody>
          <a:bodyPr lIns="121920" tIns="60960" rIns="121920" bIns="60960"/>
          <a:lstStyle/>
          <a:p>
            <a:pPr eaLnBrk="1" fontAlgn="auto" hangingPunct="1">
              <a:spcBef>
                <a:spcPts val="0"/>
              </a:spcBef>
              <a:spcAft>
                <a:spcPts val="0"/>
              </a:spcAft>
              <a:defRPr/>
            </a:pPr>
            <a:endParaRPr lang="en-US" sz="3200" dirty="0">
              <a:solidFill>
                <a:schemeClr val="accent3">
                  <a:lumMod val="50000"/>
                </a:schemeClr>
              </a:solidFill>
              <a:latin typeface="+mn-lt"/>
              <a:ea typeface="+mn-ea"/>
            </a:endParaRPr>
          </a:p>
        </p:txBody>
      </p:sp>
      <p:sp>
        <p:nvSpPr>
          <p:cNvPr id="44" name="TextBox 53"/>
          <p:cNvSpPr txBox="1"/>
          <p:nvPr/>
        </p:nvSpPr>
        <p:spPr>
          <a:xfrm>
            <a:off x="682625" y="4418013"/>
            <a:ext cx="1836738" cy="1724025"/>
          </a:xfrm>
          <a:prstGeom prst="rect">
            <a:avLst/>
          </a:prstGeom>
          <a:noFill/>
        </p:spPr>
        <p:txBody>
          <a:bodyPr lIns="0" tIns="0" rIns="0" bIns="0">
            <a:spAutoFit/>
          </a:bodyPr>
          <a:lstStyle/>
          <a:p>
            <a:pPr algn="ctr" eaLnBrk="1" fontAlgn="auto" hangingPunct="1">
              <a:spcBef>
                <a:spcPct val="20000"/>
              </a:spcBef>
              <a:spcAft>
                <a:spcPts val="0"/>
              </a:spcAft>
              <a:defRPr/>
            </a:pPr>
            <a:r>
              <a:rPr lang="en-US" sz="1600" b="1" dirty="0">
                <a:solidFill>
                  <a:schemeClr val="accent1"/>
                </a:solidFill>
                <a:latin typeface="+mn-lt"/>
                <a:ea typeface="+mn-ea"/>
              </a:rPr>
              <a:t>Title Goes Here </a:t>
            </a:r>
            <a:endParaRPr lang="en-US" sz="1600" b="1" dirty="0">
              <a:solidFill>
                <a:schemeClr val="accent1"/>
              </a:solidFill>
              <a:latin typeface="+mn-lt"/>
              <a:ea typeface="+mn-ea"/>
            </a:endParaRPr>
          </a:p>
          <a:p>
            <a:pPr algn="ctr" eaLnBrk="1" fontAlgn="auto" hangingPunct="1">
              <a:spcBef>
                <a:spcPct val="20000"/>
              </a:spcBef>
              <a:spcAft>
                <a:spcPts val="0"/>
              </a:spcAft>
              <a:defRPr/>
            </a:pPr>
            <a:r>
              <a:rPr lang="en-US" sz="1335" dirty="0">
                <a:solidFill>
                  <a:schemeClr val="tx1">
                    <a:lumMod val="50000"/>
                    <a:lumOff val="50000"/>
                  </a:schemeClr>
                </a:solidFill>
                <a:latin typeface="+mn-lt"/>
                <a:ea typeface="+mn-ea"/>
              </a:rPr>
              <a:t>There are many variations</a:t>
            </a:r>
            <a:br>
              <a:rPr lang="en-US" sz="1335" dirty="0">
                <a:solidFill>
                  <a:schemeClr val="tx1">
                    <a:lumMod val="50000"/>
                    <a:lumOff val="50000"/>
                  </a:schemeClr>
                </a:solidFill>
                <a:latin typeface="+mn-lt"/>
                <a:ea typeface="+mn-ea"/>
              </a:rPr>
            </a:br>
            <a:r>
              <a:rPr lang="en-US" sz="1335" dirty="0">
                <a:solidFill>
                  <a:schemeClr val="tx1">
                    <a:lumMod val="50000"/>
                    <a:lumOff val="50000"/>
                  </a:schemeClr>
                </a:solidFill>
                <a:latin typeface="+mn-lt"/>
                <a:ea typeface="+mn-ea"/>
              </a:rPr>
              <a:t>of passages lorem ipsum available, but the majority suffered alteration</a:t>
            </a:r>
            <a:br>
              <a:rPr lang="en-US" sz="1335" dirty="0">
                <a:solidFill>
                  <a:schemeClr val="tx1">
                    <a:lumMod val="50000"/>
                    <a:lumOff val="50000"/>
                  </a:schemeClr>
                </a:solidFill>
                <a:latin typeface="+mn-lt"/>
                <a:ea typeface="+mn-ea"/>
              </a:rPr>
            </a:br>
            <a:r>
              <a:rPr lang="en-US" sz="1335" dirty="0">
                <a:solidFill>
                  <a:schemeClr val="tx1">
                    <a:lumMod val="50000"/>
                    <a:lumOff val="50000"/>
                  </a:schemeClr>
                </a:solidFill>
                <a:latin typeface="+mn-lt"/>
                <a:ea typeface="+mn-ea"/>
              </a:rPr>
              <a:t>some form</a:t>
            </a:r>
            <a:endParaRPr lang="en-US" sz="1335" dirty="0">
              <a:solidFill>
                <a:schemeClr val="tx1">
                  <a:lumMod val="50000"/>
                  <a:lumOff val="50000"/>
                </a:schemeClr>
              </a:solidFill>
              <a:latin typeface="+mn-lt"/>
              <a:ea typeface="+mn-ea"/>
            </a:endParaRPr>
          </a:p>
        </p:txBody>
      </p:sp>
      <p:sp>
        <p:nvSpPr>
          <p:cNvPr id="45" name="TextBox 54"/>
          <p:cNvSpPr txBox="1"/>
          <p:nvPr/>
        </p:nvSpPr>
        <p:spPr>
          <a:xfrm>
            <a:off x="9671050" y="4418013"/>
            <a:ext cx="1838325" cy="1724025"/>
          </a:xfrm>
          <a:prstGeom prst="rect">
            <a:avLst/>
          </a:prstGeom>
          <a:noFill/>
        </p:spPr>
        <p:txBody>
          <a:bodyPr lIns="0" tIns="0" rIns="0" bIns="0">
            <a:spAutoFit/>
          </a:bodyPr>
          <a:lstStyle/>
          <a:p>
            <a:pPr algn="ctr" eaLnBrk="1" fontAlgn="auto" hangingPunct="1">
              <a:spcBef>
                <a:spcPct val="20000"/>
              </a:spcBef>
              <a:spcAft>
                <a:spcPts val="0"/>
              </a:spcAft>
              <a:defRPr/>
            </a:pPr>
            <a:r>
              <a:rPr lang="en-US" sz="1600" b="1" dirty="0">
                <a:solidFill>
                  <a:schemeClr val="accent5"/>
                </a:solidFill>
                <a:latin typeface="+mn-lt"/>
                <a:ea typeface="+mn-ea"/>
              </a:rPr>
              <a:t>Title Goes Here </a:t>
            </a:r>
            <a:endParaRPr lang="en-US" sz="1600" b="1" dirty="0">
              <a:solidFill>
                <a:schemeClr val="accent5"/>
              </a:solidFill>
              <a:latin typeface="+mn-lt"/>
              <a:ea typeface="+mn-ea"/>
            </a:endParaRPr>
          </a:p>
          <a:p>
            <a:pPr algn="ctr" eaLnBrk="1" fontAlgn="auto" hangingPunct="1">
              <a:spcBef>
                <a:spcPct val="20000"/>
              </a:spcBef>
              <a:spcAft>
                <a:spcPts val="0"/>
              </a:spcAft>
              <a:defRPr/>
            </a:pPr>
            <a:r>
              <a:rPr lang="en-US" sz="1335" dirty="0">
                <a:solidFill>
                  <a:schemeClr val="tx1">
                    <a:lumMod val="50000"/>
                    <a:lumOff val="50000"/>
                  </a:schemeClr>
                </a:solidFill>
                <a:latin typeface="+mn-lt"/>
                <a:ea typeface="+mn-ea"/>
              </a:rPr>
              <a:t>There are many variations</a:t>
            </a:r>
            <a:br>
              <a:rPr lang="en-US" sz="1335" dirty="0">
                <a:solidFill>
                  <a:schemeClr val="tx1">
                    <a:lumMod val="50000"/>
                    <a:lumOff val="50000"/>
                  </a:schemeClr>
                </a:solidFill>
                <a:latin typeface="+mn-lt"/>
                <a:ea typeface="+mn-ea"/>
              </a:rPr>
            </a:br>
            <a:r>
              <a:rPr lang="en-US" sz="1335" dirty="0">
                <a:solidFill>
                  <a:schemeClr val="tx1">
                    <a:lumMod val="50000"/>
                    <a:lumOff val="50000"/>
                  </a:schemeClr>
                </a:solidFill>
                <a:latin typeface="+mn-lt"/>
                <a:ea typeface="+mn-ea"/>
              </a:rPr>
              <a:t>of passages lorem ipsum available, but the majority suffered alteration</a:t>
            </a:r>
            <a:br>
              <a:rPr lang="en-US" sz="1335" dirty="0">
                <a:solidFill>
                  <a:schemeClr val="tx1">
                    <a:lumMod val="50000"/>
                    <a:lumOff val="50000"/>
                  </a:schemeClr>
                </a:solidFill>
                <a:latin typeface="+mn-lt"/>
                <a:ea typeface="+mn-ea"/>
              </a:rPr>
            </a:br>
            <a:r>
              <a:rPr lang="en-US" sz="1335" dirty="0">
                <a:solidFill>
                  <a:schemeClr val="tx1">
                    <a:lumMod val="50000"/>
                    <a:lumOff val="50000"/>
                  </a:schemeClr>
                </a:solidFill>
                <a:latin typeface="+mn-lt"/>
                <a:ea typeface="+mn-ea"/>
              </a:rPr>
              <a:t>some form</a:t>
            </a:r>
            <a:endParaRPr lang="en-US" sz="1335" dirty="0">
              <a:solidFill>
                <a:schemeClr val="tx1">
                  <a:lumMod val="50000"/>
                  <a:lumOff val="50000"/>
                </a:schemeClr>
              </a:solidFill>
              <a:latin typeface="+mn-lt"/>
              <a:ea typeface="+mn-ea"/>
            </a:endParaRPr>
          </a:p>
        </p:txBody>
      </p:sp>
      <p:sp>
        <p:nvSpPr>
          <p:cNvPr id="46" name="TextBox 55"/>
          <p:cNvSpPr txBox="1"/>
          <p:nvPr/>
        </p:nvSpPr>
        <p:spPr>
          <a:xfrm>
            <a:off x="7424738" y="4418013"/>
            <a:ext cx="1836737" cy="1724025"/>
          </a:xfrm>
          <a:prstGeom prst="rect">
            <a:avLst/>
          </a:prstGeom>
          <a:noFill/>
        </p:spPr>
        <p:txBody>
          <a:bodyPr lIns="0" tIns="0" rIns="0" bIns="0">
            <a:spAutoFit/>
          </a:bodyPr>
          <a:lstStyle/>
          <a:p>
            <a:pPr algn="ctr" eaLnBrk="1" fontAlgn="auto" hangingPunct="1">
              <a:spcBef>
                <a:spcPct val="20000"/>
              </a:spcBef>
              <a:spcAft>
                <a:spcPts val="0"/>
              </a:spcAft>
              <a:defRPr/>
            </a:pPr>
            <a:r>
              <a:rPr lang="en-US" sz="1600" b="1" dirty="0">
                <a:solidFill>
                  <a:schemeClr val="accent4"/>
                </a:solidFill>
                <a:latin typeface="+mn-lt"/>
                <a:ea typeface="+mn-ea"/>
              </a:rPr>
              <a:t>Title Goes Here </a:t>
            </a:r>
            <a:endParaRPr lang="en-US" sz="1600" b="1" dirty="0">
              <a:solidFill>
                <a:schemeClr val="accent4"/>
              </a:solidFill>
              <a:latin typeface="+mn-lt"/>
              <a:ea typeface="+mn-ea"/>
            </a:endParaRPr>
          </a:p>
          <a:p>
            <a:pPr algn="ctr" eaLnBrk="1" fontAlgn="auto" hangingPunct="1">
              <a:spcBef>
                <a:spcPct val="20000"/>
              </a:spcBef>
              <a:spcAft>
                <a:spcPts val="0"/>
              </a:spcAft>
              <a:defRPr/>
            </a:pPr>
            <a:r>
              <a:rPr lang="en-US" sz="1335" dirty="0">
                <a:solidFill>
                  <a:schemeClr val="tx1">
                    <a:lumMod val="50000"/>
                    <a:lumOff val="50000"/>
                  </a:schemeClr>
                </a:solidFill>
                <a:latin typeface="+mn-lt"/>
                <a:ea typeface="+mn-ea"/>
              </a:rPr>
              <a:t>There are many variations</a:t>
            </a:r>
            <a:br>
              <a:rPr lang="en-US" sz="1335" dirty="0">
                <a:solidFill>
                  <a:schemeClr val="tx1">
                    <a:lumMod val="50000"/>
                    <a:lumOff val="50000"/>
                  </a:schemeClr>
                </a:solidFill>
                <a:latin typeface="+mn-lt"/>
                <a:ea typeface="+mn-ea"/>
              </a:rPr>
            </a:br>
            <a:r>
              <a:rPr lang="en-US" sz="1335" dirty="0">
                <a:solidFill>
                  <a:schemeClr val="tx1">
                    <a:lumMod val="50000"/>
                    <a:lumOff val="50000"/>
                  </a:schemeClr>
                </a:solidFill>
                <a:latin typeface="+mn-lt"/>
                <a:ea typeface="+mn-ea"/>
              </a:rPr>
              <a:t>of passages lorem ipsum available, but the majority suffered alteration</a:t>
            </a:r>
            <a:br>
              <a:rPr lang="en-US" sz="1335" dirty="0">
                <a:solidFill>
                  <a:schemeClr val="tx1">
                    <a:lumMod val="50000"/>
                    <a:lumOff val="50000"/>
                  </a:schemeClr>
                </a:solidFill>
                <a:latin typeface="+mn-lt"/>
                <a:ea typeface="+mn-ea"/>
              </a:rPr>
            </a:br>
            <a:r>
              <a:rPr lang="en-US" sz="1335" dirty="0">
                <a:solidFill>
                  <a:schemeClr val="tx1">
                    <a:lumMod val="50000"/>
                    <a:lumOff val="50000"/>
                  </a:schemeClr>
                </a:solidFill>
                <a:latin typeface="+mn-lt"/>
                <a:ea typeface="+mn-ea"/>
              </a:rPr>
              <a:t>some form</a:t>
            </a:r>
            <a:endParaRPr lang="en-US" sz="1335" dirty="0">
              <a:solidFill>
                <a:schemeClr val="tx1">
                  <a:lumMod val="50000"/>
                  <a:lumOff val="50000"/>
                </a:schemeClr>
              </a:solidFill>
              <a:latin typeface="+mn-lt"/>
              <a:ea typeface="+mn-ea"/>
            </a:endParaRPr>
          </a:p>
        </p:txBody>
      </p:sp>
      <p:sp>
        <p:nvSpPr>
          <p:cNvPr id="47" name="TextBox 56"/>
          <p:cNvSpPr txBox="1"/>
          <p:nvPr/>
        </p:nvSpPr>
        <p:spPr>
          <a:xfrm>
            <a:off x="5176838" y="4418013"/>
            <a:ext cx="1836737" cy="1724025"/>
          </a:xfrm>
          <a:prstGeom prst="rect">
            <a:avLst/>
          </a:prstGeom>
          <a:noFill/>
        </p:spPr>
        <p:txBody>
          <a:bodyPr lIns="0" tIns="0" rIns="0" bIns="0">
            <a:spAutoFit/>
          </a:bodyPr>
          <a:lstStyle/>
          <a:p>
            <a:pPr algn="ctr" eaLnBrk="1" fontAlgn="auto" hangingPunct="1">
              <a:spcBef>
                <a:spcPct val="20000"/>
              </a:spcBef>
              <a:spcAft>
                <a:spcPts val="0"/>
              </a:spcAft>
              <a:defRPr/>
            </a:pPr>
            <a:r>
              <a:rPr lang="en-US" sz="1600" b="1" dirty="0">
                <a:solidFill>
                  <a:schemeClr val="accent3"/>
                </a:solidFill>
                <a:latin typeface="+mn-lt"/>
                <a:ea typeface="+mn-ea"/>
              </a:rPr>
              <a:t>Title Goes Here </a:t>
            </a:r>
            <a:endParaRPr lang="en-US" sz="1600" b="1" dirty="0">
              <a:solidFill>
                <a:schemeClr val="accent3"/>
              </a:solidFill>
              <a:latin typeface="+mn-lt"/>
              <a:ea typeface="+mn-ea"/>
            </a:endParaRPr>
          </a:p>
          <a:p>
            <a:pPr algn="ctr" eaLnBrk="1" fontAlgn="auto" hangingPunct="1">
              <a:spcBef>
                <a:spcPct val="20000"/>
              </a:spcBef>
              <a:spcAft>
                <a:spcPts val="0"/>
              </a:spcAft>
              <a:defRPr/>
            </a:pPr>
            <a:r>
              <a:rPr lang="en-US" sz="1335" dirty="0">
                <a:solidFill>
                  <a:schemeClr val="tx1">
                    <a:lumMod val="50000"/>
                    <a:lumOff val="50000"/>
                  </a:schemeClr>
                </a:solidFill>
                <a:latin typeface="+mn-lt"/>
                <a:ea typeface="+mn-ea"/>
              </a:rPr>
              <a:t>There are many variations</a:t>
            </a:r>
            <a:br>
              <a:rPr lang="en-US" sz="1335" dirty="0">
                <a:solidFill>
                  <a:schemeClr val="tx1">
                    <a:lumMod val="50000"/>
                    <a:lumOff val="50000"/>
                  </a:schemeClr>
                </a:solidFill>
                <a:latin typeface="+mn-lt"/>
                <a:ea typeface="+mn-ea"/>
              </a:rPr>
            </a:br>
            <a:r>
              <a:rPr lang="en-US" sz="1335" dirty="0">
                <a:solidFill>
                  <a:schemeClr val="tx1">
                    <a:lumMod val="50000"/>
                    <a:lumOff val="50000"/>
                  </a:schemeClr>
                </a:solidFill>
                <a:latin typeface="+mn-lt"/>
                <a:ea typeface="+mn-ea"/>
              </a:rPr>
              <a:t>of passages lorem ipsum available, but the majority suffered alteration</a:t>
            </a:r>
            <a:br>
              <a:rPr lang="en-US" sz="1335" dirty="0">
                <a:solidFill>
                  <a:schemeClr val="tx1">
                    <a:lumMod val="50000"/>
                    <a:lumOff val="50000"/>
                  </a:schemeClr>
                </a:solidFill>
                <a:latin typeface="+mn-lt"/>
                <a:ea typeface="+mn-ea"/>
              </a:rPr>
            </a:br>
            <a:r>
              <a:rPr lang="en-US" sz="1335" dirty="0">
                <a:solidFill>
                  <a:schemeClr val="tx1">
                    <a:lumMod val="50000"/>
                    <a:lumOff val="50000"/>
                  </a:schemeClr>
                </a:solidFill>
                <a:latin typeface="+mn-lt"/>
                <a:ea typeface="+mn-ea"/>
              </a:rPr>
              <a:t>some form</a:t>
            </a:r>
            <a:endParaRPr lang="en-US" sz="1335" dirty="0">
              <a:solidFill>
                <a:schemeClr val="tx1">
                  <a:lumMod val="50000"/>
                  <a:lumOff val="50000"/>
                </a:schemeClr>
              </a:solidFill>
              <a:latin typeface="+mn-lt"/>
              <a:ea typeface="+mn-ea"/>
            </a:endParaRPr>
          </a:p>
        </p:txBody>
      </p:sp>
      <p:sp>
        <p:nvSpPr>
          <p:cNvPr id="48" name="TextBox 57"/>
          <p:cNvSpPr txBox="1"/>
          <p:nvPr/>
        </p:nvSpPr>
        <p:spPr>
          <a:xfrm>
            <a:off x="2928938" y="4418013"/>
            <a:ext cx="1838325" cy="1724025"/>
          </a:xfrm>
          <a:prstGeom prst="rect">
            <a:avLst/>
          </a:prstGeom>
          <a:noFill/>
        </p:spPr>
        <p:txBody>
          <a:bodyPr lIns="0" tIns="0" rIns="0" bIns="0">
            <a:spAutoFit/>
          </a:bodyPr>
          <a:lstStyle/>
          <a:p>
            <a:pPr algn="ctr" eaLnBrk="1" fontAlgn="auto" hangingPunct="1">
              <a:spcBef>
                <a:spcPct val="20000"/>
              </a:spcBef>
              <a:spcAft>
                <a:spcPts val="0"/>
              </a:spcAft>
              <a:defRPr/>
            </a:pPr>
            <a:r>
              <a:rPr lang="en-US" sz="1600" b="1" dirty="0">
                <a:solidFill>
                  <a:schemeClr val="accent2"/>
                </a:solidFill>
                <a:latin typeface="+mn-lt"/>
                <a:ea typeface="+mn-ea"/>
              </a:rPr>
              <a:t>Title Goes Here </a:t>
            </a:r>
            <a:endParaRPr lang="en-US" sz="1600" b="1" dirty="0">
              <a:solidFill>
                <a:schemeClr val="accent2"/>
              </a:solidFill>
              <a:latin typeface="+mn-lt"/>
              <a:ea typeface="+mn-ea"/>
            </a:endParaRPr>
          </a:p>
          <a:p>
            <a:pPr algn="ctr" eaLnBrk="1" fontAlgn="auto" hangingPunct="1">
              <a:spcBef>
                <a:spcPct val="20000"/>
              </a:spcBef>
              <a:spcAft>
                <a:spcPts val="0"/>
              </a:spcAft>
              <a:defRPr/>
            </a:pPr>
            <a:r>
              <a:rPr lang="en-US" sz="1335" dirty="0">
                <a:solidFill>
                  <a:schemeClr val="tx1">
                    <a:lumMod val="50000"/>
                    <a:lumOff val="50000"/>
                  </a:schemeClr>
                </a:solidFill>
                <a:latin typeface="+mn-lt"/>
                <a:ea typeface="+mn-ea"/>
              </a:rPr>
              <a:t>There are many variations</a:t>
            </a:r>
            <a:br>
              <a:rPr lang="en-US" sz="1335" dirty="0">
                <a:solidFill>
                  <a:schemeClr val="tx1">
                    <a:lumMod val="50000"/>
                    <a:lumOff val="50000"/>
                  </a:schemeClr>
                </a:solidFill>
                <a:latin typeface="+mn-lt"/>
                <a:ea typeface="+mn-ea"/>
              </a:rPr>
            </a:br>
            <a:r>
              <a:rPr lang="en-US" sz="1335" dirty="0">
                <a:solidFill>
                  <a:schemeClr val="tx1">
                    <a:lumMod val="50000"/>
                    <a:lumOff val="50000"/>
                  </a:schemeClr>
                </a:solidFill>
                <a:latin typeface="+mn-lt"/>
                <a:ea typeface="+mn-ea"/>
              </a:rPr>
              <a:t>of passages lorem ipsum available, but the majority suffered alteration</a:t>
            </a:r>
            <a:br>
              <a:rPr lang="en-US" sz="1335" dirty="0">
                <a:solidFill>
                  <a:schemeClr val="tx1">
                    <a:lumMod val="50000"/>
                    <a:lumOff val="50000"/>
                  </a:schemeClr>
                </a:solidFill>
                <a:latin typeface="+mn-lt"/>
                <a:ea typeface="+mn-ea"/>
              </a:rPr>
            </a:br>
            <a:r>
              <a:rPr lang="en-US" sz="1335" dirty="0">
                <a:solidFill>
                  <a:schemeClr val="tx1">
                    <a:lumMod val="50000"/>
                    <a:lumOff val="50000"/>
                  </a:schemeClr>
                </a:solidFill>
                <a:latin typeface="+mn-lt"/>
                <a:ea typeface="+mn-ea"/>
              </a:rPr>
              <a:t>some form</a:t>
            </a:r>
            <a:endParaRPr lang="en-US" sz="1335" dirty="0">
              <a:solidFill>
                <a:schemeClr val="tx1">
                  <a:lumMod val="50000"/>
                  <a:lumOff val="50000"/>
                </a:schemeClr>
              </a:solidFill>
              <a:latin typeface="+mn-lt"/>
              <a:ea typeface="+mn-ea"/>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23" presetClass="entr" presetSubtype="16"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p:cTn id="11" dur="500" fill="hold"/>
                                        <p:tgtEl>
                                          <p:spTgt spid="39"/>
                                        </p:tgtEl>
                                        <p:attrNameLst>
                                          <p:attrName>ppt_w</p:attrName>
                                        </p:attrNameLst>
                                      </p:cBhvr>
                                      <p:tavLst>
                                        <p:tav tm="0">
                                          <p:val>
                                            <p:fltVal val="0"/>
                                          </p:val>
                                        </p:tav>
                                        <p:tav tm="100000">
                                          <p:val>
                                            <p:strVal val="#ppt_w"/>
                                          </p:val>
                                        </p:tav>
                                      </p:tavLst>
                                    </p:anim>
                                    <p:anim calcmode="lin" valueType="num">
                                      <p:cBhvr>
                                        <p:cTn id="12" dur="500" fill="hold"/>
                                        <p:tgtEl>
                                          <p:spTgt spid="39"/>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 presetClass="entr" presetSubtype="4" accel="50000" decel="50000" fill="hold" grpId="0" nodeType="afterEffect">
                                  <p:stCondLst>
                                    <p:cond delay="0"/>
                                  </p:stCondLst>
                                  <p:childTnLst>
                                    <p:set>
                                      <p:cBhvr>
                                        <p:cTn id="15" dur="1" fill="hold">
                                          <p:stCondLst>
                                            <p:cond delay="0"/>
                                          </p:stCondLst>
                                        </p:cTn>
                                        <p:tgtEl>
                                          <p:spTgt spid="44"/>
                                        </p:tgtEl>
                                        <p:attrNameLst>
                                          <p:attrName>style.visibility</p:attrName>
                                        </p:attrNameLst>
                                      </p:cBhvr>
                                      <p:to>
                                        <p:strVal val="visible"/>
                                      </p:to>
                                    </p:set>
                                    <p:anim calcmode="lin" valueType="num">
                                      <p:cBhvr additive="base">
                                        <p:cTn id="16" dur="500" fill="hold"/>
                                        <p:tgtEl>
                                          <p:spTgt spid="44"/>
                                        </p:tgtEl>
                                        <p:attrNameLst>
                                          <p:attrName>ppt_x</p:attrName>
                                        </p:attrNameLst>
                                      </p:cBhvr>
                                      <p:tavLst>
                                        <p:tav tm="0">
                                          <p:val>
                                            <p:strVal val="#ppt_x"/>
                                          </p:val>
                                        </p:tav>
                                        <p:tav tm="100000">
                                          <p:val>
                                            <p:strVal val="#ppt_x"/>
                                          </p:val>
                                        </p:tav>
                                      </p:tavLst>
                                    </p:anim>
                                    <p:anim calcmode="lin" valueType="num">
                                      <p:cBhvr additive="base">
                                        <p:cTn id="17" dur="500" fill="hold"/>
                                        <p:tgtEl>
                                          <p:spTgt spid="44"/>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wipe(left)">
                                      <p:cBhvr>
                                        <p:cTn id="21" dur="500"/>
                                        <p:tgtEl>
                                          <p:spTgt spid="15"/>
                                        </p:tgtEl>
                                      </p:cBhvr>
                                    </p:animEffect>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40"/>
                                        </p:tgtEl>
                                        <p:attrNameLst>
                                          <p:attrName>style.visibility</p:attrName>
                                        </p:attrNameLst>
                                      </p:cBhvr>
                                      <p:to>
                                        <p:strVal val="visible"/>
                                      </p:to>
                                    </p:set>
                                    <p:anim calcmode="lin" valueType="num">
                                      <p:cBhvr>
                                        <p:cTn id="25" dur="500" fill="hold"/>
                                        <p:tgtEl>
                                          <p:spTgt spid="40"/>
                                        </p:tgtEl>
                                        <p:attrNameLst>
                                          <p:attrName>ppt_w</p:attrName>
                                        </p:attrNameLst>
                                      </p:cBhvr>
                                      <p:tavLst>
                                        <p:tav tm="0">
                                          <p:val>
                                            <p:fltVal val="0"/>
                                          </p:val>
                                        </p:tav>
                                        <p:tav tm="100000">
                                          <p:val>
                                            <p:strVal val="#ppt_w"/>
                                          </p:val>
                                        </p:tav>
                                      </p:tavLst>
                                    </p:anim>
                                    <p:anim calcmode="lin" valueType="num">
                                      <p:cBhvr>
                                        <p:cTn id="26" dur="500" fill="hold"/>
                                        <p:tgtEl>
                                          <p:spTgt spid="40"/>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 presetClass="entr" presetSubtype="4" accel="50000" decel="50000" fill="hold" grpId="0" nodeType="afterEffect">
                                  <p:stCondLst>
                                    <p:cond delay="0"/>
                                  </p:stCondLst>
                                  <p:childTnLst>
                                    <p:set>
                                      <p:cBhvr>
                                        <p:cTn id="29" dur="1" fill="hold">
                                          <p:stCondLst>
                                            <p:cond delay="0"/>
                                          </p:stCondLst>
                                        </p:cTn>
                                        <p:tgtEl>
                                          <p:spTgt spid="48"/>
                                        </p:tgtEl>
                                        <p:attrNameLst>
                                          <p:attrName>style.visibility</p:attrName>
                                        </p:attrNameLst>
                                      </p:cBhvr>
                                      <p:to>
                                        <p:strVal val="visible"/>
                                      </p:to>
                                    </p:set>
                                    <p:anim calcmode="lin" valueType="num">
                                      <p:cBhvr additive="base">
                                        <p:cTn id="30" dur="500" fill="hold"/>
                                        <p:tgtEl>
                                          <p:spTgt spid="48"/>
                                        </p:tgtEl>
                                        <p:attrNameLst>
                                          <p:attrName>ppt_x</p:attrName>
                                        </p:attrNameLst>
                                      </p:cBhvr>
                                      <p:tavLst>
                                        <p:tav tm="0">
                                          <p:val>
                                            <p:strVal val="#ppt_x"/>
                                          </p:val>
                                        </p:tav>
                                        <p:tav tm="100000">
                                          <p:val>
                                            <p:strVal val="#ppt_x"/>
                                          </p:val>
                                        </p:tav>
                                      </p:tavLst>
                                    </p:anim>
                                    <p:anim calcmode="lin" valueType="num">
                                      <p:cBhvr additive="base">
                                        <p:cTn id="31" dur="500" fill="hold"/>
                                        <p:tgtEl>
                                          <p:spTgt spid="48"/>
                                        </p:tgtEl>
                                        <p:attrNameLst>
                                          <p:attrName>ppt_y</p:attrName>
                                        </p:attrNameLst>
                                      </p:cBhvr>
                                      <p:tavLst>
                                        <p:tav tm="0">
                                          <p:val>
                                            <p:strVal val="1+#ppt_h/2"/>
                                          </p:val>
                                        </p:tav>
                                        <p:tav tm="100000">
                                          <p:val>
                                            <p:strVal val="#ppt_y"/>
                                          </p:val>
                                        </p:tav>
                                      </p:tavLst>
                                    </p:anim>
                                  </p:childTnLst>
                                </p:cTn>
                              </p:par>
                            </p:childTnLst>
                          </p:cTn>
                        </p:par>
                        <p:par>
                          <p:cTn id="32" fill="hold">
                            <p:stCondLst>
                              <p:cond delay="3000"/>
                            </p:stCondLst>
                            <p:childTnLst>
                              <p:par>
                                <p:cTn id="33" presetID="22" presetClass="entr" presetSubtype="8" fill="hold"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wipe(left)">
                                      <p:cBhvr>
                                        <p:cTn id="35" dur="500"/>
                                        <p:tgtEl>
                                          <p:spTgt spid="21"/>
                                        </p:tgtEl>
                                      </p:cBhvr>
                                    </p:animEffect>
                                  </p:childTnLst>
                                </p:cTn>
                              </p:par>
                            </p:childTnLst>
                          </p:cTn>
                        </p:par>
                        <p:par>
                          <p:cTn id="36" fill="hold">
                            <p:stCondLst>
                              <p:cond delay="3500"/>
                            </p:stCondLst>
                            <p:childTnLst>
                              <p:par>
                                <p:cTn id="37" presetID="23" presetClass="entr" presetSubtype="16"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 calcmode="lin" valueType="num">
                                      <p:cBhvr>
                                        <p:cTn id="39" dur="500" fill="hold"/>
                                        <p:tgtEl>
                                          <p:spTgt spid="43"/>
                                        </p:tgtEl>
                                        <p:attrNameLst>
                                          <p:attrName>ppt_w</p:attrName>
                                        </p:attrNameLst>
                                      </p:cBhvr>
                                      <p:tavLst>
                                        <p:tav tm="0">
                                          <p:val>
                                            <p:fltVal val="0"/>
                                          </p:val>
                                        </p:tav>
                                        <p:tav tm="100000">
                                          <p:val>
                                            <p:strVal val="#ppt_w"/>
                                          </p:val>
                                        </p:tav>
                                      </p:tavLst>
                                    </p:anim>
                                    <p:anim calcmode="lin" valueType="num">
                                      <p:cBhvr>
                                        <p:cTn id="40" dur="500" fill="hold"/>
                                        <p:tgtEl>
                                          <p:spTgt spid="43"/>
                                        </p:tgtEl>
                                        <p:attrNameLst>
                                          <p:attrName>ppt_h</p:attrName>
                                        </p:attrNameLst>
                                      </p:cBhvr>
                                      <p:tavLst>
                                        <p:tav tm="0">
                                          <p:val>
                                            <p:fltVal val="0"/>
                                          </p:val>
                                        </p:tav>
                                        <p:tav tm="100000">
                                          <p:val>
                                            <p:strVal val="#ppt_h"/>
                                          </p:val>
                                        </p:tav>
                                      </p:tavLst>
                                    </p:anim>
                                  </p:childTnLst>
                                </p:cTn>
                              </p:par>
                            </p:childTnLst>
                          </p:cTn>
                        </p:par>
                        <p:par>
                          <p:cTn id="41" fill="hold">
                            <p:stCondLst>
                              <p:cond delay="4000"/>
                            </p:stCondLst>
                            <p:childTnLst>
                              <p:par>
                                <p:cTn id="42" presetID="2" presetClass="entr" presetSubtype="4" accel="50000" decel="50000" fill="hold" grpId="0" nodeType="afterEffect">
                                  <p:stCondLst>
                                    <p:cond delay="0"/>
                                  </p:stCondLst>
                                  <p:childTnLst>
                                    <p:set>
                                      <p:cBhvr>
                                        <p:cTn id="43" dur="1" fill="hold">
                                          <p:stCondLst>
                                            <p:cond delay="0"/>
                                          </p:stCondLst>
                                        </p:cTn>
                                        <p:tgtEl>
                                          <p:spTgt spid="47"/>
                                        </p:tgtEl>
                                        <p:attrNameLst>
                                          <p:attrName>style.visibility</p:attrName>
                                        </p:attrNameLst>
                                      </p:cBhvr>
                                      <p:to>
                                        <p:strVal val="visible"/>
                                      </p:to>
                                    </p:set>
                                    <p:anim calcmode="lin" valueType="num">
                                      <p:cBhvr additive="base">
                                        <p:cTn id="44" dur="500" fill="hold"/>
                                        <p:tgtEl>
                                          <p:spTgt spid="47"/>
                                        </p:tgtEl>
                                        <p:attrNameLst>
                                          <p:attrName>ppt_x</p:attrName>
                                        </p:attrNameLst>
                                      </p:cBhvr>
                                      <p:tavLst>
                                        <p:tav tm="0">
                                          <p:val>
                                            <p:strVal val="#ppt_x"/>
                                          </p:val>
                                        </p:tav>
                                        <p:tav tm="100000">
                                          <p:val>
                                            <p:strVal val="#ppt_x"/>
                                          </p:val>
                                        </p:tav>
                                      </p:tavLst>
                                    </p:anim>
                                    <p:anim calcmode="lin" valueType="num">
                                      <p:cBhvr additive="base">
                                        <p:cTn id="45" dur="500" fill="hold"/>
                                        <p:tgtEl>
                                          <p:spTgt spid="47"/>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22" presetClass="entr" presetSubtype="8" fill="hold"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wipe(left)">
                                      <p:cBhvr>
                                        <p:cTn id="49" dur="500"/>
                                        <p:tgtEl>
                                          <p:spTgt spid="27"/>
                                        </p:tgtEl>
                                      </p:cBhvr>
                                    </p:animEffect>
                                  </p:childTnLst>
                                </p:cTn>
                              </p:par>
                            </p:childTnLst>
                          </p:cTn>
                        </p:par>
                        <p:par>
                          <p:cTn id="50" fill="hold">
                            <p:stCondLst>
                              <p:cond delay="5000"/>
                            </p:stCondLst>
                            <p:childTnLst>
                              <p:par>
                                <p:cTn id="51" presetID="23" presetClass="entr" presetSubtype="16" fill="hold" grpId="0" nodeType="afterEffect">
                                  <p:stCondLst>
                                    <p:cond delay="0"/>
                                  </p:stCondLst>
                                  <p:childTnLst>
                                    <p:set>
                                      <p:cBhvr>
                                        <p:cTn id="52" dur="1" fill="hold">
                                          <p:stCondLst>
                                            <p:cond delay="0"/>
                                          </p:stCondLst>
                                        </p:cTn>
                                        <p:tgtEl>
                                          <p:spTgt spid="41"/>
                                        </p:tgtEl>
                                        <p:attrNameLst>
                                          <p:attrName>style.visibility</p:attrName>
                                        </p:attrNameLst>
                                      </p:cBhvr>
                                      <p:to>
                                        <p:strVal val="visible"/>
                                      </p:to>
                                    </p:set>
                                    <p:anim calcmode="lin" valueType="num">
                                      <p:cBhvr>
                                        <p:cTn id="53" dur="500" fill="hold"/>
                                        <p:tgtEl>
                                          <p:spTgt spid="41"/>
                                        </p:tgtEl>
                                        <p:attrNameLst>
                                          <p:attrName>ppt_w</p:attrName>
                                        </p:attrNameLst>
                                      </p:cBhvr>
                                      <p:tavLst>
                                        <p:tav tm="0">
                                          <p:val>
                                            <p:fltVal val="0"/>
                                          </p:val>
                                        </p:tav>
                                        <p:tav tm="100000">
                                          <p:val>
                                            <p:strVal val="#ppt_w"/>
                                          </p:val>
                                        </p:tav>
                                      </p:tavLst>
                                    </p:anim>
                                    <p:anim calcmode="lin" valueType="num">
                                      <p:cBhvr>
                                        <p:cTn id="54" dur="500" fill="hold"/>
                                        <p:tgtEl>
                                          <p:spTgt spid="41"/>
                                        </p:tgtEl>
                                        <p:attrNameLst>
                                          <p:attrName>ppt_h</p:attrName>
                                        </p:attrNameLst>
                                      </p:cBhvr>
                                      <p:tavLst>
                                        <p:tav tm="0">
                                          <p:val>
                                            <p:fltVal val="0"/>
                                          </p:val>
                                        </p:tav>
                                        <p:tav tm="100000">
                                          <p:val>
                                            <p:strVal val="#ppt_h"/>
                                          </p:val>
                                        </p:tav>
                                      </p:tavLst>
                                    </p:anim>
                                  </p:childTnLst>
                                </p:cTn>
                              </p:par>
                            </p:childTnLst>
                          </p:cTn>
                        </p:par>
                        <p:par>
                          <p:cTn id="55" fill="hold">
                            <p:stCondLst>
                              <p:cond delay="5500"/>
                            </p:stCondLst>
                            <p:childTnLst>
                              <p:par>
                                <p:cTn id="56" presetID="2" presetClass="entr" presetSubtype="4" accel="50000" decel="50000"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additive="base">
                                        <p:cTn id="58" dur="500" fill="hold"/>
                                        <p:tgtEl>
                                          <p:spTgt spid="46"/>
                                        </p:tgtEl>
                                        <p:attrNameLst>
                                          <p:attrName>ppt_x</p:attrName>
                                        </p:attrNameLst>
                                      </p:cBhvr>
                                      <p:tavLst>
                                        <p:tav tm="0">
                                          <p:val>
                                            <p:strVal val="#ppt_x"/>
                                          </p:val>
                                        </p:tav>
                                        <p:tav tm="100000">
                                          <p:val>
                                            <p:strVal val="#ppt_x"/>
                                          </p:val>
                                        </p:tav>
                                      </p:tavLst>
                                    </p:anim>
                                    <p:anim calcmode="lin" valueType="num">
                                      <p:cBhvr additive="base">
                                        <p:cTn id="59" dur="500" fill="hold"/>
                                        <p:tgtEl>
                                          <p:spTgt spid="46"/>
                                        </p:tgtEl>
                                        <p:attrNameLst>
                                          <p:attrName>ppt_y</p:attrName>
                                        </p:attrNameLst>
                                      </p:cBhvr>
                                      <p:tavLst>
                                        <p:tav tm="0">
                                          <p:val>
                                            <p:strVal val="1+#ppt_h/2"/>
                                          </p:val>
                                        </p:tav>
                                        <p:tav tm="100000">
                                          <p:val>
                                            <p:strVal val="#ppt_y"/>
                                          </p:val>
                                        </p:tav>
                                      </p:tavLst>
                                    </p:anim>
                                  </p:childTnLst>
                                </p:cTn>
                              </p:par>
                            </p:childTnLst>
                          </p:cTn>
                        </p:par>
                        <p:par>
                          <p:cTn id="60" fill="hold">
                            <p:stCondLst>
                              <p:cond delay="6000"/>
                            </p:stCondLst>
                            <p:childTnLst>
                              <p:par>
                                <p:cTn id="61" presetID="22" presetClass="entr" presetSubtype="8" fill="hold" nodeType="afterEffect">
                                  <p:stCondLst>
                                    <p:cond delay="0"/>
                                  </p:stCondLst>
                                  <p:childTnLst>
                                    <p:set>
                                      <p:cBhvr>
                                        <p:cTn id="62" dur="1" fill="hold">
                                          <p:stCondLst>
                                            <p:cond delay="0"/>
                                          </p:stCondLst>
                                        </p:cTn>
                                        <p:tgtEl>
                                          <p:spTgt spid="33"/>
                                        </p:tgtEl>
                                        <p:attrNameLst>
                                          <p:attrName>style.visibility</p:attrName>
                                        </p:attrNameLst>
                                      </p:cBhvr>
                                      <p:to>
                                        <p:strVal val="visible"/>
                                      </p:to>
                                    </p:set>
                                    <p:animEffect transition="in" filter="wipe(left)">
                                      <p:cBhvr>
                                        <p:cTn id="63" dur="500"/>
                                        <p:tgtEl>
                                          <p:spTgt spid="33"/>
                                        </p:tgtEl>
                                      </p:cBhvr>
                                    </p:animEffect>
                                  </p:childTnLst>
                                </p:cTn>
                              </p:par>
                            </p:childTnLst>
                          </p:cTn>
                        </p:par>
                        <p:par>
                          <p:cTn id="64" fill="hold">
                            <p:stCondLst>
                              <p:cond delay="6500"/>
                            </p:stCondLst>
                            <p:childTnLst>
                              <p:par>
                                <p:cTn id="65" presetID="23" presetClass="entr" presetSubtype="16" fill="hold" grpId="0" nodeType="afterEffect">
                                  <p:stCondLst>
                                    <p:cond delay="0"/>
                                  </p:stCondLst>
                                  <p:childTnLst>
                                    <p:set>
                                      <p:cBhvr>
                                        <p:cTn id="66" dur="1" fill="hold">
                                          <p:stCondLst>
                                            <p:cond delay="0"/>
                                          </p:stCondLst>
                                        </p:cTn>
                                        <p:tgtEl>
                                          <p:spTgt spid="42"/>
                                        </p:tgtEl>
                                        <p:attrNameLst>
                                          <p:attrName>style.visibility</p:attrName>
                                        </p:attrNameLst>
                                      </p:cBhvr>
                                      <p:to>
                                        <p:strVal val="visible"/>
                                      </p:to>
                                    </p:set>
                                    <p:anim calcmode="lin" valueType="num">
                                      <p:cBhvr>
                                        <p:cTn id="67" dur="500" fill="hold"/>
                                        <p:tgtEl>
                                          <p:spTgt spid="42"/>
                                        </p:tgtEl>
                                        <p:attrNameLst>
                                          <p:attrName>ppt_w</p:attrName>
                                        </p:attrNameLst>
                                      </p:cBhvr>
                                      <p:tavLst>
                                        <p:tav tm="0">
                                          <p:val>
                                            <p:fltVal val="0"/>
                                          </p:val>
                                        </p:tav>
                                        <p:tav tm="100000">
                                          <p:val>
                                            <p:strVal val="#ppt_w"/>
                                          </p:val>
                                        </p:tav>
                                      </p:tavLst>
                                    </p:anim>
                                    <p:anim calcmode="lin" valueType="num">
                                      <p:cBhvr>
                                        <p:cTn id="68" dur="500" fill="hold"/>
                                        <p:tgtEl>
                                          <p:spTgt spid="42"/>
                                        </p:tgtEl>
                                        <p:attrNameLst>
                                          <p:attrName>ppt_h</p:attrName>
                                        </p:attrNameLst>
                                      </p:cBhvr>
                                      <p:tavLst>
                                        <p:tav tm="0">
                                          <p:val>
                                            <p:fltVal val="0"/>
                                          </p:val>
                                        </p:tav>
                                        <p:tav tm="100000">
                                          <p:val>
                                            <p:strVal val="#ppt_h"/>
                                          </p:val>
                                        </p:tav>
                                      </p:tavLst>
                                    </p:anim>
                                  </p:childTnLst>
                                </p:cTn>
                              </p:par>
                            </p:childTnLst>
                          </p:cTn>
                        </p:par>
                        <p:par>
                          <p:cTn id="69" fill="hold">
                            <p:stCondLst>
                              <p:cond delay="7000"/>
                            </p:stCondLst>
                            <p:childTnLst>
                              <p:par>
                                <p:cTn id="70" presetID="2" presetClass="entr" presetSubtype="4" accel="50000" decel="50000" fill="hold" grpId="0" nodeType="afterEffect">
                                  <p:stCondLst>
                                    <p:cond delay="0"/>
                                  </p:stCondLst>
                                  <p:childTnLst>
                                    <p:set>
                                      <p:cBhvr>
                                        <p:cTn id="71" dur="1" fill="hold">
                                          <p:stCondLst>
                                            <p:cond delay="0"/>
                                          </p:stCondLst>
                                        </p:cTn>
                                        <p:tgtEl>
                                          <p:spTgt spid="45"/>
                                        </p:tgtEl>
                                        <p:attrNameLst>
                                          <p:attrName>style.visibility</p:attrName>
                                        </p:attrNameLst>
                                      </p:cBhvr>
                                      <p:to>
                                        <p:strVal val="visible"/>
                                      </p:to>
                                    </p:set>
                                    <p:anim calcmode="lin" valueType="num">
                                      <p:cBhvr additive="base">
                                        <p:cTn id="72" dur="500" fill="hold"/>
                                        <p:tgtEl>
                                          <p:spTgt spid="45"/>
                                        </p:tgtEl>
                                        <p:attrNameLst>
                                          <p:attrName>ppt_x</p:attrName>
                                        </p:attrNameLst>
                                      </p:cBhvr>
                                      <p:tavLst>
                                        <p:tav tm="0">
                                          <p:val>
                                            <p:strVal val="#ppt_x"/>
                                          </p:val>
                                        </p:tav>
                                        <p:tav tm="100000">
                                          <p:val>
                                            <p:strVal val="#ppt_x"/>
                                          </p:val>
                                        </p:tav>
                                      </p:tavLst>
                                    </p:anim>
                                    <p:anim calcmode="lin" valueType="num">
                                      <p:cBhvr additive="base">
                                        <p:cTn id="73"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P spid="42" grpId="0" animBg="1"/>
      <p:bldP spid="44" grpId="0"/>
      <p:bldP spid="45" grpId="0"/>
      <p:bldP spid="46" grpId="0"/>
      <p:bldP spid="47" grpId="0"/>
      <p:bldP spid="4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70" name="组合 79"/>
          <p:cNvGrpSpPr/>
          <p:nvPr/>
        </p:nvGrpSpPr>
        <p:grpSpPr bwMode="auto">
          <a:xfrm>
            <a:off x="692150" y="333375"/>
            <a:ext cx="1163638" cy="1165225"/>
            <a:chOff x="6379729" y="2488774"/>
            <a:chExt cx="2513016" cy="2513016"/>
          </a:xfrm>
        </p:grpSpPr>
        <p:sp>
          <p:nvSpPr>
            <p:cNvPr id="3" name="任意多边形 82"/>
            <p:cNvSpPr/>
            <p:nvPr/>
          </p:nvSpPr>
          <p:spPr>
            <a:xfrm rot="3738964">
              <a:off x="6379728" y="2488775"/>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eaLnBrk="1" hangingPunct="1">
                <a:defRPr/>
              </a:pPr>
              <a:endParaRPr lang="zh-CN" altLang="en-US" kern="0">
                <a:solidFill>
                  <a:srgbClr val="FFFFFF"/>
                </a:solidFill>
                <a:latin typeface="Arial" panose="020B0604020202020204"/>
                <a:ea typeface="宋体" panose="02010600030101010101" pitchFamily="2" charset="-122"/>
              </a:endParaRPr>
            </a:p>
          </p:txBody>
        </p:sp>
        <p:sp>
          <p:nvSpPr>
            <p:cNvPr id="4" name="任意多边形 83"/>
            <p:cNvSpPr/>
            <p:nvPr/>
          </p:nvSpPr>
          <p:spPr>
            <a:xfrm rot="16377237">
              <a:off x="6409518" y="2506880"/>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endParaRPr lang="zh-CN" altLang="en-US" kern="0" dirty="0" smtClean="0">
                <a:solidFill>
                  <a:srgbClr val="FFFFFF"/>
                </a:solidFill>
              </a:endParaRPr>
            </a:p>
          </p:txBody>
        </p:sp>
      </p:grpSp>
      <p:sp>
        <p:nvSpPr>
          <p:cNvPr id="7171" name="文本框 4"/>
          <p:cNvSpPr txBox="1">
            <a:spLocks noChangeArrowheads="1"/>
          </p:cNvSpPr>
          <p:nvPr/>
        </p:nvSpPr>
        <p:spPr bwMode="auto">
          <a:xfrm>
            <a:off x="677863" y="611188"/>
            <a:ext cx="1208087"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微软雅黑" panose="020B0503020204020204" pitchFamily="34" charset="-122"/>
                <a:ea typeface="微软雅黑" panose="020B0503020204020204" pitchFamily="34" charset="-122"/>
              </a:defRPr>
            </a:lvl1pPr>
            <a:lvl2pPr marL="742950" indent="-285750">
              <a:defRPr>
                <a:solidFill>
                  <a:schemeClr val="tx1"/>
                </a:solidFill>
                <a:latin typeface="微软雅黑" panose="020B0503020204020204" pitchFamily="34" charset="-122"/>
                <a:ea typeface="微软雅黑" panose="020B0503020204020204" pitchFamily="34" charset="-122"/>
              </a:defRPr>
            </a:lvl2pPr>
            <a:lvl3pPr marL="1143000" indent="-228600">
              <a:defRPr>
                <a:solidFill>
                  <a:schemeClr val="tx1"/>
                </a:solidFill>
                <a:latin typeface="微软雅黑" panose="020B0503020204020204" pitchFamily="34" charset="-122"/>
                <a:ea typeface="微软雅黑" panose="020B0503020204020204" pitchFamily="34" charset="-122"/>
              </a:defRPr>
            </a:lvl3pPr>
            <a:lvl4pPr marL="1600200" indent="-228600">
              <a:defRPr>
                <a:solidFill>
                  <a:schemeClr val="tx1"/>
                </a:solidFill>
                <a:latin typeface="微软雅黑" panose="020B0503020204020204" pitchFamily="34" charset="-122"/>
                <a:ea typeface="微软雅黑" panose="020B0503020204020204" pitchFamily="34" charset="-122"/>
              </a:defRPr>
            </a:lvl4pPr>
            <a:lvl5pPr marL="2057400" indent="-228600">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9pPr>
          </a:lstStyle>
          <a:p>
            <a:pPr algn="ctr" eaLnBrk="1" hangingPunct="1"/>
            <a:r>
              <a:rPr lang="en-US" altLang="zh-CN" sz="3600" b="1">
                <a:solidFill>
                  <a:schemeClr val="accent1"/>
                </a:solidFill>
              </a:rPr>
              <a:t>2</a:t>
            </a:r>
            <a:endParaRPr lang="zh-CN" altLang="en-US" sz="3600" b="1">
              <a:solidFill>
                <a:schemeClr val="accent1"/>
              </a:solidFill>
            </a:endParaRPr>
          </a:p>
        </p:txBody>
      </p:sp>
      <p:cxnSp>
        <p:nvCxnSpPr>
          <p:cNvPr id="7" name="直接连接符 6"/>
          <p:cNvCxnSpPr/>
          <p:nvPr/>
        </p:nvCxnSpPr>
        <p:spPr>
          <a:xfrm flipV="1">
            <a:off x="2249488" y="892175"/>
            <a:ext cx="2938462" cy="42863"/>
          </a:xfrm>
          <a:prstGeom prst="line">
            <a:avLst/>
          </a:prstGeom>
          <a:ln>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8" name="TextBox 12"/>
          <p:cNvSpPr txBox="1"/>
          <p:nvPr/>
        </p:nvSpPr>
        <p:spPr>
          <a:xfrm>
            <a:off x="5376863" y="550863"/>
            <a:ext cx="4979987" cy="708025"/>
          </a:xfrm>
          <a:prstGeom prst="rect">
            <a:avLst/>
          </a:prstGeom>
          <a:noFill/>
        </p:spPr>
        <p:txBody>
          <a:bodyPr wrap="none">
            <a:spAutoFit/>
          </a:bodyPr>
          <a:lstStyle/>
          <a:p>
            <a:pPr eaLnBrk="1" fontAlgn="auto" hangingPunct="1">
              <a:spcBef>
                <a:spcPts val="0"/>
              </a:spcBef>
              <a:spcAft>
                <a:spcPts val="0"/>
              </a:spcAft>
              <a:defRPr/>
            </a:pPr>
            <a:r>
              <a:rPr lang="en-US" sz="4000" b="1" dirty="0">
                <a:solidFill>
                  <a:schemeClr val="accent1"/>
                </a:solidFill>
                <a:latin typeface="+mj-lt"/>
                <a:ea typeface="+mn-ea"/>
              </a:rPr>
              <a:t>UES POWERPOINT</a:t>
            </a:r>
            <a:endParaRPr lang="en-US" sz="4000" b="1" dirty="0">
              <a:solidFill>
                <a:schemeClr val="accent1"/>
              </a:solidFill>
              <a:latin typeface="+mj-lt"/>
              <a:ea typeface="+mn-ea"/>
            </a:endParaRPr>
          </a:p>
        </p:txBody>
      </p:sp>
      <p:cxnSp>
        <p:nvCxnSpPr>
          <p:cNvPr id="9" name="Straight Connector 31"/>
          <p:cNvCxnSpPr/>
          <p:nvPr/>
        </p:nvCxnSpPr>
        <p:spPr>
          <a:xfrm>
            <a:off x="1338263" y="3155950"/>
            <a:ext cx="9515475" cy="0"/>
          </a:xfrm>
          <a:prstGeom prst="line">
            <a:avLst/>
          </a:prstGeom>
          <a:ln>
            <a:solidFill>
              <a:schemeClr val="tx1">
                <a:lumMod val="50000"/>
                <a:lumOff val="50000"/>
              </a:schemeClr>
            </a:solidFill>
            <a:prstDash val="sysDot"/>
            <a:headEnd type="diamond" w="med" len="med"/>
            <a:tailEnd type="diamond" w="med" len="med"/>
          </a:ln>
        </p:spPr>
        <p:style>
          <a:lnRef idx="1">
            <a:schemeClr val="accent1"/>
          </a:lnRef>
          <a:fillRef idx="0">
            <a:schemeClr val="accent1"/>
          </a:fillRef>
          <a:effectRef idx="0">
            <a:schemeClr val="accent1"/>
          </a:effectRef>
          <a:fontRef idx="minor">
            <a:schemeClr val="tx1"/>
          </a:fontRef>
        </p:style>
      </p:cxnSp>
      <p:sp>
        <p:nvSpPr>
          <p:cNvPr id="10" name="Content Placeholder 2"/>
          <p:cNvSpPr txBox="1"/>
          <p:nvPr/>
        </p:nvSpPr>
        <p:spPr>
          <a:xfrm>
            <a:off x="1714500" y="5121275"/>
            <a:ext cx="2617788" cy="9731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fontAlgn="auto">
              <a:spcAft>
                <a:spcPts val="0"/>
              </a:spcAft>
              <a:buFont typeface="Arial" panose="020B0604020202020204" pitchFamily="34" charset="0"/>
              <a:buNone/>
              <a:defRPr/>
            </a:pPr>
            <a:r>
              <a:rPr lang="en-US" sz="1200" smtClean="0">
                <a:solidFill>
                  <a:schemeClr val="tx1">
                    <a:lumMod val="50000"/>
                    <a:lumOff val="50000"/>
                  </a:schemeClr>
                </a:solidFill>
              </a:rPr>
              <a:t>Lorem ipsum dolor sit amet, </a:t>
            </a:r>
            <a:r>
              <a:rPr lang="en-US" sz="1200" b="1" smtClean="0">
                <a:solidFill>
                  <a:schemeClr val="tx1">
                    <a:lumMod val="50000"/>
                    <a:lumOff val="50000"/>
                  </a:schemeClr>
                </a:solidFill>
              </a:rPr>
              <a:t>consectetur adipiscing elit. </a:t>
            </a:r>
            <a:r>
              <a:rPr lang="en-US" sz="1200" smtClean="0">
                <a:solidFill>
                  <a:schemeClr val="tx1">
                    <a:lumMod val="50000"/>
                    <a:lumOff val="50000"/>
                  </a:schemeClr>
                </a:solidFill>
              </a:rPr>
              <a:t>Lorem Ipsum has been the industry's standard dummy text ever since the 1500s.</a:t>
            </a:r>
            <a:endParaRPr lang="en-US" sz="1200" dirty="0">
              <a:solidFill>
                <a:schemeClr val="tx1">
                  <a:lumMod val="50000"/>
                  <a:lumOff val="50000"/>
                </a:schemeClr>
              </a:solidFill>
            </a:endParaRPr>
          </a:p>
        </p:txBody>
      </p:sp>
      <p:sp>
        <p:nvSpPr>
          <p:cNvPr id="11" name="Title 13"/>
          <p:cNvSpPr txBox="1"/>
          <p:nvPr/>
        </p:nvSpPr>
        <p:spPr>
          <a:xfrm>
            <a:off x="1627188" y="4527550"/>
            <a:ext cx="2792412" cy="554038"/>
          </a:xfrm>
          <a:prstGeom prst="rect">
            <a:avLst/>
          </a:prstGeom>
        </p:spPr>
        <p:txBody>
          <a:bodyPr lIns="121920" tIns="60960" rIns="121920" bIns="60960" anchor="ctr">
            <a:sp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ctr" fontAlgn="auto">
              <a:spcAft>
                <a:spcPts val="0"/>
              </a:spcAft>
              <a:defRPr/>
            </a:pPr>
            <a:r>
              <a:rPr lang="en-US" sz="2800" dirty="0">
                <a:latin typeface="+mj-lt"/>
              </a:rPr>
              <a:t>Step 1</a:t>
            </a:r>
            <a:endParaRPr lang="en-US" sz="2800" dirty="0">
              <a:latin typeface="+mj-lt"/>
            </a:endParaRPr>
          </a:p>
        </p:txBody>
      </p:sp>
      <p:sp>
        <p:nvSpPr>
          <p:cNvPr id="12" name="Content Placeholder 2"/>
          <p:cNvSpPr txBox="1"/>
          <p:nvPr/>
        </p:nvSpPr>
        <p:spPr>
          <a:xfrm>
            <a:off x="4775200" y="5121275"/>
            <a:ext cx="2617788" cy="973138"/>
          </a:xfrm>
          <a:prstGeom prst="rect">
            <a:avLst/>
          </a:prstGeom>
        </p:spPr>
        <p:txBody>
          <a:bodyPr lIns="121920" tIns="60960" rIns="121920" bIns="60960"/>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fontAlgn="auto">
              <a:spcAft>
                <a:spcPts val="0"/>
              </a:spcAft>
              <a:buFont typeface="Arial" panose="020B0604020202020204" pitchFamily="34" charset="0"/>
              <a:buNone/>
              <a:defRPr/>
            </a:pPr>
            <a:r>
              <a:rPr lang="en-US" sz="1200" dirty="0">
                <a:solidFill>
                  <a:schemeClr val="tx1">
                    <a:lumMod val="50000"/>
                    <a:lumOff val="50000"/>
                  </a:schemeClr>
                </a:solidFill>
              </a:rPr>
              <a:t>Lorem ipsum dolor sit amet, </a:t>
            </a:r>
            <a:r>
              <a:rPr lang="en-US" sz="1200" b="1" dirty="0">
                <a:solidFill>
                  <a:schemeClr val="tx1">
                    <a:lumMod val="50000"/>
                    <a:lumOff val="50000"/>
                  </a:schemeClr>
                </a:solidFill>
              </a:rPr>
              <a:t>consectetur adipiscing elit. </a:t>
            </a:r>
            <a:r>
              <a:rPr lang="en-US" sz="1200" dirty="0">
                <a:solidFill>
                  <a:schemeClr val="tx1">
                    <a:lumMod val="50000"/>
                    <a:lumOff val="50000"/>
                  </a:schemeClr>
                </a:solidFill>
              </a:rPr>
              <a:t>Lorem Ipsum has been the industry's standard dummy text ever since the 1500s.</a:t>
            </a:r>
            <a:endParaRPr lang="en-US" sz="1200" dirty="0">
              <a:solidFill>
                <a:schemeClr val="tx1">
                  <a:lumMod val="50000"/>
                  <a:lumOff val="50000"/>
                </a:schemeClr>
              </a:solidFill>
            </a:endParaRPr>
          </a:p>
        </p:txBody>
      </p:sp>
      <p:sp>
        <p:nvSpPr>
          <p:cNvPr id="13" name="Title 13"/>
          <p:cNvSpPr txBox="1"/>
          <p:nvPr/>
        </p:nvSpPr>
        <p:spPr>
          <a:xfrm>
            <a:off x="4687888" y="4527550"/>
            <a:ext cx="2792412" cy="554038"/>
          </a:xfrm>
          <a:prstGeom prst="rect">
            <a:avLst/>
          </a:prstGeom>
        </p:spPr>
        <p:txBody>
          <a:bodyPr lIns="121920" tIns="60960" rIns="121920" bIns="60960" anchor="ctr">
            <a:sp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ctr" fontAlgn="auto">
              <a:spcAft>
                <a:spcPts val="0"/>
              </a:spcAft>
              <a:defRPr/>
            </a:pPr>
            <a:r>
              <a:rPr lang="en-US" sz="2800" dirty="0">
                <a:latin typeface="+mj-lt"/>
              </a:rPr>
              <a:t>Step 2</a:t>
            </a:r>
            <a:endParaRPr lang="en-US" sz="2800" dirty="0">
              <a:latin typeface="+mj-lt"/>
            </a:endParaRPr>
          </a:p>
        </p:txBody>
      </p:sp>
      <p:sp>
        <p:nvSpPr>
          <p:cNvPr id="14" name="Title 13"/>
          <p:cNvSpPr txBox="1"/>
          <p:nvPr/>
        </p:nvSpPr>
        <p:spPr>
          <a:xfrm>
            <a:off x="7743825" y="4527550"/>
            <a:ext cx="2794000" cy="554038"/>
          </a:xfrm>
          <a:prstGeom prst="rect">
            <a:avLst/>
          </a:prstGeom>
        </p:spPr>
        <p:txBody>
          <a:bodyPr lIns="121920" tIns="60960" rIns="121920" bIns="60960" anchor="ctr">
            <a:sp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ctr" fontAlgn="auto">
              <a:spcAft>
                <a:spcPts val="0"/>
              </a:spcAft>
              <a:defRPr/>
            </a:pPr>
            <a:r>
              <a:rPr lang="en-US" sz="2800" dirty="0">
                <a:latin typeface="+mj-lt"/>
              </a:rPr>
              <a:t>Step 3</a:t>
            </a:r>
            <a:endParaRPr lang="en-US" sz="2800" dirty="0">
              <a:latin typeface="+mj-lt"/>
            </a:endParaRPr>
          </a:p>
        </p:txBody>
      </p:sp>
      <p:sp>
        <p:nvSpPr>
          <p:cNvPr id="15" name="Content Placeholder 2"/>
          <p:cNvSpPr txBox="1"/>
          <p:nvPr/>
        </p:nvSpPr>
        <p:spPr>
          <a:xfrm>
            <a:off x="7918450" y="5070475"/>
            <a:ext cx="2619375" cy="9731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fontAlgn="auto">
              <a:spcAft>
                <a:spcPts val="0"/>
              </a:spcAft>
              <a:buFont typeface="Arial" panose="020B0604020202020204" pitchFamily="34" charset="0"/>
              <a:buNone/>
              <a:defRPr/>
            </a:pPr>
            <a:r>
              <a:rPr lang="en-US" sz="1200" smtClean="0">
                <a:solidFill>
                  <a:schemeClr val="tx1">
                    <a:lumMod val="50000"/>
                    <a:lumOff val="50000"/>
                  </a:schemeClr>
                </a:solidFill>
              </a:rPr>
              <a:t>Lorem ipsum dolor sit amet, </a:t>
            </a:r>
            <a:r>
              <a:rPr lang="en-US" sz="1200" b="1" smtClean="0">
                <a:solidFill>
                  <a:schemeClr val="tx1">
                    <a:lumMod val="50000"/>
                    <a:lumOff val="50000"/>
                  </a:schemeClr>
                </a:solidFill>
              </a:rPr>
              <a:t>consectetur adipiscing elit. </a:t>
            </a:r>
            <a:r>
              <a:rPr lang="en-US" sz="1200" smtClean="0">
                <a:solidFill>
                  <a:schemeClr val="tx1">
                    <a:lumMod val="50000"/>
                    <a:lumOff val="50000"/>
                  </a:schemeClr>
                </a:solidFill>
              </a:rPr>
              <a:t>Lorem Ipsum has been the industry's standard dummy text ever since the 1500s.</a:t>
            </a:r>
            <a:endParaRPr lang="en-US" sz="1200" dirty="0">
              <a:solidFill>
                <a:schemeClr val="tx1">
                  <a:lumMod val="50000"/>
                  <a:lumOff val="50000"/>
                </a:schemeClr>
              </a:solidFill>
            </a:endParaRPr>
          </a:p>
        </p:txBody>
      </p:sp>
      <p:grpSp>
        <p:nvGrpSpPr>
          <p:cNvPr id="16" name="Group 32"/>
          <p:cNvGrpSpPr/>
          <p:nvPr/>
        </p:nvGrpSpPr>
        <p:grpSpPr bwMode="auto">
          <a:xfrm>
            <a:off x="2106613" y="2246313"/>
            <a:ext cx="1866900" cy="1870075"/>
            <a:chOff x="2106021" y="2086164"/>
            <a:chExt cx="1867174" cy="1870950"/>
          </a:xfrm>
        </p:grpSpPr>
        <p:grpSp>
          <p:nvGrpSpPr>
            <p:cNvPr id="7206" name="Group 10"/>
            <p:cNvGrpSpPr/>
            <p:nvPr/>
          </p:nvGrpSpPr>
          <p:grpSpPr bwMode="auto">
            <a:xfrm>
              <a:off x="2106021" y="2086164"/>
              <a:ext cx="1867174" cy="1870950"/>
              <a:chOff x="3692576" y="1742634"/>
              <a:chExt cx="2790379" cy="2796023"/>
            </a:xfrm>
          </p:grpSpPr>
          <p:grpSp>
            <p:nvGrpSpPr>
              <p:cNvPr id="7209" name="组合 79"/>
              <p:cNvGrpSpPr/>
              <p:nvPr/>
            </p:nvGrpSpPr>
            <p:grpSpPr bwMode="auto">
              <a:xfrm>
                <a:off x="3692576" y="1742634"/>
                <a:ext cx="2790379" cy="2796023"/>
                <a:chOff x="6379729" y="2488774"/>
                <a:chExt cx="2513016" cy="2513016"/>
              </a:xfrm>
            </p:grpSpPr>
            <p:sp>
              <p:nvSpPr>
                <p:cNvPr id="22" name="任意多边形 82"/>
                <p:cNvSpPr/>
                <p:nvPr/>
              </p:nvSpPr>
              <p:spPr>
                <a:xfrm rot="3738964">
                  <a:off x="6379728" y="2488775"/>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eaLnBrk="1" hangingPunct="1">
                    <a:defRPr/>
                  </a:pPr>
                  <a:endParaRPr lang="zh-CN" altLang="en-US" kern="0">
                    <a:solidFill>
                      <a:srgbClr val="FFFFFF"/>
                    </a:solidFill>
                    <a:latin typeface="Arial" panose="020B0604020202020204"/>
                    <a:ea typeface="宋体" panose="02010600030101010101" pitchFamily="2" charset="-122"/>
                  </a:endParaRPr>
                </a:p>
              </p:txBody>
            </p:sp>
            <p:sp>
              <p:nvSpPr>
                <p:cNvPr id="23" name="任意多边形 83"/>
                <p:cNvSpPr/>
                <p:nvPr/>
              </p:nvSpPr>
              <p:spPr>
                <a:xfrm rot="16377237">
                  <a:off x="6409518" y="2506881"/>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endParaRPr lang="zh-CN" altLang="en-US" kern="0" smtClean="0">
                    <a:solidFill>
                      <a:srgbClr val="FFFFFF"/>
                    </a:solidFill>
                  </a:endParaRPr>
                </a:p>
              </p:txBody>
            </p:sp>
          </p:grpSp>
          <p:sp>
            <p:nvSpPr>
              <p:cNvPr id="21" name="椭圆 80"/>
              <p:cNvSpPr/>
              <p:nvPr/>
            </p:nvSpPr>
            <p:spPr bwMode="auto">
              <a:xfrm>
                <a:off x="4101618" y="2137562"/>
                <a:ext cx="2016471" cy="2020558"/>
              </a:xfrm>
              <a:prstGeom prst="ellipse">
                <a:avLst/>
              </a:prstGeom>
              <a:solidFill>
                <a:schemeClr val="accent1"/>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endParaRPr lang="zh-CN" altLang="en-US" kern="0" smtClean="0">
                  <a:solidFill>
                    <a:srgbClr val="FFFFFF"/>
                  </a:solidFill>
                </a:endParaRPr>
              </a:p>
            </p:txBody>
          </p:sp>
        </p:grpSp>
        <p:sp>
          <p:nvSpPr>
            <p:cNvPr id="7207" name="Freeform 11"/>
            <p:cNvSpPr>
              <a:spLocks noEditPoints="1"/>
            </p:cNvSpPr>
            <p:nvPr/>
          </p:nvSpPr>
          <p:spPr bwMode="auto">
            <a:xfrm>
              <a:off x="2825386" y="2568445"/>
              <a:ext cx="428444" cy="427305"/>
            </a:xfrm>
            <a:custGeom>
              <a:avLst/>
              <a:gdLst>
                <a:gd name="T0" fmla="*/ 2147483647 w 319"/>
                <a:gd name="T1" fmla="*/ 2147483647 h 318"/>
                <a:gd name="T2" fmla="*/ 2147483647 w 319"/>
                <a:gd name="T3" fmla="*/ 2147483647 h 318"/>
                <a:gd name="T4" fmla="*/ 2147483647 w 319"/>
                <a:gd name="T5" fmla="*/ 2147483647 h 318"/>
                <a:gd name="T6" fmla="*/ 2147483647 w 319"/>
                <a:gd name="T7" fmla="*/ 2147483647 h 318"/>
                <a:gd name="T8" fmla="*/ 2147483647 w 319"/>
                <a:gd name="T9" fmla="*/ 2147483647 h 318"/>
                <a:gd name="T10" fmla="*/ 2147483647 w 319"/>
                <a:gd name="T11" fmla="*/ 2147483647 h 318"/>
                <a:gd name="T12" fmla="*/ 2147483647 w 319"/>
                <a:gd name="T13" fmla="*/ 0 h 318"/>
                <a:gd name="T14" fmla="*/ 2147483647 w 319"/>
                <a:gd name="T15" fmla="*/ 2147483647 h 318"/>
                <a:gd name="T16" fmla="*/ 2147483647 w 319"/>
                <a:gd name="T17" fmla="*/ 2147483647 h 318"/>
                <a:gd name="T18" fmla="*/ 2147483647 w 319"/>
                <a:gd name="T19" fmla="*/ 2147483647 h 318"/>
                <a:gd name="T20" fmla="*/ 2147483647 w 319"/>
                <a:gd name="T21" fmla="*/ 2147483647 h 318"/>
                <a:gd name="T22" fmla="*/ 2147483647 w 319"/>
                <a:gd name="T23" fmla="*/ 2147483647 h 318"/>
                <a:gd name="T24" fmla="*/ 2147483647 w 319"/>
                <a:gd name="T25" fmla="*/ 2147483647 h 318"/>
                <a:gd name="T26" fmla="*/ 2147483647 w 319"/>
                <a:gd name="T27" fmla="*/ 2147483647 h 318"/>
                <a:gd name="T28" fmla="*/ 2147483647 w 319"/>
                <a:gd name="T29" fmla="*/ 2147483647 h 318"/>
                <a:gd name="T30" fmla="*/ 2147483647 w 319"/>
                <a:gd name="T31" fmla="*/ 2147483647 h 31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319" h="318">
                  <a:moveTo>
                    <a:pt x="7" y="291"/>
                  </a:moveTo>
                  <a:cubicBezTo>
                    <a:pt x="26" y="310"/>
                    <a:pt x="26" y="310"/>
                    <a:pt x="26" y="310"/>
                  </a:cubicBezTo>
                  <a:cubicBezTo>
                    <a:pt x="33" y="318"/>
                    <a:pt x="46" y="318"/>
                    <a:pt x="53" y="310"/>
                  </a:cubicBezTo>
                  <a:cubicBezTo>
                    <a:pt x="129" y="234"/>
                    <a:pt x="129" y="234"/>
                    <a:pt x="129" y="234"/>
                  </a:cubicBezTo>
                  <a:cubicBezTo>
                    <a:pt x="147" y="245"/>
                    <a:pt x="169" y="251"/>
                    <a:pt x="191" y="251"/>
                  </a:cubicBezTo>
                  <a:cubicBezTo>
                    <a:pt x="260" y="251"/>
                    <a:pt x="319" y="192"/>
                    <a:pt x="319" y="124"/>
                  </a:cubicBezTo>
                  <a:cubicBezTo>
                    <a:pt x="319" y="55"/>
                    <a:pt x="263" y="0"/>
                    <a:pt x="195" y="0"/>
                  </a:cubicBezTo>
                  <a:cubicBezTo>
                    <a:pt x="127" y="0"/>
                    <a:pt x="67" y="59"/>
                    <a:pt x="67" y="127"/>
                  </a:cubicBezTo>
                  <a:cubicBezTo>
                    <a:pt x="67" y="151"/>
                    <a:pt x="74" y="173"/>
                    <a:pt x="85" y="192"/>
                  </a:cubicBezTo>
                  <a:cubicBezTo>
                    <a:pt x="10" y="267"/>
                    <a:pt x="10" y="267"/>
                    <a:pt x="10" y="267"/>
                  </a:cubicBezTo>
                  <a:cubicBezTo>
                    <a:pt x="2" y="275"/>
                    <a:pt x="0" y="284"/>
                    <a:pt x="7" y="291"/>
                  </a:cubicBezTo>
                  <a:close/>
                  <a:moveTo>
                    <a:pt x="191" y="213"/>
                  </a:moveTo>
                  <a:cubicBezTo>
                    <a:pt x="144" y="213"/>
                    <a:pt x="106" y="175"/>
                    <a:pt x="106" y="127"/>
                  </a:cubicBezTo>
                  <a:cubicBezTo>
                    <a:pt x="106" y="80"/>
                    <a:pt x="148" y="38"/>
                    <a:pt x="195" y="38"/>
                  </a:cubicBezTo>
                  <a:cubicBezTo>
                    <a:pt x="242" y="38"/>
                    <a:pt x="281" y="76"/>
                    <a:pt x="281" y="124"/>
                  </a:cubicBezTo>
                  <a:cubicBezTo>
                    <a:pt x="281" y="171"/>
                    <a:pt x="239" y="213"/>
                    <a:pt x="191" y="213"/>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endParaRPr lang="zh-CN" altLang="en-US"/>
            </a:p>
          </p:txBody>
        </p:sp>
        <p:sp>
          <p:nvSpPr>
            <p:cNvPr id="7208" name="Rectangle 28"/>
            <p:cNvSpPr>
              <a:spLocks noChangeArrowheads="1"/>
            </p:cNvSpPr>
            <p:nvPr/>
          </p:nvSpPr>
          <p:spPr bwMode="auto">
            <a:xfrm>
              <a:off x="2366231" y="3015529"/>
              <a:ext cx="134675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微软雅黑" panose="020B0503020204020204" pitchFamily="34" charset="-122"/>
                  <a:ea typeface="微软雅黑" panose="020B0503020204020204" pitchFamily="34" charset="-122"/>
                </a:defRPr>
              </a:lvl1pPr>
              <a:lvl2pPr marL="742950" indent="-285750">
                <a:defRPr>
                  <a:solidFill>
                    <a:schemeClr val="tx1"/>
                  </a:solidFill>
                  <a:latin typeface="微软雅黑" panose="020B0503020204020204" pitchFamily="34" charset="-122"/>
                  <a:ea typeface="微软雅黑" panose="020B0503020204020204" pitchFamily="34" charset="-122"/>
                </a:defRPr>
              </a:lvl2pPr>
              <a:lvl3pPr marL="1143000" indent="-228600">
                <a:defRPr>
                  <a:solidFill>
                    <a:schemeClr val="tx1"/>
                  </a:solidFill>
                  <a:latin typeface="微软雅黑" panose="020B0503020204020204" pitchFamily="34" charset="-122"/>
                  <a:ea typeface="微软雅黑" panose="020B0503020204020204" pitchFamily="34" charset="-122"/>
                </a:defRPr>
              </a:lvl3pPr>
              <a:lvl4pPr marL="1600200" indent="-228600">
                <a:defRPr>
                  <a:solidFill>
                    <a:schemeClr val="tx1"/>
                  </a:solidFill>
                  <a:latin typeface="微软雅黑" panose="020B0503020204020204" pitchFamily="34" charset="-122"/>
                  <a:ea typeface="微软雅黑" panose="020B0503020204020204" pitchFamily="34" charset="-122"/>
                </a:defRPr>
              </a:lvl4pPr>
              <a:lvl5pPr marL="2057400" indent="-228600">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9pPr>
            </a:lstStyle>
            <a:p>
              <a:pPr algn="ctr" eaLnBrk="1" hangingPunct="1"/>
              <a:r>
                <a:rPr lang="en-US" altLang="zh-CN" sz="1200" b="1">
                  <a:solidFill>
                    <a:schemeClr val="bg1"/>
                  </a:solidFill>
                </a:rPr>
                <a:t>Identify your Trigger</a:t>
              </a:r>
              <a:endParaRPr lang="en-US" altLang="zh-CN" sz="1200" b="1">
                <a:solidFill>
                  <a:schemeClr val="bg1"/>
                </a:solidFill>
              </a:endParaRPr>
            </a:p>
          </p:txBody>
        </p:sp>
      </p:grpSp>
      <p:grpSp>
        <p:nvGrpSpPr>
          <p:cNvPr id="24" name="Group 34"/>
          <p:cNvGrpSpPr/>
          <p:nvPr/>
        </p:nvGrpSpPr>
        <p:grpSpPr bwMode="auto">
          <a:xfrm>
            <a:off x="4854575" y="1885950"/>
            <a:ext cx="2419350" cy="2422525"/>
            <a:chOff x="4854592" y="1725481"/>
            <a:chExt cx="2418708" cy="2423599"/>
          </a:xfrm>
        </p:grpSpPr>
        <p:grpSp>
          <p:nvGrpSpPr>
            <p:cNvPr id="7195" name="Group 15"/>
            <p:cNvGrpSpPr/>
            <p:nvPr/>
          </p:nvGrpSpPr>
          <p:grpSpPr bwMode="auto">
            <a:xfrm>
              <a:off x="4854592" y="1725481"/>
              <a:ext cx="2418708" cy="2423599"/>
              <a:chOff x="3692576" y="1742634"/>
              <a:chExt cx="2790379" cy="2796023"/>
            </a:xfrm>
          </p:grpSpPr>
          <p:grpSp>
            <p:nvGrpSpPr>
              <p:cNvPr id="7198" name="组合 79"/>
              <p:cNvGrpSpPr/>
              <p:nvPr/>
            </p:nvGrpSpPr>
            <p:grpSpPr bwMode="auto">
              <a:xfrm>
                <a:off x="3692576" y="1742634"/>
                <a:ext cx="2790379" cy="2796023"/>
                <a:chOff x="6379729" y="2488774"/>
                <a:chExt cx="2513016" cy="2513016"/>
              </a:xfrm>
            </p:grpSpPr>
            <p:sp>
              <p:nvSpPr>
                <p:cNvPr id="30" name="任意多边形 82"/>
                <p:cNvSpPr/>
                <p:nvPr/>
              </p:nvSpPr>
              <p:spPr>
                <a:xfrm rot="3738964">
                  <a:off x="6379728" y="2488775"/>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eaLnBrk="1" hangingPunct="1">
                    <a:defRPr/>
                  </a:pPr>
                  <a:endParaRPr lang="zh-CN" altLang="en-US" kern="0">
                    <a:solidFill>
                      <a:srgbClr val="FFFFFF"/>
                    </a:solidFill>
                    <a:latin typeface="Arial" panose="020B0604020202020204"/>
                    <a:ea typeface="宋体" panose="02010600030101010101" pitchFamily="2" charset="-122"/>
                  </a:endParaRPr>
                </a:p>
              </p:txBody>
            </p:sp>
            <p:sp>
              <p:nvSpPr>
                <p:cNvPr id="31" name="任意多边形 83"/>
                <p:cNvSpPr/>
                <p:nvPr/>
              </p:nvSpPr>
              <p:spPr>
                <a:xfrm rot="16377237">
                  <a:off x="6409518" y="2506881"/>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endParaRPr lang="zh-CN" altLang="en-US" kern="0" smtClean="0">
                    <a:solidFill>
                      <a:srgbClr val="FFFFFF"/>
                    </a:solidFill>
                  </a:endParaRPr>
                </a:p>
              </p:txBody>
            </p:sp>
          </p:grpSp>
          <p:sp>
            <p:nvSpPr>
              <p:cNvPr id="29" name="椭圆 80"/>
              <p:cNvSpPr/>
              <p:nvPr/>
            </p:nvSpPr>
            <p:spPr bwMode="auto">
              <a:xfrm>
                <a:off x="4101618" y="2137562"/>
                <a:ext cx="2016471" cy="2020558"/>
              </a:xfrm>
              <a:prstGeom prst="ellipse">
                <a:avLst/>
              </a:prstGeom>
              <a:solidFill>
                <a:schemeClr val="accent2"/>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endParaRPr lang="zh-CN" altLang="en-US" kern="0" smtClean="0">
                  <a:solidFill>
                    <a:srgbClr val="FFFFFF"/>
                  </a:solidFill>
                </a:endParaRPr>
              </a:p>
            </p:txBody>
          </p:sp>
        </p:grpSp>
        <p:sp>
          <p:nvSpPr>
            <p:cNvPr id="7196" name="Freeform 6"/>
            <p:cNvSpPr>
              <a:spLocks noEditPoints="1"/>
            </p:cNvSpPr>
            <p:nvPr/>
          </p:nvSpPr>
          <p:spPr bwMode="auto">
            <a:xfrm>
              <a:off x="5660043" y="2339751"/>
              <a:ext cx="807805" cy="825861"/>
            </a:xfrm>
            <a:custGeom>
              <a:avLst/>
              <a:gdLst>
                <a:gd name="T0" fmla="*/ 2147483647 w 360"/>
                <a:gd name="T1" fmla="*/ 2147483647 h 368"/>
                <a:gd name="T2" fmla="*/ 2147483647 w 360"/>
                <a:gd name="T3" fmla="*/ 2147483647 h 368"/>
                <a:gd name="T4" fmla="*/ 2147483647 w 360"/>
                <a:gd name="T5" fmla="*/ 2147483647 h 368"/>
                <a:gd name="T6" fmla="*/ 2147483647 w 360"/>
                <a:gd name="T7" fmla="*/ 2147483647 h 368"/>
                <a:gd name="T8" fmla="*/ 2147483647 w 360"/>
                <a:gd name="T9" fmla="*/ 2147483647 h 368"/>
                <a:gd name="T10" fmla="*/ 2147483647 w 360"/>
                <a:gd name="T11" fmla="*/ 0 h 368"/>
                <a:gd name="T12" fmla="*/ 2147483647 w 360"/>
                <a:gd name="T13" fmla="*/ 2147483647 h 368"/>
                <a:gd name="T14" fmla="*/ 2147483647 w 360"/>
                <a:gd name="T15" fmla="*/ 2147483647 h 368"/>
                <a:gd name="T16" fmla="*/ 0 w 360"/>
                <a:gd name="T17" fmla="*/ 2147483647 h 368"/>
                <a:gd name="T18" fmla="*/ 2147483647 w 360"/>
                <a:gd name="T19" fmla="*/ 2147483647 h 368"/>
                <a:gd name="T20" fmla="*/ 2147483647 w 360"/>
                <a:gd name="T21" fmla="*/ 2147483647 h 368"/>
                <a:gd name="T22" fmla="*/ 2147483647 w 360"/>
                <a:gd name="T23" fmla="*/ 2147483647 h 368"/>
                <a:gd name="T24" fmla="*/ 2147483647 w 360"/>
                <a:gd name="T25" fmla="*/ 2147483647 h 368"/>
                <a:gd name="T26" fmla="*/ 2147483647 w 360"/>
                <a:gd name="T27" fmla="*/ 2147483647 h 368"/>
                <a:gd name="T28" fmla="*/ 2147483647 w 360"/>
                <a:gd name="T29" fmla="*/ 2147483647 h 368"/>
                <a:gd name="T30" fmla="*/ 2147483647 w 360"/>
                <a:gd name="T31" fmla="*/ 2147483647 h 368"/>
                <a:gd name="T32" fmla="*/ 2147483647 w 360"/>
                <a:gd name="T33" fmla="*/ 2147483647 h 368"/>
                <a:gd name="T34" fmla="*/ 2147483647 w 360"/>
                <a:gd name="T35" fmla="*/ 2147483647 h 368"/>
                <a:gd name="T36" fmla="*/ 2147483647 w 360"/>
                <a:gd name="T37" fmla="*/ 2147483647 h 368"/>
                <a:gd name="T38" fmla="*/ 2147483647 w 360"/>
                <a:gd name="T39" fmla="*/ 2147483647 h 368"/>
                <a:gd name="T40" fmla="*/ 2147483647 w 360"/>
                <a:gd name="T41" fmla="*/ 2147483647 h 368"/>
                <a:gd name="T42" fmla="*/ 2147483647 w 360"/>
                <a:gd name="T43" fmla="*/ 2147483647 h 368"/>
                <a:gd name="T44" fmla="*/ 2147483647 w 360"/>
                <a:gd name="T45" fmla="*/ 2147483647 h 368"/>
                <a:gd name="T46" fmla="*/ 2147483647 w 360"/>
                <a:gd name="T47" fmla="*/ 2147483647 h 368"/>
                <a:gd name="T48" fmla="*/ 2147483647 w 360"/>
                <a:gd name="T49" fmla="*/ 2147483647 h 368"/>
                <a:gd name="T50" fmla="*/ 2147483647 w 360"/>
                <a:gd name="T51" fmla="*/ 2147483647 h 368"/>
                <a:gd name="T52" fmla="*/ 2147483647 w 360"/>
                <a:gd name="T53" fmla="*/ 2147483647 h 368"/>
                <a:gd name="T54" fmla="*/ 2147483647 w 360"/>
                <a:gd name="T55" fmla="*/ 2147483647 h 368"/>
                <a:gd name="T56" fmla="*/ 2147483647 w 360"/>
                <a:gd name="T57" fmla="*/ 2147483647 h 368"/>
                <a:gd name="T58" fmla="*/ 2147483647 w 360"/>
                <a:gd name="T59" fmla="*/ 2147483647 h 36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360" h="368">
                  <a:moveTo>
                    <a:pt x="203" y="271"/>
                  </a:moveTo>
                  <a:cubicBezTo>
                    <a:pt x="203" y="242"/>
                    <a:pt x="225" y="226"/>
                    <a:pt x="261" y="202"/>
                  </a:cubicBezTo>
                  <a:cubicBezTo>
                    <a:pt x="305" y="173"/>
                    <a:pt x="360" y="137"/>
                    <a:pt x="360" y="51"/>
                  </a:cubicBezTo>
                  <a:cubicBezTo>
                    <a:pt x="360" y="43"/>
                    <a:pt x="353" y="37"/>
                    <a:pt x="346" y="37"/>
                  </a:cubicBezTo>
                  <a:cubicBezTo>
                    <a:pt x="277" y="37"/>
                    <a:pt x="277" y="37"/>
                    <a:pt x="277" y="37"/>
                  </a:cubicBezTo>
                  <a:cubicBezTo>
                    <a:pt x="267" y="19"/>
                    <a:pt x="238" y="0"/>
                    <a:pt x="180" y="0"/>
                  </a:cubicBezTo>
                  <a:cubicBezTo>
                    <a:pt x="121" y="0"/>
                    <a:pt x="92" y="19"/>
                    <a:pt x="83" y="37"/>
                  </a:cubicBezTo>
                  <a:cubicBezTo>
                    <a:pt x="14" y="37"/>
                    <a:pt x="14" y="37"/>
                    <a:pt x="14" y="37"/>
                  </a:cubicBezTo>
                  <a:cubicBezTo>
                    <a:pt x="6" y="37"/>
                    <a:pt x="0" y="43"/>
                    <a:pt x="0" y="51"/>
                  </a:cubicBezTo>
                  <a:cubicBezTo>
                    <a:pt x="0" y="137"/>
                    <a:pt x="54" y="173"/>
                    <a:pt x="98" y="202"/>
                  </a:cubicBezTo>
                  <a:cubicBezTo>
                    <a:pt x="134" y="226"/>
                    <a:pt x="156" y="242"/>
                    <a:pt x="156" y="271"/>
                  </a:cubicBezTo>
                  <a:cubicBezTo>
                    <a:pt x="156" y="297"/>
                    <a:pt x="156" y="297"/>
                    <a:pt x="156" y="297"/>
                  </a:cubicBezTo>
                  <a:cubicBezTo>
                    <a:pt x="118" y="301"/>
                    <a:pt x="91" y="315"/>
                    <a:pt x="91" y="332"/>
                  </a:cubicBezTo>
                  <a:cubicBezTo>
                    <a:pt x="91" y="352"/>
                    <a:pt x="131" y="368"/>
                    <a:pt x="180" y="368"/>
                  </a:cubicBezTo>
                  <a:cubicBezTo>
                    <a:pt x="229" y="368"/>
                    <a:pt x="269" y="352"/>
                    <a:pt x="269" y="332"/>
                  </a:cubicBezTo>
                  <a:cubicBezTo>
                    <a:pt x="269" y="315"/>
                    <a:pt x="241" y="301"/>
                    <a:pt x="203" y="297"/>
                  </a:cubicBezTo>
                  <a:lnTo>
                    <a:pt x="203" y="271"/>
                  </a:lnTo>
                  <a:close/>
                  <a:moveTo>
                    <a:pt x="259" y="170"/>
                  </a:moveTo>
                  <a:cubicBezTo>
                    <a:pt x="270" y="146"/>
                    <a:pt x="279" y="113"/>
                    <a:pt x="281" y="65"/>
                  </a:cubicBezTo>
                  <a:cubicBezTo>
                    <a:pt x="331" y="65"/>
                    <a:pt x="331" y="65"/>
                    <a:pt x="331" y="65"/>
                  </a:cubicBezTo>
                  <a:cubicBezTo>
                    <a:pt x="326" y="119"/>
                    <a:pt x="294" y="146"/>
                    <a:pt x="259" y="170"/>
                  </a:cubicBezTo>
                  <a:close/>
                  <a:moveTo>
                    <a:pt x="180" y="24"/>
                  </a:moveTo>
                  <a:cubicBezTo>
                    <a:pt x="234" y="24"/>
                    <a:pt x="256" y="47"/>
                    <a:pt x="256" y="55"/>
                  </a:cubicBezTo>
                  <a:cubicBezTo>
                    <a:pt x="256" y="63"/>
                    <a:pt x="234" y="86"/>
                    <a:pt x="180" y="86"/>
                  </a:cubicBezTo>
                  <a:cubicBezTo>
                    <a:pt x="125" y="86"/>
                    <a:pt x="104" y="63"/>
                    <a:pt x="104" y="55"/>
                  </a:cubicBezTo>
                  <a:cubicBezTo>
                    <a:pt x="104" y="47"/>
                    <a:pt x="125" y="24"/>
                    <a:pt x="180" y="24"/>
                  </a:cubicBezTo>
                  <a:close/>
                  <a:moveTo>
                    <a:pt x="29" y="65"/>
                  </a:moveTo>
                  <a:cubicBezTo>
                    <a:pt x="79" y="65"/>
                    <a:pt x="79" y="65"/>
                    <a:pt x="79" y="65"/>
                  </a:cubicBezTo>
                  <a:cubicBezTo>
                    <a:pt x="80" y="113"/>
                    <a:pt x="89" y="146"/>
                    <a:pt x="101" y="170"/>
                  </a:cubicBezTo>
                  <a:cubicBezTo>
                    <a:pt x="66" y="146"/>
                    <a:pt x="33" y="119"/>
                    <a:pt x="29" y="65"/>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endParaRPr lang="zh-CN" altLang="en-US"/>
            </a:p>
          </p:txBody>
        </p:sp>
        <p:sp>
          <p:nvSpPr>
            <p:cNvPr id="7197" name="Rectangle 29"/>
            <p:cNvSpPr>
              <a:spLocks noChangeArrowheads="1"/>
            </p:cNvSpPr>
            <p:nvPr/>
          </p:nvSpPr>
          <p:spPr bwMode="auto">
            <a:xfrm>
              <a:off x="5374276" y="3206725"/>
              <a:ext cx="144344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微软雅黑" panose="020B0503020204020204" pitchFamily="34" charset="-122"/>
                  <a:ea typeface="微软雅黑" panose="020B0503020204020204" pitchFamily="34" charset="-122"/>
                </a:defRPr>
              </a:lvl1pPr>
              <a:lvl2pPr marL="742950" indent="-285750">
                <a:defRPr>
                  <a:solidFill>
                    <a:schemeClr val="tx1"/>
                  </a:solidFill>
                  <a:latin typeface="微软雅黑" panose="020B0503020204020204" pitchFamily="34" charset="-122"/>
                  <a:ea typeface="微软雅黑" panose="020B0503020204020204" pitchFamily="34" charset="-122"/>
                </a:defRPr>
              </a:lvl2pPr>
              <a:lvl3pPr marL="1143000" indent="-228600">
                <a:defRPr>
                  <a:solidFill>
                    <a:schemeClr val="tx1"/>
                  </a:solidFill>
                  <a:latin typeface="微软雅黑" panose="020B0503020204020204" pitchFamily="34" charset="-122"/>
                  <a:ea typeface="微软雅黑" panose="020B0503020204020204" pitchFamily="34" charset="-122"/>
                </a:defRPr>
              </a:lvl3pPr>
              <a:lvl4pPr marL="1600200" indent="-228600">
                <a:defRPr>
                  <a:solidFill>
                    <a:schemeClr val="tx1"/>
                  </a:solidFill>
                  <a:latin typeface="微软雅黑" panose="020B0503020204020204" pitchFamily="34" charset="-122"/>
                  <a:ea typeface="微软雅黑" panose="020B0503020204020204" pitchFamily="34" charset="-122"/>
                </a:defRPr>
              </a:lvl4pPr>
              <a:lvl5pPr marL="2057400" indent="-228600">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9pPr>
            </a:lstStyle>
            <a:p>
              <a:pPr algn="ctr" eaLnBrk="1" hangingPunct="1"/>
              <a:r>
                <a:rPr lang="en-US" altLang="zh-CN" sz="1200" b="1">
                  <a:solidFill>
                    <a:schemeClr val="bg1"/>
                  </a:solidFill>
                </a:rPr>
                <a:t>Determine your Real Reward</a:t>
              </a:r>
              <a:endParaRPr lang="en-US" altLang="zh-CN" sz="1200" b="1">
                <a:solidFill>
                  <a:schemeClr val="bg1"/>
                </a:solidFill>
              </a:endParaRPr>
            </a:p>
          </p:txBody>
        </p:sp>
      </p:grpSp>
      <p:grpSp>
        <p:nvGrpSpPr>
          <p:cNvPr id="32" name="Group 35"/>
          <p:cNvGrpSpPr/>
          <p:nvPr/>
        </p:nvGrpSpPr>
        <p:grpSpPr bwMode="auto">
          <a:xfrm>
            <a:off x="8239125" y="2241550"/>
            <a:ext cx="1866900" cy="1870075"/>
            <a:chOff x="8238901" y="2081251"/>
            <a:chExt cx="1867174" cy="1870950"/>
          </a:xfrm>
        </p:grpSpPr>
        <p:grpSp>
          <p:nvGrpSpPr>
            <p:cNvPr id="7184" name="Group 20"/>
            <p:cNvGrpSpPr/>
            <p:nvPr/>
          </p:nvGrpSpPr>
          <p:grpSpPr bwMode="auto">
            <a:xfrm>
              <a:off x="8238901" y="2081251"/>
              <a:ext cx="1867174" cy="1870950"/>
              <a:chOff x="3692576" y="1742634"/>
              <a:chExt cx="2790379" cy="2796023"/>
            </a:xfrm>
          </p:grpSpPr>
          <p:grpSp>
            <p:nvGrpSpPr>
              <p:cNvPr id="7187" name="组合 79"/>
              <p:cNvGrpSpPr/>
              <p:nvPr/>
            </p:nvGrpSpPr>
            <p:grpSpPr bwMode="auto">
              <a:xfrm>
                <a:off x="3692576" y="1742634"/>
                <a:ext cx="2790379" cy="2796023"/>
                <a:chOff x="6379729" y="2488774"/>
                <a:chExt cx="2513016" cy="2513016"/>
              </a:xfrm>
            </p:grpSpPr>
            <p:sp>
              <p:nvSpPr>
                <p:cNvPr id="38" name="任意多边形 82"/>
                <p:cNvSpPr/>
                <p:nvPr/>
              </p:nvSpPr>
              <p:spPr>
                <a:xfrm rot="3738964">
                  <a:off x="6379728" y="2488775"/>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eaLnBrk="1" hangingPunct="1">
                    <a:defRPr/>
                  </a:pPr>
                  <a:endParaRPr lang="zh-CN" altLang="en-US" kern="0">
                    <a:solidFill>
                      <a:srgbClr val="FFFFFF"/>
                    </a:solidFill>
                    <a:latin typeface="Arial" panose="020B0604020202020204"/>
                    <a:ea typeface="宋体" panose="02010600030101010101" pitchFamily="2" charset="-122"/>
                  </a:endParaRPr>
                </a:p>
              </p:txBody>
            </p:sp>
            <p:sp>
              <p:nvSpPr>
                <p:cNvPr id="39" name="任意多边形 83"/>
                <p:cNvSpPr/>
                <p:nvPr/>
              </p:nvSpPr>
              <p:spPr>
                <a:xfrm rot="16377237">
                  <a:off x="6409518" y="2506881"/>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endParaRPr lang="zh-CN" altLang="en-US" kern="0" smtClean="0">
                    <a:solidFill>
                      <a:srgbClr val="FFFFFF"/>
                    </a:solidFill>
                  </a:endParaRPr>
                </a:p>
              </p:txBody>
            </p:sp>
          </p:grpSp>
          <p:sp>
            <p:nvSpPr>
              <p:cNvPr id="37" name="椭圆 80"/>
              <p:cNvSpPr/>
              <p:nvPr/>
            </p:nvSpPr>
            <p:spPr bwMode="auto">
              <a:xfrm>
                <a:off x="4101618" y="2137562"/>
                <a:ext cx="2016471" cy="2020558"/>
              </a:xfrm>
              <a:prstGeom prst="ellipse">
                <a:avLst/>
              </a:prstGeom>
              <a:solidFill>
                <a:schemeClr val="accent3"/>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endParaRPr lang="zh-CN" altLang="en-US" kern="0" smtClean="0">
                  <a:solidFill>
                    <a:srgbClr val="FFFFFF"/>
                  </a:solidFill>
                </a:endParaRPr>
              </a:p>
            </p:txBody>
          </p:sp>
        </p:grpSp>
        <p:sp>
          <p:nvSpPr>
            <p:cNvPr id="7185" name="Freeform 16"/>
            <p:cNvSpPr>
              <a:spLocks noEditPoints="1"/>
            </p:cNvSpPr>
            <p:nvPr/>
          </p:nvSpPr>
          <p:spPr bwMode="auto">
            <a:xfrm>
              <a:off x="8973519" y="2574445"/>
              <a:ext cx="415296" cy="415296"/>
            </a:xfrm>
            <a:custGeom>
              <a:avLst/>
              <a:gdLst>
                <a:gd name="T0" fmla="*/ 2147483647 w 360"/>
                <a:gd name="T1" fmla="*/ 2147483647 h 360"/>
                <a:gd name="T2" fmla="*/ 2147483647 w 360"/>
                <a:gd name="T3" fmla="*/ 2147483647 h 360"/>
                <a:gd name="T4" fmla="*/ 2147483647 w 360"/>
                <a:gd name="T5" fmla="*/ 2147483647 h 360"/>
                <a:gd name="T6" fmla="*/ 2147483647 w 360"/>
                <a:gd name="T7" fmla="*/ 2147483647 h 360"/>
                <a:gd name="T8" fmla="*/ 2147483647 w 360"/>
                <a:gd name="T9" fmla="*/ 2147483647 h 360"/>
                <a:gd name="T10" fmla="*/ 2147483647 w 360"/>
                <a:gd name="T11" fmla="*/ 2147483647 h 360"/>
                <a:gd name="T12" fmla="*/ 2147483647 w 360"/>
                <a:gd name="T13" fmla="*/ 2147483647 h 360"/>
                <a:gd name="T14" fmla="*/ 2147483647 w 360"/>
                <a:gd name="T15" fmla="*/ 2147483647 h 360"/>
                <a:gd name="T16" fmla="*/ 2147483647 w 360"/>
                <a:gd name="T17" fmla="*/ 2147483647 h 360"/>
                <a:gd name="T18" fmla="*/ 2147483647 w 360"/>
                <a:gd name="T19" fmla="*/ 2147483647 h 360"/>
                <a:gd name="T20" fmla="*/ 0 w 360"/>
                <a:gd name="T21" fmla="*/ 2147483647 h 360"/>
                <a:gd name="T22" fmla="*/ 0 w 360"/>
                <a:gd name="T23" fmla="*/ 2147483647 h 360"/>
                <a:gd name="T24" fmla="*/ 2147483647 w 360"/>
                <a:gd name="T25" fmla="*/ 2147483647 h 360"/>
                <a:gd name="T26" fmla="*/ 2147483647 w 360"/>
                <a:gd name="T27" fmla="*/ 2147483647 h 360"/>
                <a:gd name="T28" fmla="*/ 2147483647 w 360"/>
                <a:gd name="T29" fmla="*/ 2147483647 h 360"/>
                <a:gd name="T30" fmla="*/ 2147483647 w 360"/>
                <a:gd name="T31" fmla="*/ 2147483647 h 360"/>
                <a:gd name="T32" fmla="*/ 2147483647 w 360"/>
                <a:gd name="T33" fmla="*/ 2147483647 h 360"/>
                <a:gd name="T34" fmla="*/ 2147483647 w 360"/>
                <a:gd name="T35" fmla="*/ 2147483647 h 360"/>
                <a:gd name="T36" fmla="*/ 2147483647 w 360"/>
                <a:gd name="T37" fmla="*/ 2147483647 h 360"/>
                <a:gd name="T38" fmla="*/ 2147483647 w 360"/>
                <a:gd name="T39" fmla="*/ 2147483647 h 360"/>
                <a:gd name="T40" fmla="*/ 2147483647 w 360"/>
                <a:gd name="T41" fmla="*/ 2147483647 h 360"/>
                <a:gd name="T42" fmla="*/ 2147483647 w 360"/>
                <a:gd name="T43" fmla="*/ 2147483647 h 360"/>
                <a:gd name="T44" fmla="*/ 2147483647 w 360"/>
                <a:gd name="T45" fmla="*/ 0 h 360"/>
                <a:gd name="T46" fmla="*/ 2147483647 w 360"/>
                <a:gd name="T47" fmla="*/ 0 h 360"/>
                <a:gd name="T48" fmla="*/ 2147483647 w 360"/>
                <a:gd name="T49" fmla="*/ 2147483647 h 360"/>
                <a:gd name="T50" fmla="*/ 2147483647 w 360"/>
                <a:gd name="T51" fmla="*/ 2147483647 h 360"/>
                <a:gd name="T52" fmla="*/ 2147483647 w 360"/>
                <a:gd name="T53" fmla="*/ 0 h 360"/>
                <a:gd name="T54" fmla="*/ 2147483647 w 360"/>
                <a:gd name="T55" fmla="*/ 0 h 360"/>
                <a:gd name="T56" fmla="*/ 2147483647 w 360"/>
                <a:gd name="T57" fmla="*/ 0 h 360"/>
                <a:gd name="T58" fmla="*/ 2147483647 w 360"/>
                <a:gd name="T59" fmla="*/ 2147483647 h 360"/>
                <a:gd name="T60" fmla="*/ 2147483647 w 360"/>
                <a:gd name="T61" fmla="*/ 2147483647 h 360"/>
                <a:gd name="T62" fmla="*/ 2147483647 w 360"/>
                <a:gd name="T63" fmla="*/ 0 h 36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360" h="360">
                  <a:moveTo>
                    <a:pt x="320" y="40"/>
                  </a:moveTo>
                  <a:cubicBezTo>
                    <a:pt x="302" y="40"/>
                    <a:pt x="302" y="40"/>
                    <a:pt x="302" y="40"/>
                  </a:cubicBezTo>
                  <a:cubicBezTo>
                    <a:pt x="302" y="80"/>
                    <a:pt x="302" y="80"/>
                    <a:pt x="302" y="80"/>
                  </a:cubicBezTo>
                  <a:cubicBezTo>
                    <a:pt x="238" y="80"/>
                    <a:pt x="238" y="80"/>
                    <a:pt x="238" y="80"/>
                  </a:cubicBezTo>
                  <a:cubicBezTo>
                    <a:pt x="238" y="40"/>
                    <a:pt x="238" y="40"/>
                    <a:pt x="238" y="40"/>
                  </a:cubicBezTo>
                  <a:cubicBezTo>
                    <a:pt x="122" y="40"/>
                    <a:pt x="122" y="40"/>
                    <a:pt x="122" y="40"/>
                  </a:cubicBezTo>
                  <a:cubicBezTo>
                    <a:pt x="122" y="80"/>
                    <a:pt x="122" y="80"/>
                    <a:pt x="122" y="80"/>
                  </a:cubicBezTo>
                  <a:cubicBezTo>
                    <a:pt x="58" y="80"/>
                    <a:pt x="58" y="80"/>
                    <a:pt x="58" y="80"/>
                  </a:cubicBezTo>
                  <a:cubicBezTo>
                    <a:pt x="58" y="40"/>
                    <a:pt x="58" y="40"/>
                    <a:pt x="58" y="40"/>
                  </a:cubicBezTo>
                  <a:cubicBezTo>
                    <a:pt x="40" y="40"/>
                    <a:pt x="40" y="40"/>
                    <a:pt x="40" y="40"/>
                  </a:cubicBezTo>
                  <a:cubicBezTo>
                    <a:pt x="18" y="40"/>
                    <a:pt x="0" y="58"/>
                    <a:pt x="0" y="80"/>
                  </a:cubicBezTo>
                  <a:cubicBezTo>
                    <a:pt x="0" y="320"/>
                    <a:pt x="0" y="320"/>
                    <a:pt x="0" y="320"/>
                  </a:cubicBezTo>
                  <a:cubicBezTo>
                    <a:pt x="0" y="342"/>
                    <a:pt x="18" y="360"/>
                    <a:pt x="40" y="360"/>
                  </a:cubicBezTo>
                  <a:cubicBezTo>
                    <a:pt x="320" y="360"/>
                    <a:pt x="320" y="360"/>
                    <a:pt x="320" y="360"/>
                  </a:cubicBezTo>
                  <a:cubicBezTo>
                    <a:pt x="342" y="360"/>
                    <a:pt x="360" y="342"/>
                    <a:pt x="360" y="320"/>
                  </a:cubicBezTo>
                  <a:cubicBezTo>
                    <a:pt x="360" y="80"/>
                    <a:pt x="360" y="80"/>
                    <a:pt x="360" y="80"/>
                  </a:cubicBezTo>
                  <a:cubicBezTo>
                    <a:pt x="360" y="58"/>
                    <a:pt x="342" y="40"/>
                    <a:pt x="320" y="40"/>
                  </a:cubicBezTo>
                  <a:close/>
                  <a:moveTo>
                    <a:pt x="320" y="320"/>
                  </a:moveTo>
                  <a:cubicBezTo>
                    <a:pt x="40" y="320"/>
                    <a:pt x="40" y="320"/>
                    <a:pt x="40" y="320"/>
                  </a:cubicBezTo>
                  <a:cubicBezTo>
                    <a:pt x="40" y="160"/>
                    <a:pt x="40" y="160"/>
                    <a:pt x="40" y="160"/>
                  </a:cubicBezTo>
                  <a:cubicBezTo>
                    <a:pt x="320" y="160"/>
                    <a:pt x="320" y="160"/>
                    <a:pt x="320" y="160"/>
                  </a:cubicBezTo>
                  <a:lnTo>
                    <a:pt x="320" y="320"/>
                  </a:lnTo>
                  <a:close/>
                  <a:moveTo>
                    <a:pt x="104" y="0"/>
                  </a:moveTo>
                  <a:cubicBezTo>
                    <a:pt x="76" y="0"/>
                    <a:pt x="76" y="0"/>
                    <a:pt x="76" y="0"/>
                  </a:cubicBezTo>
                  <a:cubicBezTo>
                    <a:pt x="76" y="68"/>
                    <a:pt x="76" y="68"/>
                    <a:pt x="76" y="68"/>
                  </a:cubicBezTo>
                  <a:cubicBezTo>
                    <a:pt x="104" y="68"/>
                    <a:pt x="104" y="68"/>
                    <a:pt x="104" y="68"/>
                  </a:cubicBezTo>
                  <a:lnTo>
                    <a:pt x="104" y="0"/>
                  </a:lnTo>
                  <a:close/>
                  <a:moveTo>
                    <a:pt x="284" y="0"/>
                  </a:moveTo>
                  <a:cubicBezTo>
                    <a:pt x="256" y="0"/>
                    <a:pt x="256" y="0"/>
                    <a:pt x="256" y="0"/>
                  </a:cubicBezTo>
                  <a:cubicBezTo>
                    <a:pt x="256" y="68"/>
                    <a:pt x="256" y="68"/>
                    <a:pt x="256" y="68"/>
                  </a:cubicBezTo>
                  <a:cubicBezTo>
                    <a:pt x="284" y="68"/>
                    <a:pt x="284" y="68"/>
                    <a:pt x="284" y="68"/>
                  </a:cubicBezTo>
                  <a:lnTo>
                    <a:pt x="284"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endParaRPr lang="zh-CN" altLang="en-US"/>
            </a:p>
          </p:txBody>
        </p:sp>
        <p:sp>
          <p:nvSpPr>
            <p:cNvPr id="7186" name="Rectangle 30"/>
            <p:cNvSpPr>
              <a:spLocks noChangeArrowheads="1"/>
            </p:cNvSpPr>
            <p:nvPr/>
          </p:nvSpPr>
          <p:spPr bwMode="auto">
            <a:xfrm>
              <a:off x="8630712" y="3009414"/>
              <a:ext cx="110091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微软雅黑" panose="020B0503020204020204" pitchFamily="34" charset="-122"/>
                  <a:ea typeface="微软雅黑" panose="020B0503020204020204" pitchFamily="34" charset="-122"/>
                </a:defRPr>
              </a:lvl1pPr>
              <a:lvl2pPr marL="742950" indent="-285750">
                <a:defRPr>
                  <a:solidFill>
                    <a:schemeClr val="tx1"/>
                  </a:solidFill>
                  <a:latin typeface="微软雅黑" panose="020B0503020204020204" pitchFamily="34" charset="-122"/>
                  <a:ea typeface="微软雅黑" panose="020B0503020204020204" pitchFamily="34" charset="-122"/>
                </a:defRPr>
              </a:lvl2pPr>
              <a:lvl3pPr marL="1143000" indent="-228600">
                <a:defRPr>
                  <a:solidFill>
                    <a:schemeClr val="tx1"/>
                  </a:solidFill>
                  <a:latin typeface="微软雅黑" panose="020B0503020204020204" pitchFamily="34" charset="-122"/>
                  <a:ea typeface="微软雅黑" panose="020B0503020204020204" pitchFamily="34" charset="-122"/>
                </a:defRPr>
              </a:lvl3pPr>
              <a:lvl4pPr marL="1600200" indent="-228600">
                <a:defRPr>
                  <a:solidFill>
                    <a:schemeClr val="tx1"/>
                  </a:solidFill>
                  <a:latin typeface="微软雅黑" panose="020B0503020204020204" pitchFamily="34" charset="-122"/>
                  <a:ea typeface="微软雅黑" panose="020B0503020204020204" pitchFamily="34" charset="-122"/>
                </a:defRPr>
              </a:lvl4pPr>
              <a:lvl5pPr marL="2057400" indent="-228600">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9pPr>
            </a:lstStyle>
            <a:p>
              <a:pPr algn="ctr" eaLnBrk="1" hangingPunct="1"/>
              <a:r>
                <a:rPr lang="en-US" altLang="zh-CN" sz="1200" b="1">
                  <a:solidFill>
                    <a:schemeClr val="bg1"/>
                  </a:solidFill>
                </a:rPr>
                <a:t>Create a New Routine</a:t>
              </a:r>
              <a:endParaRPr lang="en-US" altLang="zh-CN" sz="1200" b="1">
                <a:solidFill>
                  <a:schemeClr val="bg1"/>
                </a:solidFill>
              </a:endParaRPr>
            </a:p>
          </p:txBody>
        </p:sp>
      </p:gr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24"/>
                                        </p:tgtEl>
                                        <p:attrNameLst>
                                          <p:attrName>style.visibility</p:attrName>
                                        </p:attrNameLst>
                                      </p:cBhvr>
                                      <p:to>
                                        <p:strVal val="visible"/>
                                      </p:to>
                                    </p:set>
                                    <p:anim calcmode="lin" valueType="num">
                                      <p:cBhvr>
                                        <p:cTn id="13" dur="500" fill="hold"/>
                                        <p:tgtEl>
                                          <p:spTgt spid="24"/>
                                        </p:tgtEl>
                                        <p:attrNameLst>
                                          <p:attrName>ppt_w</p:attrName>
                                        </p:attrNameLst>
                                      </p:cBhvr>
                                      <p:tavLst>
                                        <p:tav tm="0">
                                          <p:val>
                                            <p:fltVal val="0"/>
                                          </p:val>
                                        </p:tav>
                                        <p:tav tm="100000">
                                          <p:val>
                                            <p:strVal val="#ppt_w"/>
                                          </p:val>
                                        </p:tav>
                                      </p:tavLst>
                                    </p:anim>
                                    <p:anim calcmode="lin" valueType="num">
                                      <p:cBhvr>
                                        <p:cTn id="14" dur="500" fill="hold"/>
                                        <p:tgtEl>
                                          <p:spTgt spid="24"/>
                                        </p:tgtEl>
                                        <p:attrNameLst>
                                          <p:attrName>ppt_h</p:attrName>
                                        </p:attrNameLst>
                                      </p:cBhvr>
                                      <p:tavLst>
                                        <p:tav tm="0">
                                          <p:val>
                                            <p:fltVal val="0"/>
                                          </p:val>
                                        </p:tav>
                                        <p:tav tm="100000">
                                          <p:val>
                                            <p:strVal val="#ppt_h"/>
                                          </p:val>
                                        </p:tav>
                                      </p:tavLst>
                                    </p:anim>
                                    <p:animEffect transition="in" filter="fade">
                                      <p:cBhvr>
                                        <p:cTn id="15" dur="500"/>
                                        <p:tgtEl>
                                          <p:spTgt spid="24"/>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p:cTn id="19" dur="500" fill="hold"/>
                                        <p:tgtEl>
                                          <p:spTgt spid="32"/>
                                        </p:tgtEl>
                                        <p:attrNameLst>
                                          <p:attrName>ppt_w</p:attrName>
                                        </p:attrNameLst>
                                      </p:cBhvr>
                                      <p:tavLst>
                                        <p:tav tm="0">
                                          <p:val>
                                            <p:fltVal val="0"/>
                                          </p:val>
                                        </p:tav>
                                        <p:tav tm="100000">
                                          <p:val>
                                            <p:strVal val="#ppt_w"/>
                                          </p:val>
                                        </p:tav>
                                      </p:tavLst>
                                    </p:anim>
                                    <p:anim calcmode="lin" valueType="num">
                                      <p:cBhvr>
                                        <p:cTn id="20" dur="500" fill="hold"/>
                                        <p:tgtEl>
                                          <p:spTgt spid="32"/>
                                        </p:tgtEl>
                                        <p:attrNameLst>
                                          <p:attrName>ppt_h</p:attrName>
                                        </p:attrNameLst>
                                      </p:cBhvr>
                                      <p:tavLst>
                                        <p:tav tm="0">
                                          <p:val>
                                            <p:fltVal val="0"/>
                                          </p:val>
                                        </p:tav>
                                        <p:tav tm="100000">
                                          <p:val>
                                            <p:strVal val="#ppt_h"/>
                                          </p:val>
                                        </p:tav>
                                      </p:tavLst>
                                    </p:anim>
                                    <p:animEffect transition="in" filter="fade">
                                      <p:cBhvr>
                                        <p:cTn id="21" dur="500"/>
                                        <p:tgtEl>
                                          <p:spTgt spid="32"/>
                                        </p:tgtEl>
                                      </p:cBhvr>
                                    </p:animEffect>
                                  </p:childTnLst>
                                </p:cTn>
                              </p:par>
                            </p:childTnLst>
                          </p:cTn>
                        </p:par>
                        <p:par>
                          <p:cTn id="22" fill="hold">
                            <p:stCondLst>
                              <p:cond delay="1500"/>
                            </p:stCondLst>
                            <p:childTnLst>
                              <p:par>
                                <p:cTn id="23" presetID="16" presetClass="entr" presetSubtype="37"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barn(outVertical)">
                                      <p:cBhvr>
                                        <p:cTn id="25" dur="1500"/>
                                        <p:tgtEl>
                                          <p:spTgt spid="9"/>
                                        </p:tgtEl>
                                      </p:cBhvr>
                                    </p:animEffect>
                                  </p:childTnLst>
                                </p:cTn>
                              </p:par>
                            </p:childTnLst>
                          </p:cTn>
                        </p:par>
                        <p:par>
                          <p:cTn id="26" fill="hold">
                            <p:stCondLst>
                              <p:cond delay="3000"/>
                            </p:stCondLst>
                            <p:childTnLst>
                              <p:par>
                                <p:cTn id="27" presetID="10"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500"/>
                                        <p:tgtEl>
                                          <p:spTgt spid="11"/>
                                        </p:tgtEl>
                                      </p:cBhvr>
                                    </p:animEffect>
                                  </p:childTnLst>
                                </p:cTn>
                              </p:par>
                            </p:childTnLst>
                          </p:cTn>
                        </p:par>
                        <p:par>
                          <p:cTn id="30" fill="hold">
                            <p:stCondLst>
                              <p:cond delay="3500"/>
                            </p:stCondLst>
                            <p:childTnLst>
                              <p:par>
                                <p:cTn id="31" presetID="10" presetClass="entr" presetSubtype="0" fill="hold" grpId="0" nodeType="afterEffect">
                                  <p:stCondLst>
                                    <p:cond delay="0"/>
                                  </p:stCondLst>
                                  <p:childTnLst>
                                    <p:set>
                                      <p:cBhvr>
                                        <p:cTn id="32" dur="1" fill="hold">
                                          <p:stCondLst>
                                            <p:cond delay="0"/>
                                          </p:stCondLst>
                                        </p:cTn>
                                        <p:tgtEl>
                                          <p:spTgt spid="10">
                                            <p:txEl>
                                              <p:pRg st="0" end="0"/>
                                            </p:txEl>
                                          </p:spTgt>
                                        </p:tgtEl>
                                        <p:attrNameLst>
                                          <p:attrName>style.visibility</p:attrName>
                                        </p:attrNameLst>
                                      </p:cBhvr>
                                      <p:to>
                                        <p:strVal val="visible"/>
                                      </p:to>
                                    </p:set>
                                    <p:animEffect transition="in" filter="fade">
                                      <p:cBhvr>
                                        <p:cTn id="33" dur="500"/>
                                        <p:tgtEl>
                                          <p:spTgt spid="10">
                                            <p:txEl>
                                              <p:pRg st="0" end="0"/>
                                            </p:txEl>
                                          </p:spTgt>
                                        </p:tgtEl>
                                      </p:cBhvr>
                                    </p:animEffect>
                                  </p:childTnLst>
                                </p:cTn>
                              </p:par>
                            </p:childTnLst>
                          </p:cTn>
                        </p:par>
                        <p:par>
                          <p:cTn id="34" fill="hold">
                            <p:stCondLst>
                              <p:cond delay="4000"/>
                            </p:stCondLst>
                            <p:childTnLst>
                              <p:par>
                                <p:cTn id="35" presetID="10" presetClass="entr" presetSubtype="0"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fade">
                                      <p:cBhvr>
                                        <p:cTn id="37" dur="500"/>
                                        <p:tgtEl>
                                          <p:spTgt spid="13"/>
                                        </p:tgtEl>
                                      </p:cBhvr>
                                    </p:animEffect>
                                  </p:childTnLst>
                                </p:cTn>
                              </p:par>
                            </p:childTnLst>
                          </p:cTn>
                        </p:par>
                        <p:par>
                          <p:cTn id="38" fill="hold">
                            <p:stCondLst>
                              <p:cond delay="4500"/>
                            </p:stCondLst>
                            <p:childTnLst>
                              <p:par>
                                <p:cTn id="39" presetID="10" presetClass="entr" presetSubtype="0"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500"/>
                                        <p:tgtEl>
                                          <p:spTgt spid="12"/>
                                        </p:tgtEl>
                                      </p:cBhvr>
                                    </p:animEffect>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fade">
                                      <p:cBhvr>
                                        <p:cTn id="45" dur="500"/>
                                        <p:tgtEl>
                                          <p:spTgt spid="14"/>
                                        </p:tgtEl>
                                      </p:cBhvr>
                                    </p:animEffect>
                                  </p:childTnLst>
                                </p:cTn>
                              </p:par>
                            </p:childTnLst>
                          </p:cTn>
                        </p:par>
                        <p:par>
                          <p:cTn id="46" fill="hold">
                            <p:stCondLst>
                              <p:cond delay="5500"/>
                            </p:stCondLst>
                            <p:childTnLst>
                              <p:par>
                                <p:cTn id="47" presetID="10" presetClass="entr" presetSubtype="0" fill="hold" grpId="0" nodeType="afterEffect">
                                  <p:stCondLst>
                                    <p:cond delay="0"/>
                                  </p:stCondLst>
                                  <p:childTnLst>
                                    <p:set>
                                      <p:cBhvr>
                                        <p:cTn id="48" dur="1" fill="hold">
                                          <p:stCondLst>
                                            <p:cond delay="0"/>
                                          </p:stCondLst>
                                        </p:cTn>
                                        <p:tgtEl>
                                          <p:spTgt spid="15">
                                            <p:txEl>
                                              <p:pRg st="0" end="0"/>
                                            </p:txEl>
                                          </p:spTgt>
                                        </p:tgtEl>
                                        <p:attrNameLst>
                                          <p:attrName>style.visibility</p:attrName>
                                        </p:attrNameLst>
                                      </p:cBhvr>
                                      <p:to>
                                        <p:strVal val="visible"/>
                                      </p:to>
                                    </p:set>
                                    <p:animEffect transition="in" filter="fade">
                                      <p:cBhvr>
                                        <p:cTn id="49" dur="500"/>
                                        <p:tgtEl>
                                          <p:spTgt spid="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P spid="11" grpId="0"/>
      <p:bldP spid="12" grpId="0"/>
      <p:bldP spid="13" grpId="0"/>
      <p:bldP spid="14" grpId="0"/>
      <p:bldP spid="15"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194" name="组合 79"/>
          <p:cNvGrpSpPr/>
          <p:nvPr/>
        </p:nvGrpSpPr>
        <p:grpSpPr bwMode="auto">
          <a:xfrm>
            <a:off x="692150" y="333375"/>
            <a:ext cx="1163638" cy="1165225"/>
            <a:chOff x="6379729" y="2488774"/>
            <a:chExt cx="2513016" cy="2513016"/>
          </a:xfrm>
        </p:grpSpPr>
        <p:sp>
          <p:nvSpPr>
            <p:cNvPr id="3" name="任意多边形 82"/>
            <p:cNvSpPr/>
            <p:nvPr/>
          </p:nvSpPr>
          <p:spPr>
            <a:xfrm rot="3738964">
              <a:off x="6379728" y="2488775"/>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eaLnBrk="1" hangingPunct="1">
                <a:defRPr/>
              </a:pPr>
              <a:endParaRPr lang="zh-CN" altLang="en-US" kern="0">
                <a:solidFill>
                  <a:srgbClr val="FFFFFF"/>
                </a:solidFill>
                <a:latin typeface="Arial" panose="020B0604020202020204"/>
                <a:ea typeface="宋体" panose="02010600030101010101" pitchFamily="2" charset="-122"/>
              </a:endParaRPr>
            </a:p>
          </p:txBody>
        </p:sp>
        <p:sp>
          <p:nvSpPr>
            <p:cNvPr id="4" name="任意多边形 83"/>
            <p:cNvSpPr/>
            <p:nvPr/>
          </p:nvSpPr>
          <p:spPr>
            <a:xfrm rot="16377237">
              <a:off x="6409518" y="2506880"/>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endParaRPr lang="zh-CN" altLang="en-US" kern="0" dirty="0" smtClean="0">
                <a:solidFill>
                  <a:srgbClr val="FFFFFF"/>
                </a:solidFill>
              </a:endParaRPr>
            </a:p>
          </p:txBody>
        </p:sp>
      </p:grpSp>
      <p:sp>
        <p:nvSpPr>
          <p:cNvPr id="8195" name="文本框 4"/>
          <p:cNvSpPr txBox="1">
            <a:spLocks noChangeArrowheads="1"/>
          </p:cNvSpPr>
          <p:nvPr/>
        </p:nvSpPr>
        <p:spPr bwMode="auto">
          <a:xfrm>
            <a:off x="677863" y="611188"/>
            <a:ext cx="1208087"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微软雅黑" panose="020B0503020204020204" pitchFamily="34" charset="-122"/>
                <a:ea typeface="微软雅黑" panose="020B0503020204020204" pitchFamily="34" charset="-122"/>
              </a:defRPr>
            </a:lvl1pPr>
            <a:lvl2pPr marL="742950" indent="-285750">
              <a:defRPr>
                <a:solidFill>
                  <a:schemeClr val="tx1"/>
                </a:solidFill>
                <a:latin typeface="微软雅黑" panose="020B0503020204020204" pitchFamily="34" charset="-122"/>
                <a:ea typeface="微软雅黑" panose="020B0503020204020204" pitchFamily="34" charset="-122"/>
              </a:defRPr>
            </a:lvl2pPr>
            <a:lvl3pPr marL="1143000" indent="-228600">
              <a:defRPr>
                <a:solidFill>
                  <a:schemeClr val="tx1"/>
                </a:solidFill>
                <a:latin typeface="微软雅黑" panose="020B0503020204020204" pitchFamily="34" charset="-122"/>
                <a:ea typeface="微软雅黑" panose="020B0503020204020204" pitchFamily="34" charset="-122"/>
              </a:defRPr>
            </a:lvl3pPr>
            <a:lvl4pPr marL="1600200" indent="-228600">
              <a:defRPr>
                <a:solidFill>
                  <a:schemeClr val="tx1"/>
                </a:solidFill>
                <a:latin typeface="微软雅黑" panose="020B0503020204020204" pitchFamily="34" charset="-122"/>
                <a:ea typeface="微软雅黑" panose="020B0503020204020204" pitchFamily="34" charset="-122"/>
              </a:defRPr>
            </a:lvl4pPr>
            <a:lvl5pPr marL="2057400" indent="-228600">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9pPr>
          </a:lstStyle>
          <a:p>
            <a:pPr algn="ctr" eaLnBrk="1" hangingPunct="1"/>
            <a:r>
              <a:rPr lang="en-US" altLang="zh-CN" sz="3600" b="1">
                <a:solidFill>
                  <a:schemeClr val="accent1"/>
                </a:solidFill>
              </a:rPr>
              <a:t>3</a:t>
            </a:r>
            <a:endParaRPr lang="zh-CN" altLang="en-US" sz="3600" b="1">
              <a:solidFill>
                <a:schemeClr val="accent1"/>
              </a:solidFill>
            </a:endParaRPr>
          </a:p>
        </p:txBody>
      </p:sp>
      <p:cxnSp>
        <p:nvCxnSpPr>
          <p:cNvPr id="7" name="直接连接符 6"/>
          <p:cNvCxnSpPr/>
          <p:nvPr/>
        </p:nvCxnSpPr>
        <p:spPr>
          <a:xfrm flipV="1">
            <a:off x="2249488" y="892175"/>
            <a:ext cx="2938462" cy="42863"/>
          </a:xfrm>
          <a:prstGeom prst="line">
            <a:avLst/>
          </a:prstGeom>
          <a:ln>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8" name="TextBox 12"/>
          <p:cNvSpPr txBox="1"/>
          <p:nvPr/>
        </p:nvSpPr>
        <p:spPr>
          <a:xfrm>
            <a:off x="5376863" y="550863"/>
            <a:ext cx="4979987" cy="708025"/>
          </a:xfrm>
          <a:prstGeom prst="rect">
            <a:avLst/>
          </a:prstGeom>
          <a:noFill/>
        </p:spPr>
        <p:txBody>
          <a:bodyPr wrap="none">
            <a:spAutoFit/>
          </a:bodyPr>
          <a:lstStyle/>
          <a:p>
            <a:pPr eaLnBrk="1" fontAlgn="auto" hangingPunct="1">
              <a:spcBef>
                <a:spcPts val="0"/>
              </a:spcBef>
              <a:spcAft>
                <a:spcPts val="0"/>
              </a:spcAft>
              <a:defRPr/>
            </a:pPr>
            <a:r>
              <a:rPr lang="en-US" sz="4000" b="1" dirty="0">
                <a:solidFill>
                  <a:schemeClr val="accent1"/>
                </a:solidFill>
                <a:latin typeface="+mj-lt"/>
                <a:ea typeface="+mn-ea"/>
              </a:rPr>
              <a:t>UES POWERPOINT</a:t>
            </a:r>
            <a:endParaRPr lang="en-US" sz="4000" b="1" dirty="0">
              <a:solidFill>
                <a:schemeClr val="accent1"/>
              </a:solidFill>
              <a:latin typeface="+mj-lt"/>
              <a:ea typeface="+mn-ea"/>
            </a:endParaRPr>
          </a:p>
        </p:txBody>
      </p:sp>
      <p:grpSp>
        <p:nvGrpSpPr>
          <p:cNvPr id="8198" name="Group 10"/>
          <p:cNvGrpSpPr/>
          <p:nvPr/>
        </p:nvGrpSpPr>
        <p:grpSpPr bwMode="auto">
          <a:xfrm>
            <a:off x="1414463" y="2068513"/>
            <a:ext cx="1787525" cy="1790700"/>
            <a:chOff x="3692576" y="1742634"/>
            <a:chExt cx="2790379" cy="2796023"/>
          </a:xfrm>
        </p:grpSpPr>
        <p:grpSp>
          <p:nvGrpSpPr>
            <p:cNvPr id="8243" name="组合 79"/>
            <p:cNvGrpSpPr/>
            <p:nvPr/>
          </p:nvGrpSpPr>
          <p:grpSpPr bwMode="auto">
            <a:xfrm>
              <a:off x="3692576" y="1742634"/>
              <a:ext cx="2790379" cy="2796023"/>
              <a:chOff x="6379729" y="2488774"/>
              <a:chExt cx="2513016" cy="2513016"/>
            </a:xfrm>
          </p:grpSpPr>
          <p:sp>
            <p:nvSpPr>
              <p:cNvPr id="12" name="任意多边形 82"/>
              <p:cNvSpPr/>
              <p:nvPr/>
            </p:nvSpPr>
            <p:spPr>
              <a:xfrm rot="3738964">
                <a:off x="6379730" y="2488773"/>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eaLnBrk="1" hangingPunct="1">
                  <a:defRPr/>
                </a:pPr>
                <a:endParaRPr lang="zh-CN" altLang="en-US" sz="4400" kern="0">
                  <a:solidFill>
                    <a:srgbClr val="FFFFFF"/>
                  </a:solidFill>
                  <a:latin typeface="Arial" panose="020B0604020202020204"/>
                  <a:ea typeface="宋体" panose="02010600030101010101" pitchFamily="2" charset="-122"/>
                </a:endParaRPr>
              </a:p>
            </p:txBody>
          </p:sp>
          <p:sp>
            <p:nvSpPr>
              <p:cNvPr id="13" name="任意多边形 83"/>
              <p:cNvSpPr/>
              <p:nvPr/>
            </p:nvSpPr>
            <p:spPr>
              <a:xfrm rot="16377237">
                <a:off x="6409518" y="2506881"/>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endParaRPr lang="zh-CN" altLang="en-US" sz="4400" kern="0" smtClean="0">
                  <a:solidFill>
                    <a:srgbClr val="FFFFFF"/>
                  </a:solidFill>
                </a:endParaRPr>
              </a:p>
            </p:txBody>
          </p:sp>
        </p:grpSp>
        <p:sp>
          <p:nvSpPr>
            <p:cNvPr id="11" name="椭圆 80"/>
            <p:cNvSpPr/>
            <p:nvPr/>
          </p:nvSpPr>
          <p:spPr bwMode="auto">
            <a:xfrm>
              <a:off x="4101618" y="2137562"/>
              <a:ext cx="2016471" cy="2020558"/>
            </a:xfrm>
            <a:prstGeom prst="ellipse">
              <a:avLst/>
            </a:prstGeom>
            <a:solidFill>
              <a:schemeClr val="accent1"/>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sz="4400" kern="0" dirty="0" smtClean="0">
                  <a:solidFill>
                    <a:srgbClr val="FFFFFF"/>
                  </a:solidFill>
                </a:rPr>
                <a:t>1</a:t>
              </a:r>
              <a:endParaRPr lang="zh-CN" altLang="en-US" sz="4400" kern="0" dirty="0" smtClean="0">
                <a:solidFill>
                  <a:srgbClr val="FFFFFF"/>
                </a:solidFill>
              </a:endParaRPr>
            </a:p>
          </p:txBody>
        </p:sp>
      </p:grpSp>
      <p:grpSp>
        <p:nvGrpSpPr>
          <p:cNvPr id="8199" name="Group 10"/>
          <p:cNvGrpSpPr/>
          <p:nvPr/>
        </p:nvGrpSpPr>
        <p:grpSpPr bwMode="auto">
          <a:xfrm>
            <a:off x="3940175" y="2068513"/>
            <a:ext cx="1787525" cy="1790700"/>
            <a:chOff x="3692576" y="1742634"/>
            <a:chExt cx="2790379" cy="2796023"/>
          </a:xfrm>
        </p:grpSpPr>
        <p:grpSp>
          <p:nvGrpSpPr>
            <p:cNvPr id="8235" name="组合 79"/>
            <p:cNvGrpSpPr/>
            <p:nvPr/>
          </p:nvGrpSpPr>
          <p:grpSpPr bwMode="auto">
            <a:xfrm>
              <a:off x="3692576" y="1742634"/>
              <a:ext cx="2790379" cy="2796023"/>
              <a:chOff x="6379729" y="2488774"/>
              <a:chExt cx="2513016" cy="2513016"/>
            </a:xfrm>
          </p:grpSpPr>
          <p:sp>
            <p:nvSpPr>
              <p:cNvPr id="17" name="任意多边形 82"/>
              <p:cNvSpPr/>
              <p:nvPr/>
            </p:nvSpPr>
            <p:spPr>
              <a:xfrm rot="3738964">
                <a:off x="6379730" y="2488773"/>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eaLnBrk="1" hangingPunct="1">
                  <a:defRPr/>
                </a:pPr>
                <a:endParaRPr lang="zh-CN" altLang="en-US" sz="4400" kern="0">
                  <a:solidFill>
                    <a:srgbClr val="FFFFFF"/>
                  </a:solidFill>
                  <a:latin typeface="Arial" panose="020B0604020202020204"/>
                  <a:ea typeface="宋体" panose="02010600030101010101" pitchFamily="2" charset="-122"/>
                </a:endParaRPr>
              </a:p>
            </p:txBody>
          </p:sp>
          <p:sp>
            <p:nvSpPr>
              <p:cNvPr id="18" name="任意多边形 83"/>
              <p:cNvSpPr/>
              <p:nvPr/>
            </p:nvSpPr>
            <p:spPr>
              <a:xfrm rot="16377237">
                <a:off x="6409518" y="2506881"/>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endParaRPr lang="zh-CN" altLang="en-US" sz="4400" kern="0" smtClean="0">
                  <a:solidFill>
                    <a:srgbClr val="FFFFFF"/>
                  </a:solidFill>
                </a:endParaRPr>
              </a:p>
            </p:txBody>
          </p:sp>
        </p:grpSp>
        <p:sp>
          <p:nvSpPr>
            <p:cNvPr id="16" name="椭圆 80"/>
            <p:cNvSpPr/>
            <p:nvPr/>
          </p:nvSpPr>
          <p:spPr bwMode="auto">
            <a:xfrm>
              <a:off x="4101618" y="2137562"/>
              <a:ext cx="2016471" cy="2020558"/>
            </a:xfrm>
            <a:prstGeom prst="ellipse">
              <a:avLst/>
            </a:prstGeom>
            <a:solidFill>
              <a:schemeClr val="accent1"/>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sz="4400" kern="0" dirty="0" smtClean="0">
                  <a:solidFill>
                    <a:srgbClr val="FFFFFF"/>
                  </a:solidFill>
                </a:rPr>
                <a:t>2</a:t>
              </a:r>
              <a:endParaRPr lang="zh-CN" altLang="en-US" sz="4400" kern="0" dirty="0" smtClean="0">
                <a:solidFill>
                  <a:srgbClr val="FFFFFF"/>
                </a:solidFill>
              </a:endParaRPr>
            </a:p>
          </p:txBody>
        </p:sp>
      </p:grpSp>
      <p:grpSp>
        <p:nvGrpSpPr>
          <p:cNvPr id="8200" name="Group 10"/>
          <p:cNvGrpSpPr/>
          <p:nvPr/>
        </p:nvGrpSpPr>
        <p:grpSpPr bwMode="auto">
          <a:xfrm>
            <a:off x="6464300" y="2068513"/>
            <a:ext cx="1787525" cy="1790700"/>
            <a:chOff x="3692576" y="1742634"/>
            <a:chExt cx="2790379" cy="2796023"/>
          </a:xfrm>
        </p:grpSpPr>
        <p:grpSp>
          <p:nvGrpSpPr>
            <p:cNvPr id="8227" name="组合 79"/>
            <p:cNvGrpSpPr/>
            <p:nvPr/>
          </p:nvGrpSpPr>
          <p:grpSpPr bwMode="auto">
            <a:xfrm>
              <a:off x="3692576" y="1742634"/>
              <a:ext cx="2790379" cy="2796023"/>
              <a:chOff x="6379729" y="2488774"/>
              <a:chExt cx="2513016" cy="2513016"/>
            </a:xfrm>
          </p:grpSpPr>
          <p:sp>
            <p:nvSpPr>
              <p:cNvPr id="22" name="任意多边形 82"/>
              <p:cNvSpPr/>
              <p:nvPr/>
            </p:nvSpPr>
            <p:spPr>
              <a:xfrm rot="3738964">
                <a:off x="6379730" y="2488773"/>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eaLnBrk="1" hangingPunct="1">
                  <a:defRPr/>
                </a:pPr>
                <a:endParaRPr lang="zh-CN" altLang="en-US" sz="4400" kern="0">
                  <a:solidFill>
                    <a:srgbClr val="FFFFFF"/>
                  </a:solidFill>
                  <a:latin typeface="Arial" panose="020B0604020202020204"/>
                  <a:ea typeface="宋体" panose="02010600030101010101" pitchFamily="2" charset="-122"/>
                </a:endParaRPr>
              </a:p>
            </p:txBody>
          </p:sp>
          <p:sp>
            <p:nvSpPr>
              <p:cNvPr id="23" name="任意多边形 83"/>
              <p:cNvSpPr/>
              <p:nvPr/>
            </p:nvSpPr>
            <p:spPr>
              <a:xfrm rot="16377237">
                <a:off x="6409518" y="2506881"/>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endParaRPr lang="zh-CN" altLang="en-US" sz="4400" kern="0" smtClean="0">
                  <a:solidFill>
                    <a:srgbClr val="FFFFFF"/>
                  </a:solidFill>
                </a:endParaRPr>
              </a:p>
            </p:txBody>
          </p:sp>
        </p:grpSp>
        <p:sp>
          <p:nvSpPr>
            <p:cNvPr id="21" name="椭圆 80"/>
            <p:cNvSpPr/>
            <p:nvPr/>
          </p:nvSpPr>
          <p:spPr bwMode="auto">
            <a:xfrm>
              <a:off x="4101618" y="2137562"/>
              <a:ext cx="2016471" cy="2020558"/>
            </a:xfrm>
            <a:prstGeom prst="ellipse">
              <a:avLst/>
            </a:prstGeom>
            <a:solidFill>
              <a:schemeClr val="accent1"/>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sz="4400" kern="0" dirty="0" smtClean="0">
                  <a:solidFill>
                    <a:srgbClr val="FFFFFF"/>
                  </a:solidFill>
                </a:rPr>
                <a:t>3</a:t>
              </a:r>
              <a:endParaRPr lang="zh-CN" altLang="en-US" sz="4400" kern="0" dirty="0" smtClean="0">
                <a:solidFill>
                  <a:srgbClr val="FFFFFF"/>
                </a:solidFill>
              </a:endParaRPr>
            </a:p>
          </p:txBody>
        </p:sp>
      </p:grpSp>
      <p:grpSp>
        <p:nvGrpSpPr>
          <p:cNvPr id="8201" name="Group 10"/>
          <p:cNvGrpSpPr/>
          <p:nvPr/>
        </p:nvGrpSpPr>
        <p:grpSpPr bwMode="auto">
          <a:xfrm>
            <a:off x="8990013" y="2068513"/>
            <a:ext cx="1787525" cy="1790700"/>
            <a:chOff x="3692576" y="1742634"/>
            <a:chExt cx="2790379" cy="2796023"/>
          </a:xfrm>
        </p:grpSpPr>
        <p:grpSp>
          <p:nvGrpSpPr>
            <p:cNvPr id="8219" name="组合 79"/>
            <p:cNvGrpSpPr/>
            <p:nvPr/>
          </p:nvGrpSpPr>
          <p:grpSpPr bwMode="auto">
            <a:xfrm>
              <a:off x="3692576" y="1742634"/>
              <a:ext cx="2790379" cy="2796023"/>
              <a:chOff x="6379729" y="2488774"/>
              <a:chExt cx="2513016" cy="2513016"/>
            </a:xfrm>
          </p:grpSpPr>
          <p:sp>
            <p:nvSpPr>
              <p:cNvPr id="27" name="任意多边形 82"/>
              <p:cNvSpPr/>
              <p:nvPr/>
            </p:nvSpPr>
            <p:spPr>
              <a:xfrm rot="3738964">
                <a:off x="6379730" y="2488773"/>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eaLnBrk="1" hangingPunct="1">
                  <a:defRPr/>
                </a:pPr>
                <a:endParaRPr lang="zh-CN" altLang="en-US" sz="4400" kern="0">
                  <a:solidFill>
                    <a:srgbClr val="FFFFFF"/>
                  </a:solidFill>
                  <a:latin typeface="Arial" panose="020B0604020202020204"/>
                  <a:ea typeface="宋体" panose="02010600030101010101" pitchFamily="2" charset="-122"/>
                </a:endParaRPr>
              </a:p>
            </p:txBody>
          </p:sp>
          <p:sp>
            <p:nvSpPr>
              <p:cNvPr id="28" name="任意多边形 83"/>
              <p:cNvSpPr/>
              <p:nvPr/>
            </p:nvSpPr>
            <p:spPr>
              <a:xfrm rot="16377237">
                <a:off x="6409518" y="2506881"/>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endParaRPr lang="zh-CN" altLang="en-US" sz="4400" kern="0" smtClean="0">
                  <a:solidFill>
                    <a:srgbClr val="FFFFFF"/>
                  </a:solidFill>
                </a:endParaRPr>
              </a:p>
            </p:txBody>
          </p:sp>
        </p:grpSp>
        <p:sp>
          <p:nvSpPr>
            <p:cNvPr id="26" name="椭圆 80"/>
            <p:cNvSpPr/>
            <p:nvPr/>
          </p:nvSpPr>
          <p:spPr bwMode="auto">
            <a:xfrm>
              <a:off x="4101618" y="2137562"/>
              <a:ext cx="2016471" cy="2020558"/>
            </a:xfrm>
            <a:prstGeom prst="ellipse">
              <a:avLst/>
            </a:prstGeom>
            <a:solidFill>
              <a:schemeClr val="accent1"/>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sz="4400" kern="0" dirty="0" smtClean="0">
                  <a:solidFill>
                    <a:srgbClr val="FFFFFF"/>
                  </a:solidFill>
                </a:rPr>
                <a:t>4</a:t>
              </a:r>
              <a:endParaRPr lang="zh-CN" altLang="en-US" sz="4400" kern="0" dirty="0" smtClean="0">
                <a:solidFill>
                  <a:srgbClr val="FFFFFF"/>
                </a:solidFill>
              </a:endParaRPr>
            </a:p>
          </p:txBody>
        </p:sp>
      </p:grpSp>
      <p:sp>
        <p:nvSpPr>
          <p:cNvPr id="29" name="任意多边形 28"/>
          <p:cNvSpPr/>
          <p:nvPr/>
        </p:nvSpPr>
        <p:spPr>
          <a:xfrm>
            <a:off x="3493797" y="2812172"/>
            <a:ext cx="153434" cy="302824"/>
          </a:xfrm>
          <a:custGeom>
            <a:avLst/>
            <a:gdLst>
              <a:gd name="connsiteX0" fmla="*/ 6006 w 455949"/>
              <a:gd name="connsiteY0" fmla="*/ 0 h 899886"/>
              <a:gd name="connsiteX1" fmla="*/ 455949 w 455949"/>
              <a:gd name="connsiteY1" fmla="*/ 449943 h 899886"/>
              <a:gd name="connsiteX2" fmla="*/ 6006 w 455949"/>
              <a:gd name="connsiteY2" fmla="*/ 899886 h 899886"/>
              <a:gd name="connsiteX3" fmla="*/ 6006 w 455949"/>
              <a:gd name="connsiteY3" fmla="*/ 674915 h 899886"/>
              <a:gd name="connsiteX4" fmla="*/ 0 w 455949"/>
              <a:gd name="connsiteY4" fmla="*/ 674915 h 899886"/>
              <a:gd name="connsiteX5" fmla="*/ 224972 w 455949"/>
              <a:gd name="connsiteY5" fmla="*/ 449943 h 899886"/>
              <a:gd name="connsiteX6" fmla="*/ 1 w 455949"/>
              <a:gd name="connsiteY6" fmla="*/ 224972 h 899886"/>
              <a:gd name="connsiteX7" fmla="*/ 6006 w 455949"/>
              <a:gd name="connsiteY7" fmla="*/ 224972 h 899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5949" h="899886">
                <a:moveTo>
                  <a:pt x="6006" y="0"/>
                </a:moveTo>
                <a:lnTo>
                  <a:pt x="455949" y="449943"/>
                </a:lnTo>
                <a:lnTo>
                  <a:pt x="6006" y="899886"/>
                </a:lnTo>
                <a:lnTo>
                  <a:pt x="6006" y="674915"/>
                </a:lnTo>
                <a:lnTo>
                  <a:pt x="0" y="674915"/>
                </a:lnTo>
                <a:lnTo>
                  <a:pt x="224972" y="449943"/>
                </a:lnTo>
                <a:lnTo>
                  <a:pt x="1" y="224972"/>
                </a:lnTo>
                <a:lnTo>
                  <a:pt x="6006" y="224972"/>
                </a:lnTo>
                <a:close/>
              </a:path>
            </a:pathLst>
          </a:custGeom>
          <a:solidFill>
            <a:srgbClr val="595959"/>
          </a:solidFill>
          <a:ln w="25400" cap="flat" cmpd="sng" algn="ctr">
            <a:noFill/>
            <a:prstDash val="solid"/>
          </a:ln>
          <a:effectLst>
            <a:softEdge rad="0"/>
          </a:effectLst>
        </p:spPr>
        <p:txBody>
          <a:bodyPr anchor="ctr"/>
          <a:lstStyle/>
          <a:p>
            <a:pPr algn="ctr" eaLnBrk="1" hangingPunct="1">
              <a:defRPr/>
            </a:pPr>
            <a:endParaRPr lang="zh-CN" altLang="en-US" sz="4400" kern="0">
              <a:solidFill>
                <a:srgbClr val="FFFFFF"/>
              </a:solidFill>
              <a:latin typeface="Arial" panose="020B0604020202020204" pitchFamily="34" charset="0"/>
              <a:ea typeface="宋体" panose="02010600030101010101" pitchFamily="2" charset="-122"/>
            </a:endParaRPr>
          </a:p>
        </p:txBody>
      </p:sp>
      <p:sp>
        <p:nvSpPr>
          <p:cNvPr id="30" name="任意多边形 29"/>
          <p:cNvSpPr/>
          <p:nvPr/>
        </p:nvSpPr>
        <p:spPr>
          <a:xfrm>
            <a:off x="6019283" y="2812172"/>
            <a:ext cx="153434" cy="302824"/>
          </a:xfrm>
          <a:custGeom>
            <a:avLst/>
            <a:gdLst>
              <a:gd name="connsiteX0" fmla="*/ 6006 w 455949"/>
              <a:gd name="connsiteY0" fmla="*/ 0 h 899886"/>
              <a:gd name="connsiteX1" fmla="*/ 455949 w 455949"/>
              <a:gd name="connsiteY1" fmla="*/ 449943 h 899886"/>
              <a:gd name="connsiteX2" fmla="*/ 6006 w 455949"/>
              <a:gd name="connsiteY2" fmla="*/ 899886 h 899886"/>
              <a:gd name="connsiteX3" fmla="*/ 6006 w 455949"/>
              <a:gd name="connsiteY3" fmla="*/ 674915 h 899886"/>
              <a:gd name="connsiteX4" fmla="*/ 0 w 455949"/>
              <a:gd name="connsiteY4" fmla="*/ 674915 h 899886"/>
              <a:gd name="connsiteX5" fmla="*/ 224972 w 455949"/>
              <a:gd name="connsiteY5" fmla="*/ 449943 h 899886"/>
              <a:gd name="connsiteX6" fmla="*/ 1 w 455949"/>
              <a:gd name="connsiteY6" fmla="*/ 224972 h 899886"/>
              <a:gd name="connsiteX7" fmla="*/ 6006 w 455949"/>
              <a:gd name="connsiteY7" fmla="*/ 224972 h 899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5949" h="899886">
                <a:moveTo>
                  <a:pt x="6006" y="0"/>
                </a:moveTo>
                <a:lnTo>
                  <a:pt x="455949" y="449943"/>
                </a:lnTo>
                <a:lnTo>
                  <a:pt x="6006" y="899886"/>
                </a:lnTo>
                <a:lnTo>
                  <a:pt x="6006" y="674915"/>
                </a:lnTo>
                <a:lnTo>
                  <a:pt x="0" y="674915"/>
                </a:lnTo>
                <a:lnTo>
                  <a:pt x="224972" y="449943"/>
                </a:lnTo>
                <a:lnTo>
                  <a:pt x="1" y="224972"/>
                </a:lnTo>
                <a:lnTo>
                  <a:pt x="6006" y="224972"/>
                </a:lnTo>
                <a:close/>
              </a:path>
            </a:pathLst>
          </a:custGeom>
          <a:solidFill>
            <a:srgbClr val="595959"/>
          </a:solidFill>
          <a:ln w="25400" cap="flat" cmpd="sng" algn="ctr">
            <a:noFill/>
            <a:prstDash val="solid"/>
          </a:ln>
          <a:effectLst>
            <a:softEdge rad="0"/>
          </a:effectLst>
        </p:spPr>
        <p:txBody>
          <a:bodyPr anchor="ctr"/>
          <a:lstStyle/>
          <a:p>
            <a:pPr algn="ctr" eaLnBrk="1" hangingPunct="1">
              <a:defRPr/>
            </a:pPr>
            <a:endParaRPr lang="zh-CN" altLang="en-US" sz="4400" kern="0">
              <a:solidFill>
                <a:srgbClr val="FFFFFF"/>
              </a:solidFill>
              <a:latin typeface="Arial" panose="020B0604020202020204" pitchFamily="34" charset="0"/>
              <a:ea typeface="宋体" panose="02010600030101010101" pitchFamily="2" charset="-122"/>
            </a:endParaRPr>
          </a:p>
        </p:txBody>
      </p:sp>
      <p:sp>
        <p:nvSpPr>
          <p:cNvPr id="31" name="任意多边形 30"/>
          <p:cNvSpPr/>
          <p:nvPr/>
        </p:nvSpPr>
        <p:spPr>
          <a:xfrm>
            <a:off x="8544769" y="2812172"/>
            <a:ext cx="153434" cy="302824"/>
          </a:xfrm>
          <a:custGeom>
            <a:avLst/>
            <a:gdLst>
              <a:gd name="connsiteX0" fmla="*/ 6006 w 455949"/>
              <a:gd name="connsiteY0" fmla="*/ 0 h 899886"/>
              <a:gd name="connsiteX1" fmla="*/ 455949 w 455949"/>
              <a:gd name="connsiteY1" fmla="*/ 449943 h 899886"/>
              <a:gd name="connsiteX2" fmla="*/ 6006 w 455949"/>
              <a:gd name="connsiteY2" fmla="*/ 899886 h 899886"/>
              <a:gd name="connsiteX3" fmla="*/ 6006 w 455949"/>
              <a:gd name="connsiteY3" fmla="*/ 674915 h 899886"/>
              <a:gd name="connsiteX4" fmla="*/ 0 w 455949"/>
              <a:gd name="connsiteY4" fmla="*/ 674915 h 899886"/>
              <a:gd name="connsiteX5" fmla="*/ 224972 w 455949"/>
              <a:gd name="connsiteY5" fmla="*/ 449943 h 899886"/>
              <a:gd name="connsiteX6" fmla="*/ 1 w 455949"/>
              <a:gd name="connsiteY6" fmla="*/ 224972 h 899886"/>
              <a:gd name="connsiteX7" fmla="*/ 6006 w 455949"/>
              <a:gd name="connsiteY7" fmla="*/ 224972 h 899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5949" h="899886">
                <a:moveTo>
                  <a:pt x="6006" y="0"/>
                </a:moveTo>
                <a:lnTo>
                  <a:pt x="455949" y="449943"/>
                </a:lnTo>
                <a:lnTo>
                  <a:pt x="6006" y="899886"/>
                </a:lnTo>
                <a:lnTo>
                  <a:pt x="6006" y="674915"/>
                </a:lnTo>
                <a:lnTo>
                  <a:pt x="0" y="674915"/>
                </a:lnTo>
                <a:lnTo>
                  <a:pt x="224972" y="449943"/>
                </a:lnTo>
                <a:lnTo>
                  <a:pt x="1" y="224972"/>
                </a:lnTo>
                <a:lnTo>
                  <a:pt x="6006" y="224972"/>
                </a:lnTo>
                <a:close/>
              </a:path>
            </a:pathLst>
          </a:custGeom>
          <a:solidFill>
            <a:srgbClr val="595959"/>
          </a:solidFill>
          <a:ln w="25400" cap="flat" cmpd="sng" algn="ctr">
            <a:noFill/>
            <a:prstDash val="solid"/>
          </a:ln>
          <a:effectLst>
            <a:softEdge rad="0"/>
          </a:effectLst>
        </p:spPr>
        <p:txBody>
          <a:bodyPr anchor="ctr"/>
          <a:lstStyle/>
          <a:p>
            <a:pPr algn="ctr" eaLnBrk="1" hangingPunct="1">
              <a:defRPr/>
            </a:pPr>
            <a:endParaRPr lang="zh-CN" altLang="en-US" sz="4400" kern="0">
              <a:solidFill>
                <a:srgbClr val="FFFFFF"/>
              </a:solidFill>
              <a:latin typeface="Arial" panose="020B0604020202020204" pitchFamily="34" charset="0"/>
              <a:ea typeface="宋体" panose="02010600030101010101" pitchFamily="2" charset="-122"/>
            </a:endParaRPr>
          </a:p>
        </p:txBody>
      </p:sp>
      <p:sp>
        <p:nvSpPr>
          <p:cNvPr id="32" name="Content Placeholder 2"/>
          <p:cNvSpPr txBox="1"/>
          <p:nvPr/>
        </p:nvSpPr>
        <p:spPr>
          <a:xfrm>
            <a:off x="1435100" y="4913313"/>
            <a:ext cx="1806575" cy="97313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fontAlgn="auto">
              <a:spcAft>
                <a:spcPts val="0"/>
              </a:spcAft>
              <a:buFont typeface="Arial" panose="020B0604020202020204" pitchFamily="34" charset="0"/>
              <a:buNone/>
              <a:defRPr/>
            </a:pPr>
            <a:r>
              <a:rPr lang="en-US" sz="1200" smtClean="0">
                <a:solidFill>
                  <a:schemeClr val="tx1">
                    <a:lumMod val="50000"/>
                    <a:lumOff val="50000"/>
                  </a:schemeClr>
                </a:solidFill>
              </a:rPr>
              <a:t>Lorem ipsum dolor sit amet, </a:t>
            </a:r>
            <a:r>
              <a:rPr lang="en-US" sz="1200" b="1" smtClean="0">
                <a:solidFill>
                  <a:schemeClr val="tx1">
                    <a:lumMod val="50000"/>
                    <a:lumOff val="50000"/>
                  </a:schemeClr>
                </a:solidFill>
              </a:rPr>
              <a:t>consectetur adipiscing elit. </a:t>
            </a:r>
            <a:r>
              <a:rPr lang="en-US" sz="1200" smtClean="0">
                <a:solidFill>
                  <a:schemeClr val="tx1">
                    <a:lumMod val="50000"/>
                    <a:lumOff val="50000"/>
                  </a:schemeClr>
                </a:solidFill>
              </a:rPr>
              <a:t>Lorem Ipsum has been the industry's standard dummy text ever since the 1500s.</a:t>
            </a:r>
            <a:endParaRPr lang="en-US" sz="1200" dirty="0">
              <a:solidFill>
                <a:schemeClr val="tx1">
                  <a:lumMod val="50000"/>
                  <a:lumOff val="50000"/>
                </a:schemeClr>
              </a:solidFill>
            </a:endParaRPr>
          </a:p>
        </p:txBody>
      </p:sp>
      <p:sp>
        <p:nvSpPr>
          <p:cNvPr id="33" name="Title 13"/>
          <p:cNvSpPr txBox="1"/>
          <p:nvPr/>
        </p:nvSpPr>
        <p:spPr>
          <a:xfrm>
            <a:off x="941388" y="4319588"/>
            <a:ext cx="2792412" cy="554037"/>
          </a:xfrm>
          <a:prstGeom prst="rect">
            <a:avLst/>
          </a:prstGeom>
        </p:spPr>
        <p:txBody>
          <a:bodyPr lIns="121920" tIns="60960" rIns="121920" bIns="60960" anchor="ctr">
            <a:sp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ctr" fontAlgn="auto">
              <a:spcAft>
                <a:spcPts val="0"/>
              </a:spcAft>
              <a:defRPr/>
            </a:pPr>
            <a:r>
              <a:rPr lang="en-US" sz="2800" dirty="0">
                <a:latin typeface="+mj-lt"/>
              </a:rPr>
              <a:t>Step 1</a:t>
            </a:r>
            <a:endParaRPr lang="en-US" sz="2800" dirty="0">
              <a:latin typeface="+mj-lt"/>
            </a:endParaRPr>
          </a:p>
        </p:txBody>
      </p:sp>
      <p:sp>
        <p:nvSpPr>
          <p:cNvPr id="34" name="Content Placeholder 2"/>
          <p:cNvSpPr txBox="1"/>
          <p:nvPr/>
        </p:nvSpPr>
        <p:spPr>
          <a:xfrm>
            <a:off x="3937000" y="4913313"/>
            <a:ext cx="1806575" cy="97313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fontAlgn="auto">
              <a:spcAft>
                <a:spcPts val="0"/>
              </a:spcAft>
              <a:buFont typeface="Arial" panose="020B0604020202020204" pitchFamily="34" charset="0"/>
              <a:buNone/>
              <a:defRPr/>
            </a:pPr>
            <a:r>
              <a:rPr lang="en-US" sz="1200" smtClean="0">
                <a:solidFill>
                  <a:schemeClr val="tx1">
                    <a:lumMod val="50000"/>
                    <a:lumOff val="50000"/>
                  </a:schemeClr>
                </a:solidFill>
              </a:rPr>
              <a:t>Lorem ipsum dolor sit amet, </a:t>
            </a:r>
            <a:r>
              <a:rPr lang="en-US" sz="1200" b="1" smtClean="0">
                <a:solidFill>
                  <a:schemeClr val="tx1">
                    <a:lumMod val="50000"/>
                    <a:lumOff val="50000"/>
                  </a:schemeClr>
                </a:solidFill>
              </a:rPr>
              <a:t>consectetur adipiscing elit. </a:t>
            </a:r>
            <a:r>
              <a:rPr lang="en-US" sz="1200" smtClean="0">
                <a:solidFill>
                  <a:schemeClr val="tx1">
                    <a:lumMod val="50000"/>
                    <a:lumOff val="50000"/>
                  </a:schemeClr>
                </a:solidFill>
              </a:rPr>
              <a:t>Lorem Ipsum has been the industry's standard dummy text ever since the 1500s.</a:t>
            </a:r>
            <a:endParaRPr lang="en-US" sz="1200" dirty="0">
              <a:solidFill>
                <a:schemeClr val="tx1">
                  <a:lumMod val="50000"/>
                  <a:lumOff val="50000"/>
                </a:schemeClr>
              </a:solidFill>
            </a:endParaRPr>
          </a:p>
        </p:txBody>
      </p:sp>
      <p:sp>
        <p:nvSpPr>
          <p:cNvPr id="35" name="Title 13"/>
          <p:cNvSpPr txBox="1"/>
          <p:nvPr/>
        </p:nvSpPr>
        <p:spPr>
          <a:xfrm>
            <a:off x="3443288" y="4319588"/>
            <a:ext cx="2792412" cy="554037"/>
          </a:xfrm>
          <a:prstGeom prst="rect">
            <a:avLst/>
          </a:prstGeom>
        </p:spPr>
        <p:txBody>
          <a:bodyPr lIns="121920" tIns="60960" rIns="121920" bIns="60960" anchor="ctr">
            <a:sp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ctr" fontAlgn="auto">
              <a:spcAft>
                <a:spcPts val="0"/>
              </a:spcAft>
              <a:defRPr/>
            </a:pPr>
            <a:r>
              <a:rPr lang="en-US" sz="2800" dirty="0">
                <a:latin typeface="+mj-lt"/>
              </a:rPr>
              <a:t>Step 1</a:t>
            </a:r>
            <a:endParaRPr lang="en-US" sz="2800" dirty="0">
              <a:latin typeface="+mj-lt"/>
            </a:endParaRPr>
          </a:p>
        </p:txBody>
      </p:sp>
      <p:sp>
        <p:nvSpPr>
          <p:cNvPr id="36" name="Content Placeholder 2"/>
          <p:cNvSpPr txBox="1"/>
          <p:nvPr/>
        </p:nvSpPr>
        <p:spPr>
          <a:xfrm>
            <a:off x="6438900" y="4913313"/>
            <a:ext cx="1806575" cy="97313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fontAlgn="auto">
              <a:spcAft>
                <a:spcPts val="0"/>
              </a:spcAft>
              <a:buFont typeface="Arial" panose="020B0604020202020204" pitchFamily="34" charset="0"/>
              <a:buNone/>
              <a:defRPr/>
            </a:pPr>
            <a:r>
              <a:rPr lang="en-US" sz="1200" smtClean="0">
                <a:solidFill>
                  <a:schemeClr val="tx1">
                    <a:lumMod val="50000"/>
                    <a:lumOff val="50000"/>
                  </a:schemeClr>
                </a:solidFill>
              </a:rPr>
              <a:t>Lorem ipsum dolor sit amet, </a:t>
            </a:r>
            <a:r>
              <a:rPr lang="en-US" sz="1200" b="1" smtClean="0">
                <a:solidFill>
                  <a:schemeClr val="tx1">
                    <a:lumMod val="50000"/>
                    <a:lumOff val="50000"/>
                  </a:schemeClr>
                </a:solidFill>
              </a:rPr>
              <a:t>consectetur adipiscing elit. </a:t>
            </a:r>
            <a:r>
              <a:rPr lang="en-US" sz="1200" smtClean="0">
                <a:solidFill>
                  <a:schemeClr val="tx1">
                    <a:lumMod val="50000"/>
                    <a:lumOff val="50000"/>
                  </a:schemeClr>
                </a:solidFill>
              </a:rPr>
              <a:t>Lorem Ipsum has been the industry's standard dummy text ever since the 1500s.</a:t>
            </a:r>
            <a:endParaRPr lang="en-US" sz="1200" dirty="0">
              <a:solidFill>
                <a:schemeClr val="tx1">
                  <a:lumMod val="50000"/>
                  <a:lumOff val="50000"/>
                </a:schemeClr>
              </a:solidFill>
            </a:endParaRPr>
          </a:p>
        </p:txBody>
      </p:sp>
      <p:sp>
        <p:nvSpPr>
          <p:cNvPr id="37" name="Title 13"/>
          <p:cNvSpPr txBox="1"/>
          <p:nvPr/>
        </p:nvSpPr>
        <p:spPr>
          <a:xfrm>
            <a:off x="5945188" y="4319588"/>
            <a:ext cx="2792412" cy="554037"/>
          </a:xfrm>
          <a:prstGeom prst="rect">
            <a:avLst/>
          </a:prstGeom>
        </p:spPr>
        <p:txBody>
          <a:bodyPr lIns="121920" tIns="60960" rIns="121920" bIns="60960" anchor="ctr">
            <a:sp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ctr" fontAlgn="auto">
              <a:spcAft>
                <a:spcPts val="0"/>
              </a:spcAft>
              <a:defRPr/>
            </a:pPr>
            <a:r>
              <a:rPr lang="en-US" sz="2800" dirty="0">
                <a:latin typeface="+mj-lt"/>
              </a:rPr>
              <a:t>Step 1</a:t>
            </a:r>
            <a:endParaRPr lang="en-US" sz="2800" dirty="0">
              <a:latin typeface="+mj-lt"/>
            </a:endParaRPr>
          </a:p>
        </p:txBody>
      </p:sp>
      <p:sp>
        <p:nvSpPr>
          <p:cNvPr id="38" name="Content Placeholder 2"/>
          <p:cNvSpPr txBox="1"/>
          <p:nvPr/>
        </p:nvSpPr>
        <p:spPr>
          <a:xfrm>
            <a:off x="8940800" y="4913313"/>
            <a:ext cx="1806575" cy="97313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fontAlgn="auto">
              <a:spcAft>
                <a:spcPts val="0"/>
              </a:spcAft>
              <a:buFont typeface="Arial" panose="020B0604020202020204" pitchFamily="34" charset="0"/>
              <a:buNone/>
              <a:defRPr/>
            </a:pPr>
            <a:r>
              <a:rPr lang="en-US" sz="1200" smtClean="0">
                <a:solidFill>
                  <a:schemeClr val="tx1">
                    <a:lumMod val="50000"/>
                    <a:lumOff val="50000"/>
                  </a:schemeClr>
                </a:solidFill>
              </a:rPr>
              <a:t>Lorem ipsum dolor sit amet, </a:t>
            </a:r>
            <a:r>
              <a:rPr lang="en-US" sz="1200" b="1" smtClean="0">
                <a:solidFill>
                  <a:schemeClr val="tx1">
                    <a:lumMod val="50000"/>
                    <a:lumOff val="50000"/>
                  </a:schemeClr>
                </a:solidFill>
              </a:rPr>
              <a:t>consectetur adipiscing elit. </a:t>
            </a:r>
            <a:r>
              <a:rPr lang="en-US" sz="1200" smtClean="0">
                <a:solidFill>
                  <a:schemeClr val="tx1">
                    <a:lumMod val="50000"/>
                    <a:lumOff val="50000"/>
                  </a:schemeClr>
                </a:solidFill>
              </a:rPr>
              <a:t>Lorem Ipsum has been the industry's standard dummy text ever since the 1500s.</a:t>
            </a:r>
            <a:endParaRPr lang="en-US" sz="1200" dirty="0">
              <a:solidFill>
                <a:schemeClr val="tx1">
                  <a:lumMod val="50000"/>
                  <a:lumOff val="50000"/>
                </a:schemeClr>
              </a:solidFill>
            </a:endParaRPr>
          </a:p>
        </p:txBody>
      </p:sp>
      <p:sp>
        <p:nvSpPr>
          <p:cNvPr id="39" name="Title 13"/>
          <p:cNvSpPr txBox="1"/>
          <p:nvPr/>
        </p:nvSpPr>
        <p:spPr>
          <a:xfrm>
            <a:off x="8447088" y="4319588"/>
            <a:ext cx="2794000" cy="554037"/>
          </a:xfrm>
          <a:prstGeom prst="rect">
            <a:avLst/>
          </a:prstGeom>
        </p:spPr>
        <p:txBody>
          <a:bodyPr lIns="121920" tIns="60960" rIns="121920" bIns="60960" anchor="ctr">
            <a:sp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ctr" fontAlgn="auto">
              <a:spcAft>
                <a:spcPts val="0"/>
              </a:spcAft>
              <a:defRPr/>
            </a:pPr>
            <a:r>
              <a:rPr lang="en-US" sz="2800" dirty="0">
                <a:latin typeface="+mj-lt"/>
              </a:rPr>
              <a:t>Step 1</a:t>
            </a:r>
            <a:endParaRPr lang="en-US" sz="2800" dirty="0">
              <a:latin typeface="+mj-lt"/>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500"/>
                                        <p:tgtEl>
                                          <p:spTgt spid="3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2">
                                            <p:txEl>
                                              <p:pRg st="0" end="0"/>
                                            </p:txEl>
                                          </p:spTgt>
                                        </p:tgtEl>
                                        <p:attrNameLst>
                                          <p:attrName>style.visibility</p:attrName>
                                        </p:attrNameLst>
                                      </p:cBhvr>
                                      <p:to>
                                        <p:strVal val="visible"/>
                                      </p:to>
                                    </p:set>
                                    <p:animEffect transition="in" filter="fade">
                                      <p:cBhvr>
                                        <p:cTn id="11" dur="500"/>
                                        <p:tgtEl>
                                          <p:spTgt spid="32">
                                            <p:txEl>
                                              <p:pRg st="0" end="0"/>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500"/>
                                        <p:tgtEl>
                                          <p:spTgt spid="35"/>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34">
                                            <p:txEl>
                                              <p:pRg st="0" end="0"/>
                                            </p:txEl>
                                          </p:spTgt>
                                        </p:tgtEl>
                                        <p:attrNameLst>
                                          <p:attrName>style.visibility</p:attrName>
                                        </p:attrNameLst>
                                      </p:cBhvr>
                                      <p:to>
                                        <p:strVal val="visible"/>
                                      </p:to>
                                    </p:set>
                                    <p:animEffect transition="in" filter="fade">
                                      <p:cBhvr>
                                        <p:cTn id="19" dur="500"/>
                                        <p:tgtEl>
                                          <p:spTgt spid="34">
                                            <p:txEl>
                                              <p:pRg st="0" end="0"/>
                                            </p:tx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fade">
                                      <p:cBhvr>
                                        <p:cTn id="23" dur="500"/>
                                        <p:tgtEl>
                                          <p:spTgt spid="37"/>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36">
                                            <p:txEl>
                                              <p:pRg st="0" end="0"/>
                                            </p:txEl>
                                          </p:spTgt>
                                        </p:tgtEl>
                                        <p:attrNameLst>
                                          <p:attrName>style.visibility</p:attrName>
                                        </p:attrNameLst>
                                      </p:cBhvr>
                                      <p:to>
                                        <p:strVal val="visible"/>
                                      </p:to>
                                    </p:set>
                                    <p:animEffect transition="in" filter="fade">
                                      <p:cBhvr>
                                        <p:cTn id="27" dur="500"/>
                                        <p:tgtEl>
                                          <p:spTgt spid="36">
                                            <p:txEl>
                                              <p:pRg st="0" end="0"/>
                                            </p:txEl>
                                          </p:spTgt>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39"/>
                                        </p:tgtEl>
                                        <p:attrNameLst>
                                          <p:attrName>style.visibility</p:attrName>
                                        </p:attrNameLst>
                                      </p:cBhvr>
                                      <p:to>
                                        <p:strVal val="visible"/>
                                      </p:to>
                                    </p:set>
                                    <p:animEffect transition="in" filter="fade">
                                      <p:cBhvr>
                                        <p:cTn id="31" dur="500"/>
                                        <p:tgtEl>
                                          <p:spTgt spid="39"/>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38">
                                            <p:txEl>
                                              <p:pRg st="0" end="0"/>
                                            </p:txEl>
                                          </p:spTgt>
                                        </p:tgtEl>
                                        <p:attrNameLst>
                                          <p:attrName>style.visibility</p:attrName>
                                        </p:attrNameLst>
                                      </p:cBhvr>
                                      <p:to>
                                        <p:strVal val="visible"/>
                                      </p:to>
                                    </p:set>
                                    <p:animEffect transition="in" filter="fade">
                                      <p:cBhvr>
                                        <p:cTn id="35" dur="500"/>
                                        <p:tgtEl>
                                          <p:spTgt spid="3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build="p"/>
      <p:bldP spid="33" grpId="0"/>
      <p:bldP spid="34" grpId="0" build="p"/>
      <p:bldP spid="35" grpId="0"/>
      <p:bldP spid="36" grpId="0" build="p"/>
      <p:bldP spid="37" grpId="0"/>
      <p:bldP spid="38" grpId="0" build="p"/>
      <p:bldP spid="3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5"/>
          <p:cNvSpPr/>
          <p:nvPr/>
        </p:nvSpPr>
        <p:spPr>
          <a:xfrm>
            <a:off x="0" y="1341438"/>
            <a:ext cx="12192000" cy="27352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nvGrpSpPr>
          <p:cNvPr id="9219" name="组合 79"/>
          <p:cNvGrpSpPr/>
          <p:nvPr/>
        </p:nvGrpSpPr>
        <p:grpSpPr bwMode="auto">
          <a:xfrm>
            <a:off x="692150" y="333375"/>
            <a:ext cx="1163638" cy="1165225"/>
            <a:chOff x="6379729" y="2488774"/>
            <a:chExt cx="2513016" cy="2513016"/>
          </a:xfrm>
        </p:grpSpPr>
        <p:sp>
          <p:nvSpPr>
            <p:cNvPr id="3" name="任意多边形 82"/>
            <p:cNvSpPr/>
            <p:nvPr/>
          </p:nvSpPr>
          <p:spPr>
            <a:xfrm rot="3738964">
              <a:off x="6379728" y="2488775"/>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eaLnBrk="1" hangingPunct="1">
                <a:defRPr/>
              </a:pPr>
              <a:endParaRPr lang="zh-CN" altLang="en-US" kern="0">
                <a:solidFill>
                  <a:srgbClr val="FFFFFF"/>
                </a:solidFill>
                <a:latin typeface="Arial" panose="020B0604020202020204"/>
                <a:ea typeface="宋体" panose="02010600030101010101" pitchFamily="2" charset="-122"/>
              </a:endParaRPr>
            </a:p>
          </p:txBody>
        </p:sp>
        <p:sp>
          <p:nvSpPr>
            <p:cNvPr id="4" name="任意多边形 83"/>
            <p:cNvSpPr/>
            <p:nvPr/>
          </p:nvSpPr>
          <p:spPr>
            <a:xfrm rot="16377237">
              <a:off x="6409518" y="2506880"/>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endParaRPr lang="zh-CN" altLang="en-US" kern="0" dirty="0" smtClean="0">
                <a:solidFill>
                  <a:srgbClr val="FFFFFF"/>
                </a:solidFill>
              </a:endParaRPr>
            </a:p>
          </p:txBody>
        </p:sp>
      </p:grpSp>
      <p:sp>
        <p:nvSpPr>
          <p:cNvPr id="9220" name="文本框 4"/>
          <p:cNvSpPr txBox="1">
            <a:spLocks noChangeArrowheads="1"/>
          </p:cNvSpPr>
          <p:nvPr/>
        </p:nvSpPr>
        <p:spPr bwMode="auto">
          <a:xfrm>
            <a:off x="677863" y="611188"/>
            <a:ext cx="1208087"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微软雅黑" panose="020B0503020204020204" pitchFamily="34" charset="-122"/>
                <a:ea typeface="微软雅黑" panose="020B0503020204020204" pitchFamily="34" charset="-122"/>
              </a:defRPr>
            </a:lvl1pPr>
            <a:lvl2pPr marL="742950" indent="-285750">
              <a:defRPr>
                <a:solidFill>
                  <a:schemeClr val="tx1"/>
                </a:solidFill>
                <a:latin typeface="微软雅黑" panose="020B0503020204020204" pitchFamily="34" charset="-122"/>
                <a:ea typeface="微软雅黑" panose="020B0503020204020204" pitchFamily="34" charset="-122"/>
              </a:defRPr>
            </a:lvl2pPr>
            <a:lvl3pPr marL="1143000" indent="-228600">
              <a:defRPr>
                <a:solidFill>
                  <a:schemeClr val="tx1"/>
                </a:solidFill>
                <a:latin typeface="微软雅黑" panose="020B0503020204020204" pitchFamily="34" charset="-122"/>
                <a:ea typeface="微软雅黑" panose="020B0503020204020204" pitchFamily="34" charset="-122"/>
              </a:defRPr>
            </a:lvl3pPr>
            <a:lvl4pPr marL="1600200" indent="-228600">
              <a:defRPr>
                <a:solidFill>
                  <a:schemeClr val="tx1"/>
                </a:solidFill>
                <a:latin typeface="微软雅黑" panose="020B0503020204020204" pitchFamily="34" charset="-122"/>
                <a:ea typeface="微软雅黑" panose="020B0503020204020204" pitchFamily="34" charset="-122"/>
              </a:defRPr>
            </a:lvl4pPr>
            <a:lvl5pPr marL="2057400" indent="-228600">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9pPr>
          </a:lstStyle>
          <a:p>
            <a:pPr algn="ctr" eaLnBrk="1" hangingPunct="1"/>
            <a:r>
              <a:rPr lang="en-US" altLang="zh-CN" sz="3600" b="1">
                <a:solidFill>
                  <a:schemeClr val="accent1"/>
                </a:solidFill>
              </a:rPr>
              <a:t>4</a:t>
            </a:r>
            <a:endParaRPr lang="zh-CN" altLang="en-US" sz="3600" b="1">
              <a:solidFill>
                <a:schemeClr val="accent1"/>
              </a:solidFill>
            </a:endParaRPr>
          </a:p>
        </p:txBody>
      </p:sp>
      <p:cxnSp>
        <p:nvCxnSpPr>
          <p:cNvPr id="7" name="直接连接符 6"/>
          <p:cNvCxnSpPr/>
          <p:nvPr/>
        </p:nvCxnSpPr>
        <p:spPr>
          <a:xfrm flipV="1">
            <a:off x="2249488" y="892175"/>
            <a:ext cx="2938462" cy="42863"/>
          </a:xfrm>
          <a:prstGeom prst="line">
            <a:avLst/>
          </a:prstGeom>
          <a:ln>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8" name="TextBox 12"/>
          <p:cNvSpPr txBox="1"/>
          <p:nvPr/>
        </p:nvSpPr>
        <p:spPr>
          <a:xfrm>
            <a:off x="5376863" y="550863"/>
            <a:ext cx="4979987" cy="708025"/>
          </a:xfrm>
          <a:prstGeom prst="rect">
            <a:avLst/>
          </a:prstGeom>
          <a:noFill/>
        </p:spPr>
        <p:txBody>
          <a:bodyPr wrap="none">
            <a:spAutoFit/>
          </a:bodyPr>
          <a:lstStyle/>
          <a:p>
            <a:pPr eaLnBrk="1" fontAlgn="auto" hangingPunct="1">
              <a:spcBef>
                <a:spcPts val="0"/>
              </a:spcBef>
              <a:spcAft>
                <a:spcPts val="0"/>
              </a:spcAft>
              <a:defRPr/>
            </a:pPr>
            <a:r>
              <a:rPr lang="en-US" sz="4000" b="1" dirty="0">
                <a:solidFill>
                  <a:schemeClr val="accent1"/>
                </a:solidFill>
                <a:latin typeface="+mj-lt"/>
                <a:ea typeface="+mn-ea"/>
              </a:rPr>
              <a:t>UES POWERPOINT</a:t>
            </a:r>
            <a:endParaRPr lang="en-US" sz="4000" b="1" dirty="0">
              <a:solidFill>
                <a:schemeClr val="accent1"/>
              </a:solidFill>
              <a:latin typeface="+mj-lt"/>
              <a:ea typeface="+mn-ea"/>
            </a:endParaRPr>
          </a:p>
        </p:txBody>
      </p:sp>
      <p:grpSp>
        <p:nvGrpSpPr>
          <p:cNvPr id="10" name="Group 6"/>
          <p:cNvGrpSpPr/>
          <p:nvPr/>
        </p:nvGrpSpPr>
        <p:grpSpPr>
          <a:xfrm>
            <a:off x="0" y="3625336"/>
            <a:ext cx="3979572" cy="555614"/>
            <a:chOff x="0" y="3554568"/>
            <a:chExt cx="3979572" cy="555614"/>
          </a:xfrm>
          <a:solidFill>
            <a:schemeClr val="accent1"/>
          </a:solidFill>
        </p:grpSpPr>
        <p:sp>
          <p:nvSpPr>
            <p:cNvPr id="11" name="Rectangle 7"/>
            <p:cNvSpPr/>
            <p:nvPr/>
          </p:nvSpPr>
          <p:spPr>
            <a:xfrm>
              <a:off x="0" y="4001971"/>
              <a:ext cx="3979572" cy="10821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2" name="Rectangle 8"/>
            <p:cNvSpPr/>
            <p:nvPr/>
          </p:nvSpPr>
          <p:spPr>
            <a:xfrm>
              <a:off x="629499" y="3554568"/>
              <a:ext cx="2538703" cy="45076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3" name="TextBox 9"/>
            <p:cNvSpPr txBox="1"/>
            <p:nvPr/>
          </p:nvSpPr>
          <p:spPr>
            <a:xfrm>
              <a:off x="637162" y="3557267"/>
              <a:ext cx="2568530" cy="461665"/>
            </a:xfrm>
            <a:prstGeom prst="rect">
              <a:avLst/>
            </a:prstGeom>
            <a:grpFill/>
          </p:spPr>
          <p:txBody>
            <a:bodyPr>
              <a:spAutoFit/>
            </a:bodyPr>
            <a:lstStyle/>
            <a:p>
              <a:pPr algn="ctr" eaLnBrk="1" fontAlgn="auto" hangingPunct="1">
                <a:spcBef>
                  <a:spcPts val="0"/>
                </a:spcBef>
                <a:spcAft>
                  <a:spcPts val="0"/>
                </a:spcAft>
                <a:defRPr/>
              </a:pPr>
              <a:r>
                <a:rPr lang="en-US" sz="2400">
                  <a:solidFill>
                    <a:schemeClr val="bg1"/>
                  </a:solidFill>
                  <a:latin typeface="+mj-lt"/>
                  <a:ea typeface="+mn-ea"/>
                </a:rPr>
                <a:t>Our Services</a:t>
              </a:r>
              <a:endParaRPr lang="en-US" sz="2400">
                <a:solidFill>
                  <a:schemeClr val="bg1"/>
                </a:solidFill>
                <a:latin typeface="+mj-lt"/>
                <a:ea typeface="+mn-ea"/>
              </a:endParaRPr>
            </a:p>
          </p:txBody>
        </p:sp>
      </p:grpSp>
      <p:sp>
        <p:nvSpPr>
          <p:cNvPr id="14" name="TextBox 20"/>
          <p:cNvSpPr txBox="1"/>
          <p:nvPr/>
        </p:nvSpPr>
        <p:spPr>
          <a:xfrm>
            <a:off x="8924925" y="4702175"/>
            <a:ext cx="2747963" cy="954088"/>
          </a:xfrm>
          <a:prstGeom prst="rect">
            <a:avLst/>
          </a:prstGeom>
          <a:noFill/>
        </p:spPr>
        <p:txBody>
          <a:bodyPr>
            <a:spAutoFit/>
          </a:bodyPr>
          <a:lstStyle/>
          <a:p>
            <a:pPr marL="285750" indent="-285750" eaLnBrk="1" fontAlgn="auto" hangingPunct="1">
              <a:spcBef>
                <a:spcPts val="0"/>
              </a:spcBef>
              <a:spcAft>
                <a:spcPts val="0"/>
              </a:spcAft>
              <a:buClr>
                <a:schemeClr val="accent1"/>
              </a:buClr>
              <a:buSzPct val="120000"/>
              <a:buFont typeface="Courier New" panose="02070309020205020404" pitchFamily="49" charset="0"/>
              <a:buChar char="o"/>
              <a:defRPr/>
            </a:pPr>
            <a:r>
              <a:rPr lang="en-US" sz="1400">
                <a:solidFill>
                  <a:schemeClr val="tx1">
                    <a:lumMod val="65000"/>
                    <a:lumOff val="35000"/>
                  </a:schemeClr>
                </a:solidFill>
                <a:latin typeface="+mn-lt"/>
                <a:ea typeface="+mn-ea"/>
              </a:rPr>
              <a:t>Lorem ipsum dolor sit amet</a:t>
            </a:r>
            <a:endParaRPr lang="en-US" sz="1400">
              <a:solidFill>
                <a:schemeClr val="tx1">
                  <a:lumMod val="65000"/>
                  <a:lumOff val="35000"/>
                </a:schemeClr>
              </a:solidFill>
              <a:latin typeface="+mn-lt"/>
              <a:ea typeface="+mn-ea"/>
            </a:endParaRPr>
          </a:p>
          <a:p>
            <a:pPr marL="285750" indent="-285750" eaLnBrk="1" fontAlgn="auto" hangingPunct="1">
              <a:spcBef>
                <a:spcPts val="0"/>
              </a:spcBef>
              <a:spcAft>
                <a:spcPts val="0"/>
              </a:spcAft>
              <a:buClr>
                <a:schemeClr val="accent1"/>
              </a:buClr>
              <a:buSzPct val="120000"/>
              <a:buFont typeface="Courier New" panose="02070309020205020404" pitchFamily="49" charset="0"/>
              <a:buChar char="o"/>
              <a:defRPr/>
            </a:pPr>
            <a:r>
              <a:rPr lang="en-US" sz="1400">
                <a:solidFill>
                  <a:schemeClr val="tx1">
                    <a:lumMod val="65000"/>
                    <a:lumOff val="35000"/>
                  </a:schemeClr>
                </a:solidFill>
                <a:latin typeface="+mn-lt"/>
                <a:ea typeface="+mn-ea"/>
              </a:rPr>
              <a:t>consectetur adipiscing elit.</a:t>
            </a:r>
            <a:endParaRPr lang="en-US" sz="1400">
              <a:solidFill>
                <a:schemeClr val="tx1">
                  <a:lumMod val="65000"/>
                  <a:lumOff val="35000"/>
                </a:schemeClr>
              </a:solidFill>
              <a:latin typeface="+mn-lt"/>
              <a:ea typeface="+mn-ea"/>
            </a:endParaRPr>
          </a:p>
          <a:p>
            <a:pPr marL="285750" indent="-285750" eaLnBrk="1" fontAlgn="auto" hangingPunct="1">
              <a:spcBef>
                <a:spcPts val="0"/>
              </a:spcBef>
              <a:spcAft>
                <a:spcPts val="0"/>
              </a:spcAft>
              <a:buClr>
                <a:schemeClr val="accent1"/>
              </a:buClr>
              <a:buSzPct val="120000"/>
              <a:buFont typeface="Courier New" panose="02070309020205020404" pitchFamily="49" charset="0"/>
              <a:buChar char="o"/>
              <a:defRPr/>
            </a:pPr>
            <a:r>
              <a:rPr lang="en-US" sz="1400">
                <a:solidFill>
                  <a:schemeClr val="tx1">
                    <a:lumMod val="65000"/>
                    <a:lumOff val="35000"/>
                  </a:schemeClr>
                </a:solidFill>
                <a:latin typeface="+mn-lt"/>
                <a:ea typeface="+mn-ea"/>
              </a:rPr>
              <a:t>Vestibulum quis nisi eleifend</a:t>
            </a:r>
            <a:endParaRPr lang="en-US" sz="1400">
              <a:solidFill>
                <a:schemeClr val="tx1">
                  <a:lumMod val="65000"/>
                  <a:lumOff val="35000"/>
                </a:schemeClr>
              </a:solidFill>
              <a:latin typeface="+mn-lt"/>
              <a:ea typeface="+mn-ea"/>
            </a:endParaRPr>
          </a:p>
          <a:p>
            <a:pPr marL="285750" indent="-285750" eaLnBrk="1" fontAlgn="auto" hangingPunct="1">
              <a:spcBef>
                <a:spcPts val="0"/>
              </a:spcBef>
              <a:spcAft>
                <a:spcPts val="0"/>
              </a:spcAft>
              <a:buClr>
                <a:schemeClr val="accent1"/>
              </a:buClr>
              <a:buSzPct val="120000"/>
              <a:buFont typeface="Courier New" panose="02070309020205020404" pitchFamily="49" charset="0"/>
              <a:buChar char="o"/>
              <a:defRPr/>
            </a:pPr>
            <a:r>
              <a:rPr lang="en-US" sz="1400">
                <a:solidFill>
                  <a:schemeClr val="tx1">
                    <a:lumMod val="65000"/>
                    <a:lumOff val="35000"/>
                  </a:schemeClr>
                </a:solidFill>
                <a:latin typeface="+mn-lt"/>
                <a:ea typeface="+mn-ea"/>
              </a:rPr>
              <a:t>euismod ipsum vitaeiaculis </a:t>
            </a:r>
            <a:endParaRPr lang="en-US" sz="1400">
              <a:solidFill>
                <a:schemeClr val="tx1">
                  <a:lumMod val="65000"/>
                  <a:lumOff val="35000"/>
                </a:schemeClr>
              </a:solidFill>
              <a:latin typeface="+mn-lt"/>
              <a:ea typeface="+mn-ea"/>
            </a:endParaRPr>
          </a:p>
        </p:txBody>
      </p:sp>
      <p:sp>
        <p:nvSpPr>
          <p:cNvPr id="15" name="TextBox 24"/>
          <p:cNvSpPr txBox="1"/>
          <p:nvPr/>
        </p:nvSpPr>
        <p:spPr>
          <a:xfrm>
            <a:off x="557213" y="4779963"/>
            <a:ext cx="2747962" cy="954087"/>
          </a:xfrm>
          <a:prstGeom prst="rect">
            <a:avLst/>
          </a:prstGeom>
          <a:noFill/>
        </p:spPr>
        <p:txBody>
          <a:bodyPr>
            <a:spAutoFit/>
          </a:bodyPr>
          <a:lstStyle/>
          <a:p>
            <a:pPr marL="285750" indent="-285750" eaLnBrk="1" fontAlgn="auto" hangingPunct="1">
              <a:spcBef>
                <a:spcPts val="0"/>
              </a:spcBef>
              <a:spcAft>
                <a:spcPts val="0"/>
              </a:spcAft>
              <a:buClr>
                <a:schemeClr val="accent3"/>
              </a:buClr>
              <a:buSzPct val="120000"/>
              <a:buFont typeface="Courier New" panose="02070309020205020404" pitchFamily="49" charset="0"/>
              <a:buChar char="o"/>
              <a:defRPr/>
            </a:pPr>
            <a:r>
              <a:rPr lang="en-US" sz="1400">
                <a:solidFill>
                  <a:schemeClr val="tx1">
                    <a:lumMod val="65000"/>
                    <a:lumOff val="35000"/>
                  </a:schemeClr>
                </a:solidFill>
                <a:latin typeface="+mn-lt"/>
                <a:ea typeface="+mn-ea"/>
              </a:rPr>
              <a:t>Lorem ipsum dolor sit amet</a:t>
            </a:r>
            <a:endParaRPr lang="en-US" sz="1400">
              <a:solidFill>
                <a:schemeClr val="tx1">
                  <a:lumMod val="65000"/>
                  <a:lumOff val="35000"/>
                </a:schemeClr>
              </a:solidFill>
              <a:latin typeface="+mn-lt"/>
              <a:ea typeface="+mn-ea"/>
            </a:endParaRPr>
          </a:p>
          <a:p>
            <a:pPr marL="285750" indent="-285750" eaLnBrk="1" fontAlgn="auto" hangingPunct="1">
              <a:spcBef>
                <a:spcPts val="0"/>
              </a:spcBef>
              <a:spcAft>
                <a:spcPts val="0"/>
              </a:spcAft>
              <a:buClr>
                <a:schemeClr val="accent3"/>
              </a:buClr>
              <a:buSzPct val="120000"/>
              <a:buFont typeface="Courier New" panose="02070309020205020404" pitchFamily="49" charset="0"/>
              <a:buChar char="o"/>
              <a:defRPr/>
            </a:pPr>
            <a:r>
              <a:rPr lang="en-US" sz="1400">
                <a:solidFill>
                  <a:schemeClr val="tx1">
                    <a:lumMod val="65000"/>
                    <a:lumOff val="35000"/>
                  </a:schemeClr>
                </a:solidFill>
                <a:latin typeface="+mn-lt"/>
                <a:ea typeface="+mn-ea"/>
              </a:rPr>
              <a:t>consectetur adipiscing elit.</a:t>
            </a:r>
            <a:endParaRPr lang="en-US" sz="1400">
              <a:solidFill>
                <a:schemeClr val="tx1">
                  <a:lumMod val="65000"/>
                  <a:lumOff val="35000"/>
                </a:schemeClr>
              </a:solidFill>
              <a:latin typeface="+mn-lt"/>
              <a:ea typeface="+mn-ea"/>
            </a:endParaRPr>
          </a:p>
          <a:p>
            <a:pPr marL="285750" indent="-285750" eaLnBrk="1" fontAlgn="auto" hangingPunct="1">
              <a:spcBef>
                <a:spcPts val="0"/>
              </a:spcBef>
              <a:spcAft>
                <a:spcPts val="0"/>
              </a:spcAft>
              <a:buClr>
                <a:schemeClr val="accent3"/>
              </a:buClr>
              <a:buSzPct val="120000"/>
              <a:buFont typeface="Courier New" panose="02070309020205020404" pitchFamily="49" charset="0"/>
              <a:buChar char="o"/>
              <a:defRPr/>
            </a:pPr>
            <a:r>
              <a:rPr lang="en-US" sz="1400">
                <a:solidFill>
                  <a:schemeClr val="tx1">
                    <a:lumMod val="65000"/>
                    <a:lumOff val="35000"/>
                  </a:schemeClr>
                </a:solidFill>
                <a:latin typeface="+mn-lt"/>
                <a:ea typeface="+mn-ea"/>
              </a:rPr>
              <a:t>Vestibulum quis nisi eleifend</a:t>
            </a:r>
            <a:endParaRPr lang="en-US" sz="1400">
              <a:solidFill>
                <a:schemeClr val="tx1">
                  <a:lumMod val="65000"/>
                  <a:lumOff val="35000"/>
                </a:schemeClr>
              </a:solidFill>
              <a:latin typeface="+mn-lt"/>
              <a:ea typeface="+mn-ea"/>
            </a:endParaRPr>
          </a:p>
          <a:p>
            <a:pPr marL="285750" indent="-285750" eaLnBrk="1" fontAlgn="auto" hangingPunct="1">
              <a:spcBef>
                <a:spcPts val="0"/>
              </a:spcBef>
              <a:spcAft>
                <a:spcPts val="0"/>
              </a:spcAft>
              <a:buClr>
                <a:schemeClr val="accent3"/>
              </a:buClr>
              <a:buSzPct val="120000"/>
              <a:buFont typeface="Courier New" panose="02070309020205020404" pitchFamily="49" charset="0"/>
              <a:buChar char="o"/>
              <a:defRPr/>
            </a:pPr>
            <a:r>
              <a:rPr lang="en-US" sz="1400">
                <a:solidFill>
                  <a:schemeClr val="tx1">
                    <a:lumMod val="65000"/>
                    <a:lumOff val="35000"/>
                  </a:schemeClr>
                </a:solidFill>
                <a:latin typeface="+mn-lt"/>
                <a:ea typeface="+mn-ea"/>
              </a:rPr>
              <a:t>euismod ipsum vitaeiaculis </a:t>
            </a:r>
            <a:endParaRPr lang="en-US" sz="1400">
              <a:solidFill>
                <a:schemeClr val="tx1">
                  <a:lumMod val="65000"/>
                  <a:lumOff val="35000"/>
                </a:schemeClr>
              </a:solidFill>
              <a:latin typeface="+mn-lt"/>
              <a:ea typeface="+mn-ea"/>
            </a:endParaRPr>
          </a:p>
        </p:txBody>
      </p:sp>
      <p:grpSp>
        <p:nvGrpSpPr>
          <p:cNvPr id="16" name="Group 25"/>
          <p:cNvGrpSpPr/>
          <p:nvPr/>
        </p:nvGrpSpPr>
        <p:grpSpPr bwMode="auto">
          <a:xfrm>
            <a:off x="4008438" y="4400550"/>
            <a:ext cx="4522787" cy="1782763"/>
            <a:chOff x="4008914" y="4382142"/>
            <a:chExt cx="4522657" cy="1784023"/>
          </a:xfrm>
        </p:grpSpPr>
        <p:sp>
          <p:nvSpPr>
            <p:cNvPr id="17" name="Oval 26"/>
            <p:cNvSpPr/>
            <p:nvPr/>
          </p:nvSpPr>
          <p:spPr>
            <a:xfrm>
              <a:off x="4826453" y="4382142"/>
              <a:ext cx="914374" cy="915046"/>
            </a:xfrm>
            <a:prstGeom prst="ellipse">
              <a:avLst/>
            </a:prstGeom>
            <a:solidFill>
              <a:schemeClr val="tx1">
                <a:lumMod val="50000"/>
                <a:lumOff val="50000"/>
              </a:schemeClr>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8" name="Oval 27"/>
            <p:cNvSpPr/>
            <p:nvPr/>
          </p:nvSpPr>
          <p:spPr>
            <a:xfrm>
              <a:off x="6690124" y="5251119"/>
              <a:ext cx="914374" cy="915046"/>
            </a:xfrm>
            <a:prstGeom prst="ellipse">
              <a:avLst/>
            </a:prstGeom>
            <a:solidFill>
              <a:schemeClr val="tx1">
                <a:lumMod val="50000"/>
                <a:lumOff val="50000"/>
              </a:schemeClr>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9" name="TextBox 28"/>
            <p:cNvSpPr txBox="1"/>
            <p:nvPr/>
          </p:nvSpPr>
          <p:spPr>
            <a:xfrm>
              <a:off x="5850361" y="4493346"/>
              <a:ext cx="2681210" cy="646570"/>
            </a:xfrm>
            <a:prstGeom prst="rect">
              <a:avLst/>
            </a:prstGeom>
            <a:noFill/>
          </p:spPr>
          <p:txBody>
            <a:bodyPr>
              <a:spAutoFit/>
            </a:bodyPr>
            <a:lstStyle/>
            <a:p>
              <a:pPr eaLnBrk="1" fontAlgn="auto" hangingPunct="1">
                <a:spcBef>
                  <a:spcPts val="0"/>
                </a:spcBef>
                <a:spcAft>
                  <a:spcPts val="0"/>
                </a:spcAft>
                <a:defRPr/>
              </a:pPr>
              <a:r>
                <a:rPr lang="en-US" sz="1200">
                  <a:solidFill>
                    <a:schemeClr val="tx1">
                      <a:lumMod val="65000"/>
                      <a:lumOff val="35000"/>
                    </a:schemeClr>
                  </a:solidFill>
                  <a:latin typeface="+mn-lt"/>
                  <a:ea typeface="+mn-ea"/>
                </a:rPr>
                <a:t>Lorem ipsum dolor sit amet, consectetur adipiscing elitquis </a:t>
              </a:r>
              <a:endParaRPr lang="en-US" sz="1200">
                <a:solidFill>
                  <a:schemeClr val="tx1">
                    <a:lumMod val="65000"/>
                    <a:lumOff val="35000"/>
                  </a:schemeClr>
                </a:solidFill>
                <a:latin typeface="+mn-lt"/>
                <a:ea typeface="+mn-ea"/>
              </a:endParaRPr>
            </a:p>
            <a:p>
              <a:pPr eaLnBrk="1" fontAlgn="auto" hangingPunct="1">
                <a:spcBef>
                  <a:spcPts val="0"/>
                </a:spcBef>
                <a:spcAft>
                  <a:spcPts val="0"/>
                </a:spcAft>
                <a:defRPr/>
              </a:pPr>
              <a:r>
                <a:rPr lang="en-US" sz="1200">
                  <a:solidFill>
                    <a:schemeClr val="tx1">
                      <a:lumMod val="65000"/>
                      <a:lumOff val="35000"/>
                    </a:schemeClr>
                  </a:solidFill>
                  <a:latin typeface="+mn-lt"/>
                  <a:ea typeface="+mn-ea"/>
                </a:rPr>
                <a:t>nisi eleifend</a:t>
              </a:r>
              <a:endParaRPr lang="en-US" sz="1200">
                <a:solidFill>
                  <a:schemeClr val="tx1">
                    <a:lumMod val="65000"/>
                    <a:lumOff val="35000"/>
                  </a:schemeClr>
                </a:solidFill>
                <a:latin typeface="+mn-lt"/>
                <a:ea typeface="+mn-ea"/>
              </a:endParaRPr>
            </a:p>
          </p:txBody>
        </p:sp>
        <p:sp>
          <p:nvSpPr>
            <p:cNvPr id="20" name="TextBox 29"/>
            <p:cNvSpPr txBox="1"/>
            <p:nvPr/>
          </p:nvSpPr>
          <p:spPr>
            <a:xfrm>
              <a:off x="4008914" y="5440164"/>
              <a:ext cx="2681210" cy="646570"/>
            </a:xfrm>
            <a:prstGeom prst="rect">
              <a:avLst/>
            </a:prstGeom>
            <a:noFill/>
          </p:spPr>
          <p:txBody>
            <a:bodyPr>
              <a:spAutoFit/>
            </a:bodyPr>
            <a:lstStyle/>
            <a:p>
              <a:pPr algn="r" eaLnBrk="1" fontAlgn="auto" hangingPunct="1">
                <a:spcBef>
                  <a:spcPts val="0"/>
                </a:spcBef>
                <a:spcAft>
                  <a:spcPts val="0"/>
                </a:spcAft>
                <a:defRPr/>
              </a:pPr>
              <a:r>
                <a:rPr lang="en-US" sz="1200">
                  <a:solidFill>
                    <a:schemeClr val="tx1">
                      <a:lumMod val="65000"/>
                      <a:lumOff val="35000"/>
                    </a:schemeClr>
                  </a:solidFill>
                  <a:latin typeface="+mn-lt"/>
                  <a:ea typeface="+mn-ea"/>
                </a:rPr>
                <a:t>Lorem ipsum dolor sit amet, consectetur adipiscing elitquis </a:t>
              </a:r>
              <a:endParaRPr lang="en-US" sz="1200">
                <a:solidFill>
                  <a:schemeClr val="tx1">
                    <a:lumMod val="65000"/>
                    <a:lumOff val="35000"/>
                  </a:schemeClr>
                </a:solidFill>
                <a:latin typeface="+mn-lt"/>
                <a:ea typeface="+mn-ea"/>
              </a:endParaRPr>
            </a:p>
            <a:p>
              <a:pPr algn="r" eaLnBrk="1" fontAlgn="auto" hangingPunct="1">
                <a:spcBef>
                  <a:spcPts val="0"/>
                </a:spcBef>
                <a:spcAft>
                  <a:spcPts val="0"/>
                </a:spcAft>
                <a:defRPr/>
              </a:pPr>
              <a:r>
                <a:rPr lang="en-US" sz="1200">
                  <a:solidFill>
                    <a:schemeClr val="tx1">
                      <a:lumMod val="65000"/>
                      <a:lumOff val="35000"/>
                    </a:schemeClr>
                  </a:solidFill>
                  <a:latin typeface="+mn-lt"/>
                  <a:ea typeface="+mn-ea"/>
                </a:rPr>
                <a:t>nisi eleifend</a:t>
              </a:r>
              <a:endParaRPr lang="en-US" sz="1200">
                <a:solidFill>
                  <a:schemeClr val="tx1">
                    <a:lumMod val="65000"/>
                    <a:lumOff val="35000"/>
                  </a:schemeClr>
                </a:solidFill>
                <a:latin typeface="+mn-lt"/>
                <a:ea typeface="+mn-ea"/>
              </a:endParaRPr>
            </a:p>
          </p:txBody>
        </p:sp>
      </p:grpSp>
      <p:grpSp>
        <p:nvGrpSpPr>
          <p:cNvPr id="21" name="Group 30"/>
          <p:cNvGrpSpPr/>
          <p:nvPr/>
        </p:nvGrpSpPr>
        <p:grpSpPr>
          <a:xfrm>
            <a:off x="3979572" y="3625334"/>
            <a:ext cx="4232852" cy="553795"/>
            <a:chOff x="3979572" y="3554566"/>
            <a:chExt cx="4232852" cy="553795"/>
          </a:xfrm>
          <a:solidFill>
            <a:schemeClr val="accent2"/>
          </a:solidFill>
        </p:grpSpPr>
        <p:sp>
          <p:nvSpPr>
            <p:cNvPr id="22" name="Rectangle 31"/>
            <p:cNvSpPr/>
            <p:nvPr/>
          </p:nvSpPr>
          <p:spPr>
            <a:xfrm>
              <a:off x="4826648" y="3554566"/>
              <a:ext cx="2538703" cy="45076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3" name="TextBox 32"/>
            <p:cNvSpPr txBox="1"/>
            <p:nvPr/>
          </p:nvSpPr>
          <p:spPr>
            <a:xfrm>
              <a:off x="4989007" y="3601621"/>
              <a:ext cx="2368147" cy="461665"/>
            </a:xfrm>
            <a:prstGeom prst="rect">
              <a:avLst/>
            </a:prstGeom>
            <a:grpFill/>
          </p:spPr>
          <p:txBody>
            <a:bodyPr>
              <a:spAutoFit/>
            </a:bodyPr>
            <a:lstStyle/>
            <a:p>
              <a:pPr algn="ctr" eaLnBrk="1" fontAlgn="auto" hangingPunct="1">
                <a:spcBef>
                  <a:spcPts val="0"/>
                </a:spcBef>
                <a:spcAft>
                  <a:spcPts val="0"/>
                </a:spcAft>
                <a:defRPr/>
              </a:pPr>
              <a:r>
                <a:rPr lang="en-US" sz="2400">
                  <a:solidFill>
                    <a:schemeClr val="bg1"/>
                  </a:solidFill>
                  <a:latin typeface="+mj-lt"/>
                  <a:ea typeface="+mn-ea"/>
                </a:rPr>
                <a:t>Our Team</a:t>
              </a:r>
              <a:endParaRPr lang="en-US" sz="2400">
                <a:solidFill>
                  <a:schemeClr val="bg1"/>
                </a:solidFill>
                <a:latin typeface="+mj-lt"/>
                <a:ea typeface="+mn-ea"/>
              </a:endParaRPr>
            </a:p>
          </p:txBody>
        </p:sp>
        <p:sp>
          <p:nvSpPr>
            <p:cNvPr id="24" name="Rectangle 33"/>
            <p:cNvSpPr/>
            <p:nvPr/>
          </p:nvSpPr>
          <p:spPr>
            <a:xfrm>
              <a:off x="3979572" y="4001973"/>
              <a:ext cx="4232852" cy="10638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grpSp>
        <p:nvGrpSpPr>
          <p:cNvPr id="25" name="Group 34"/>
          <p:cNvGrpSpPr/>
          <p:nvPr/>
        </p:nvGrpSpPr>
        <p:grpSpPr>
          <a:xfrm>
            <a:off x="8212426" y="3625334"/>
            <a:ext cx="3979572" cy="552256"/>
            <a:chOff x="8212426" y="3554566"/>
            <a:chExt cx="3979572" cy="552256"/>
          </a:xfrm>
          <a:solidFill>
            <a:schemeClr val="accent3"/>
          </a:solidFill>
        </p:grpSpPr>
        <p:sp>
          <p:nvSpPr>
            <p:cNvPr id="26" name="Rectangle 35"/>
            <p:cNvSpPr/>
            <p:nvPr/>
          </p:nvSpPr>
          <p:spPr>
            <a:xfrm>
              <a:off x="9024378" y="3554566"/>
              <a:ext cx="2538703" cy="45076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7" name="TextBox 36"/>
            <p:cNvSpPr txBox="1"/>
            <p:nvPr/>
          </p:nvSpPr>
          <p:spPr>
            <a:xfrm>
              <a:off x="9019882" y="3556724"/>
              <a:ext cx="2585724" cy="461665"/>
            </a:xfrm>
            <a:prstGeom prst="rect">
              <a:avLst/>
            </a:prstGeom>
            <a:grpFill/>
          </p:spPr>
          <p:txBody>
            <a:bodyPr>
              <a:spAutoFit/>
            </a:bodyPr>
            <a:lstStyle/>
            <a:p>
              <a:pPr algn="ctr" eaLnBrk="1" fontAlgn="auto" hangingPunct="1">
                <a:spcBef>
                  <a:spcPts val="0"/>
                </a:spcBef>
                <a:spcAft>
                  <a:spcPts val="0"/>
                </a:spcAft>
                <a:defRPr/>
              </a:pPr>
              <a:r>
                <a:rPr lang="en-US" sz="2400">
                  <a:solidFill>
                    <a:schemeClr val="bg1"/>
                  </a:solidFill>
                  <a:latin typeface="+mj-lt"/>
                  <a:ea typeface="+mn-ea"/>
                </a:rPr>
                <a:t>Our Products</a:t>
              </a:r>
              <a:endParaRPr lang="en-US" sz="2400">
                <a:solidFill>
                  <a:schemeClr val="bg1"/>
                </a:solidFill>
                <a:latin typeface="+mj-lt"/>
                <a:ea typeface="+mn-ea"/>
              </a:endParaRPr>
            </a:p>
          </p:txBody>
        </p:sp>
        <p:sp>
          <p:nvSpPr>
            <p:cNvPr id="28" name="Rectangle 37"/>
            <p:cNvSpPr/>
            <p:nvPr/>
          </p:nvSpPr>
          <p:spPr>
            <a:xfrm>
              <a:off x="8212426" y="4001971"/>
              <a:ext cx="3979572" cy="1048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grpSp>
        <p:nvGrpSpPr>
          <p:cNvPr id="29" name="Group 4"/>
          <p:cNvGrpSpPr/>
          <p:nvPr/>
        </p:nvGrpSpPr>
        <p:grpSpPr bwMode="auto">
          <a:xfrm>
            <a:off x="1016000" y="1704975"/>
            <a:ext cx="10237788" cy="1798638"/>
            <a:chOff x="1016708" y="1704362"/>
            <a:chExt cx="10236535" cy="1798760"/>
          </a:xfrm>
        </p:grpSpPr>
        <p:grpSp>
          <p:nvGrpSpPr>
            <p:cNvPr id="9230" name="Group 38"/>
            <p:cNvGrpSpPr/>
            <p:nvPr/>
          </p:nvGrpSpPr>
          <p:grpSpPr bwMode="auto">
            <a:xfrm>
              <a:off x="1016708" y="1706851"/>
              <a:ext cx="1764283" cy="1767851"/>
              <a:chOff x="3692576" y="1742634"/>
              <a:chExt cx="2790379" cy="2796023"/>
            </a:xfrm>
          </p:grpSpPr>
          <p:grpSp>
            <p:nvGrpSpPr>
              <p:cNvPr id="9252" name="组合 79"/>
              <p:cNvGrpSpPr/>
              <p:nvPr/>
            </p:nvGrpSpPr>
            <p:grpSpPr bwMode="auto">
              <a:xfrm>
                <a:off x="3692576" y="1742634"/>
                <a:ext cx="2790379" cy="2796023"/>
                <a:chOff x="6379729" y="2488774"/>
                <a:chExt cx="2513016" cy="2513016"/>
              </a:xfrm>
            </p:grpSpPr>
            <p:sp>
              <p:nvSpPr>
                <p:cNvPr id="46" name="任意多边形 82"/>
                <p:cNvSpPr/>
                <p:nvPr/>
              </p:nvSpPr>
              <p:spPr>
                <a:xfrm rot="3738964">
                  <a:off x="6379769" y="2489709"/>
                  <a:ext cx="2511818" cy="2511897"/>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eaLnBrk="1" hangingPunct="1">
                    <a:defRPr/>
                  </a:pPr>
                  <a:endParaRPr lang="zh-CN" altLang="en-US" kern="0">
                    <a:solidFill>
                      <a:srgbClr val="FFFFFF"/>
                    </a:solidFill>
                    <a:latin typeface="Arial" panose="020B0604020202020204"/>
                    <a:ea typeface="宋体" panose="02010600030101010101" pitchFamily="2" charset="-122"/>
                  </a:endParaRPr>
                </a:p>
              </p:txBody>
            </p:sp>
            <p:sp>
              <p:nvSpPr>
                <p:cNvPr id="47" name="任意多边形 83"/>
                <p:cNvSpPr/>
                <p:nvPr/>
              </p:nvSpPr>
              <p:spPr>
                <a:xfrm rot="16377237">
                  <a:off x="6409518" y="2506881"/>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endParaRPr lang="zh-CN" altLang="en-US" kern="0" smtClean="0">
                    <a:solidFill>
                      <a:srgbClr val="FFFFFF"/>
                    </a:solidFill>
                  </a:endParaRPr>
                </a:p>
              </p:txBody>
            </p:sp>
          </p:grpSp>
          <p:sp>
            <p:nvSpPr>
              <p:cNvPr id="45" name="椭圆 80"/>
              <p:cNvSpPr/>
              <p:nvPr/>
            </p:nvSpPr>
            <p:spPr bwMode="auto">
              <a:xfrm>
                <a:off x="4101618" y="2137562"/>
                <a:ext cx="2016471" cy="2020558"/>
              </a:xfrm>
              <a:prstGeom prst="ellipse">
                <a:avLst/>
              </a:prstGeom>
              <a:solidFill>
                <a:schemeClr val="accent1"/>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endParaRPr lang="zh-CN" altLang="en-US" kern="0" smtClean="0">
                  <a:solidFill>
                    <a:srgbClr val="FFFFFF"/>
                  </a:solidFill>
                </a:endParaRPr>
              </a:p>
            </p:txBody>
          </p:sp>
        </p:grpSp>
        <p:grpSp>
          <p:nvGrpSpPr>
            <p:cNvPr id="9231" name="Group 43"/>
            <p:cNvGrpSpPr/>
            <p:nvPr/>
          </p:nvGrpSpPr>
          <p:grpSpPr bwMode="auto">
            <a:xfrm>
              <a:off x="5173821" y="1704362"/>
              <a:ext cx="1764283" cy="1767851"/>
              <a:chOff x="3692576" y="1742634"/>
              <a:chExt cx="2790379" cy="2796023"/>
            </a:xfrm>
          </p:grpSpPr>
          <p:grpSp>
            <p:nvGrpSpPr>
              <p:cNvPr id="9244" name="组合 79"/>
              <p:cNvGrpSpPr/>
              <p:nvPr/>
            </p:nvGrpSpPr>
            <p:grpSpPr bwMode="auto">
              <a:xfrm>
                <a:off x="3692576" y="1742634"/>
                <a:ext cx="2790379" cy="2796023"/>
                <a:chOff x="6379729" y="2488774"/>
                <a:chExt cx="2513016" cy="2513016"/>
              </a:xfrm>
            </p:grpSpPr>
            <p:sp>
              <p:nvSpPr>
                <p:cNvPr id="42" name="任意多边形 82"/>
                <p:cNvSpPr/>
                <p:nvPr/>
              </p:nvSpPr>
              <p:spPr>
                <a:xfrm rot="3738964">
                  <a:off x="6378697" y="2489864"/>
                  <a:ext cx="2514074" cy="2511895"/>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eaLnBrk="1" hangingPunct="1">
                    <a:defRPr/>
                  </a:pPr>
                  <a:endParaRPr lang="zh-CN" altLang="en-US" kern="0">
                    <a:solidFill>
                      <a:srgbClr val="FFFFFF"/>
                    </a:solidFill>
                    <a:latin typeface="Arial" panose="020B0604020202020204"/>
                    <a:ea typeface="宋体" panose="02010600030101010101" pitchFamily="2" charset="-122"/>
                  </a:endParaRPr>
                </a:p>
              </p:txBody>
            </p:sp>
            <p:sp>
              <p:nvSpPr>
                <p:cNvPr id="43" name="任意多边形 83"/>
                <p:cNvSpPr/>
                <p:nvPr/>
              </p:nvSpPr>
              <p:spPr>
                <a:xfrm rot="16377237">
                  <a:off x="6409518" y="2506881"/>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endParaRPr lang="zh-CN" altLang="en-US" kern="0" smtClean="0">
                    <a:solidFill>
                      <a:srgbClr val="FFFFFF"/>
                    </a:solidFill>
                  </a:endParaRPr>
                </a:p>
              </p:txBody>
            </p:sp>
          </p:grpSp>
          <p:sp>
            <p:nvSpPr>
              <p:cNvPr id="41" name="椭圆 80"/>
              <p:cNvSpPr/>
              <p:nvPr/>
            </p:nvSpPr>
            <p:spPr bwMode="auto">
              <a:xfrm>
                <a:off x="4101618" y="2137562"/>
                <a:ext cx="2016471" cy="2020558"/>
              </a:xfrm>
              <a:prstGeom prst="ellipse">
                <a:avLst/>
              </a:prstGeom>
              <a:solidFill>
                <a:schemeClr val="accent2"/>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endParaRPr lang="zh-CN" altLang="en-US" kern="0" smtClean="0">
                  <a:solidFill>
                    <a:srgbClr val="FFFFFF"/>
                  </a:solidFill>
                </a:endParaRPr>
              </a:p>
            </p:txBody>
          </p:sp>
        </p:grpSp>
        <p:grpSp>
          <p:nvGrpSpPr>
            <p:cNvPr id="9232" name="Group 48"/>
            <p:cNvGrpSpPr/>
            <p:nvPr/>
          </p:nvGrpSpPr>
          <p:grpSpPr bwMode="auto">
            <a:xfrm>
              <a:off x="9488960" y="1735271"/>
              <a:ext cx="1764283" cy="1767851"/>
              <a:chOff x="3692576" y="1742634"/>
              <a:chExt cx="2790379" cy="2796023"/>
            </a:xfrm>
          </p:grpSpPr>
          <p:grpSp>
            <p:nvGrpSpPr>
              <p:cNvPr id="9236" name="组合 79"/>
              <p:cNvGrpSpPr/>
              <p:nvPr/>
            </p:nvGrpSpPr>
            <p:grpSpPr bwMode="auto">
              <a:xfrm>
                <a:off x="3692576" y="1742634"/>
                <a:ext cx="2790379" cy="2796023"/>
                <a:chOff x="6379729" y="2488774"/>
                <a:chExt cx="2513016" cy="2513016"/>
              </a:xfrm>
            </p:grpSpPr>
            <p:sp>
              <p:nvSpPr>
                <p:cNvPr id="38" name="任意多边形 82"/>
                <p:cNvSpPr/>
                <p:nvPr/>
              </p:nvSpPr>
              <p:spPr>
                <a:xfrm rot="3738964">
                  <a:off x="6379760" y="2488805"/>
                  <a:ext cx="2514074" cy="2511897"/>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eaLnBrk="1" hangingPunct="1">
                    <a:defRPr/>
                  </a:pPr>
                  <a:endParaRPr lang="zh-CN" altLang="en-US" kern="0">
                    <a:solidFill>
                      <a:srgbClr val="FFFFFF"/>
                    </a:solidFill>
                    <a:latin typeface="Arial" panose="020B0604020202020204"/>
                    <a:ea typeface="宋体" panose="02010600030101010101" pitchFamily="2" charset="-122"/>
                  </a:endParaRPr>
                </a:p>
              </p:txBody>
            </p:sp>
            <p:sp>
              <p:nvSpPr>
                <p:cNvPr id="39" name="任意多边形 83"/>
                <p:cNvSpPr/>
                <p:nvPr/>
              </p:nvSpPr>
              <p:spPr>
                <a:xfrm rot="16377237">
                  <a:off x="6409518" y="2506881"/>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endParaRPr lang="zh-CN" altLang="en-US" kern="0" smtClean="0">
                    <a:solidFill>
                      <a:srgbClr val="FFFFFF"/>
                    </a:solidFill>
                  </a:endParaRPr>
                </a:p>
              </p:txBody>
            </p:sp>
          </p:grpSp>
          <p:sp>
            <p:nvSpPr>
              <p:cNvPr id="37" name="椭圆 80"/>
              <p:cNvSpPr/>
              <p:nvPr/>
            </p:nvSpPr>
            <p:spPr bwMode="auto">
              <a:xfrm>
                <a:off x="4101618" y="2137562"/>
                <a:ext cx="2016471" cy="2020558"/>
              </a:xfrm>
              <a:prstGeom prst="ellipse">
                <a:avLst/>
              </a:prstGeom>
              <a:solidFill>
                <a:schemeClr val="accent3"/>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endParaRPr lang="zh-CN" altLang="en-US" kern="0" smtClean="0">
                  <a:solidFill>
                    <a:srgbClr val="FFFFFF"/>
                  </a:solidFill>
                </a:endParaRPr>
              </a:p>
            </p:txBody>
          </p:sp>
        </p:grpSp>
        <p:pic>
          <p:nvPicPr>
            <p:cNvPr id="9233" name="Picture 53"/>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1559496" y="2273255"/>
              <a:ext cx="687054" cy="68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34" name="Picture 5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690952" y="2157462"/>
              <a:ext cx="810095" cy="810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35" name="Picture 5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012545" y="2250446"/>
              <a:ext cx="717111" cy="717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outVertical)">
                                      <p:cBhvr>
                                        <p:cTn id="7" dur="500"/>
                                        <p:tgtEl>
                                          <p:spTgt spid="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anim calcmode="lin" valueType="num">
                                      <p:cBhvr>
                                        <p:cTn id="18" dur="500" fill="hold"/>
                                        <p:tgtEl>
                                          <p:spTgt spid="10"/>
                                        </p:tgtEl>
                                        <p:attrNameLst>
                                          <p:attrName>ppt_x</p:attrName>
                                        </p:attrNameLst>
                                      </p:cBhvr>
                                      <p:tavLst>
                                        <p:tav tm="0">
                                          <p:val>
                                            <p:strVal val="#ppt_x"/>
                                          </p:val>
                                        </p:tav>
                                        <p:tav tm="100000">
                                          <p:val>
                                            <p:strVal val="#ppt_x"/>
                                          </p:val>
                                        </p:tav>
                                      </p:tavLst>
                                    </p:anim>
                                    <p:anim calcmode="lin" valueType="num">
                                      <p:cBhvr>
                                        <p:cTn id="19" dur="500" fill="hold"/>
                                        <p:tgtEl>
                                          <p:spTgt spid="10"/>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500"/>
                                        <p:tgtEl>
                                          <p:spTgt spid="21"/>
                                        </p:tgtEl>
                                      </p:cBhvr>
                                    </p:animEffect>
                                    <p:anim calcmode="lin" valueType="num">
                                      <p:cBhvr>
                                        <p:cTn id="24" dur="500" fill="hold"/>
                                        <p:tgtEl>
                                          <p:spTgt spid="21"/>
                                        </p:tgtEl>
                                        <p:attrNameLst>
                                          <p:attrName>ppt_x</p:attrName>
                                        </p:attrNameLst>
                                      </p:cBhvr>
                                      <p:tavLst>
                                        <p:tav tm="0">
                                          <p:val>
                                            <p:strVal val="#ppt_x"/>
                                          </p:val>
                                        </p:tav>
                                        <p:tav tm="100000">
                                          <p:val>
                                            <p:strVal val="#ppt_x"/>
                                          </p:val>
                                        </p:tav>
                                      </p:tavLst>
                                    </p:anim>
                                    <p:anim calcmode="lin" valueType="num">
                                      <p:cBhvr>
                                        <p:cTn id="25" dur="500" fill="hold"/>
                                        <p:tgtEl>
                                          <p:spTgt spid="21"/>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nodeType="after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fade">
                                      <p:cBhvr>
                                        <p:cTn id="29" dur="500"/>
                                        <p:tgtEl>
                                          <p:spTgt spid="25"/>
                                        </p:tgtEl>
                                      </p:cBhvr>
                                    </p:animEffect>
                                    <p:anim calcmode="lin" valueType="num">
                                      <p:cBhvr>
                                        <p:cTn id="30" dur="500" fill="hold"/>
                                        <p:tgtEl>
                                          <p:spTgt spid="25"/>
                                        </p:tgtEl>
                                        <p:attrNameLst>
                                          <p:attrName>ppt_x</p:attrName>
                                        </p:attrNameLst>
                                      </p:cBhvr>
                                      <p:tavLst>
                                        <p:tav tm="0">
                                          <p:val>
                                            <p:strVal val="#ppt_x"/>
                                          </p:val>
                                        </p:tav>
                                        <p:tav tm="100000">
                                          <p:val>
                                            <p:strVal val="#ppt_x"/>
                                          </p:val>
                                        </p:tav>
                                      </p:tavLst>
                                    </p:anim>
                                    <p:anim calcmode="lin" valueType="num">
                                      <p:cBhvr>
                                        <p:cTn id="31" dur="500" fill="hold"/>
                                        <p:tgtEl>
                                          <p:spTgt spid="25"/>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16" presetClass="entr" presetSubtype="21" fill="hold" nodeType="after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barn(inVertical)">
                                      <p:cBhvr>
                                        <p:cTn id="35" dur="500"/>
                                        <p:tgtEl>
                                          <p:spTgt spid="16"/>
                                        </p:tgtEl>
                                      </p:cBhvr>
                                    </p:animEffect>
                                  </p:childTnLst>
                                </p:cTn>
                              </p:par>
                            </p:childTnLst>
                          </p:cTn>
                        </p:par>
                        <p:par>
                          <p:cTn id="36" fill="hold">
                            <p:stCondLst>
                              <p:cond delay="3000"/>
                            </p:stCondLst>
                            <p:childTnLst>
                              <p:par>
                                <p:cTn id="37" presetID="14" presetClass="entr" presetSubtype="10"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randombar(horizontal)">
                                      <p:cBhvr>
                                        <p:cTn id="39" dur="500"/>
                                        <p:tgtEl>
                                          <p:spTgt spid="15"/>
                                        </p:tgtEl>
                                      </p:cBhvr>
                                    </p:animEffect>
                                  </p:childTnLst>
                                </p:cTn>
                              </p:par>
                              <p:par>
                                <p:cTn id="40" presetID="14" presetClass="entr" presetSubtype="10" fill="hold" grpId="0" nodeType="with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randombar(horizontal)">
                                      <p:cBhvr>
                                        <p:cTn id="4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242" name="组合 79"/>
          <p:cNvGrpSpPr/>
          <p:nvPr/>
        </p:nvGrpSpPr>
        <p:grpSpPr bwMode="auto">
          <a:xfrm>
            <a:off x="1158875" y="3948113"/>
            <a:ext cx="9829800" cy="9848850"/>
            <a:chOff x="6379729" y="2488774"/>
            <a:chExt cx="2513016" cy="2513016"/>
          </a:xfrm>
        </p:grpSpPr>
        <p:sp>
          <p:nvSpPr>
            <p:cNvPr id="3"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eaLnBrk="1" hangingPunct="1">
                <a:defRPr/>
              </a:pPr>
              <a:endParaRPr lang="zh-CN" altLang="en-US" kern="0">
                <a:solidFill>
                  <a:srgbClr val="FFFFFF"/>
                </a:solidFill>
                <a:latin typeface="Arial" panose="020B0604020202020204"/>
                <a:ea typeface="宋体" panose="02010600030101010101" pitchFamily="2" charset="-122"/>
              </a:endParaRPr>
            </a:p>
          </p:txBody>
        </p:sp>
        <p:sp>
          <p:nvSpPr>
            <p:cNvPr id="4" name="任意多边形 83"/>
            <p:cNvSpPr/>
            <p:nvPr/>
          </p:nvSpPr>
          <p:spPr>
            <a:xfrm rot="16377237">
              <a:off x="6409518" y="2506880"/>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endParaRPr lang="zh-CN" altLang="en-US" kern="0" smtClean="0">
                <a:solidFill>
                  <a:srgbClr val="FFFFFF"/>
                </a:solidFill>
              </a:endParaRPr>
            </a:p>
          </p:txBody>
        </p:sp>
      </p:grpSp>
      <p:grpSp>
        <p:nvGrpSpPr>
          <p:cNvPr id="10243" name="组合 8"/>
          <p:cNvGrpSpPr/>
          <p:nvPr/>
        </p:nvGrpSpPr>
        <p:grpSpPr bwMode="auto">
          <a:xfrm>
            <a:off x="8035925" y="1666875"/>
            <a:ext cx="3170238" cy="3065463"/>
            <a:chOff x="6659225" y="3452226"/>
            <a:chExt cx="1276528" cy="1233990"/>
          </a:xfrm>
        </p:grpSpPr>
        <p:sp>
          <p:nvSpPr>
            <p:cNvPr id="5" name="等腰三角形 31"/>
            <p:cNvSpPr/>
            <p:nvPr/>
          </p:nvSpPr>
          <p:spPr>
            <a:xfrm>
              <a:off x="6936009" y="3452226"/>
              <a:ext cx="999744" cy="1071673"/>
            </a:xfrm>
            <a:custGeom>
              <a:avLst/>
              <a:gdLst>
                <a:gd name="connsiteX0" fmla="*/ 0 w 1243044"/>
                <a:gd name="connsiteY0" fmla="*/ 1071590 h 1071590"/>
                <a:gd name="connsiteX1" fmla="*/ 621522 w 1243044"/>
                <a:gd name="connsiteY1" fmla="*/ 0 h 1071590"/>
                <a:gd name="connsiteX2" fmla="*/ 1243044 w 1243044"/>
                <a:gd name="connsiteY2" fmla="*/ 1071590 h 1071590"/>
                <a:gd name="connsiteX3" fmla="*/ 0 w 1243044"/>
                <a:gd name="connsiteY3" fmla="*/ 1071590 h 1071590"/>
                <a:gd name="connsiteX0-1" fmla="*/ 0 w 999976"/>
                <a:gd name="connsiteY0-2" fmla="*/ 1071590 h 1071590"/>
                <a:gd name="connsiteX1-3" fmla="*/ 621522 w 999976"/>
                <a:gd name="connsiteY1-4" fmla="*/ 0 h 1071590"/>
                <a:gd name="connsiteX2-5" fmla="*/ 999976 w 999976"/>
                <a:gd name="connsiteY2-6" fmla="*/ 492856 h 1071590"/>
                <a:gd name="connsiteX3-7" fmla="*/ 0 w 999976"/>
                <a:gd name="connsiteY3-8" fmla="*/ 1071590 h 1071590"/>
              </a:gdLst>
              <a:ahLst/>
              <a:cxnLst>
                <a:cxn ang="0">
                  <a:pos x="connsiteX0-1" y="connsiteY0-2"/>
                </a:cxn>
                <a:cxn ang="0">
                  <a:pos x="connsiteX1-3" y="connsiteY1-4"/>
                </a:cxn>
                <a:cxn ang="0">
                  <a:pos x="connsiteX2-5" y="connsiteY2-6"/>
                </a:cxn>
                <a:cxn ang="0">
                  <a:pos x="connsiteX3-7" y="connsiteY3-8"/>
                </a:cxn>
              </a:cxnLst>
              <a:rect l="l" t="t" r="r" b="b"/>
              <a:pathLst>
                <a:path w="999976" h="1071590">
                  <a:moveTo>
                    <a:pt x="0" y="1071590"/>
                  </a:moveTo>
                  <a:lnTo>
                    <a:pt x="621522" y="0"/>
                  </a:lnTo>
                  <a:lnTo>
                    <a:pt x="999976" y="492856"/>
                  </a:lnTo>
                  <a:lnTo>
                    <a:pt x="0" y="107159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6" name="等腰三角形 31"/>
            <p:cNvSpPr/>
            <p:nvPr/>
          </p:nvSpPr>
          <p:spPr>
            <a:xfrm rot="962341">
              <a:off x="7113073" y="4224189"/>
              <a:ext cx="778573" cy="462027"/>
            </a:xfrm>
            <a:custGeom>
              <a:avLst/>
              <a:gdLst>
                <a:gd name="connsiteX0" fmla="*/ 0 w 1243044"/>
                <a:gd name="connsiteY0" fmla="*/ 1071590 h 1071590"/>
                <a:gd name="connsiteX1" fmla="*/ 621522 w 1243044"/>
                <a:gd name="connsiteY1" fmla="*/ 0 h 1071590"/>
                <a:gd name="connsiteX2" fmla="*/ 1243044 w 1243044"/>
                <a:gd name="connsiteY2" fmla="*/ 1071590 h 1071590"/>
                <a:gd name="connsiteX3" fmla="*/ 0 w 1243044"/>
                <a:gd name="connsiteY3" fmla="*/ 1071590 h 1071590"/>
                <a:gd name="connsiteX0-1" fmla="*/ 0 w 999976"/>
                <a:gd name="connsiteY0-2" fmla="*/ 1071590 h 1071590"/>
                <a:gd name="connsiteX1-3" fmla="*/ 621522 w 999976"/>
                <a:gd name="connsiteY1-4" fmla="*/ 0 h 1071590"/>
                <a:gd name="connsiteX2-5" fmla="*/ 999976 w 999976"/>
                <a:gd name="connsiteY2-6" fmla="*/ 492856 h 1071590"/>
                <a:gd name="connsiteX3-7" fmla="*/ 0 w 999976"/>
                <a:gd name="connsiteY3-8" fmla="*/ 1071590 h 1071590"/>
                <a:gd name="connsiteX0-9" fmla="*/ 0 w 1092640"/>
                <a:gd name="connsiteY0-10" fmla="*/ 1071590 h 1071590"/>
                <a:gd name="connsiteX1-11" fmla="*/ 621522 w 1092640"/>
                <a:gd name="connsiteY1-12" fmla="*/ 0 h 1071590"/>
                <a:gd name="connsiteX2-13" fmla="*/ 1092640 w 1092640"/>
                <a:gd name="connsiteY2-14" fmla="*/ 799396 h 1071590"/>
                <a:gd name="connsiteX3-15" fmla="*/ 0 w 1092640"/>
                <a:gd name="connsiteY3-16" fmla="*/ 1071590 h 1071590"/>
                <a:gd name="connsiteX0-17" fmla="*/ 0 w 1092640"/>
                <a:gd name="connsiteY0-18" fmla="*/ 791871 h 791871"/>
                <a:gd name="connsiteX1-19" fmla="*/ 744852 w 1092640"/>
                <a:gd name="connsiteY1-20" fmla="*/ -1 h 791871"/>
                <a:gd name="connsiteX2-21" fmla="*/ 1092640 w 1092640"/>
                <a:gd name="connsiteY2-22" fmla="*/ 519677 h 791871"/>
                <a:gd name="connsiteX3-23" fmla="*/ 0 w 1092640"/>
                <a:gd name="connsiteY3-24" fmla="*/ 791871 h 791871"/>
                <a:gd name="connsiteX0-25" fmla="*/ 1 w 1254028"/>
                <a:gd name="connsiteY0-26" fmla="*/ 706936 h 706935"/>
                <a:gd name="connsiteX1-27" fmla="*/ 906240 w 1254028"/>
                <a:gd name="connsiteY1-28" fmla="*/ 1 h 706935"/>
                <a:gd name="connsiteX2-29" fmla="*/ 1254028 w 1254028"/>
                <a:gd name="connsiteY2-30" fmla="*/ 519679 h 706935"/>
                <a:gd name="connsiteX3-31" fmla="*/ 1 w 1254028"/>
                <a:gd name="connsiteY3-32" fmla="*/ 706936 h 706935"/>
              </a:gdLst>
              <a:ahLst/>
              <a:cxnLst>
                <a:cxn ang="0">
                  <a:pos x="connsiteX0-1" y="connsiteY0-2"/>
                </a:cxn>
                <a:cxn ang="0">
                  <a:pos x="connsiteX1-3" y="connsiteY1-4"/>
                </a:cxn>
                <a:cxn ang="0">
                  <a:pos x="connsiteX2-5" y="connsiteY2-6"/>
                </a:cxn>
                <a:cxn ang="0">
                  <a:pos x="connsiteX3-7" y="connsiteY3-8"/>
                </a:cxn>
              </a:cxnLst>
              <a:rect l="l" t="t" r="r" b="b"/>
              <a:pathLst>
                <a:path w="1254028" h="706935">
                  <a:moveTo>
                    <a:pt x="1" y="706936"/>
                  </a:moveTo>
                  <a:lnTo>
                    <a:pt x="906240" y="1"/>
                  </a:lnTo>
                  <a:lnTo>
                    <a:pt x="1254028" y="519679"/>
                  </a:lnTo>
                  <a:lnTo>
                    <a:pt x="1" y="706936"/>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7" name="等腰三角形 31"/>
            <p:cNvSpPr/>
            <p:nvPr/>
          </p:nvSpPr>
          <p:spPr>
            <a:xfrm rot="962341">
              <a:off x="6659225" y="3958986"/>
              <a:ext cx="339427" cy="502287"/>
            </a:xfrm>
            <a:custGeom>
              <a:avLst/>
              <a:gdLst>
                <a:gd name="connsiteX0" fmla="*/ 0 w 1243044"/>
                <a:gd name="connsiteY0" fmla="*/ 1071590 h 1071590"/>
                <a:gd name="connsiteX1" fmla="*/ 621522 w 1243044"/>
                <a:gd name="connsiteY1" fmla="*/ 0 h 1071590"/>
                <a:gd name="connsiteX2" fmla="*/ 1243044 w 1243044"/>
                <a:gd name="connsiteY2" fmla="*/ 1071590 h 1071590"/>
                <a:gd name="connsiteX3" fmla="*/ 0 w 1243044"/>
                <a:gd name="connsiteY3" fmla="*/ 1071590 h 1071590"/>
                <a:gd name="connsiteX0-1" fmla="*/ 0 w 999976"/>
                <a:gd name="connsiteY0-2" fmla="*/ 1071590 h 1071590"/>
                <a:gd name="connsiteX1-3" fmla="*/ 621522 w 999976"/>
                <a:gd name="connsiteY1-4" fmla="*/ 0 h 1071590"/>
                <a:gd name="connsiteX2-5" fmla="*/ 999976 w 999976"/>
                <a:gd name="connsiteY2-6" fmla="*/ 492856 h 1071590"/>
                <a:gd name="connsiteX3-7" fmla="*/ 0 w 999976"/>
                <a:gd name="connsiteY3-8" fmla="*/ 1071590 h 1071590"/>
                <a:gd name="connsiteX0-9" fmla="*/ 0 w 1092640"/>
                <a:gd name="connsiteY0-10" fmla="*/ 1071590 h 1071590"/>
                <a:gd name="connsiteX1-11" fmla="*/ 621522 w 1092640"/>
                <a:gd name="connsiteY1-12" fmla="*/ 0 h 1071590"/>
                <a:gd name="connsiteX2-13" fmla="*/ 1092640 w 1092640"/>
                <a:gd name="connsiteY2-14" fmla="*/ 799396 h 1071590"/>
                <a:gd name="connsiteX3-15" fmla="*/ 0 w 1092640"/>
                <a:gd name="connsiteY3-16" fmla="*/ 1071590 h 1071590"/>
                <a:gd name="connsiteX0-17" fmla="*/ 0 w 1092640"/>
                <a:gd name="connsiteY0-18" fmla="*/ 791871 h 791871"/>
                <a:gd name="connsiteX1-19" fmla="*/ 744852 w 1092640"/>
                <a:gd name="connsiteY1-20" fmla="*/ -1 h 791871"/>
                <a:gd name="connsiteX2-21" fmla="*/ 1092640 w 1092640"/>
                <a:gd name="connsiteY2-22" fmla="*/ 519677 h 791871"/>
                <a:gd name="connsiteX3-23" fmla="*/ 0 w 1092640"/>
                <a:gd name="connsiteY3-24" fmla="*/ 791871 h 791871"/>
                <a:gd name="connsiteX0-25" fmla="*/ 1 w 1254028"/>
                <a:gd name="connsiteY0-26" fmla="*/ 706936 h 706935"/>
                <a:gd name="connsiteX1-27" fmla="*/ 906240 w 1254028"/>
                <a:gd name="connsiteY1-28" fmla="*/ 1 h 706935"/>
                <a:gd name="connsiteX2-29" fmla="*/ 1254028 w 1254028"/>
                <a:gd name="connsiteY2-30" fmla="*/ 519679 h 706935"/>
                <a:gd name="connsiteX3-31" fmla="*/ 1 w 1254028"/>
                <a:gd name="connsiteY3-32" fmla="*/ 706936 h 706935"/>
                <a:gd name="connsiteX0-33" fmla="*/ 1 w 752066"/>
                <a:gd name="connsiteY0-34" fmla="*/ 1016374 h 1016375"/>
                <a:gd name="connsiteX1-35" fmla="*/ 404278 w 752066"/>
                <a:gd name="connsiteY1-36" fmla="*/ -1 h 1016375"/>
                <a:gd name="connsiteX2-37" fmla="*/ 752066 w 752066"/>
                <a:gd name="connsiteY2-38" fmla="*/ 519677 h 1016375"/>
                <a:gd name="connsiteX3-39" fmla="*/ 1 w 752066"/>
                <a:gd name="connsiteY3-40" fmla="*/ 1016374 h 1016375"/>
                <a:gd name="connsiteX0-41" fmla="*/ 56784 w 808849"/>
                <a:gd name="connsiteY0-42" fmla="*/ 1055400 h 1055399"/>
                <a:gd name="connsiteX1-43" fmla="*/ 0 w 808849"/>
                <a:gd name="connsiteY1-44" fmla="*/ 1 h 1055399"/>
                <a:gd name="connsiteX2-45" fmla="*/ 808849 w 808849"/>
                <a:gd name="connsiteY2-46" fmla="*/ 558703 h 1055399"/>
                <a:gd name="connsiteX3-47" fmla="*/ 56784 w 808849"/>
                <a:gd name="connsiteY3-48" fmla="*/ 1055400 h 1055399"/>
                <a:gd name="connsiteX0-49" fmla="*/ 56784 w 400017"/>
                <a:gd name="connsiteY0-50" fmla="*/ 1055398 h 1055399"/>
                <a:gd name="connsiteX1-51" fmla="*/ 0 w 400017"/>
                <a:gd name="connsiteY1-52" fmla="*/ -1 h 1055399"/>
                <a:gd name="connsiteX2-53" fmla="*/ 400017 w 400017"/>
                <a:gd name="connsiteY2-54" fmla="*/ 320903 h 1055399"/>
                <a:gd name="connsiteX3-55" fmla="*/ 56784 w 400017"/>
                <a:gd name="connsiteY3-56" fmla="*/ 1055398 h 1055399"/>
                <a:gd name="connsiteX0-57" fmla="*/ 468575 w 811808"/>
                <a:gd name="connsiteY0-58" fmla="*/ 734495 h 734494"/>
                <a:gd name="connsiteX1-59" fmla="*/ 0 w 811808"/>
                <a:gd name="connsiteY1-60" fmla="*/ 73278 h 734494"/>
                <a:gd name="connsiteX2-61" fmla="*/ 811808 w 811808"/>
                <a:gd name="connsiteY2-62" fmla="*/ 0 h 734494"/>
                <a:gd name="connsiteX3-63" fmla="*/ 468575 w 811808"/>
                <a:gd name="connsiteY3-64" fmla="*/ 734495 h 734494"/>
                <a:gd name="connsiteX0-65" fmla="*/ 468575 w 546206"/>
                <a:gd name="connsiteY0-66" fmla="*/ 768694 h 768694"/>
                <a:gd name="connsiteX1-67" fmla="*/ 0 w 546206"/>
                <a:gd name="connsiteY1-68" fmla="*/ 107477 h 768694"/>
                <a:gd name="connsiteX2-69" fmla="*/ 546206 w 546206"/>
                <a:gd name="connsiteY2-70" fmla="*/ 0 h 768694"/>
                <a:gd name="connsiteX3-71" fmla="*/ 468575 w 546206"/>
                <a:gd name="connsiteY3-72" fmla="*/ 768694 h 768694"/>
              </a:gdLst>
              <a:ahLst/>
              <a:cxnLst>
                <a:cxn ang="0">
                  <a:pos x="connsiteX0-1" y="connsiteY0-2"/>
                </a:cxn>
                <a:cxn ang="0">
                  <a:pos x="connsiteX1-3" y="connsiteY1-4"/>
                </a:cxn>
                <a:cxn ang="0">
                  <a:pos x="connsiteX2-5" y="connsiteY2-6"/>
                </a:cxn>
                <a:cxn ang="0">
                  <a:pos x="connsiteX3-7" y="connsiteY3-8"/>
                </a:cxn>
              </a:cxnLst>
              <a:rect l="l" t="t" r="r" b="b"/>
              <a:pathLst>
                <a:path w="546206" h="768694">
                  <a:moveTo>
                    <a:pt x="468575" y="768694"/>
                  </a:moveTo>
                  <a:lnTo>
                    <a:pt x="0" y="107477"/>
                  </a:lnTo>
                  <a:lnTo>
                    <a:pt x="546206" y="0"/>
                  </a:lnTo>
                  <a:lnTo>
                    <a:pt x="468575" y="768694"/>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sp>
        <p:nvSpPr>
          <p:cNvPr id="10244" name="文本框 7"/>
          <p:cNvSpPr txBox="1">
            <a:spLocks noChangeArrowheads="1"/>
          </p:cNvSpPr>
          <p:nvPr/>
        </p:nvSpPr>
        <p:spPr bwMode="auto">
          <a:xfrm>
            <a:off x="4605338" y="4418013"/>
            <a:ext cx="2981325" cy="315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微软雅黑" panose="020B0503020204020204" pitchFamily="34" charset="-122"/>
                <a:ea typeface="微软雅黑" panose="020B0503020204020204" pitchFamily="34" charset="-122"/>
              </a:defRPr>
            </a:lvl1pPr>
            <a:lvl2pPr marL="742950" indent="-285750">
              <a:defRPr>
                <a:solidFill>
                  <a:schemeClr val="tx1"/>
                </a:solidFill>
                <a:latin typeface="微软雅黑" panose="020B0503020204020204" pitchFamily="34" charset="-122"/>
                <a:ea typeface="微软雅黑" panose="020B0503020204020204" pitchFamily="34" charset="-122"/>
              </a:defRPr>
            </a:lvl2pPr>
            <a:lvl3pPr marL="1143000" indent="-228600">
              <a:defRPr>
                <a:solidFill>
                  <a:schemeClr val="tx1"/>
                </a:solidFill>
                <a:latin typeface="微软雅黑" panose="020B0503020204020204" pitchFamily="34" charset="-122"/>
                <a:ea typeface="微软雅黑" panose="020B0503020204020204" pitchFamily="34" charset="-122"/>
              </a:defRPr>
            </a:lvl3pPr>
            <a:lvl4pPr marL="1600200" indent="-228600">
              <a:defRPr>
                <a:solidFill>
                  <a:schemeClr val="tx1"/>
                </a:solidFill>
                <a:latin typeface="微软雅黑" panose="020B0503020204020204" pitchFamily="34" charset="-122"/>
                <a:ea typeface="微软雅黑" panose="020B0503020204020204" pitchFamily="34" charset="-122"/>
              </a:defRPr>
            </a:lvl4pPr>
            <a:lvl5pPr marL="2057400" indent="-228600">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9pPr>
          </a:lstStyle>
          <a:p>
            <a:pPr algn="ctr" eaLnBrk="1" hangingPunct="1"/>
            <a:r>
              <a:rPr lang="en-US" altLang="zh-CN" sz="19900" b="1">
                <a:solidFill>
                  <a:schemeClr val="accent1"/>
                </a:solidFill>
              </a:rPr>
              <a:t>2</a:t>
            </a:r>
            <a:endParaRPr lang="zh-CN" altLang="en-US" sz="19900" b="1">
              <a:solidFill>
                <a:schemeClr val="accent1"/>
              </a:solidFill>
            </a:endParaRPr>
          </a:p>
        </p:txBody>
      </p:sp>
      <p:sp>
        <p:nvSpPr>
          <p:cNvPr id="10245" name="文本框 9"/>
          <p:cNvSpPr txBox="1">
            <a:spLocks noChangeArrowheads="1"/>
          </p:cNvSpPr>
          <p:nvPr/>
        </p:nvSpPr>
        <p:spPr bwMode="auto">
          <a:xfrm>
            <a:off x="3033713" y="1622425"/>
            <a:ext cx="6124575"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微软雅黑" panose="020B0503020204020204" pitchFamily="34" charset="-122"/>
                <a:ea typeface="微软雅黑" panose="020B0503020204020204" pitchFamily="34" charset="-122"/>
              </a:defRPr>
            </a:lvl1pPr>
            <a:lvl2pPr marL="742950" indent="-285750">
              <a:defRPr>
                <a:solidFill>
                  <a:schemeClr val="tx1"/>
                </a:solidFill>
                <a:latin typeface="微软雅黑" panose="020B0503020204020204" pitchFamily="34" charset="-122"/>
                <a:ea typeface="微软雅黑" panose="020B0503020204020204" pitchFamily="34" charset="-122"/>
              </a:defRPr>
            </a:lvl2pPr>
            <a:lvl3pPr marL="1143000" indent="-228600">
              <a:defRPr>
                <a:solidFill>
                  <a:schemeClr val="tx1"/>
                </a:solidFill>
                <a:latin typeface="微软雅黑" panose="020B0503020204020204" pitchFamily="34" charset="-122"/>
                <a:ea typeface="微软雅黑" panose="020B0503020204020204" pitchFamily="34" charset="-122"/>
              </a:defRPr>
            </a:lvl3pPr>
            <a:lvl4pPr marL="1600200" indent="-228600">
              <a:defRPr>
                <a:solidFill>
                  <a:schemeClr val="tx1"/>
                </a:solidFill>
                <a:latin typeface="微软雅黑" panose="020B0503020204020204" pitchFamily="34" charset="-122"/>
                <a:ea typeface="微软雅黑" panose="020B0503020204020204" pitchFamily="34" charset="-122"/>
              </a:defRPr>
            </a:lvl4pPr>
            <a:lvl5pPr marL="2057400" indent="-228600">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9pPr>
          </a:lstStyle>
          <a:p>
            <a:pPr algn="ctr" eaLnBrk="1" hangingPunct="1"/>
            <a:r>
              <a:rPr lang="en-US" altLang="zh-CN" sz="4800" b="1">
                <a:solidFill>
                  <a:schemeClr val="accent1"/>
                </a:solidFill>
              </a:rPr>
              <a:t>UES POWERPOINT </a:t>
            </a:r>
            <a:endParaRPr lang="en-US" altLang="zh-CN" sz="4800" b="1">
              <a:solidFill>
                <a:schemeClr val="accent1"/>
              </a:solidFill>
            </a:endParaRPr>
          </a:p>
          <a:p>
            <a:pPr algn="ctr" eaLnBrk="1" hangingPunct="1"/>
            <a:r>
              <a:rPr lang="en-US" altLang="zh-CN" sz="4800" b="1">
                <a:solidFill>
                  <a:schemeClr val="accent1"/>
                </a:solidFill>
              </a:rPr>
              <a:t>TEMPLATE</a:t>
            </a:r>
            <a:endParaRPr lang="zh-CN" altLang="en-US" sz="4800" b="1">
              <a:solidFill>
                <a:schemeClr val="accent1"/>
              </a:solidFill>
            </a:endParaRPr>
          </a:p>
        </p:txBody>
      </p:sp>
    </p:spTree>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266" name="组合 79"/>
          <p:cNvGrpSpPr/>
          <p:nvPr/>
        </p:nvGrpSpPr>
        <p:grpSpPr bwMode="auto">
          <a:xfrm>
            <a:off x="692150" y="333375"/>
            <a:ext cx="1163638" cy="1165225"/>
            <a:chOff x="6379729" y="2488774"/>
            <a:chExt cx="2513016" cy="2513016"/>
          </a:xfrm>
        </p:grpSpPr>
        <p:sp>
          <p:nvSpPr>
            <p:cNvPr id="3" name="任意多边形 82"/>
            <p:cNvSpPr/>
            <p:nvPr/>
          </p:nvSpPr>
          <p:spPr>
            <a:xfrm rot="3738964">
              <a:off x="6379728" y="2488775"/>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eaLnBrk="1" hangingPunct="1">
                <a:defRPr/>
              </a:pPr>
              <a:endParaRPr lang="zh-CN" altLang="en-US" kern="0">
                <a:solidFill>
                  <a:srgbClr val="FFFFFF"/>
                </a:solidFill>
                <a:latin typeface="Arial" panose="020B0604020202020204"/>
                <a:ea typeface="宋体" panose="02010600030101010101" pitchFamily="2" charset="-122"/>
              </a:endParaRPr>
            </a:p>
          </p:txBody>
        </p:sp>
        <p:sp>
          <p:nvSpPr>
            <p:cNvPr id="4" name="任意多边形 83"/>
            <p:cNvSpPr/>
            <p:nvPr/>
          </p:nvSpPr>
          <p:spPr>
            <a:xfrm rot="16377237">
              <a:off x="6409518" y="2506880"/>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endParaRPr lang="zh-CN" altLang="en-US" kern="0" dirty="0" smtClean="0">
                <a:solidFill>
                  <a:srgbClr val="FFFFFF"/>
                </a:solidFill>
              </a:endParaRPr>
            </a:p>
          </p:txBody>
        </p:sp>
      </p:grpSp>
      <p:sp>
        <p:nvSpPr>
          <p:cNvPr id="11267" name="文本框 4"/>
          <p:cNvSpPr txBox="1">
            <a:spLocks noChangeArrowheads="1"/>
          </p:cNvSpPr>
          <p:nvPr/>
        </p:nvSpPr>
        <p:spPr bwMode="auto">
          <a:xfrm>
            <a:off x="677863" y="611188"/>
            <a:ext cx="1208087"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微软雅黑" panose="020B0503020204020204" pitchFamily="34" charset="-122"/>
                <a:ea typeface="微软雅黑" panose="020B0503020204020204" pitchFamily="34" charset="-122"/>
              </a:defRPr>
            </a:lvl1pPr>
            <a:lvl2pPr marL="742950" indent="-285750">
              <a:defRPr>
                <a:solidFill>
                  <a:schemeClr val="tx1"/>
                </a:solidFill>
                <a:latin typeface="微软雅黑" panose="020B0503020204020204" pitchFamily="34" charset="-122"/>
                <a:ea typeface="微软雅黑" panose="020B0503020204020204" pitchFamily="34" charset="-122"/>
              </a:defRPr>
            </a:lvl2pPr>
            <a:lvl3pPr marL="1143000" indent="-228600">
              <a:defRPr>
                <a:solidFill>
                  <a:schemeClr val="tx1"/>
                </a:solidFill>
                <a:latin typeface="微软雅黑" panose="020B0503020204020204" pitchFamily="34" charset="-122"/>
                <a:ea typeface="微软雅黑" panose="020B0503020204020204" pitchFamily="34" charset="-122"/>
              </a:defRPr>
            </a:lvl3pPr>
            <a:lvl4pPr marL="1600200" indent="-228600">
              <a:defRPr>
                <a:solidFill>
                  <a:schemeClr val="tx1"/>
                </a:solidFill>
                <a:latin typeface="微软雅黑" panose="020B0503020204020204" pitchFamily="34" charset="-122"/>
                <a:ea typeface="微软雅黑" panose="020B0503020204020204" pitchFamily="34" charset="-122"/>
              </a:defRPr>
            </a:lvl4pPr>
            <a:lvl5pPr marL="2057400" indent="-228600">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9pPr>
          </a:lstStyle>
          <a:p>
            <a:pPr algn="ctr" eaLnBrk="1" hangingPunct="1"/>
            <a:r>
              <a:rPr lang="en-US" altLang="zh-CN" sz="3600" b="1">
                <a:solidFill>
                  <a:schemeClr val="accent1"/>
                </a:solidFill>
              </a:rPr>
              <a:t>1</a:t>
            </a:r>
            <a:endParaRPr lang="zh-CN" altLang="en-US" sz="3600" b="1">
              <a:solidFill>
                <a:schemeClr val="accent1"/>
              </a:solidFill>
            </a:endParaRPr>
          </a:p>
        </p:txBody>
      </p:sp>
      <p:cxnSp>
        <p:nvCxnSpPr>
          <p:cNvPr id="7" name="直接连接符 6"/>
          <p:cNvCxnSpPr/>
          <p:nvPr/>
        </p:nvCxnSpPr>
        <p:spPr>
          <a:xfrm flipV="1">
            <a:off x="2249488" y="892175"/>
            <a:ext cx="2938462" cy="42863"/>
          </a:xfrm>
          <a:prstGeom prst="line">
            <a:avLst/>
          </a:prstGeom>
          <a:ln>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8" name="TextBox 12"/>
          <p:cNvSpPr txBox="1"/>
          <p:nvPr/>
        </p:nvSpPr>
        <p:spPr>
          <a:xfrm>
            <a:off x="5376863" y="550863"/>
            <a:ext cx="4979987" cy="708025"/>
          </a:xfrm>
          <a:prstGeom prst="rect">
            <a:avLst/>
          </a:prstGeom>
          <a:noFill/>
        </p:spPr>
        <p:txBody>
          <a:bodyPr wrap="none">
            <a:spAutoFit/>
          </a:bodyPr>
          <a:lstStyle/>
          <a:p>
            <a:pPr eaLnBrk="1" fontAlgn="auto" hangingPunct="1">
              <a:spcBef>
                <a:spcPts val="0"/>
              </a:spcBef>
              <a:spcAft>
                <a:spcPts val="0"/>
              </a:spcAft>
              <a:defRPr/>
            </a:pPr>
            <a:r>
              <a:rPr lang="en-US" sz="4000" b="1" dirty="0">
                <a:solidFill>
                  <a:schemeClr val="accent1"/>
                </a:solidFill>
                <a:latin typeface="+mj-lt"/>
                <a:ea typeface="+mn-ea"/>
              </a:rPr>
              <a:t>UES POWERPOINT</a:t>
            </a:r>
            <a:endParaRPr lang="en-US" sz="4000" b="1" dirty="0">
              <a:solidFill>
                <a:schemeClr val="accent1"/>
              </a:solidFill>
              <a:latin typeface="+mj-lt"/>
              <a:ea typeface="+mn-ea"/>
            </a:endParaRPr>
          </a:p>
        </p:txBody>
      </p:sp>
      <p:grpSp>
        <p:nvGrpSpPr>
          <p:cNvPr id="9" name="Group 6"/>
          <p:cNvGrpSpPr/>
          <p:nvPr/>
        </p:nvGrpSpPr>
        <p:grpSpPr bwMode="auto">
          <a:xfrm>
            <a:off x="1490663" y="4203700"/>
            <a:ext cx="646112" cy="647700"/>
            <a:chOff x="2495600" y="3102417"/>
            <a:chExt cx="646764" cy="648072"/>
          </a:xfrm>
        </p:grpSpPr>
        <p:grpSp>
          <p:nvGrpSpPr>
            <p:cNvPr id="11322" name="组合 79"/>
            <p:cNvGrpSpPr/>
            <p:nvPr/>
          </p:nvGrpSpPr>
          <p:grpSpPr bwMode="auto">
            <a:xfrm>
              <a:off x="2495600" y="3102417"/>
              <a:ext cx="646764" cy="648072"/>
              <a:chOff x="6379729" y="2488774"/>
              <a:chExt cx="2513016" cy="2513016"/>
            </a:xfrm>
          </p:grpSpPr>
          <p:sp>
            <p:nvSpPr>
              <p:cNvPr id="12"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eaLnBrk="1" hangingPunct="1">
                  <a:defRPr/>
                </a:pPr>
                <a:endParaRPr lang="zh-CN" altLang="en-US" kern="0">
                  <a:solidFill>
                    <a:srgbClr val="FFFFFF"/>
                  </a:solidFill>
                  <a:latin typeface="Arial" panose="020B0604020202020204"/>
                  <a:ea typeface="宋体" panose="02010600030101010101" pitchFamily="2" charset="-122"/>
                </a:endParaRPr>
              </a:p>
            </p:txBody>
          </p:sp>
          <p:sp>
            <p:nvSpPr>
              <p:cNvPr id="13" name="任意多边形 83"/>
              <p:cNvSpPr/>
              <p:nvPr/>
            </p:nvSpPr>
            <p:spPr>
              <a:xfrm rot="16377237">
                <a:off x="6397834" y="2506880"/>
                <a:ext cx="2476803" cy="2476801"/>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endParaRPr lang="zh-CN" altLang="en-US" kern="0" smtClean="0">
                  <a:solidFill>
                    <a:srgbClr val="FFFFFF"/>
                  </a:solidFill>
                </a:endParaRPr>
              </a:p>
            </p:txBody>
          </p:sp>
        </p:grpSp>
        <p:sp>
          <p:nvSpPr>
            <p:cNvPr id="11" name="椭圆 80"/>
            <p:cNvSpPr/>
            <p:nvPr/>
          </p:nvSpPr>
          <p:spPr bwMode="auto">
            <a:xfrm>
              <a:off x="2631544" y="3238636"/>
              <a:ext cx="374874" cy="375634"/>
            </a:xfrm>
            <a:prstGeom prst="ellipse">
              <a:avLst/>
            </a:prstGeom>
            <a:solidFill>
              <a:schemeClr val="accent1"/>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endParaRPr lang="zh-CN" altLang="en-US" kern="0" smtClean="0">
                <a:solidFill>
                  <a:srgbClr val="FFFFFF"/>
                </a:solidFill>
              </a:endParaRPr>
            </a:p>
          </p:txBody>
        </p:sp>
      </p:grpSp>
      <p:grpSp>
        <p:nvGrpSpPr>
          <p:cNvPr id="14" name="Group 11"/>
          <p:cNvGrpSpPr/>
          <p:nvPr/>
        </p:nvGrpSpPr>
        <p:grpSpPr bwMode="auto">
          <a:xfrm>
            <a:off x="4249738" y="3765550"/>
            <a:ext cx="646112" cy="649288"/>
            <a:chOff x="2495600" y="3102417"/>
            <a:chExt cx="646764" cy="648072"/>
          </a:xfrm>
        </p:grpSpPr>
        <p:grpSp>
          <p:nvGrpSpPr>
            <p:cNvPr id="11314" name="组合 79"/>
            <p:cNvGrpSpPr/>
            <p:nvPr/>
          </p:nvGrpSpPr>
          <p:grpSpPr bwMode="auto">
            <a:xfrm>
              <a:off x="2495600" y="3102417"/>
              <a:ext cx="646764" cy="648072"/>
              <a:chOff x="6379729" y="2488774"/>
              <a:chExt cx="2513016" cy="2513016"/>
            </a:xfrm>
          </p:grpSpPr>
          <p:sp>
            <p:nvSpPr>
              <p:cNvPr id="17"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eaLnBrk="1" hangingPunct="1">
                  <a:defRPr/>
                </a:pPr>
                <a:endParaRPr lang="zh-CN" altLang="en-US" kern="0">
                  <a:solidFill>
                    <a:srgbClr val="FFFFFF"/>
                  </a:solidFill>
                  <a:latin typeface="Arial" panose="020B0604020202020204"/>
                  <a:ea typeface="宋体" panose="02010600030101010101" pitchFamily="2" charset="-122"/>
                </a:endParaRPr>
              </a:p>
            </p:txBody>
          </p:sp>
          <p:sp>
            <p:nvSpPr>
              <p:cNvPr id="18" name="任意多边形 83"/>
              <p:cNvSpPr/>
              <p:nvPr/>
            </p:nvSpPr>
            <p:spPr>
              <a:xfrm rot="16377237">
                <a:off x="6397834" y="2506880"/>
                <a:ext cx="2476803" cy="2476801"/>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endParaRPr lang="zh-CN" altLang="en-US" kern="0" smtClean="0">
                  <a:solidFill>
                    <a:srgbClr val="FFFFFF"/>
                  </a:solidFill>
                </a:endParaRPr>
              </a:p>
            </p:txBody>
          </p:sp>
        </p:grpSp>
        <p:sp>
          <p:nvSpPr>
            <p:cNvPr id="16" name="椭圆 80"/>
            <p:cNvSpPr/>
            <p:nvPr/>
          </p:nvSpPr>
          <p:spPr bwMode="auto">
            <a:xfrm>
              <a:off x="2631544" y="3238636"/>
              <a:ext cx="374874" cy="375634"/>
            </a:xfrm>
            <a:prstGeom prst="ellipse">
              <a:avLst/>
            </a:prstGeom>
            <a:solidFill>
              <a:schemeClr val="accent2"/>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endParaRPr lang="zh-CN" altLang="en-US" kern="0" smtClean="0">
                <a:solidFill>
                  <a:srgbClr val="FFFFFF"/>
                </a:solidFill>
              </a:endParaRPr>
            </a:p>
          </p:txBody>
        </p:sp>
      </p:grpSp>
      <p:grpSp>
        <p:nvGrpSpPr>
          <p:cNvPr id="19" name="Group 16"/>
          <p:cNvGrpSpPr/>
          <p:nvPr/>
        </p:nvGrpSpPr>
        <p:grpSpPr bwMode="auto">
          <a:xfrm>
            <a:off x="7208838" y="3311525"/>
            <a:ext cx="647700" cy="649288"/>
            <a:chOff x="2495600" y="3102417"/>
            <a:chExt cx="646764" cy="648072"/>
          </a:xfrm>
        </p:grpSpPr>
        <p:grpSp>
          <p:nvGrpSpPr>
            <p:cNvPr id="11306" name="组合 79"/>
            <p:cNvGrpSpPr/>
            <p:nvPr/>
          </p:nvGrpSpPr>
          <p:grpSpPr bwMode="auto">
            <a:xfrm>
              <a:off x="2495600" y="3102417"/>
              <a:ext cx="646764" cy="648072"/>
              <a:chOff x="6379729" y="2488774"/>
              <a:chExt cx="2513016" cy="2513016"/>
            </a:xfrm>
          </p:grpSpPr>
          <p:sp>
            <p:nvSpPr>
              <p:cNvPr id="22"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eaLnBrk="1" hangingPunct="1">
                  <a:defRPr/>
                </a:pPr>
                <a:endParaRPr lang="zh-CN" altLang="en-US" kern="0">
                  <a:solidFill>
                    <a:srgbClr val="FFFFFF"/>
                  </a:solidFill>
                  <a:latin typeface="Arial" panose="020B0604020202020204"/>
                  <a:ea typeface="宋体" panose="02010600030101010101" pitchFamily="2" charset="-122"/>
                </a:endParaRPr>
              </a:p>
            </p:txBody>
          </p:sp>
          <p:sp>
            <p:nvSpPr>
              <p:cNvPr id="23" name="任意多边形 83"/>
              <p:cNvSpPr/>
              <p:nvPr/>
            </p:nvSpPr>
            <p:spPr>
              <a:xfrm rot="16377237">
                <a:off x="6397834" y="2506880"/>
                <a:ext cx="2476803" cy="2476801"/>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endParaRPr lang="zh-CN" altLang="en-US" kern="0" smtClean="0">
                  <a:solidFill>
                    <a:srgbClr val="FFFFFF"/>
                  </a:solidFill>
                </a:endParaRPr>
              </a:p>
            </p:txBody>
          </p:sp>
        </p:grpSp>
        <p:sp>
          <p:nvSpPr>
            <p:cNvPr id="21" name="椭圆 80"/>
            <p:cNvSpPr/>
            <p:nvPr/>
          </p:nvSpPr>
          <p:spPr bwMode="auto">
            <a:xfrm>
              <a:off x="2631544" y="3238636"/>
              <a:ext cx="374874" cy="375634"/>
            </a:xfrm>
            <a:prstGeom prst="ellipse">
              <a:avLst/>
            </a:prstGeom>
            <a:solidFill>
              <a:schemeClr val="accent3"/>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endParaRPr lang="zh-CN" altLang="en-US" kern="0" smtClean="0">
                <a:solidFill>
                  <a:srgbClr val="FFFFFF"/>
                </a:solidFill>
              </a:endParaRPr>
            </a:p>
          </p:txBody>
        </p:sp>
      </p:grpSp>
      <p:grpSp>
        <p:nvGrpSpPr>
          <p:cNvPr id="24" name="Group 21"/>
          <p:cNvGrpSpPr/>
          <p:nvPr/>
        </p:nvGrpSpPr>
        <p:grpSpPr bwMode="auto">
          <a:xfrm>
            <a:off x="10113963" y="2906713"/>
            <a:ext cx="646112" cy="647700"/>
            <a:chOff x="2495600" y="3102417"/>
            <a:chExt cx="646764" cy="648072"/>
          </a:xfrm>
        </p:grpSpPr>
        <p:grpSp>
          <p:nvGrpSpPr>
            <p:cNvPr id="11298" name="组合 79"/>
            <p:cNvGrpSpPr/>
            <p:nvPr/>
          </p:nvGrpSpPr>
          <p:grpSpPr bwMode="auto">
            <a:xfrm>
              <a:off x="2495600" y="3102417"/>
              <a:ext cx="646764" cy="648072"/>
              <a:chOff x="6379729" y="2488774"/>
              <a:chExt cx="2513016" cy="2513016"/>
            </a:xfrm>
          </p:grpSpPr>
          <p:sp>
            <p:nvSpPr>
              <p:cNvPr id="27"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eaLnBrk="1" hangingPunct="1">
                  <a:defRPr/>
                </a:pPr>
                <a:endParaRPr lang="zh-CN" altLang="en-US" kern="0">
                  <a:solidFill>
                    <a:srgbClr val="FFFFFF"/>
                  </a:solidFill>
                  <a:latin typeface="Arial" panose="020B0604020202020204"/>
                  <a:ea typeface="宋体" panose="02010600030101010101" pitchFamily="2" charset="-122"/>
                </a:endParaRPr>
              </a:p>
            </p:txBody>
          </p:sp>
          <p:sp>
            <p:nvSpPr>
              <p:cNvPr id="28" name="任意多边形 83"/>
              <p:cNvSpPr/>
              <p:nvPr/>
            </p:nvSpPr>
            <p:spPr>
              <a:xfrm rot="16377237">
                <a:off x="6397834" y="2506880"/>
                <a:ext cx="2476803" cy="2476801"/>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endParaRPr lang="zh-CN" altLang="en-US" kern="0" smtClean="0">
                  <a:solidFill>
                    <a:srgbClr val="FFFFFF"/>
                  </a:solidFill>
                </a:endParaRPr>
              </a:p>
            </p:txBody>
          </p:sp>
        </p:grpSp>
        <p:sp>
          <p:nvSpPr>
            <p:cNvPr id="26" name="椭圆 80"/>
            <p:cNvSpPr/>
            <p:nvPr/>
          </p:nvSpPr>
          <p:spPr bwMode="auto">
            <a:xfrm>
              <a:off x="2631544" y="3238636"/>
              <a:ext cx="374874" cy="375634"/>
            </a:xfrm>
            <a:prstGeom prst="ellipse">
              <a:avLst/>
            </a:prstGeom>
            <a:solidFill>
              <a:schemeClr val="accent4"/>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endParaRPr lang="zh-CN" altLang="en-US" kern="0" smtClean="0">
                <a:solidFill>
                  <a:srgbClr val="FFFFFF"/>
                </a:solidFill>
              </a:endParaRPr>
            </a:p>
          </p:txBody>
        </p:sp>
      </p:grpSp>
      <p:sp>
        <p:nvSpPr>
          <p:cNvPr id="29" name="Teardrop 26"/>
          <p:cNvSpPr/>
          <p:nvPr/>
        </p:nvSpPr>
        <p:spPr>
          <a:xfrm rot="8228570">
            <a:off x="1244600" y="2724150"/>
            <a:ext cx="1138238" cy="1176338"/>
          </a:xfrm>
          <a:prstGeom prst="teardrop">
            <a:avLst/>
          </a:prstGeom>
          <a:solidFill>
            <a:srgbClr val="F2F2F2"/>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vi-VN"/>
          </a:p>
        </p:txBody>
      </p:sp>
      <p:sp>
        <p:nvSpPr>
          <p:cNvPr id="30" name="Teardrop 27"/>
          <p:cNvSpPr/>
          <p:nvPr/>
        </p:nvSpPr>
        <p:spPr>
          <a:xfrm rot="8228570">
            <a:off x="4011613" y="2317750"/>
            <a:ext cx="1138237" cy="1176338"/>
          </a:xfrm>
          <a:prstGeom prst="teardrop">
            <a:avLst/>
          </a:prstGeom>
          <a:solidFill>
            <a:srgbClr val="F2F2F2"/>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vi-VN"/>
          </a:p>
        </p:txBody>
      </p:sp>
      <p:sp>
        <p:nvSpPr>
          <p:cNvPr id="31" name="Teardrop 28"/>
          <p:cNvSpPr/>
          <p:nvPr/>
        </p:nvSpPr>
        <p:spPr>
          <a:xfrm rot="8228570">
            <a:off x="6962775" y="1887538"/>
            <a:ext cx="1139825" cy="1177925"/>
          </a:xfrm>
          <a:prstGeom prst="teardrop">
            <a:avLst/>
          </a:prstGeom>
          <a:solidFill>
            <a:srgbClr val="F2F2F2"/>
          </a:solid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vi-VN"/>
          </a:p>
        </p:txBody>
      </p:sp>
      <p:sp>
        <p:nvSpPr>
          <p:cNvPr id="32" name="Teardrop 29"/>
          <p:cNvSpPr/>
          <p:nvPr/>
        </p:nvSpPr>
        <p:spPr>
          <a:xfrm rot="8228570">
            <a:off x="9877425" y="1468438"/>
            <a:ext cx="1139825" cy="1177925"/>
          </a:xfrm>
          <a:prstGeom prst="teardrop">
            <a:avLst/>
          </a:prstGeom>
          <a:solidFill>
            <a:srgbClr val="F2F2F2"/>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vi-VN"/>
          </a:p>
        </p:txBody>
      </p:sp>
      <p:sp>
        <p:nvSpPr>
          <p:cNvPr id="33" name="TextBox 30"/>
          <p:cNvSpPr txBox="1"/>
          <p:nvPr/>
        </p:nvSpPr>
        <p:spPr>
          <a:xfrm>
            <a:off x="1462088" y="3141663"/>
            <a:ext cx="771525" cy="368300"/>
          </a:xfrm>
          <a:prstGeom prst="rect">
            <a:avLst/>
          </a:prstGeom>
          <a:noFill/>
        </p:spPr>
        <p:txBody>
          <a:bodyPr wrap="none">
            <a:spAutoFit/>
          </a:bodyPr>
          <a:lstStyle/>
          <a:p>
            <a:pPr eaLnBrk="1" fontAlgn="auto" hangingPunct="1">
              <a:spcBef>
                <a:spcPts val="0"/>
              </a:spcBef>
              <a:spcAft>
                <a:spcPts val="0"/>
              </a:spcAft>
              <a:defRPr/>
            </a:pPr>
            <a:r>
              <a:rPr lang="en-US">
                <a:solidFill>
                  <a:schemeClr val="tx1">
                    <a:lumMod val="50000"/>
                    <a:lumOff val="50000"/>
                  </a:schemeClr>
                </a:solidFill>
                <a:latin typeface="+mn-lt"/>
                <a:ea typeface="+mn-ea"/>
                <a:cs typeface="Arial" panose="020B0604020202020204" pitchFamily="34" charset="0"/>
              </a:rPr>
              <a:t>Step 1</a:t>
            </a:r>
            <a:endParaRPr lang="vi-VN">
              <a:solidFill>
                <a:schemeClr val="tx1">
                  <a:lumMod val="50000"/>
                  <a:lumOff val="50000"/>
                </a:schemeClr>
              </a:solidFill>
              <a:latin typeface="+mn-lt"/>
              <a:ea typeface="+mn-ea"/>
              <a:cs typeface="Arial" panose="020B0604020202020204" pitchFamily="34" charset="0"/>
            </a:endParaRPr>
          </a:p>
        </p:txBody>
      </p:sp>
      <p:sp>
        <p:nvSpPr>
          <p:cNvPr id="34" name="TextBox 31"/>
          <p:cNvSpPr txBox="1"/>
          <p:nvPr/>
        </p:nvSpPr>
        <p:spPr>
          <a:xfrm>
            <a:off x="4186238" y="2725738"/>
            <a:ext cx="773112" cy="369887"/>
          </a:xfrm>
          <a:prstGeom prst="rect">
            <a:avLst/>
          </a:prstGeom>
          <a:noFill/>
        </p:spPr>
        <p:txBody>
          <a:bodyPr wrap="none">
            <a:spAutoFit/>
          </a:bodyPr>
          <a:lstStyle/>
          <a:p>
            <a:pPr eaLnBrk="1" fontAlgn="auto" hangingPunct="1">
              <a:spcBef>
                <a:spcPts val="0"/>
              </a:spcBef>
              <a:spcAft>
                <a:spcPts val="0"/>
              </a:spcAft>
              <a:defRPr/>
            </a:pPr>
            <a:r>
              <a:rPr lang="en-US">
                <a:solidFill>
                  <a:schemeClr val="tx1">
                    <a:lumMod val="50000"/>
                    <a:lumOff val="50000"/>
                  </a:schemeClr>
                </a:solidFill>
                <a:latin typeface="+mn-lt"/>
                <a:ea typeface="+mn-ea"/>
                <a:cs typeface="Arial" panose="020B0604020202020204" pitchFamily="34" charset="0"/>
              </a:rPr>
              <a:t>Step 2</a:t>
            </a:r>
            <a:endParaRPr lang="vi-VN">
              <a:solidFill>
                <a:schemeClr val="tx1">
                  <a:lumMod val="50000"/>
                  <a:lumOff val="50000"/>
                </a:schemeClr>
              </a:solidFill>
              <a:latin typeface="+mn-lt"/>
              <a:ea typeface="+mn-ea"/>
              <a:cs typeface="Arial" panose="020B0604020202020204" pitchFamily="34" charset="0"/>
            </a:endParaRPr>
          </a:p>
        </p:txBody>
      </p:sp>
      <p:sp>
        <p:nvSpPr>
          <p:cNvPr id="35" name="TextBox 32"/>
          <p:cNvSpPr txBox="1"/>
          <p:nvPr/>
        </p:nvSpPr>
        <p:spPr>
          <a:xfrm>
            <a:off x="7146925" y="2309813"/>
            <a:ext cx="771525" cy="368300"/>
          </a:xfrm>
          <a:prstGeom prst="rect">
            <a:avLst/>
          </a:prstGeom>
          <a:noFill/>
        </p:spPr>
        <p:txBody>
          <a:bodyPr wrap="none">
            <a:spAutoFit/>
          </a:bodyPr>
          <a:lstStyle/>
          <a:p>
            <a:pPr eaLnBrk="1" fontAlgn="auto" hangingPunct="1">
              <a:spcBef>
                <a:spcPts val="0"/>
              </a:spcBef>
              <a:spcAft>
                <a:spcPts val="0"/>
              </a:spcAft>
              <a:defRPr/>
            </a:pPr>
            <a:r>
              <a:rPr lang="en-US">
                <a:solidFill>
                  <a:schemeClr val="tx1">
                    <a:lumMod val="50000"/>
                    <a:lumOff val="50000"/>
                  </a:schemeClr>
                </a:solidFill>
                <a:latin typeface="+mn-lt"/>
                <a:ea typeface="+mn-ea"/>
                <a:cs typeface="Arial" panose="020B0604020202020204" pitchFamily="34" charset="0"/>
              </a:rPr>
              <a:t>Step 3</a:t>
            </a:r>
            <a:endParaRPr lang="vi-VN">
              <a:solidFill>
                <a:schemeClr val="tx1">
                  <a:lumMod val="50000"/>
                  <a:lumOff val="50000"/>
                </a:schemeClr>
              </a:solidFill>
              <a:latin typeface="+mn-lt"/>
              <a:ea typeface="+mn-ea"/>
              <a:cs typeface="Arial" panose="020B0604020202020204" pitchFamily="34" charset="0"/>
            </a:endParaRPr>
          </a:p>
        </p:txBody>
      </p:sp>
      <p:sp>
        <p:nvSpPr>
          <p:cNvPr id="36" name="TextBox 33"/>
          <p:cNvSpPr txBox="1"/>
          <p:nvPr/>
        </p:nvSpPr>
        <p:spPr>
          <a:xfrm>
            <a:off x="10074275" y="1879600"/>
            <a:ext cx="773113" cy="368300"/>
          </a:xfrm>
          <a:prstGeom prst="rect">
            <a:avLst/>
          </a:prstGeom>
          <a:noFill/>
        </p:spPr>
        <p:txBody>
          <a:bodyPr wrap="none">
            <a:spAutoFit/>
          </a:bodyPr>
          <a:lstStyle/>
          <a:p>
            <a:pPr eaLnBrk="1" fontAlgn="auto" hangingPunct="1">
              <a:spcBef>
                <a:spcPts val="0"/>
              </a:spcBef>
              <a:spcAft>
                <a:spcPts val="0"/>
              </a:spcAft>
              <a:defRPr/>
            </a:pPr>
            <a:r>
              <a:rPr lang="en-US">
                <a:solidFill>
                  <a:schemeClr val="tx1">
                    <a:lumMod val="50000"/>
                    <a:lumOff val="50000"/>
                  </a:schemeClr>
                </a:solidFill>
                <a:latin typeface="+mn-lt"/>
                <a:ea typeface="+mn-ea"/>
                <a:cs typeface="Arial" panose="020B0604020202020204" pitchFamily="34" charset="0"/>
              </a:rPr>
              <a:t>Step 4</a:t>
            </a:r>
            <a:endParaRPr lang="vi-VN">
              <a:solidFill>
                <a:schemeClr val="tx1">
                  <a:lumMod val="50000"/>
                  <a:lumOff val="50000"/>
                </a:schemeClr>
              </a:solidFill>
              <a:latin typeface="+mn-lt"/>
              <a:ea typeface="+mn-ea"/>
              <a:cs typeface="Arial" panose="020B0604020202020204" pitchFamily="34" charset="0"/>
            </a:endParaRPr>
          </a:p>
        </p:txBody>
      </p:sp>
      <p:sp>
        <p:nvSpPr>
          <p:cNvPr id="37" name="TextBox 34"/>
          <p:cNvSpPr txBox="1"/>
          <p:nvPr/>
        </p:nvSpPr>
        <p:spPr>
          <a:xfrm>
            <a:off x="1104900" y="4922838"/>
            <a:ext cx="1417638" cy="400050"/>
          </a:xfrm>
          <a:prstGeom prst="rect">
            <a:avLst/>
          </a:prstGeom>
          <a:noFill/>
        </p:spPr>
        <p:txBody>
          <a:bodyPr>
            <a:spAutoFit/>
          </a:bodyPr>
          <a:lstStyle/>
          <a:p>
            <a:pPr eaLnBrk="1" fontAlgn="auto" hangingPunct="1">
              <a:spcBef>
                <a:spcPts val="0"/>
              </a:spcBef>
              <a:spcAft>
                <a:spcPts val="0"/>
              </a:spcAft>
              <a:defRPr/>
            </a:pPr>
            <a:r>
              <a:rPr lang="en-US" sz="2000">
                <a:solidFill>
                  <a:schemeClr val="tx1">
                    <a:lumMod val="65000"/>
                    <a:lumOff val="35000"/>
                  </a:schemeClr>
                </a:solidFill>
                <a:latin typeface="+mn-lt"/>
                <a:ea typeface="+mn-ea"/>
              </a:rPr>
              <a:t>Photoshop </a:t>
            </a:r>
            <a:endParaRPr lang="en-US" sz="2000">
              <a:solidFill>
                <a:schemeClr val="tx1">
                  <a:lumMod val="65000"/>
                  <a:lumOff val="35000"/>
                </a:schemeClr>
              </a:solidFill>
              <a:latin typeface="+mn-lt"/>
              <a:ea typeface="+mn-ea"/>
            </a:endParaRPr>
          </a:p>
        </p:txBody>
      </p:sp>
      <p:sp>
        <p:nvSpPr>
          <p:cNvPr id="38" name="TextBox 35"/>
          <p:cNvSpPr txBox="1"/>
          <p:nvPr/>
        </p:nvSpPr>
        <p:spPr>
          <a:xfrm>
            <a:off x="3849688" y="4354513"/>
            <a:ext cx="1536700" cy="400050"/>
          </a:xfrm>
          <a:prstGeom prst="rect">
            <a:avLst/>
          </a:prstGeom>
          <a:noFill/>
        </p:spPr>
        <p:txBody>
          <a:bodyPr>
            <a:spAutoFit/>
          </a:bodyPr>
          <a:lstStyle/>
          <a:p>
            <a:pPr eaLnBrk="1" fontAlgn="auto" hangingPunct="1">
              <a:spcBef>
                <a:spcPts val="0"/>
              </a:spcBef>
              <a:spcAft>
                <a:spcPts val="0"/>
              </a:spcAft>
              <a:defRPr/>
            </a:pPr>
            <a:r>
              <a:rPr lang="en-US" sz="2000">
                <a:solidFill>
                  <a:schemeClr val="tx1">
                    <a:lumMod val="65000"/>
                    <a:lumOff val="35000"/>
                  </a:schemeClr>
                </a:solidFill>
                <a:latin typeface="+mn-lt"/>
                <a:ea typeface="+mn-ea"/>
              </a:rPr>
              <a:t>Adobe muse</a:t>
            </a:r>
            <a:endParaRPr lang="en-US" sz="2000">
              <a:solidFill>
                <a:schemeClr val="tx1">
                  <a:lumMod val="65000"/>
                  <a:lumOff val="35000"/>
                </a:schemeClr>
              </a:solidFill>
              <a:latin typeface="+mn-lt"/>
              <a:ea typeface="+mn-ea"/>
            </a:endParaRPr>
          </a:p>
        </p:txBody>
      </p:sp>
      <p:sp>
        <p:nvSpPr>
          <p:cNvPr id="39" name="TextBox 36"/>
          <p:cNvSpPr txBox="1"/>
          <p:nvPr/>
        </p:nvSpPr>
        <p:spPr>
          <a:xfrm>
            <a:off x="6970713" y="3913188"/>
            <a:ext cx="1417637" cy="400050"/>
          </a:xfrm>
          <a:prstGeom prst="rect">
            <a:avLst/>
          </a:prstGeom>
          <a:noFill/>
        </p:spPr>
        <p:txBody>
          <a:bodyPr>
            <a:spAutoFit/>
          </a:bodyPr>
          <a:lstStyle/>
          <a:p>
            <a:pPr eaLnBrk="1" fontAlgn="auto" hangingPunct="1">
              <a:spcBef>
                <a:spcPts val="0"/>
              </a:spcBef>
              <a:spcAft>
                <a:spcPts val="0"/>
              </a:spcAft>
              <a:defRPr/>
            </a:pPr>
            <a:r>
              <a:rPr lang="en-US" sz="2000">
                <a:solidFill>
                  <a:schemeClr val="tx1">
                    <a:lumMod val="65000"/>
                    <a:lumOff val="35000"/>
                  </a:schemeClr>
                </a:solidFill>
                <a:latin typeface="+mn-lt"/>
                <a:ea typeface="+mn-ea"/>
              </a:rPr>
              <a:t>Illustrator </a:t>
            </a:r>
            <a:endParaRPr lang="en-US" sz="2000">
              <a:solidFill>
                <a:schemeClr val="tx1">
                  <a:lumMod val="65000"/>
                  <a:lumOff val="35000"/>
                </a:schemeClr>
              </a:solidFill>
              <a:latin typeface="+mn-lt"/>
              <a:ea typeface="+mn-ea"/>
            </a:endParaRPr>
          </a:p>
        </p:txBody>
      </p:sp>
      <p:sp>
        <p:nvSpPr>
          <p:cNvPr id="40" name="TextBox 37"/>
          <p:cNvSpPr txBox="1"/>
          <p:nvPr/>
        </p:nvSpPr>
        <p:spPr>
          <a:xfrm>
            <a:off x="9939338" y="3554413"/>
            <a:ext cx="1419225" cy="400050"/>
          </a:xfrm>
          <a:prstGeom prst="rect">
            <a:avLst/>
          </a:prstGeom>
          <a:noFill/>
        </p:spPr>
        <p:txBody>
          <a:bodyPr>
            <a:spAutoFit/>
          </a:bodyPr>
          <a:lstStyle/>
          <a:p>
            <a:pPr eaLnBrk="1" fontAlgn="auto" hangingPunct="1">
              <a:spcBef>
                <a:spcPts val="0"/>
              </a:spcBef>
              <a:spcAft>
                <a:spcPts val="0"/>
              </a:spcAft>
              <a:defRPr/>
            </a:pPr>
            <a:r>
              <a:rPr lang="en-US" sz="2000">
                <a:solidFill>
                  <a:schemeClr val="tx1">
                    <a:lumMod val="65000"/>
                    <a:lumOff val="35000"/>
                  </a:schemeClr>
                </a:solidFill>
                <a:latin typeface="+mn-lt"/>
                <a:ea typeface="+mn-ea"/>
              </a:rPr>
              <a:t>Indesign </a:t>
            </a:r>
            <a:endParaRPr lang="en-US" sz="2000">
              <a:solidFill>
                <a:schemeClr val="tx1">
                  <a:lumMod val="65000"/>
                  <a:lumOff val="35000"/>
                </a:schemeClr>
              </a:solidFill>
              <a:latin typeface="+mn-lt"/>
              <a:ea typeface="+mn-ea"/>
            </a:endParaRPr>
          </a:p>
        </p:txBody>
      </p:sp>
      <p:sp>
        <p:nvSpPr>
          <p:cNvPr id="41" name="Content Placeholder 2"/>
          <p:cNvSpPr txBox="1"/>
          <p:nvPr/>
        </p:nvSpPr>
        <p:spPr>
          <a:xfrm>
            <a:off x="407988" y="5337175"/>
            <a:ext cx="2654300" cy="72866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fontAlgn="auto">
              <a:spcAft>
                <a:spcPts val="0"/>
              </a:spcAft>
              <a:buFont typeface="Arial" panose="020B0604020202020204" pitchFamily="34" charset="0"/>
              <a:buNone/>
              <a:defRPr/>
            </a:pPr>
            <a:r>
              <a:rPr lang="en-US" sz="1400" smtClean="0">
                <a:solidFill>
                  <a:schemeClr val="tx1">
                    <a:lumMod val="50000"/>
                    <a:lumOff val="50000"/>
                  </a:schemeClr>
                </a:solidFill>
              </a:rPr>
              <a:t>Lorem ipsum dolor sit amet, consectetur adipiscing elit. Lorem Ipsum has been the industry's</a:t>
            </a:r>
            <a:endParaRPr lang="en-US" sz="1400" dirty="0">
              <a:solidFill>
                <a:schemeClr val="tx1">
                  <a:lumMod val="50000"/>
                  <a:lumOff val="50000"/>
                </a:schemeClr>
              </a:solidFill>
            </a:endParaRPr>
          </a:p>
        </p:txBody>
      </p:sp>
      <p:sp>
        <p:nvSpPr>
          <p:cNvPr id="42" name="Content Placeholder 2"/>
          <p:cNvSpPr txBox="1"/>
          <p:nvPr/>
        </p:nvSpPr>
        <p:spPr>
          <a:xfrm>
            <a:off x="3287713" y="4762500"/>
            <a:ext cx="2655887" cy="73025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fontAlgn="auto">
              <a:spcAft>
                <a:spcPts val="0"/>
              </a:spcAft>
              <a:buFont typeface="Arial" panose="020B0604020202020204" pitchFamily="34" charset="0"/>
              <a:buNone/>
              <a:defRPr/>
            </a:pPr>
            <a:r>
              <a:rPr lang="en-US" sz="1400" smtClean="0">
                <a:solidFill>
                  <a:schemeClr val="tx1">
                    <a:lumMod val="50000"/>
                    <a:lumOff val="50000"/>
                  </a:schemeClr>
                </a:solidFill>
              </a:rPr>
              <a:t>Lorem ipsum dolor sit amet, consectetur adipiscing elit. Lorem Ipsum has been the industry's</a:t>
            </a:r>
            <a:endParaRPr lang="en-US" sz="1400" dirty="0">
              <a:solidFill>
                <a:schemeClr val="tx1">
                  <a:lumMod val="50000"/>
                  <a:lumOff val="50000"/>
                </a:schemeClr>
              </a:solidFill>
            </a:endParaRPr>
          </a:p>
        </p:txBody>
      </p:sp>
      <p:sp>
        <p:nvSpPr>
          <p:cNvPr id="43" name="Content Placeholder 2"/>
          <p:cNvSpPr txBox="1"/>
          <p:nvPr/>
        </p:nvSpPr>
        <p:spPr>
          <a:xfrm>
            <a:off x="6286500" y="4318000"/>
            <a:ext cx="2655888" cy="73025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fontAlgn="auto">
              <a:spcAft>
                <a:spcPts val="0"/>
              </a:spcAft>
              <a:buFont typeface="Arial" panose="020B0604020202020204" pitchFamily="34" charset="0"/>
              <a:buNone/>
              <a:defRPr/>
            </a:pPr>
            <a:r>
              <a:rPr lang="en-US" sz="1400" smtClean="0">
                <a:solidFill>
                  <a:schemeClr val="tx1">
                    <a:lumMod val="50000"/>
                    <a:lumOff val="50000"/>
                  </a:schemeClr>
                </a:solidFill>
              </a:rPr>
              <a:t>Lorem ipsum dolor sit amet, consectetur adipiscing elit. Lorem Ipsum has been the industry's</a:t>
            </a:r>
            <a:endParaRPr lang="en-US" sz="1400" dirty="0">
              <a:solidFill>
                <a:schemeClr val="tx1">
                  <a:lumMod val="50000"/>
                  <a:lumOff val="50000"/>
                </a:schemeClr>
              </a:solidFill>
            </a:endParaRPr>
          </a:p>
        </p:txBody>
      </p:sp>
      <p:sp>
        <p:nvSpPr>
          <p:cNvPr id="44" name="Content Placeholder 2"/>
          <p:cNvSpPr txBox="1"/>
          <p:nvPr/>
        </p:nvSpPr>
        <p:spPr>
          <a:xfrm>
            <a:off x="9147175" y="3962400"/>
            <a:ext cx="2655888" cy="73025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fontAlgn="auto">
              <a:spcAft>
                <a:spcPts val="0"/>
              </a:spcAft>
              <a:buFont typeface="Arial" panose="020B0604020202020204" pitchFamily="34" charset="0"/>
              <a:buNone/>
              <a:defRPr/>
            </a:pPr>
            <a:r>
              <a:rPr lang="en-US" sz="1400" smtClean="0">
                <a:solidFill>
                  <a:schemeClr val="tx1">
                    <a:lumMod val="50000"/>
                    <a:lumOff val="50000"/>
                  </a:schemeClr>
                </a:solidFill>
              </a:rPr>
              <a:t>Lorem ipsum dolor sit amet, consectetur adipiscing elit. Lorem Ipsum has been the industry's</a:t>
            </a:r>
            <a:endParaRPr lang="en-US" sz="1400" dirty="0">
              <a:solidFill>
                <a:schemeClr val="tx1">
                  <a:lumMod val="50000"/>
                  <a:lumOff val="50000"/>
                </a:schemeClr>
              </a:solidFill>
            </a:endParaRPr>
          </a:p>
        </p:txBody>
      </p:sp>
      <p:grpSp>
        <p:nvGrpSpPr>
          <p:cNvPr id="45" name="Group 1"/>
          <p:cNvGrpSpPr/>
          <p:nvPr/>
        </p:nvGrpSpPr>
        <p:grpSpPr bwMode="auto">
          <a:xfrm>
            <a:off x="479425" y="4624388"/>
            <a:ext cx="11233150" cy="1455737"/>
            <a:chOff x="479425" y="4624915"/>
            <a:chExt cx="11233150" cy="1455026"/>
          </a:xfrm>
        </p:grpSpPr>
        <p:sp>
          <p:nvSpPr>
            <p:cNvPr id="46" name="Rectangle 48"/>
            <p:cNvSpPr/>
            <p:nvPr/>
          </p:nvSpPr>
          <p:spPr>
            <a:xfrm>
              <a:off x="479425" y="6018059"/>
              <a:ext cx="2582863" cy="618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vi-VN"/>
            </a:p>
          </p:txBody>
        </p:sp>
        <p:sp>
          <p:nvSpPr>
            <p:cNvPr id="47" name="Rectangle 49"/>
            <p:cNvSpPr/>
            <p:nvPr/>
          </p:nvSpPr>
          <p:spPr>
            <a:xfrm rot="16200000">
              <a:off x="2785412" y="5763378"/>
              <a:ext cx="587088" cy="4603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vi-VN"/>
            </a:p>
          </p:txBody>
        </p:sp>
        <p:sp>
          <p:nvSpPr>
            <p:cNvPr id="48" name="Rectangle 50"/>
            <p:cNvSpPr/>
            <p:nvPr/>
          </p:nvSpPr>
          <p:spPr>
            <a:xfrm>
              <a:off x="3101975" y="5492853"/>
              <a:ext cx="2994025" cy="7298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vi-VN"/>
            </a:p>
          </p:txBody>
        </p:sp>
        <p:sp>
          <p:nvSpPr>
            <p:cNvPr id="49" name="Rectangle 51"/>
            <p:cNvSpPr/>
            <p:nvPr/>
          </p:nvSpPr>
          <p:spPr>
            <a:xfrm rot="16200000">
              <a:off x="5811981" y="5248486"/>
              <a:ext cx="587088" cy="476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vi-VN"/>
            </a:p>
          </p:txBody>
        </p:sp>
        <p:sp>
          <p:nvSpPr>
            <p:cNvPr id="50" name="Rectangle 52"/>
            <p:cNvSpPr/>
            <p:nvPr/>
          </p:nvSpPr>
          <p:spPr>
            <a:xfrm>
              <a:off x="6096000" y="4980341"/>
              <a:ext cx="2994025" cy="7298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vi-VN"/>
            </a:p>
          </p:txBody>
        </p:sp>
        <p:sp>
          <p:nvSpPr>
            <p:cNvPr id="51" name="Rectangle 53"/>
            <p:cNvSpPr/>
            <p:nvPr/>
          </p:nvSpPr>
          <p:spPr>
            <a:xfrm rot="16200000">
              <a:off x="8865495" y="4819277"/>
              <a:ext cx="412548" cy="46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vi-VN"/>
            </a:p>
          </p:txBody>
        </p:sp>
        <p:sp>
          <p:nvSpPr>
            <p:cNvPr id="52" name="Rectangle 54"/>
            <p:cNvSpPr/>
            <p:nvPr/>
          </p:nvSpPr>
          <p:spPr>
            <a:xfrm>
              <a:off x="9048750" y="4624915"/>
              <a:ext cx="2663825" cy="587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vi-VN"/>
            </a:p>
          </p:txBody>
        </p:sp>
      </p:gr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1000"/>
                                        <p:tgtEl>
                                          <p:spTgt spid="45"/>
                                        </p:tgtEl>
                                      </p:cBhvr>
                                    </p:animEffect>
                                  </p:childTnLst>
                                </p:cTn>
                              </p:par>
                            </p:childTnLst>
                          </p:cTn>
                        </p:par>
                        <p:par>
                          <p:cTn id="8" fill="hold">
                            <p:stCondLst>
                              <p:cond delay="1000"/>
                            </p:stCondLst>
                            <p:childTnLst>
                              <p:par>
                                <p:cTn id="9" presetID="47" presetClass="entr" presetSubtype="0"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33"/>
                                        </p:tgtEl>
                                        <p:attrNameLst>
                                          <p:attrName>style.visibility</p:attrName>
                                        </p:attrNameLst>
                                      </p:cBhvr>
                                      <p:to>
                                        <p:strVal val="visible"/>
                                      </p:to>
                                    </p:set>
                                    <p:animEffect transition="in" filter="fade">
                                      <p:cBhvr>
                                        <p:cTn id="16" dur="1000"/>
                                        <p:tgtEl>
                                          <p:spTgt spid="33"/>
                                        </p:tgtEl>
                                      </p:cBhvr>
                                    </p:animEffect>
                                    <p:anim calcmode="lin" valueType="num">
                                      <p:cBhvr>
                                        <p:cTn id="17" dur="1000" fill="hold"/>
                                        <p:tgtEl>
                                          <p:spTgt spid="33"/>
                                        </p:tgtEl>
                                        <p:attrNameLst>
                                          <p:attrName>ppt_x</p:attrName>
                                        </p:attrNameLst>
                                      </p:cBhvr>
                                      <p:tavLst>
                                        <p:tav tm="0">
                                          <p:val>
                                            <p:strVal val="#ppt_x"/>
                                          </p:val>
                                        </p:tav>
                                        <p:tav tm="100000">
                                          <p:val>
                                            <p:strVal val="#ppt_x"/>
                                          </p:val>
                                        </p:tav>
                                      </p:tavLst>
                                    </p:anim>
                                    <p:anim calcmode="lin" valueType="num">
                                      <p:cBhvr>
                                        <p:cTn id="18" dur="1000" fill="hold"/>
                                        <p:tgtEl>
                                          <p:spTgt spid="3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10" presetClass="entr" presetSubtype="0"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par>
                          <p:cTn id="23" fill="hold">
                            <p:stCondLst>
                              <p:cond delay="2500"/>
                            </p:stCondLst>
                            <p:childTnLst>
                              <p:par>
                                <p:cTn id="24" presetID="14" presetClass="entr" presetSubtype="10" fill="hold" grpId="0" nodeType="after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randombar(horizontal)">
                                      <p:cBhvr>
                                        <p:cTn id="26" dur="500"/>
                                        <p:tgtEl>
                                          <p:spTgt spid="37"/>
                                        </p:tgtEl>
                                      </p:cBhvr>
                                    </p:animEffect>
                                  </p:childTnLst>
                                </p:cTn>
                              </p:par>
                              <p:par>
                                <p:cTn id="27" presetID="14" presetClass="entr" presetSubtype="10" fill="hold" grpId="0" nodeType="withEffect">
                                  <p:stCondLst>
                                    <p:cond delay="0"/>
                                  </p:stCondLst>
                                  <p:childTnLst>
                                    <p:set>
                                      <p:cBhvr>
                                        <p:cTn id="28" dur="1" fill="hold">
                                          <p:stCondLst>
                                            <p:cond delay="0"/>
                                          </p:stCondLst>
                                        </p:cTn>
                                        <p:tgtEl>
                                          <p:spTgt spid="41"/>
                                        </p:tgtEl>
                                        <p:attrNameLst>
                                          <p:attrName>style.visibility</p:attrName>
                                        </p:attrNameLst>
                                      </p:cBhvr>
                                      <p:to>
                                        <p:strVal val="visible"/>
                                      </p:to>
                                    </p:set>
                                    <p:animEffect transition="in" filter="randombar(horizontal)">
                                      <p:cBhvr>
                                        <p:cTn id="29" dur="500"/>
                                        <p:tgtEl>
                                          <p:spTgt spid="41"/>
                                        </p:tgtEl>
                                      </p:cBhvr>
                                    </p:animEffect>
                                  </p:childTnLst>
                                </p:cTn>
                              </p:par>
                            </p:childTnLst>
                          </p:cTn>
                        </p:par>
                        <p:par>
                          <p:cTn id="30" fill="hold">
                            <p:stCondLst>
                              <p:cond delay="3000"/>
                            </p:stCondLst>
                            <p:childTnLst>
                              <p:par>
                                <p:cTn id="31" presetID="47" presetClass="entr" presetSubtype="0" fill="hold" nodeType="afterEffect">
                                  <p:stCondLst>
                                    <p:cond delay="0"/>
                                  </p:stCondLst>
                                  <p:childTnLst>
                                    <p:set>
                                      <p:cBhvr>
                                        <p:cTn id="32" dur="1" fill="hold">
                                          <p:stCondLst>
                                            <p:cond delay="0"/>
                                          </p:stCondLst>
                                        </p:cTn>
                                        <p:tgtEl>
                                          <p:spTgt spid="30"/>
                                        </p:tgtEl>
                                        <p:attrNameLst>
                                          <p:attrName>style.visibility</p:attrName>
                                        </p:attrNameLst>
                                      </p:cBhvr>
                                      <p:to>
                                        <p:strVal val="visible"/>
                                      </p:to>
                                    </p:set>
                                    <p:animEffect transition="in" filter="fade">
                                      <p:cBhvr>
                                        <p:cTn id="33" dur="1000"/>
                                        <p:tgtEl>
                                          <p:spTgt spid="30"/>
                                        </p:tgtEl>
                                      </p:cBhvr>
                                    </p:animEffect>
                                    <p:anim calcmode="lin" valueType="num">
                                      <p:cBhvr>
                                        <p:cTn id="34" dur="1000" fill="hold"/>
                                        <p:tgtEl>
                                          <p:spTgt spid="30"/>
                                        </p:tgtEl>
                                        <p:attrNameLst>
                                          <p:attrName>ppt_x</p:attrName>
                                        </p:attrNameLst>
                                      </p:cBhvr>
                                      <p:tavLst>
                                        <p:tav tm="0">
                                          <p:val>
                                            <p:strVal val="#ppt_x"/>
                                          </p:val>
                                        </p:tav>
                                        <p:tav tm="100000">
                                          <p:val>
                                            <p:strVal val="#ppt_x"/>
                                          </p:val>
                                        </p:tav>
                                      </p:tavLst>
                                    </p:anim>
                                    <p:anim calcmode="lin" valueType="num">
                                      <p:cBhvr>
                                        <p:cTn id="35" dur="1000" fill="hold"/>
                                        <p:tgtEl>
                                          <p:spTgt spid="30"/>
                                        </p:tgtEl>
                                        <p:attrNameLst>
                                          <p:attrName>ppt_y</p:attrName>
                                        </p:attrNameLst>
                                      </p:cBhvr>
                                      <p:tavLst>
                                        <p:tav tm="0">
                                          <p:val>
                                            <p:strVal val="#ppt_y-.1"/>
                                          </p:val>
                                        </p:tav>
                                        <p:tav tm="100000">
                                          <p:val>
                                            <p:strVal val="#ppt_y"/>
                                          </p:val>
                                        </p:tav>
                                      </p:tavLst>
                                    </p:anim>
                                  </p:childTnLst>
                                </p:cTn>
                              </p:par>
                              <p:par>
                                <p:cTn id="36" presetID="47" presetClass="entr" presetSubtype="0" fill="hold" grpId="0" nodeType="withEffect">
                                  <p:stCondLst>
                                    <p:cond delay="0"/>
                                  </p:stCondLst>
                                  <p:childTnLst>
                                    <p:set>
                                      <p:cBhvr>
                                        <p:cTn id="37" dur="1" fill="hold">
                                          <p:stCondLst>
                                            <p:cond delay="0"/>
                                          </p:stCondLst>
                                        </p:cTn>
                                        <p:tgtEl>
                                          <p:spTgt spid="34"/>
                                        </p:tgtEl>
                                        <p:attrNameLst>
                                          <p:attrName>style.visibility</p:attrName>
                                        </p:attrNameLst>
                                      </p:cBhvr>
                                      <p:to>
                                        <p:strVal val="visible"/>
                                      </p:to>
                                    </p:set>
                                    <p:animEffect transition="in" filter="fade">
                                      <p:cBhvr>
                                        <p:cTn id="38" dur="1000"/>
                                        <p:tgtEl>
                                          <p:spTgt spid="34"/>
                                        </p:tgtEl>
                                      </p:cBhvr>
                                    </p:animEffect>
                                    <p:anim calcmode="lin" valueType="num">
                                      <p:cBhvr>
                                        <p:cTn id="39" dur="1000" fill="hold"/>
                                        <p:tgtEl>
                                          <p:spTgt spid="34"/>
                                        </p:tgtEl>
                                        <p:attrNameLst>
                                          <p:attrName>ppt_x</p:attrName>
                                        </p:attrNameLst>
                                      </p:cBhvr>
                                      <p:tavLst>
                                        <p:tav tm="0">
                                          <p:val>
                                            <p:strVal val="#ppt_x"/>
                                          </p:val>
                                        </p:tav>
                                        <p:tav tm="100000">
                                          <p:val>
                                            <p:strVal val="#ppt_x"/>
                                          </p:val>
                                        </p:tav>
                                      </p:tavLst>
                                    </p:anim>
                                    <p:anim calcmode="lin" valueType="num">
                                      <p:cBhvr>
                                        <p:cTn id="40" dur="1000" fill="hold"/>
                                        <p:tgtEl>
                                          <p:spTgt spid="34"/>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10" presetClass="entr" presetSubtype="0"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500"/>
                                        <p:tgtEl>
                                          <p:spTgt spid="14"/>
                                        </p:tgtEl>
                                      </p:cBhvr>
                                    </p:animEffect>
                                  </p:childTnLst>
                                </p:cTn>
                              </p:par>
                            </p:childTnLst>
                          </p:cTn>
                        </p:par>
                        <p:par>
                          <p:cTn id="45" fill="hold">
                            <p:stCondLst>
                              <p:cond delay="4500"/>
                            </p:stCondLst>
                            <p:childTnLst>
                              <p:par>
                                <p:cTn id="46" presetID="14" presetClass="entr" presetSubtype="1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Effect transition="in" filter="randombar(horizontal)">
                                      <p:cBhvr>
                                        <p:cTn id="48" dur="500"/>
                                        <p:tgtEl>
                                          <p:spTgt spid="38"/>
                                        </p:tgtEl>
                                      </p:cBhvr>
                                    </p:animEffect>
                                  </p:childTnLst>
                                </p:cTn>
                              </p:par>
                              <p:par>
                                <p:cTn id="49" presetID="14" presetClass="entr" presetSubtype="10" fill="hold" grpId="0" nodeType="withEffect">
                                  <p:stCondLst>
                                    <p:cond delay="0"/>
                                  </p:stCondLst>
                                  <p:childTnLst>
                                    <p:set>
                                      <p:cBhvr>
                                        <p:cTn id="50" dur="1" fill="hold">
                                          <p:stCondLst>
                                            <p:cond delay="0"/>
                                          </p:stCondLst>
                                        </p:cTn>
                                        <p:tgtEl>
                                          <p:spTgt spid="42"/>
                                        </p:tgtEl>
                                        <p:attrNameLst>
                                          <p:attrName>style.visibility</p:attrName>
                                        </p:attrNameLst>
                                      </p:cBhvr>
                                      <p:to>
                                        <p:strVal val="visible"/>
                                      </p:to>
                                    </p:set>
                                    <p:animEffect transition="in" filter="randombar(horizontal)">
                                      <p:cBhvr>
                                        <p:cTn id="51" dur="500"/>
                                        <p:tgtEl>
                                          <p:spTgt spid="42"/>
                                        </p:tgtEl>
                                      </p:cBhvr>
                                    </p:animEffect>
                                  </p:childTnLst>
                                </p:cTn>
                              </p:par>
                            </p:childTnLst>
                          </p:cTn>
                        </p:par>
                        <p:par>
                          <p:cTn id="52" fill="hold">
                            <p:stCondLst>
                              <p:cond delay="5000"/>
                            </p:stCondLst>
                            <p:childTnLst>
                              <p:par>
                                <p:cTn id="53" presetID="47" presetClass="entr" presetSubtype="0" fill="hold"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1000"/>
                                        <p:tgtEl>
                                          <p:spTgt spid="31"/>
                                        </p:tgtEl>
                                      </p:cBhvr>
                                    </p:animEffect>
                                    <p:anim calcmode="lin" valueType="num">
                                      <p:cBhvr>
                                        <p:cTn id="56" dur="1000" fill="hold"/>
                                        <p:tgtEl>
                                          <p:spTgt spid="31"/>
                                        </p:tgtEl>
                                        <p:attrNameLst>
                                          <p:attrName>ppt_x</p:attrName>
                                        </p:attrNameLst>
                                      </p:cBhvr>
                                      <p:tavLst>
                                        <p:tav tm="0">
                                          <p:val>
                                            <p:strVal val="#ppt_x"/>
                                          </p:val>
                                        </p:tav>
                                        <p:tav tm="100000">
                                          <p:val>
                                            <p:strVal val="#ppt_x"/>
                                          </p:val>
                                        </p:tav>
                                      </p:tavLst>
                                    </p:anim>
                                    <p:anim calcmode="lin" valueType="num">
                                      <p:cBhvr>
                                        <p:cTn id="57" dur="1000" fill="hold"/>
                                        <p:tgtEl>
                                          <p:spTgt spid="31"/>
                                        </p:tgtEl>
                                        <p:attrNameLst>
                                          <p:attrName>ppt_y</p:attrName>
                                        </p:attrNameLst>
                                      </p:cBhvr>
                                      <p:tavLst>
                                        <p:tav tm="0">
                                          <p:val>
                                            <p:strVal val="#ppt_y-.1"/>
                                          </p:val>
                                        </p:tav>
                                        <p:tav tm="100000">
                                          <p:val>
                                            <p:strVal val="#ppt_y"/>
                                          </p:val>
                                        </p:tav>
                                      </p:tavLst>
                                    </p:anim>
                                  </p:childTnLst>
                                </p:cTn>
                              </p:par>
                              <p:par>
                                <p:cTn id="58" presetID="47" presetClass="entr" presetSubtype="0" fill="hold" grpId="0" nodeType="with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1000"/>
                                        <p:tgtEl>
                                          <p:spTgt spid="35"/>
                                        </p:tgtEl>
                                      </p:cBhvr>
                                    </p:animEffect>
                                    <p:anim calcmode="lin" valueType="num">
                                      <p:cBhvr>
                                        <p:cTn id="61" dur="1000" fill="hold"/>
                                        <p:tgtEl>
                                          <p:spTgt spid="35"/>
                                        </p:tgtEl>
                                        <p:attrNameLst>
                                          <p:attrName>ppt_x</p:attrName>
                                        </p:attrNameLst>
                                      </p:cBhvr>
                                      <p:tavLst>
                                        <p:tav tm="0">
                                          <p:val>
                                            <p:strVal val="#ppt_x"/>
                                          </p:val>
                                        </p:tav>
                                        <p:tav tm="100000">
                                          <p:val>
                                            <p:strVal val="#ppt_x"/>
                                          </p:val>
                                        </p:tav>
                                      </p:tavLst>
                                    </p:anim>
                                    <p:anim calcmode="lin" valueType="num">
                                      <p:cBhvr>
                                        <p:cTn id="62" dur="1000" fill="hold"/>
                                        <p:tgtEl>
                                          <p:spTgt spid="35"/>
                                        </p:tgtEl>
                                        <p:attrNameLst>
                                          <p:attrName>ppt_y</p:attrName>
                                        </p:attrNameLst>
                                      </p:cBhvr>
                                      <p:tavLst>
                                        <p:tav tm="0">
                                          <p:val>
                                            <p:strVal val="#ppt_y-.1"/>
                                          </p:val>
                                        </p:tav>
                                        <p:tav tm="100000">
                                          <p:val>
                                            <p:strVal val="#ppt_y"/>
                                          </p:val>
                                        </p:tav>
                                      </p:tavLst>
                                    </p:anim>
                                  </p:childTnLst>
                                </p:cTn>
                              </p:par>
                            </p:childTnLst>
                          </p:cTn>
                        </p:par>
                        <p:par>
                          <p:cTn id="63" fill="hold">
                            <p:stCondLst>
                              <p:cond delay="6000"/>
                            </p:stCondLst>
                            <p:childTnLst>
                              <p:par>
                                <p:cTn id="64" presetID="10" presetClass="entr" presetSubtype="0" fill="hold" nodeType="afterEffect">
                                  <p:stCondLst>
                                    <p:cond delay="0"/>
                                  </p:stCondLst>
                                  <p:childTnLst>
                                    <p:set>
                                      <p:cBhvr>
                                        <p:cTn id="65" dur="1" fill="hold">
                                          <p:stCondLst>
                                            <p:cond delay="0"/>
                                          </p:stCondLst>
                                        </p:cTn>
                                        <p:tgtEl>
                                          <p:spTgt spid="19"/>
                                        </p:tgtEl>
                                        <p:attrNameLst>
                                          <p:attrName>style.visibility</p:attrName>
                                        </p:attrNameLst>
                                      </p:cBhvr>
                                      <p:to>
                                        <p:strVal val="visible"/>
                                      </p:to>
                                    </p:set>
                                    <p:animEffect transition="in" filter="fade">
                                      <p:cBhvr>
                                        <p:cTn id="66" dur="500"/>
                                        <p:tgtEl>
                                          <p:spTgt spid="19"/>
                                        </p:tgtEl>
                                      </p:cBhvr>
                                    </p:animEffect>
                                  </p:childTnLst>
                                </p:cTn>
                              </p:par>
                            </p:childTnLst>
                          </p:cTn>
                        </p:par>
                        <p:par>
                          <p:cTn id="67" fill="hold">
                            <p:stCondLst>
                              <p:cond delay="6500"/>
                            </p:stCondLst>
                            <p:childTnLst>
                              <p:par>
                                <p:cTn id="68" presetID="14" presetClass="entr" presetSubtype="10" fill="hold" grpId="0" nodeType="afterEffect">
                                  <p:stCondLst>
                                    <p:cond delay="0"/>
                                  </p:stCondLst>
                                  <p:childTnLst>
                                    <p:set>
                                      <p:cBhvr>
                                        <p:cTn id="69" dur="1" fill="hold">
                                          <p:stCondLst>
                                            <p:cond delay="0"/>
                                          </p:stCondLst>
                                        </p:cTn>
                                        <p:tgtEl>
                                          <p:spTgt spid="39"/>
                                        </p:tgtEl>
                                        <p:attrNameLst>
                                          <p:attrName>style.visibility</p:attrName>
                                        </p:attrNameLst>
                                      </p:cBhvr>
                                      <p:to>
                                        <p:strVal val="visible"/>
                                      </p:to>
                                    </p:set>
                                    <p:animEffect transition="in" filter="randombar(horizontal)">
                                      <p:cBhvr>
                                        <p:cTn id="70" dur="500"/>
                                        <p:tgtEl>
                                          <p:spTgt spid="39"/>
                                        </p:tgtEl>
                                      </p:cBhvr>
                                    </p:animEffect>
                                  </p:childTnLst>
                                </p:cTn>
                              </p:par>
                              <p:par>
                                <p:cTn id="71" presetID="14" presetClass="entr" presetSubtype="10" fill="hold" grpId="0" nodeType="withEffect">
                                  <p:stCondLst>
                                    <p:cond delay="0"/>
                                  </p:stCondLst>
                                  <p:childTnLst>
                                    <p:set>
                                      <p:cBhvr>
                                        <p:cTn id="72" dur="1" fill="hold">
                                          <p:stCondLst>
                                            <p:cond delay="0"/>
                                          </p:stCondLst>
                                        </p:cTn>
                                        <p:tgtEl>
                                          <p:spTgt spid="43"/>
                                        </p:tgtEl>
                                        <p:attrNameLst>
                                          <p:attrName>style.visibility</p:attrName>
                                        </p:attrNameLst>
                                      </p:cBhvr>
                                      <p:to>
                                        <p:strVal val="visible"/>
                                      </p:to>
                                    </p:set>
                                    <p:animEffect transition="in" filter="randombar(horizontal)">
                                      <p:cBhvr>
                                        <p:cTn id="73" dur="500"/>
                                        <p:tgtEl>
                                          <p:spTgt spid="43"/>
                                        </p:tgtEl>
                                      </p:cBhvr>
                                    </p:animEffect>
                                  </p:childTnLst>
                                </p:cTn>
                              </p:par>
                            </p:childTnLst>
                          </p:cTn>
                        </p:par>
                        <p:par>
                          <p:cTn id="74" fill="hold">
                            <p:stCondLst>
                              <p:cond delay="7000"/>
                            </p:stCondLst>
                            <p:childTnLst>
                              <p:par>
                                <p:cTn id="75" presetID="47" presetClass="entr" presetSubtype="0" fill="hold" nodeType="after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par>
                                <p:cTn id="80" presetID="47" presetClass="entr" presetSubtype="0" fill="hold" grpId="0" nodeType="withEffect">
                                  <p:stCondLst>
                                    <p:cond delay="0"/>
                                  </p:stCondLst>
                                  <p:childTnLst>
                                    <p:set>
                                      <p:cBhvr>
                                        <p:cTn id="81" dur="1" fill="hold">
                                          <p:stCondLst>
                                            <p:cond delay="0"/>
                                          </p:stCondLst>
                                        </p:cTn>
                                        <p:tgtEl>
                                          <p:spTgt spid="36"/>
                                        </p:tgtEl>
                                        <p:attrNameLst>
                                          <p:attrName>style.visibility</p:attrName>
                                        </p:attrNameLst>
                                      </p:cBhvr>
                                      <p:to>
                                        <p:strVal val="visible"/>
                                      </p:to>
                                    </p:set>
                                    <p:animEffect transition="in" filter="fade">
                                      <p:cBhvr>
                                        <p:cTn id="82" dur="1000"/>
                                        <p:tgtEl>
                                          <p:spTgt spid="36"/>
                                        </p:tgtEl>
                                      </p:cBhvr>
                                    </p:animEffect>
                                    <p:anim calcmode="lin" valueType="num">
                                      <p:cBhvr>
                                        <p:cTn id="83" dur="1000" fill="hold"/>
                                        <p:tgtEl>
                                          <p:spTgt spid="36"/>
                                        </p:tgtEl>
                                        <p:attrNameLst>
                                          <p:attrName>ppt_x</p:attrName>
                                        </p:attrNameLst>
                                      </p:cBhvr>
                                      <p:tavLst>
                                        <p:tav tm="0">
                                          <p:val>
                                            <p:strVal val="#ppt_x"/>
                                          </p:val>
                                        </p:tav>
                                        <p:tav tm="100000">
                                          <p:val>
                                            <p:strVal val="#ppt_x"/>
                                          </p:val>
                                        </p:tav>
                                      </p:tavLst>
                                    </p:anim>
                                    <p:anim calcmode="lin" valueType="num">
                                      <p:cBhvr>
                                        <p:cTn id="84" dur="1000" fill="hold"/>
                                        <p:tgtEl>
                                          <p:spTgt spid="36"/>
                                        </p:tgtEl>
                                        <p:attrNameLst>
                                          <p:attrName>ppt_y</p:attrName>
                                        </p:attrNameLst>
                                      </p:cBhvr>
                                      <p:tavLst>
                                        <p:tav tm="0">
                                          <p:val>
                                            <p:strVal val="#ppt_y-.1"/>
                                          </p:val>
                                        </p:tav>
                                        <p:tav tm="100000">
                                          <p:val>
                                            <p:strVal val="#ppt_y"/>
                                          </p:val>
                                        </p:tav>
                                      </p:tavLst>
                                    </p:anim>
                                  </p:childTnLst>
                                </p:cTn>
                              </p:par>
                            </p:childTnLst>
                          </p:cTn>
                        </p:par>
                        <p:par>
                          <p:cTn id="85" fill="hold">
                            <p:stCondLst>
                              <p:cond delay="8000"/>
                            </p:stCondLst>
                            <p:childTnLst>
                              <p:par>
                                <p:cTn id="86" presetID="10" presetClass="entr" presetSubtype="0" fill="hold" nodeType="afterEffect">
                                  <p:stCondLst>
                                    <p:cond delay="0"/>
                                  </p:stCondLst>
                                  <p:childTnLst>
                                    <p:set>
                                      <p:cBhvr>
                                        <p:cTn id="87" dur="1" fill="hold">
                                          <p:stCondLst>
                                            <p:cond delay="0"/>
                                          </p:stCondLst>
                                        </p:cTn>
                                        <p:tgtEl>
                                          <p:spTgt spid="24"/>
                                        </p:tgtEl>
                                        <p:attrNameLst>
                                          <p:attrName>style.visibility</p:attrName>
                                        </p:attrNameLst>
                                      </p:cBhvr>
                                      <p:to>
                                        <p:strVal val="visible"/>
                                      </p:to>
                                    </p:set>
                                    <p:animEffect transition="in" filter="fade">
                                      <p:cBhvr>
                                        <p:cTn id="88" dur="500"/>
                                        <p:tgtEl>
                                          <p:spTgt spid="24"/>
                                        </p:tgtEl>
                                      </p:cBhvr>
                                    </p:animEffect>
                                  </p:childTnLst>
                                </p:cTn>
                              </p:par>
                            </p:childTnLst>
                          </p:cTn>
                        </p:par>
                        <p:par>
                          <p:cTn id="89" fill="hold">
                            <p:stCondLst>
                              <p:cond delay="8500"/>
                            </p:stCondLst>
                            <p:childTnLst>
                              <p:par>
                                <p:cTn id="90" presetID="14" presetClass="entr" presetSubtype="10" fill="hold" grpId="0" nodeType="afterEffect">
                                  <p:stCondLst>
                                    <p:cond delay="0"/>
                                  </p:stCondLst>
                                  <p:childTnLst>
                                    <p:set>
                                      <p:cBhvr>
                                        <p:cTn id="91" dur="1" fill="hold">
                                          <p:stCondLst>
                                            <p:cond delay="0"/>
                                          </p:stCondLst>
                                        </p:cTn>
                                        <p:tgtEl>
                                          <p:spTgt spid="40"/>
                                        </p:tgtEl>
                                        <p:attrNameLst>
                                          <p:attrName>style.visibility</p:attrName>
                                        </p:attrNameLst>
                                      </p:cBhvr>
                                      <p:to>
                                        <p:strVal val="visible"/>
                                      </p:to>
                                    </p:set>
                                    <p:animEffect transition="in" filter="randombar(horizontal)">
                                      <p:cBhvr>
                                        <p:cTn id="92" dur="500"/>
                                        <p:tgtEl>
                                          <p:spTgt spid="40"/>
                                        </p:tgtEl>
                                      </p:cBhvr>
                                    </p:animEffect>
                                  </p:childTnLst>
                                </p:cTn>
                              </p:par>
                              <p:par>
                                <p:cTn id="93" presetID="14" presetClass="entr" presetSubtype="10" fill="hold" grpId="0" nodeType="withEffect">
                                  <p:stCondLst>
                                    <p:cond delay="0"/>
                                  </p:stCondLst>
                                  <p:childTnLst>
                                    <p:set>
                                      <p:cBhvr>
                                        <p:cTn id="94" dur="1" fill="hold">
                                          <p:stCondLst>
                                            <p:cond delay="0"/>
                                          </p:stCondLst>
                                        </p:cTn>
                                        <p:tgtEl>
                                          <p:spTgt spid="44"/>
                                        </p:tgtEl>
                                        <p:attrNameLst>
                                          <p:attrName>style.visibility</p:attrName>
                                        </p:attrNameLst>
                                      </p:cBhvr>
                                      <p:to>
                                        <p:strVal val="visible"/>
                                      </p:to>
                                    </p:set>
                                    <p:animEffect transition="in" filter="randombar(horizontal)">
                                      <p:cBhvr>
                                        <p:cTn id="95"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P spid="35" grpId="0"/>
      <p:bldP spid="36" grpId="0"/>
      <p:bldP spid="37" grpId="0"/>
      <p:bldP spid="38" grpId="0"/>
      <p:bldP spid="39" grpId="0"/>
      <p:bldP spid="40" grpId="0"/>
      <p:bldP spid="41" grpId="0"/>
      <p:bldP spid="42" grpId="0"/>
      <p:bldP spid="43" grpId="0"/>
      <p:bldP spid="44" grpId="0"/>
    </p:bldLst>
  </p:timing>
</p:sld>
</file>

<file path=ppt/tags/tag1.xml><?xml version="1.0" encoding="utf-8"?>
<p:tagLst xmlns:p="http://schemas.openxmlformats.org/presentationml/2006/main">
  <p:tag name="ISPRING_RESOURCE_PATHS_HASH_PRESENTER" val="5bfbc1479c6794bc4499398d0a27afc55aeb8ac"/>
  <p:tag name="ISPRING_PRESENTATION_TITLE" val="falsh"/>
  <p:tag name="commondata" val="eyJoZGlkIjoiYTQ3YTc2YjBlNWRhYjQ0NTA0MDBkN2E0YWM4YTZjZGMifQ=="/>
</p:tagLst>
</file>

<file path=ppt/theme/theme1.xml><?xml version="1.0" encoding="utf-8"?>
<a:theme xmlns:a="http://schemas.openxmlformats.org/drawingml/2006/main" name="Office 主题">
  <a:themeElements>
    <a:clrScheme name="自定义 37">
      <a:dk1>
        <a:sysClr val="windowText" lastClr="000000"/>
      </a:dk1>
      <a:lt1>
        <a:sysClr val="window" lastClr="FFFFFF"/>
      </a:lt1>
      <a:dk2>
        <a:srgbClr val="000000"/>
      </a:dk2>
      <a:lt2>
        <a:srgbClr val="F8F8F8"/>
      </a:lt2>
      <a:accent1>
        <a:srgbClr val="188186"/>
      </a:accent1>
      <a:accent2>
        <a:srgbClr val="188186"/>
      </a:accent2>
      <a:accent3>
        <a:srgbClr val="188186"/>
      </a:accent3>
      <a:accent4>
        <a:srgbClr val="188186"/>
      </a:accent4>
      <a:accent5>
        <a:srgbClr val="188186"/>
      </a:accent5>
      <a:accent6>
        <a:srgbClr val="188186"/>
      </a:accent6>
      <a:hlink>
        <a:srgbClr val="5F5F5F"/>
      </a:hlink>
      <a:folHlink>
        <a:srgbClr val="919191"/>
      </a:folHlink>
    </a:clrScheme>
    <a:fontScheme name="微软雅黑">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7633</Words>
  <Application>WPS 演示</Application>
  <PresentationFormat>宽屏</PresentationFormat>
  <Paragraphs>458</Paragraphs>
  <Slides>24</Slides>
  <Notes>24</Notes>
  <HiddenSlides>0</HiddenSlides>
  <MMClips>0</MMClips>
  <ScaleCrop>false</ScaleCrop>
  <HeadingPairs>
    <vt:vector size="6" baseType="variant">
      <vt:variant>
        <vt:lpstr>已用的字体</vt:lpstr>
      </vt:variant>
      <vt:variant>
        <vt:i4>18</vt:i4>
      </vt:variant>
      <vt:variant>
        <vt:lpstr>主题</vt:lpstr>
      </vt:variant>
      <vt:variant>
        <vt:i4>1</vt:i4>
      </vt:variant>
      <vt:variant>
        <vt:lpstr>幻灯片标题</vt:lpstr>
      </vt:variant>
      <vt:variant>
        <vt:i4>24</vt:i4>
      </vt:variant>
    </vt:vector>
  </HeadingPairs>
  <TitlesOfParts>
    <vt:vector size="43" baseType="lpstr">
      <vt:lpstr>Arial</vt:lpstr>
      <vt:lpstr>宋体</vt:lpstr>
      <vt:lpstr>Wingdings</vt:lpstr>
      <vt:lpstr>微软雅黑</vt:lpstr>
      <vt:lpstr>Calibri</vt:lpstr>
      <vt:lpstr>Arial</vt:lpstr>
      <vt:lpstr>Source Sans Pro Light</vt:lpstr>
      <vt:lpstr>Segoe Print</vt:lpstr>
      <vt:lpstr>Courier New</vt:lpstr>
      <vt:lpstr>Arial Unicode MS</vt:lpstr>
      <vt:lpstr>Gill Sans</vt:lpstr>
      <vt:lpstr>Franchise</vt:lpstr>
      <vt:lpstr>Signika Negative</vt:lpstr>
      <vt:lpstr>Meiryo</vt:lpstr>
      <vt:lpstr>Yu Gothic UI</vt:lpstr>
      <vt:lpstr>Arial Narrow</vt:lpstr>
      <vt:lpstr>Calibri</vt:lpstr>
      <vt:lpstr>Calibri Light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优品PPT</dc:creator>
  <cp:lastModifiedBy>Years later</cp:lastModifiedBy>
  <cp:revision>51</cp:revision>
  <dcterms:created xsi:type="dcterms:W3CDTF">2015-06-07T09:29:00Z</dcterms:created>
  <dcterms:modified xsi:type="dcterms:W3CDTF">2024-05-02T18:09:22Z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94D0F0DADF884E7094C03AECE72C08A6_13</vt:lpwstr>
  </property>
  <property fmtid="{D5CDD505-2E9C-101B-9397-08002B2CF9AE}" pid="3" name="KSOProductBuildVer">
    <vt:lpwstr>2052-12.1.0.16417</vt:lpwstr>
  </property>
</Properties>
</file>