
<file path=[Content_Types].xml><?xml version="1.0" encoding="utf-8"?>
<Types xmlns="http://schemas.openxmlformats.org/package/2006/content-types">
  <Default Extension="jpeg" ContentType="image/jpeg"/>
  <Default Extension="JPG" ContentType="image/.jpg"/>
  <Default Extension="bin" ContentType="application/vnd.openxmlformats-officedocument.oleObject"/>
  <Default Extension="wav" ContentType="audio/x-wav"/>
  <Default Extension="png" ContentType="image/png"/>
  <Default Extension="wdp" ContentType="image/vnd.ms-photo"/>
  <Default Extension="wmv" ContentType="video/x-ms-wmv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97" r:id="rId5"/>
    <p:sldId id="298" r:id="rId6"/>
    <p:sldId id="292" r:id="rId7"/>
    <p:sldId id="291" r:id="rId8"/>
    <p:sldId id="327" r:id="rId9"/>
    <p:sldId id="290" r:id="rId10"/>
    <p:sldId id="324" r:id="rId11"/>
    <p:sldId id="269" r:id="rId12"/>
    <p:sldId id="318" r:id="rId13"/>
    <p:sldId id="325" r:id="rId14"/>
    <p:sldId id="299" r:id="rId15"/>
    <p:sldId id="320" r:id="rId16"/>
    <p:sldId id="302" r:id="rId17"/>
    <p:sldId id="303" r:id="rId18"/>
    <p:sldId id="304" r:id="rId19"/>
    <p:sldId id="305" r:id="rId20"/>
    <p:sldId id="270" r:id="rId21"/>
    <p:sldId id="307" r:id="rId22"/>
    <p:sldId id="300" r:id="rId23"/>
    <p:sldId id="268" r:id="rId24"/>
    <p:sldId id="321" r:id="rId25"/>
    <p:sldId id="310" r:id="rId26"/>
    <p:sldId id="311" r:id="rId27"/>
    <p:sldId id="319" r:id="rId28"/>
    <p:sldId id="312" r:id="rId29"/>
    <p:sldId id="313" r:id="rId30"/>
    <p:sldId id="301" r:id="rId31"/>
    <p:sldId id="322" r:id="rId32"/>
    <p:sldId id="323" r:id="rId33"/>
    <p:sldId id="314" r:id="rId34"/>
    <p:sldId id="315" r:id="rId35"/>
    <p:sldId id="316" r:id="rId36"/>
    <p:sldId id="326" r:id="rId37"/>
    <p:sldId id="317" r:id="rId38"/>
    <p:sldId id="296" r:id="rId39"/>
    <p:sldId id="359" r:id="rId40"/>
  </p:sldIdLst>
  <p:sldSz cx="9144000" cy="5143500" type="screen16x9"/>
  <p:notesSz cx="6858000" cy="9144000"/>
  <p:custDataLst>
    <p:tags r:id="rId44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230036"/>
    <a:srgbClr val="460046"/>
    <a:srgbClr val="660033"/>
    <a:srgbClr val="00212E"/>
    <a:srgbClr val="990099"/>
    <a:srgbClr val="91ECFB"/>
    <a:srgbClr val="37B0CD"/>
    <a:srgbClr val="025D79"/>
    <a:srgbClr val="0148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774" autoAdjust="0"/>
  </p:normalViewPr>
  <p:slideViewPr>
    <p:cSldViewPr showGuides="1">
      <p:cViewPr varScale="1">
        <p:scale>
          <a:sx n="141" d="100"/>
          <a:sy n="141" d="100"/>
        </p:scale>
        <p:origin x="96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4" Type="http://schemas.openxmlformats.org/officeDocument/2006/relationships/tags" Target="tags/tag2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oleObject" Target="../embeddings/oleObject3.bin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oleObject" Target="../embeddings/oleObject5.bin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themeOverride" Target="../theme/themeOverride1.xml"/><Relationship Id="rId1" Type="http://schemas.openxmlformats.org/officeDocument/2006/relationships/oleObject" Target="../embeddings/oleObject6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themeOverride" Target="../theme/themeOverride2.xml"/><Relationship Id="rId1" Type="http://schemas.openxmlformats.org/officeDocument/2006/relationships/oleObject" Target="../embeddings/oleObject7.bin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oleObject" Target="../embeddings/oleObject8.bin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themeOverride" Target="../theme/themeOverride3.xml"/><Relationship Id="rId1" Type="http://schemas.openxmlformats.org/officeDocument/2006/relationships/oleObject" Target="../embeddings/oleObject9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>
              <a:solidFill>
                <a:schemeClr val="bg1"/>
              </a:solidFill>
            </a:ln>
          </c:spPr>
          <c:explosion val="0"/>
          <c:dPt>
            <c:idx val="0"/>
            <c:bubble3D val="0"/>
            <c:explosion val="8"/>
            <c:spPr>
              <a:noFill/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  <c:spPr>
        <a:noFill/>
        <a:ln w="25410">
          <a:noFill/>
        </a:ln>
      </c:spPr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>
              <a:solidFill>
                <a:schemeClr val="bg1"/>
              </a:solidFill>
            </a:ln>
          </c:spPr>
          <c:explosion val="0"/>
          <c:dPt>
            <c:idx val="0"/>
            <c:bubble3D val="0"/>
            <c:explosion val="7"/>
            <c:spPr>
              <a:noFill/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  <c:spPr>
        <a:noFill/>
        <a:ln w="25410">
          <a:noFill/>
        </a:ln>
      </c:spPr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>
              <a:solidFill>
                <a:schemeClr val="bg1"/>
              </a:solidFill>
            </a:ln>
          </c:spPr>
          <c:explosion val="0"/>
          <c:dPt>
            <c:idx val="0"/>
            <c:bubble3D val="0"/>
            <c:explosion val="28"/>
            <c:spPr>
              <a:noFill/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</c:v>
                </c:pt>
                <c:pt idx="1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  <c:spPr>
        <a:noFill/>
        <a:ln w="25410">
          <a:noFill/>
        </a:ln>
      </c:spPr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10"/>
            <c:spPr>
              <a:noFill/>
              <a:ln>
                <a:solidFill>
                  <a:schemeClr val="bg1"/>
                </a:solidFill>
              </a:ln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16</c:v>
                </c:pt>
                <c:pt idx="1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  <c:spPr>
        <a:noFill/>
        <a:ln w="25410">
          <a:noFill/>
        </a:ln>
      </c:spPr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noFill/>
            <a:ln w="1905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noFill/>
              <a:ln w="19050">
                <a:solidFill>
                  <a:schemeClr val="bg1"/>
                </a:solidFill>
              </a:ln>
            </c:spPr>
          </c:dPt>
          <c:dPt>
            <c:idx val="1"/>
            <c:bubble3D val="0"/>
            <c:explosion val="22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  <a:ln w="19050">
                <a:solidFill>
                  <a:schemeClr val="bg1"/>
                </a:solidFill>
              </a:ln>
            </c:spPr>
          </c:dPt>
          <c:dPt>
            <c:idx val="2"/>
            <c:bubble3D val="0"/>
            <c:spPr>
              <a:noFill/>
              <a:ln w="19050">
                <a:solidFill>
                  <a:schemeClr val="bg1"/>
                </a:solidFill>
              </a:ln>
            </c:spPr>
          </c:dPt>
          <c:dPt>
            <c:idx val="3"/>
            <c:bubble3D val="0"/>
            <c:spPr>
              <a:noFill/>
              <a:ln w="19050">
                <a:solidFill>
                  <a:schemeClr val="bg1"/>
                </a:solidFill>
              </a:ln>
            </c:spPr>
          </c:dPt>
          <c:dLbls>
            <c:delete val="1"/>
          </c:dLbls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</c:v>
                </c:pt>
                <c:pt idx="1">
                  <c:v>8</c:v>
                </c:pt>
                <c:pt idx="2">
                  <c:v>9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</c:pie3DChart>
      <c:spPr>
        <a:noFill/>
        <a:ln w="25410">
          <a:noFill/>
        </a:ln>
      </c:spPr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0"/>
          <c:dPt>
            <c:idx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20</c:v>
                </c:pt>
                <c:pt idx="1">
                  <c:v>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0"/>
          <c:dPt>
            <c:idx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35</c:v>
                </c:pt>
                <c:pt idx="1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0"/>
          <c:dPt>
            <c:idx val="0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73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0"/>
          <c:dPt>
            <c:idx val="0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</c:dPt>
          <c:dPt>
            <c:idx val="1"/>
            <c:bubble3D val="0"/>
            <c:spPr>
              <a:pattFill prst="dkDnDiag">
                <a:fgClr>
                  <a:schemeClr val="bg1">
                    <a:lumMod val="85000"/>
                  </a:schemeClr>
                </a:fgClr>
                <a:bgClr>
                  <a:schemeClr val="bg2"/>
                </a:bgClr>
              </a:pattFill>
            </c:spPr>
          </c:dPt>
          <c:dLbls>
            <c:delete val="1"/>
          </c:dLbls>
          <c:cat>
            <c:numRef>
              <c:f>Sheet1!$A$2:$A$3</c:f>
              <c:numCache>
                <c:formatCode>General</c:formatCode>
                <c:ptCount val="2"/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87</c:v>
                </c:pt>
                <c:pt idx="1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82"/>
      </c:doughnutChart>
    </c:plotArea>
    <c:plotVisOnly val="1"/>
    <c:dispBlanksAs val="zero"/>
    <c:showDLblsOverMax val="0"/>
  </c:chart>
  <c:txPr>
    <a:bodyPr/>
    <a:lstStyle/>
    <a:p>
      <a:pPr>
        <a:defRPr lang="zh-CN" sz="1800"/>
      </a:pPr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4B23CA-C9AC-4804-BE24-73308489F2E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8F13456C-8BF3-43BC-9D1E-9DED6892A203}">
      <dgm:prSet phldrT="[Text]"/>
      <dgm:spPr>
        <a:xfrm>
          <a:off x="1578780" y="688665"/>
          <a:ext cx="1059799" cy="529772"/>
        </a:xfrm>
        <a:noFill/>
        <a:ln>
          <a:noFill/>
        </a:ln>
        <a:effectLst/>
      </dgm:spPr>
      <dgm:t>
        <a:bodyPr/>
        <a:lstStyle/>
        <a:p>
          <a:r>
            <a:rPr lang="zh-CN" altLang="en-US" dirty="0" smtClean="0">
              <a:solidFill>
                <a:schemeClr val="bg1"/>
              </a:solidFill>
              <a:latin typeface="Segoe UI" panose="020B0502040204020203"/>
              <a:ea typeface="微软雅黑" panose="020B0503020204020204" pitchFamily="34" charset="-122"/>
              <a:cs typeface="+mn-cs"/>
            </a:rPr>
            <a:t>单击添加文本</a:t>
          </a:r>
          <a:endParaRPr lang="en-US" dirty="0">
            <a:solidFill>
              <a:schemeClr val="bg1"/>
            </a:solidFill>
            <a:latin typeface="Segoe UI" panose="020B0502040204020203"/>
            <a:ea typeface="+mn-ea"/>
            <a:cs typeface="+mn-cs"/>
          </a:endParaRPr>
        </a:p>
      </dgm:t>
    </dgm:pt>
    <dgm:pt modelId="{B8D2576C-E3EA-4E5C-93D6-F0F78845EB2A}" cxnId="{0E1BAF21-CC59-4CCB-B5FA-CAD76E03009D}" type="parTrans">
      <dgm:prSet/>
      <dgm:spPr/>
      <dgm:t>
        <a:bodyPr/>
        <a:lstStyle/>
        <a:p>
          <a:endParaRPr lang="en-US"/>
        </a:p>
      </dgm:t>
    </dgm:pt>
    <dgm:pt modelId="{E3EDC9AF-B5DB-4F99-B15F-8F8812920278}" cxnId="{0E1BAF21-CC59-4CCB-B5FA-CAD76E03009D}" type="sibTrans">
      <dgm:prSet/>
      <dgm:spPr/>
      <dgm:t>
        <a:bodyPr/>
        <a:lstStyle/>
        <a:p>
          <a:endParaRPr lang="en-US"/>
        </a:p>
      </dgm:t>
    </dgm:pt>
    <dgm:pt modelId="{B0059E3C-2052-48C6-B6DF-09927C64DEEF}">
      <dgm:prSet phldrT="[Text]"/>
      <dgm:spPr>
        <a:xfrm>
          <a:off x="1051208" y="1791004"/>
          <a:ext cx="1059799" cy="529772"/>
        </a:xfrm>
        <a:noFill/>
        <a:ln>
          <a:noFill/>
        </a:ln>
        <a:effectLst/>
      </dgm:spPr>
      <dgm:t>
        <a:bodyPr/>
        <a:lstStyle/>
        <a:p>
          <a:r>
            <a:rPr lang="zh-CN" altLang="en-US" dirty="0" smtClean="0">
              <a:solidFill>
                <a:schemeClr val="bg1"/>
              </a:solidFill>
              <a:latin typeface="Segoe UI" panose="020B0502040204020203"/>
              <a:ea typeface="微软雅黑" panose="020B0503020204020204" pitchFamily="34" charset="-122"/>
              <a:cs typeface="+mn-cs"/>
            </a:rPr>
            <a:t>单击添加文本</a:t>
          </a:r>
          <a:endParaRPr lang="en-US" dirty="0">
            <a:solidFill>
              <a:schemeClr val="bg1"/>
            </a:solidFill>
            <a:latin typeface="Segoe UI" panose="020B0502040204020203"/>
            <a:ea typeface="+mn-ea"/>
            <a:cs typeface="+mn-cs"/>
          </a:endParaRPr>
        </a:p>
      </dgm:t>
    </dgm:pt>
    <dgm:pt modelId="{3DB835A0-027C-4E05-89B4-82BA773E6461}" cxnId="{9B0A2B54-D800-4314-AD61-C68DC7A768B3}" type="parTrans">
      <dgm:prSet/>
      <dgm:spPr/>
      <dgm:t>
        <a:bodyPr/>
        <a:lstStyle/>
        <a:p>
          <a:endParaRPr lang="en-US"/>
        </a:p>
      </dgm:t>
    </dgm:pt>
    <dgm:pt modelId="{7F6D62A3-3947-437F-AD02-8AB42164386B}" cxnId="{9B0A2B54-D800-4314-AD61-C68DC7A768B3}" type="sibTrans">
      <dgm:prSet/>
      <dgm:spPr/>
      <dgm:t>
        <a:bodyPr/>
        <a:lstStyle/>
        <a:p>
          <a:endParaRPr lang="en-US"/>
        </a:p>
      </dgm:t>
    </dgm:pt>
    <dgm:pt modelId="{35556BF2-4254-4703-9E4E-C551FE1113B0}">
      <dgm:prSet phldrT="[Text]"/>
      <dgm:spPr>
        <a:xfrm>
          <a:off x="1581287" y="2894929"/>
          <a:ext cx="1059799" cy="529772"/>
        </a:xfrm>
        <a:noFill/>
        <a:ln>
          <a:noFill/>
        </a:ln>
        <a:effectLst/>
      </dgm:spPr>
      <dgm:t>
        <a:bodyPr/>
        <a:lstStyle/>
        <a:p>
          <a:r>
            <a:rPr lang="zh-CN" altLang="en-US" dirty="0" smtClean="0">
              <a:solidFill>
                <a:schemeClr val="bg1"/>
              </a:solidFill>
              <a:latin typeface="Segoe UI" panose="020B0502040204020203"/>
              <a:ea typeface="微软雅黑" panose="020B0503020204020204" pitchFamily="34" charset="-122"/>
              <a:cs typeface="+mn-cs"/>
            </a:rPr>
            <a:t>单击添加文本</a:t>
          </a:r>
          <a:endParaRPr lang="en-US" dirty="0">
            <a:solidFill>
              <a:schemeClr val="bg1"/>
            </a:solidFill>
            <a:latin typeface="Segoe UI" panose="020B0502040204020203"/>
            <a:ea typeface="+mn-ea"/>
            <a:cs typeface="+mn-cs"/>
          </a:endParaRPr>
        </a:p>
      </dgm:t>
    </dgm:pt>
    <dgm:pt modelId="{41A2991C-B91D-4FE2-8164-848FA4B8D871}" cxnId="{6130C7C7-E270-42DE-A811-B6C6535240B5}" type="parTrans">
      <dgm:prSet/>
      <dgm:spPr/>
      <dgm:t>
        <a:bodyPr/>
        <a:lstStyle/>
        <a:p>
          <a:endParaRPr lang="en-US"/>
        </a:p>
      </dgm:t>
    </dgm:pt>
    <dgm:pt modelId="{438730AC-CCE4-48C4-9A01-64E51F19669A}" cxnId="{6130C7C7-E270-42DE-A811-B6C6535240B5}" type="sibTrans">
      <dgm:prSet/>
      <dgm:spPr/>
      <dgm:t>
        <a:bodyPr/>
        <a:lstStyle/>
        <a:p>
          <a:endParaRPr lang="en-US"/>
        </a:p>
      </dgm:t>
    </dgm:pt>
    <dgm:pt modelId="{E6E0C944-DE1F-4C7A-A8BA-D3BB78FE936C}" type="pres">
      <dgm:prSet presAssocID="{084B23CA-C9AC-4804-BE24-73308489F2E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FD0762C-0046-4BBC-B838-5E430AF3E7AF}" type="pres">
      <dgm:prSet presAssocID="{8F13456C-8BF3-43BC-9D1E-9DED6892A203}" presName="Accent1" presStyleCnt="0"/>
      <dgm:spPr/>
      <dgm:t>
        <a:bodyPr/>
        <a:lstStyle/>
        <a:p>
          <a:endParaRPr lang="en-US"/>
        </a:p>
      </dgm:t>
    </dgm:pt>
    <dgm:pt modelId="{F860AC9F-97A3-4DC4-A2A8-C4F2AAE87A79}" type="pres">
      <dgm:prSet presAssocID="{8F13456C-8BF3-43BC-9D1E-9DED6892A203}" presName="Accent" presStyleLbl="node1" presStyleIdx="0" presStyleCnt="3"/>
      <dgm:spPr>
        <a:xfrm>
          <a:off x="1157224" y="0"/>
          <a:ext cx="1907209" cy="190749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bg1">
            <a:alpha val="87000"/>
          </a:scheme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09273BE7-DE2C-4061-AA17-0A7BFA57CFB0}" type="pres">
      <dgm:prSet presAssocID="{8F13456C-8BF3-43BC-9D1E-9DED6892A203}" presName="Parent1" presStyleLbl="revTx" presStyleIdx="0" presStyleCnt="3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90208E79-CE4A-4FC0-A99D-4FA1D03EA957}" type="pres">
      <dgm:prSet presAssocID="{B0059E3C-2052-48C6-B6DF-09927C64DEEF}" presName="Accent2" presStyleCnt="0"/>
      <dgm:spPr/>
      <dgm:t>
        <a:bodyPr/>
        <a:lstStyle/>
        <a:p>
          <a:endParaRPr lang="en-US"/>
        </a:p>
      </dgm:t>
    </dgm:pt>
    <dgm:pt modelId="{B26FD3CE-1CF3-41CF-B8EC-1A601E69492E}" type="pres">
      <dgm:prSet presAssocID="{B0059E3C-2052-48C6-B6DF-09927C64DEEF}" presName="Accent" presStyleLbl="node1" presStyleIdx="1" presStyleCnt="3"/>
      <dgm:spPr>
        <a:xfrm>
          <a:off x="627503" y="1095999"/>
          <a:ext cx="1907209" cy="190749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bg1">
            <a:alpha val="87000"/>
          </a:scheme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EDA3FFD0-8996-4842-85DC-BE79E94C23B4}" type="pres">
      <dgm:prSet presAssocID="{B0059E3C-2052-48C6-B6DF-09927C64DEEF}" presName="Parent2" presStyleLbl="revTx" presStyleIdx="1" presStyleCnt="3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6171325F-930B-44D3-B472-2A9833BFFF36}" type="pres">
      <dgm:prSet presAssocID="{35556BF2-4254-4703-9E4E-C551FE1113B0}" presName="Accent3" presStyleCnt="0"/>
      <dgm:spPr/>
      <dgm:t>
        <a:bodyPr/>
        <a:lstStyle/>
        <a:p>
          <a:endParaRPr lang="en-US"/>
        </a:p>
      </dgm:t>
    </dgm:pt>
    <dgm:pt modelId="{0C74514F-B192-4726-8F5A-3050F80ADCD6}" type="pres">
      <dgm:prSet presAssocID="{35556BF2-4254-4703-9E4E-C551FE1113B0}" presName="Accent" presStyleLbl="node1" presStyleIdx="2" presStyleCnt="3"/>
      <dgm:spPr>
        <a:xfrm>
          <a:off x="1292967" y="2323155"/>
          <a:ext cx="1638588" cy="1639244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bg1">
            <a:alpha val="87000"/>
          </a:schemeClr>
        </a:solidFill>
        <a:ln w="25400" cap="flat" cmpd="sng" algn="ctr">
          <a:noFill/>
          <a:prstDash val="solid"/>
        </a:ln>
        <a:effectLst/>
      </dgm:spPr>
      <dgm:t>
        <a:bodyPr/>
        <a:lstStyle/>
        <a:p>
          <a:endParaRPr lang="en-US"/>
        </a:p>
      </dgm:t>
    </dgm:pt>
    <dgm:pt modelId="{D448F732-7F5F-49D0-ABE9-D806C79498D3}" type="pres">
      <dgm:prSet presAssocID="{35556BF2-4254-4703-9E4E-C551FE1113B0}" presName="Parent3" presStyleLbl="revTx" presStyleIdx="2" presStyleCnt="3">
        <dgm:presLayoutVars>
          <dgm:chMax val="1"/>
          <dgm:chPref val="1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</dgm:ptLst>
  <dgm:cxnLst>
    <dgm:cxn modelId="{9B0A2B54-D800-4314-AD61-C68DC7A768B3}" srcId="{084B23CA-C9AC-4804-BE24-73308489F2EA}" destId="{B0059E3C-2052-48C6-B6DF-09927C64DEEF}" srcOrd="1" destOrd="0" parTransId="{3DB835A0-027C-4E05-89B4-82BA773E6461}" sibTransId="{7F6D62A3-3947-437F-AD02-8AB42164386B}"/>
    <dgm:cxn modelId="{9E0477D6-1012-4E2D-AFB9-196C9DDBCA22}" type="presOf" srcId="{35556BF2-4254-4703-9E4E-C551FE1113B0}" destId="{D448F732-7F5F-49D0-ABE9-D806C79498D3}" srcOrd="0" destOrd="0" presId="urn:microsoft.com/office/officeart/2009/layout/CircleArrowProcess"/>
    <dgm:cxn modelId="{4E8B981C-19C2-42BE-9093-A1AC6D37C253}" type="presOf" srcId="{084B23CA-C9AC-4804-BE24-73308489F2EA}" destId="{E6E0C944-DE1F-4C7A-A8BA-D3BB78FE936C}" srcOrd="0" destOrd="0" presId="urn:microsoft.com/office/officeart/2009/layout/CircleArrowProcess"/>
    <dgm:cxn modelId="{4028B916-6ECC-4C7F-B69B-FE8F15AD563B}" type="presOf" srcId="{8F13456C-8BF3-43BC-9D1E-9DED6892A203}" destId="{09273BE7-DE2C-4061-AA17-0A7BFA57CFB0}" srcOrd="0" destOrd="0" presId="urn:microsoft.com/office/officeart/2009/layout/CircleArrowProcess"/>
    <dgm:cxn modelId="{EC143F14-ACEA-46CA-8125-94661346DB3C}" type="presOf" srcId="{B0059E3C-2052-48C6-B6DF-09927C64DEEF}" destId="{EDA3FFD0-8996-4842-85DC-BE79E94C23B4}" srcOrd="0" destOrd="0" presId="urn:microsoft.com/office/officeart/2009/layout/CircleArrowProcess"/>
    <dgm:cxn modelId="{6130C7C7-E270-42DE-A811-B6C6535240B5}" srcId="{084B23CA-C9AC-4804-BE24-73308489F2EA}" destId="{35556BF2-4254-4703-9E4E-C551FE1113B0}" srcOrd="2" destOrd="0" parTransId="{41A2991C-B91D-4FE2-8164-848FA4B8D871}" sibTransId="{438730AC-CCE4-48C4-9A01-64E51F19669A}"/>
    <dgm:cxn modelId="{0E1BAF21-CC59-4CCB-B5FA-CAD76E03009D}" srcId="{084B23CA-C9AC-4804-BE24-73308489F2EA}" destId="{8F13456C-8BF3-43BC-9D1E-9DED6892A203}" srcOrd="0" destOrd="0" parTransId="{B8D2576C-E3EA-4E5C-93D6-F0F78845EB2A}" sibTransId="{E3EDC9AF-B5DB-4F99-B15F-8F8812920278}"/>
    <dgm:cxn modelId="{36E16EEC-BB95-4B6A-BF7F-950D758BE169}" type="presParOf" srcId="{E6E0C944-DE1F-4C7A-A8BA-D3BB78FE936C}" destId="{BFD0762C-0046-4BBC-B838-5E430AF3E7AF}" srcOrd="0" destOrd="0" presId="urn:microsoft.com/office/officeart/2009/layout/CircleArrowProcess"/>
    <dgm:cxn modelId="{95CA6AEB-3FC2-473A-807C-352009200DB2}" type="presParOf" srcId="{BFD0762C-0046-4BBC-B838-5E430AF3E7AF}" destId="{F860AC9F-97A3-4DC4-A2A8-C4F2AAE87A79}" srcOrd="0" destOrd="0" presId="urn:microsoft.com/office/officeart/2009/layout/CircleArrowProcess"/>
    <dgm:cxn modelId="{9E5C07E7-00F9-4697-9227-904E93E23364}" type="presParOf" srcId="{E6E0C944-DE1F-4C7A-A8BA-D3BB78FE936C}" destId="{09273BE7-DE2C-4061-AA17-0A7BFA57CFB0}" srcOrd="1" destOrd="0" presId="urn:microsoft.com/office/officeart/2009/layout/CircleArrowProcess"/>
    <dgm:cxn modelId="{4C4575D2-99EF-48B5-9010-0ED8AF84DCED}" type="presParOf" srcId="{E6E0C944-DE1F-4C7A-A8BA-D3BB78FE936C}" destId="{90208E79-CE4A-4FC0-A99D-4FA1D03EA957}" srcOrd="2" destOrd="0" presId="urn:microsoft.com/office/officeart/2009/layout/CircleArrowProcess"/>
    <dgm:cxn modelId="{4A1ABAEA-F830-4393-B68E-835DDAB28DF6}" type="presParOf" srcId="{90208E79-CE4A-4FC0-A99D-4FA1D03EA957}" destId="{B26FD3CE-1CF3-41CF-B8EC-1A601E69492E}" srcOrd="0" destOrd="0" presId="urn:microsoft.com/office/officeart/2009/layout/CircleArrowProcess"/>
    <dgm:cxn modelId="{A52C290E-513C-4997-ABEB-A983254631C6}" type="presParOf" srcId="{E6E0C944-DE1F-4C7A-A8BA-D3BB78FE936C}" destId="{EDA3FFD0-8996-4842-85DC-BE79E94C23B4}" srcOrd="3" destOrd="0" presId="urn:microsoft.com/office/officeart/2009/layout/CircleArrowProcess"/>
    <dgm:cxn modelId="{889881BC-E91E-4019-9E01-7DF4BBFAA76D}" type="presParOf" srcId="{E6E0C944-DE1F-4C7A-A8BA-D3BB78FE936C}" destId="{6171325F-930B-44D3-B472-2A9833BFFF36}" srcOrd="4" destOrd="0" presId="urn:microsoft.com/office/officeart/2009/layout/CircleArrowProcess"/>
    <dgm:cxn modelId="{1B097187-8886-4D3C-93DB-827FB419FA2B}" type="presParOf" srcId="{6171325F-930B-44D3-B472-2A9833BFFF36}" destId="{0C74514F-B192-4726-8F5A-3050F80ADCD6}" srcOrd="0" destOrd="0" presId="urn:microsoft.com/office/officeart/2009/layout/CircleArrowProcess"/>
    <dgm:cxn modelId="{3F675786-BA35-416F-89E2-B2EB458B7B59}" type="presParOf" srcId="{E6E0C944-DE1F-4C7A-A8BA-D3BB78FE936C}" destId="{D448F732-7F5F-49D0-ABE9-D806C79498D3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parTxLTRAlign" val="l"/>
              <dgm:param type="stBulletLvl" val="1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F0FE180F-B9AC-4CBA-B376-7202B10AFDB6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BD8DD64E-849B-46BF-80FE-C7DCBAEFE6BD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78B0FB-98FC-479E-B2A9-21871468B7A8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2A3E7E-2EEF-48BD-B768-431523B02AB9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034350-5F9A-4C8A-BA45-49BD5E029FDD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9377C5-5227-4F83-AF24-32F557E50246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355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C0B53F-4C15-4D55-A761-029B0DA8B3BE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2A3E7E-2EEF-48BD-B768-431523B02AB9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034350-5F9A-4C8A-BA45-49BD5E029FDD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2A3E7E-2EEF-48BD-B768-431523B02AB9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034350-5F9A-4C8A-BA45-49BD5E029FDD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9377C5-5227-4F83-AF24-32F557E50246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2A3E7E-2EEF-48BD-B768-431523B02AB9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D034350-5F9A-4C8A-BA45-49BD5E029FDD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9377C5-5227-4F83-AF24-32F557E50246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087F77F-ECEA-4F94-9D86-50FC5BDD0F5F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39938" name="备注占位符 2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r>
              <a:rPr lang="zh-CN" altLang="en-US" dirty="0"/>
              <a:t>模板来自于 </a:t>
            </a:r>
            <a:r>
              <a:rPr lang="en-US" altLang="zh-CN" dirty="0"/>
              <a:t>https://www.pptying.com    【PPT</a:t>
            </a:r>
            <a:r>
              <a:rPr lang="zh-CN" altLang="en-US" dirty="0"/>
              <a:t>营</a:t>
            </a:r>
            <a:r>
              <a:rPr lang="en-US" altLang="zh-CN" dirty="0"/>
              <a:t>】</a:t>
            </a:r>
            <a:endParaRPr lang="zh-CN" altLang="en-US" dirty="0"/>
          </a:p>
        </p:txBody>
      </p:sp>
      <p:sp>
        <p:nvSpPr>
          <p:cNvPr id="39939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/>
          <a:p>
            <a:pPr lvl="0" algn="r" eaLnBrk="1" hangingPunct="1"/>
            <a:fld id="{9A0DB2DC-4C9A-4742-B13C-FB6460FD3503}" type="slidenum">
              <a:rPr lang="zh-CN" altLang="en-US" sz="1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</a:fld>
            <a:endParaRPr lang="zh-CN" altLang="en-US" sz="1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516494-FA1B-420A-86A9-5C8C88B5E35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741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12A3E7E-2EEF-48BD-B768-431523B02AB9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D8DD64E-849B-46BF-80FE-C7DCBAEFE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150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9377C5-5227-4F83-AF24-32F557E50246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0036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>
            <a:spLocks noChangeArrowheads="1"/>
          </p:cNvSpPr>
          <p:nvPr userDrawn="1"/>
        </p:nvSpPr>
        <p:spPr bwMode="auto">
          <a:xfrm>
            <a:off x="3471279" y="515456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2000" b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单击添加标题文字</a:t>
            </a:r>
            <a:endParaRPr lang="zh-CN" altLang="en-US" sz="2000" b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 userDrawn="1"/>
        </p:nvSpPr>
        <p:spPr bwMode="auto">
          <a:xfrm>
            <a:off x="3714822" y="843558"/>
            <a:ext cx="1749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en-US" altLang="zh-CN" sz="10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add your title in here</a:t>
            </a:r>
            <a:endParaRPr lang="zh-CN" altLang="en-US" sz="10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95099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>
            <a:off x="5707789" y="715511"/>
            <a:ext cx="2520280" cy="0"/>
          </a:xfrm>
          <a:prstGeom prst="line">
            <a:avLst/>
          </a:prstGeom>
          <a:ln>
            <a:solidFill>
              <a:schemeClr val="bg1">
                <a:alpha val="48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69036EC-7CDF-4D4A-8EA3-ACC7E06FC1DE}" type="datetimeFigureOut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13C1FEB-CA8E-4707-A353-1927E74762F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B9AD60-13DD-427F-87B1-C732D2CD20A4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9C81D7E-753C-4EA8-A574-57643B17756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470D9B3-7B33-4394-AE3B-2354F4DBFC98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E9D8A0B-85E1-4A77-A118-2056434ACC2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36C1D42-94CB-43E0-BCED-49E030A0DADB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EADC77A-F12D-4ADF-A186-3C0F971214F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C21BA69-E2C2-46C9-9FF1-B7591C4556AF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CA24087-47CA-4D7B-A608-8EB02B1F424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0036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30036">
              <a:alpha val="2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987E9AA-40E9-4147-A6F6-4AC1BDDCF4ED}" type="datetimeFigureOut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0638F1E-22C3-4941-9A9F-B049A79A2F3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50FBEC9-7B56-45AB-91CD-DDCED57A5657}" type="datetimeFigureOut">
              <a:rPr lang="zh-CN" altLang="en-US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9506706-76C2-406A-AD4A-6E1F9C54051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DF7166A-B836-4358-A580-5C6F71409A0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4228EF6-8EE5-4CB2-BFED-2FD908A2E5D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.jpe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microsoft.com/office/2007/relationships/media" Target="../media/media1.wmv"/><Relationship Id="rId1" Type="http://schemas.openxmlformats.org/officeDocument/2006/relationships/video" Target="../media/media1.wmv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6" Type="http://schemas.openxmlformats.org/officeDocument/2006/relationships/notesSlide" Target="../notesSlides/notesSlide14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50.png"/><Relationship Id="rId13" Type="http://schemas.openxmlformats.org/officeDocument/2006/relationships/image" Target="../media/image49.png"/><Relationship Id="rId12" Type="http://schemas.openxmlformats.org/officeDocument/2006/relationships/image" Target="../media/image30.png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image" Target="../media/image16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.xml"/><Relationship Id="rId4" Type="http://schemas.openxmlformats.org/officeDocument/2006/relationships/chart" Target="../charts/chart9.xml"/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chart" Target="../charts/chart6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2.jpeg"/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68.png"/><Relationship Id="rId6" Type="http://schemas.openxmlformats.org/officeDocument/2006/relationships/tags" Target="../tags/tag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7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75.png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78.png"/><Relationship Id="rId7" Type="http://schemas.openxmlformats.org/officeDocument/2006/relationships/image" Target="../media/image77.png"/><Relationship Id="rId6" Type="http://schemas.openxmlformats.org/officeDocument/2006/relationships/image" Target="../media/image76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0" Type="http://schemas.openxmlformats.org/officeDocument/2006/relationships/notesSlide" Target="../notesSlides/notesSlide29.xml"/><Relationship Id="rId1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microsoft.com/office/2007/relationships/hdphoto" Target="../media/image21.wdp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7.png"/><Relationship Id="rId8" Type="http://schemas.openxmlformats.org/officeDocument/2006/relationships/image" Target="../media/image88.png"/><Relationship Id="rId7" Type="http://schemas.openxmlformats.org/officeDocument/2006/relationships/image" Target="../media/image87.png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4" Type="http://schemas.openxmlformats.org/officeDocument/2006/relationships/notesSlide" Target="../notesSlides/notesSlide32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91.png"/><Relationship Id="rId11" Type="http://schemas.openxmlformats.org/officeDocument/2006/relationships/image" Target="../media/image90.png"/><Relationship Id="rId10" Type="http://schemas.openxmlformats.org/officeDocument/2006/relationships/image" Target="../media/image89.png"/><Relationship Id="rId1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7.xml"/><Relationship Id="rId3" Type="http://schemas.openxmlformats.org/officeDocument/2006/relationships/slideLayout" Target="../slideLayouts/slideLayout10.xml"/><Relationship Id="rId2" Type="http://schemas.openxmlformats.org/officeDocument/2006/relationships/hyperlink" Target="https://www.pptying.com" TargetMode="External"/><Relationship Id="rId1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chart" Target="../charts/chart4.xml"/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57150" y="-32147"/>
            <a:ext cx="9258300" cy="520779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9502"/>
            <a:ext cx="2980482" cy="2983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9502"/>
            <a:ext cx="2980482" cy="2983718"/>
          </a:xfrm>
          <a:prstGeom prst="rect">
            <a:avLst/>
          </a:prstGeom>
        </p:spPr>
      </p:pic>
      <p:sp>
        <p:nvSpPr>
          <p:cNvPr id="11901" name="椭圆 11900"/>
          <p:cNvSpPr/>
          <p:nvPr/>
        </p:nvSpPr>
        <p:spPr>
          <a:xfrm>
            <a:off x="5698827" y="3044272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06" name="椭圆 5505"/>
          <p:cNvSpPr/>
          <p:nvPr/>
        </p:nvSpPr>
        <p:spPr>
          <a:xfrm>
            <a:off x="6291595" y="3044272"/>
            <a:ext cx="123825" cy="123825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3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07" name="椭圆 5506"/>
          <p:cNvSpPr/>
          <p:nvPr/>
        </p:nvSpPr>
        <p:spPr>
          <a:xfrm>
            <a:off x="5173281" y="3191118"/>
            <a:ext cx="164078" cy="16407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09" name="椭圆 5508"/>
          <p:cNvSpPr/>
          <p:nvPr/>
        </p:nvSpPr>
        <p:spPr>
          <a:xfrm>
            <a:off x="8422789" y="3626197"/>
            <a:ext cx="116880" cy="116880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0" name="椭圆 5509"/>
          <p:cNvSpPr/>
          <p:nvPr/>
        </p:nvSpPr>
        <p:spPr>
          <a:xfrm>
            <a:off x="8725495" y="3578081"/>
            <a:ext cx="90488" cy="9048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1" name="椭圆 5510"/>
          <p:cNvSpPr/>
          <p:nvPr/>
        </p:nvSpPr>
        <p:spPr>
          <a:xfrm>
            <a:off x="8698606" y="3007738"/>
            <a:ext cx="65462" cy="6546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2" name="椭圆 5511"/>
          <p:cNvSpPr/>
          <p:nvPr/>
        </p:nvSpPr>
        <p:spPr>
          <a:xfrm>
            <a:off x="8100392" y="3087544"/>
            <a:ext cx="58738" cy="58737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3" name="椭圆 5512"/>
          <p:cNvSpPr/>
          <p:nvPr/>
        </p:nvSpPr>
        <p:spPr>
          <a:xfrm>
            <a:off x="2370211" y="3699650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14" name="椭圆 5513"/>
          <p:cNvSpPr/>
          <p:nvPr/>
        </p:nvSpPr>
        <p:spPr>
          <a:xfrm>
            <a:off x="2913037" y="3674919"/>
            <a:ext cx="122238" cy="122237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08" name="椭圆 5507"/>
          <p:cNvSpPr/>
          <p:nvPr/>
        </p:nvSpPr>
        <p:spPr>
          <a:xfrm>
            <a:off x="4535339" y="3308206"/>
            <a:ext cx="80963" cy="80963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5515" name="椭圆 5514"/>
          <p:cNvSpPr/>
          <p:nvPr/>
        </p:nvSpPr>
        <p:spPr>
          <a:xfrm>
            <a:off x="1993868" y="2920352"/>
            <a:ext cx="164078" cy="16407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1874" name="Freeform 21"/>
          <p:cNvSpPr/>
          <p:nvPr/>
        </p:nvSpPr>
        <p:spPr bwMode="auto">
          <a:xfrm>
            <a:off x="3967014" y="1872697"/>
            <a:ext cx="87313" cy="123825"/>
          </a:xfrm>
          <a:custGeom>
            <a:avLst/>
            <a:gdLst>
              <a:gd name="T0" fmla="*/ 0 w 23"/>
              <a:gd name="T1" fmla="*/ 0 h 33"/>
              <a:gd name="T2" fmla="*/ 23 w 23"/>
              <a:gd name="T3" fmla="*/ 33 h 33"/>
              <a:gd name="T4" fmla="*/ 0 w 23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0"/>
                </a:moveTo>
                <a:cubicBezTo>
                  <a:pt x="7" y="12"/>
                  <a:pt x="14" y="23"/>
                  <a:pt x="23" y="33"/>
                </a:cubicBezTo>
                <a:lnTo>
                  <a:pt x="0" y="0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75" name="Freeform 22"/>
          <p:cNvSpPr/>
          <p:nvPr/>
        </p:nvSpPr>
        <p:spPr bwMode="auto">
          <a:xfrm>
            <a:off x="1884695" y="1719119"/>
            <a:ext cx="87313" cy="123825"/>
          </a:xfrm>
          <a:custGeom>
            <a:avLst/>
            <a:gdLst>
              <a:gd name="T0" fmla="*/ 0 w 23"/>
              <a:gd name="T1" fmla="*/ 33 h 33"/>
              <a:gd name="T2" fmla="*/ 23 w 23"/>
              <a:gd name="T3" fmla="*/ 0 h 33"/>
              <a:gd name="T4" fmla="*/ 0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33"/>
                </a:moveTo>
                <a:cubicBezTo>
                  <a:pt x="9" y="23"/>
                  <a:pt x="16" y="12"/>
                  <a:pt x="23" y="0"/>
                </a:cubicBezTo>
                <a:lnTo>
                  <a:pt x="0" y="33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877" name="Freeform 24"/>
          <p:cNvSpPr/>
          <p:nvPr/>
        </p:nvSpPr>
        <p:spPr bwMode="auto">
          <a:xfrm>
            <a:off x="3923794" y="3582844"/>
            <a:ext cx="87313" cy="123825"/>
          </a:xfrm>
          <a:custGeom>
            <a:avLst/>
            <a:gdLst>
              <a:gd name="T0" fmla="*/ 23 w 23"/>
              <a:gd name="T1" fmla="*/ 0 h 33"/>
              <a:gd name="T2" fmla="*/ 0 w 23"/>
              <a:gd name="T3" fmla="*/ 33 h 33"/>
              <a:gd name="T4" fmla="*/ 23 w 23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23" y="0"/>
                </a:moveTo>
                <a:cubicBezTo>
                  <a:pt x="14" y="11"/>
                  <a:pt x="7" y="21"/>
                  <a:pt x="0" y="33"/>
                </a:cubicBezTo>
                <a:lnTo>
                  <a:pt x="23" y="0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878" name="Freeform 25"/>
          <p:cNvSpPr/>
          <p:nvPr/>
        </p:nvSpPr>
        <p:spPr bwMode="auto">
          <a:xfrm>
            <a:off x="1841475" y="3582844"/>
            <a:ext cx="87313" cy="123825"/>
          </a:xfrm>
          <a:custGeom>
            <a:avLst/>
            <a:gdLst>
              <a:gd name="T0" fmla="*/ 23 w 23"/>
              <a:gd name="T1" fmla="*/ 33 h 33"/>
              <a:gd name="T2" fmla="*/ 0 w 23"/>
              <a:gd name="T3" fmla="*/ 0 h 33"/>
              <a:gd name="T4" fmla="*/ 23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23" y="33"/>
                </a:moveTo>
                <a:cubicBezTo>
                  <a:pt x="16" y="21"/>
                  <a:pt x="9" y="11"/>
                  <a:pt x="0" y="0"/>
                </a:cubicBezTo>
                <a:lnTo>
                  <a:pt x="23" y="33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文本框 20"/>
          <p:cNvSpPr txBox="1"/>
          <p:nvPr/>
        </p:nvSpPr>
        <p:spPr bwMode="auto">
          <a:xfrm>
            <a:off x="2454980" y="510498"/>
            <a:ext cx="4665060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600" dirty="0" smtClean="0">
                <a:ln w="19050">
                  <a:solidFill>
                    <a:schemeClr val="bg1"/>
                  </a:solidFill>
                </a:ln>
                <a:blipFill dpi="0"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</a:rPr>
              <a:t>2030</a:t>
            </a:r>
            <a:endParaRPr lang="zh-CN" altLang="en-US" sz="16600" dirty="0">
              <a:ln w="19050">
                <a:solidFill>
                  <a:schemeClr val="bg1"/>
                </a:solidFill>
              </a:ln>
              <a:blipFill dpi="0"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91418" y="3435846"/>
            <a:ext cx="38779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 smtClean="0">
                <a:ln w="381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单击此处添加文字</a:t>
            </a:r>
            <a:endParaRPr lang="zh-CN" altLang="en-US" sz="3600" b="1" dirty="0">
              <a:ln w="381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文本框 66"/>
          <p:cNvSpPr txBox="1">
            <a:spLocks noChangeArrowheads="1"/>
          </p:cNvSpPr>
          <p:nvPr/>
        </p:nvSpPr>
        <p:spPr bwMode="auto">
          <a:xfrm>
            <a:off x="2368540" y="4348727"/>
            <a:ext cx="472374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900"/>
              </a:lnSpc>
            </a:pPr>
            <a:r>
              <a:rPr lang="en-US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Here to add a brief introduction to the company. Here to add a brief introduction to the company. Here to add a brief introduction to the company. Here to add a brief introduction to the company. Here to add a brief </a:t>
            </a:r>
            <a:r>
              <a:rPr lang="en-US" altLang="zh-CN" sz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introduction.</a:t>
            </a:r>
            <a:endParaRPr lang="zh-CN" altLang="en-US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69549" y="4029333"/>
            <a:ext cx="3321723" cy="307768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年终总结  新年计划 述职报告  工作汇报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3000">
        <p:fade/>
      </p:transition>
    </mc:Choice>
    <mc:Fallback>
      <p:transition spd="med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9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062 L -0.00313 1.35802E-6 C -0.00296 -0.09908 -0.00313 -0.19815 -0.00243 -0.29599 C -0.00226 -0.31266 0.00034 -0.325 0.0026 -0.34043 C 0.00382 -0.34908 0.0059 -0.36605 0.00763 -0.37531 C 0.01041 -0.39136 0.01284 -0.4034 0.01666 -0.41729 C 0.01892 -0.425 0.02066 -0.43333 0.02343 -0.43951 C 0.02482 -0.44259 0.02621 -0.44506 0.0276 -0.44877 C 0.02882 -0.45124 0.02951 -0.45525 0.0309 -0.45772 C 0.0335 -0.46327 0.03611 -0.46883 0.03923 -0.47222 C 0.04027 -0.47346 0.04149 -0.47438 0.04253 -0.47624 C 0.04461 -0.48025 0.04618 -0.48488 0.04826 -0.48889 C 0.05 -0.49198 0.05173 -0.49475 0.05329 -0.49784 C 0.05729 -0.50679 0.05312 -0.50031 0.0559 -0.50895 C 0.05642 -0.51142 0.05746 -0.51296 0.05833 -0.51512 C 0.06197 -0.53796 0.06128 -0.52932 0.0592 -0.57099 C 0.05902 -0.57346 0.05798 -0.575 0.05746 -0.57685 C 0.05729 -0.57901 0.05729 -0.58179 0.05659 -0.58395 C 0.05572 -0.58735 0.05451 -0.59012 0.05329 -0.59321 C 0.05121 -0.59846 0.04947 -0.60216 0.0467 -0.60617 C 0.04444 -0.60926 0.04218 -0.61204 0.0401 -0.61543 C 0.03888 -0.61698 0.03784 -0.61914 0.03663 -0.62068 C 0.03541 -0.62222 0.03385 -0.62315 0.03246 -0.62408 C 0.02534 -0.63179 0.03159 -0.62809 0.0243 -0.63148 C 0.0217 -0.63519 0.02135 -0.63611 0.0184 -0.63858 C 0.01753 -0.63951 0.01666 -0.63982 0.01597 -0.64074 C 0.01562 -0.64259 0.01458 -0.64445 0.0151 -0.64599 C 0.01579 -0.64815 0.01736 -0.64815 0.0184 -0.64969 C 0.01961 -0.65124 0.02066 -0.6534 0.0217 -0.65525 L 0.025 -0.66296 " pathEditMode="relative" rAng="0" ptsTypes="AAAAAAAAAAAAAAAAAAAAAAAAAAAAAA">
                                      <p:cBhvr>
                                        <p:cTn id="28" dur="2500" fill="hold"/>
                                        <p:tgtEl>
                                          <p:spTgt spid="119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7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312 -0.00061 L -0.00312 -3.58025E-6 C -0.00312 -0.09907 0.02604 -0.06327 0.02674 -0.16172 C 0.0276 -0.21635 -0.00174 -0.28734 -0.00451 -0.30247 C -0.00746 -0.31759 0.00174 -0.33302 0.0026 -0.34043 C 0.00382 -0.34907 0.0059 -0.36605 0.00764 -0.37531 C 0.01042 -0.39135 0.01285 -0.4037 0.01667 -0.41728 C 0.01892 -0.42531 0.02066 -0.43333 0.02344 -0.4395 C 0.02483 -0.44321 0.02622 -0.44506 0.0276 -0.44876 C 0.02882 -0.45123 0.02951 -0.45586 0.0309 -0.45771 C 0.03351 -0.46389 0.03611 -0.46913 0.03924 -0.47284 C 0.04028 -0.47376 0.04149 -0.47438 0.04254 -0.47623 C 0.04462 -0.48024 0.04618 -0.48518 0.04826 -0.48889 L 0.0533 -0.49784 C 0.05729 -0.50679 0.05313 -0.50061 0.0559 -0.50956 C 0.05642 -0.51142 0.05747 -0.51296 0.05833 -0.51512 C 0.06198 -0.53827 0.06129 -0.52932 0.0592 -0.57098 C 0.05903 -0.57345 0.05799 -0.57469 0.05747 -0.57623 C 0.05729 -0.57901 0.05729 -0.58179 0.0566 -0.58364 C 0.05573 -0.58703 0.05451 -0.58981 0.0533 -0.59321 C 0.05122 -0.59784 0.04948 -0.60216 0.0467 -0.60586 L 0.0401 -0.61481 C 0.03889 -0.61666 0.03785 -0.61913 0.03663 -0.62037 C 0.03542 -0.62191 0.03385 -0.62284 0.03247 -0.62376 C 0.02535 -0.63179 0.0316 -0.62808 0.02431 -0.63086 C 0.0217 -0.63456 0.02135 -0.63611 0.0184 -0.63827 C 0.01754 -0.63919 0.01667 -0.63981 0.01597 -0.64074 C 0.01563 -0.64259 0.01458 -0.64444 0.0151 -0.64598 C 0.0158 -0.64814 0.01736 -0.64814 0.0184 -0.64969 C 0.01962 -0.65061 0.02066 -0.65339 0.0217 -0.65524 L 0.025 -0.66296 " pathEditMode="relative" rAng="0" ptsTypes="AAAAAAAAAAAAAAAAAAAAAAAAAAAAAAA">
                                      <p:cBhvr>
                                        <p:cTn id="30" dur="2500" fill="hold"/>
                                        <p:tgtEl>
                                          <p:spTgt spid="5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330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7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312 -0.00062 L -0.00312 7.40741E-7 C -0.00312 -0.09907 -0.00312 -0.19815 -0.0026 -0.2963 C -0.00243 -0.31266 0.00035 -0.325 0.00261 -0.34043 C 0.00382 -0.34907 -0.02118 -0.3642 -0.01944 -0.37346 C -0.01666 -0.38951 0.00955 -0.40648 0.01667 -0.41728 C 0.02379 -0.4284 0.02066 -0.43333 0.02344 -0.43951 C 0.02483 -0.44321 0.02622 -0.44506 0.02761 -0.44877 C 0.02882 -0.45124 0.02952 -0.45586 0.03091 -0.45772 C 0.03351 -0.46389 0.03612 -0.46914 0.03924 -0.47284 C 0.04028 -0.47377 0.0415 -0.47438 0.04254 -0.47624 C 0.04462 -0.48025 0.04618 -0.48519 0.04827 -0.48889 C 0.04983 -0.49228 0.03177 -0.49167 0.03351 -0.49414 C 0.0375 -0.50309 0.05313 -0.50062 0.05591 -0.50957 C 0.05643 -0.51142 0.03143 -0.53735 0.0323 -0.53889 C 0.03594 -0.56235 0.06129 -0.52932 0.05921 -0.5713 C 0.05903 -0.57407 0.05799 -0.57593 0.05747 -0.57747 C 0.0573 -0.57932 0.0573 -0.5821 0.0566 -0.58488 C 0.05573 -0.58766 0.05452 -0.59105 0.0533 -0.59383 C 0.05122 -0.59907 0.04948 -0.60278 0.04671 -0.60648 L 0.04011 -0.61482 C 0.03889 -0.61667 0.03785 -0.61914 0.03664 -0.62037 C 0.03542 -0.62191 0.03386 -0.62284 0.03247 -0.62377 C 0.02535 -0.63179 0.0316 -0.62809 0.02431 -0.63086 C 0.02171 -0.63457 0.02136 -0.63611 0.01841 -0.63827 C 0.01754 -0.6392 0.01667 -0.63982 0.01598 -0.64074 C 0.01563 -0.64259 0.01459 -0.64445 0.01511 -0.64599 C 0.0158 -0.64815 0.01737 -0.64815 0.01841 -0.64969 C 0.01962 -0.65062 0.02066 -0.6534 0.02171 -0.65525 L 0.025 -0.66296 " pathEditMode="relative" rAng="0" ptsTypes="AAAAAAAAAAAAAAAAAAAAAAAAAAAAAA">
                                      <p:cBhvr>
                                        <p:cTn id="32" dur="2500" fill="hold"/>
                                        <p:tgtEl>
                                          <p:spTgt spid="55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-3308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062 L -0.00313 4.5679E-6 C -0.0033 -0.09908 -0.00313 -0.19815 -0.00382 -0.29599 C -0.004 -0.31266 -0.00608 -0.325 -0.00782 -0.34044 C -0.00886 -0.34908 -0.01059 -0.36605 -0.01198 -0.37531 C -0.01424 -0.39136 -0.01615 -0.4034 -0.01928 -0.41729 C -0.02119 -0.425 -0.02257 -0.43334 -0.02483 -0.43951 C -0.02605 -0.4426 -0.02709 -0.44507 -0.0283 -0.44877 C -0.02917 -0.45124 -0.02987 -0.45525 -0.03091 -0.45772 C -0.03316 -0.46328 -0.03525 -0.46883 -0.03768 -0.47223 C -0.03855 -0.47346 -0.03959 -0.47439 -0.04046 -0.47624 C -0.04219 -0.48025 -0.04341 -0.48488 -0.04514 -0.48889 C -0.04653 -0.49198 -0.04792 -0.49476 -0.04914 -0.49784 C -0.05244 -0.50679 -0.04914 -0.50031 -0.05139 -0.50896 C -0.05174 -0.51142 -0.05261 -0.51297 -0.0533 -0.51513 C -0.05625 -0.53797 -0.05573 -0.52933 -0.054 -0.5713 C -0.05382 -0.57377 -0.05296 -0.57531 -0.05261 -0.57717 C -0.05244 -0.57933 -0.05244 -0.5821 -0.05191 -0.58426 C -0.05122 -0.58766 -0.05018 -0.59044 -0.04914 -0.59352 C -0.04757 -0.59877 -0.04619 -0.60247 -0.04375 -0.60649 C -0.04202 -0.60957 -0.04011 -0.61235 -0.03837 -0.61575 C -0.0375 -0.61729 -0.03664 -0.61945 -0.03559 -0.62099 C -0.03455 -0.62254 -0.03334 -0.62346 -0.0323 -0.62439 C -0.02639 -0.63179 -0.0316 -0.62809 -0.02553 -0.63149 C -0.02344 -0.63519 -0.02309 -0.63612 -0.02084 -0.63858 C -0.02014 -0.63951 -0.01928 -0.63982 -0.01875 -0.64075 C -0.01858 -0.6426 -0.01771 -0.64445 -0.01806 -0.64599 C -0.01858 -0.64815 -0.01997 -0.64815 -0.02084 -0.6497 C -0.02171 -0.65124 -0.02257 -0.6534 -0.02344 -0.65525 L -0.02622 -0.66297 " pathEditMode="relative" rAng="0" ptsTypes="AAAAAAAAAAAAAAAAAAAAAAAAAAAAAA">
                                      <p:cBhvr>
                                        <p:cTn id="34" dur="2500" fill="hold"/>
                                        <p:tgtEl>
                                          <p:spTgt spid="5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330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7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312 -0.00062 L -0.00312 2.46914E-6 C -0.00295 -0.09908 -0.00312 -0.19815 -0.00243 -0.29599 C -0.00226 -0.31266 0.00035 -0.325 0.0026 -0.34043 C 0.00382 -0.34908 0.0059 -0.36605 0.00764 -0.37531 C 0.01042 -0.39136 0.01285 -0.4034 0.01667 -0.41729 C 0.01892 -0.425 0.02066 -0.43334 0.02344 -0.43951 C 0.02483 -0.4426 0.02622 -0.44506 0.0276 -0.44877 C 0.02882 -0.45124 0.02951 -0.45525 0.0309 -0.45772 C 0.03351 -0.46327 0.03611 -0.46883 0.03924 -0.47222 C 0.04028 -0.47346 0.04149 -0.47439 0.04253 -0.47624 C 0.04462 -0.48025 0.04618 -0.48488 0.04826 -0.48889 C 0.05 -0.49198 0.05174 -0.49476 0.0533 -0.49784 C 0.05729 -0.50679 0.05313 -0.50031 0.0559 -0.50895 C 0.05642 -0.51142 0.05747 -0.51297 0.05833 -0.51482 C 0.06198 -0.53797 0.06128 -0.52932 0.0592 -0.5713 C 0.05903 -0.57377 0.05799 -0.57531 0.05747 -0.57716 C 0.05729 -0.57932 0.05729 -0.5821 0.0566 -0.58426 C 0.05573 -0.58766 0.05451 -0.59043 0.0533 -0.59352 C 0.05122 -0.59877 0.04948 -0.60247 0.0467 -0.60648 C 0.04444 -0.60957 0.04219 -0.61235 0.0401 -0.61574 C 0.03889 -0.61729 0.03785 -0.61945 0.03663 -0.62099 C 0.03542 -0.62253 0.03385 -0.62346 0.03247 -0.62439 C 0.02535 -0.6321 0.0316 -0.6284 0.02431 -0.63179 C 0.0217 -0.6355 0.02135 -0.63642 0.0184 -0.63889 C 0.01753 -0.63982 0.01667 -0.64013 0.01597 -0.64105 C 0.01563 -0.6429 0.01458 -0.64476 0.0151 -0.6463 C 0.0158 -0.64846 0.01736 -0.64846 0.0184 -0.65 C 0.01962 -0.65155 0.02066 -0.65371 0.0217 -0.65556 L 0.025 -0.66297 " pathEditMode="relative" rAng="0" ptsTypes="AAAAAAAAAAAAAAAAAAAAAAAAAAAAAA">
                                      <p:cBhvr>
                                        <p:cTn id="36" dur="2500" fill="hold"/>
                                        <p:tgtEl>
                                          <p:spTgt spid="5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7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13 -0.00062 L -0.00313 -4.93827E-7 C -0.00295 -0.09907 -0.00313 -0.19815 -0.00243 -0.29599 C -0.00226 -0.31265 0.00034 -0.325 0.0026 -0.34043 C 0.00382 -0.34907 0.0059 -0.36605 0.00764 -0.37531 C 0.01041 -0.39136 0.01284 -0.40339 0.01666 -0.41728 C 0.01892 -0.425 0.02066 -0.43333 0.02343 -0.43951 C 0.02482 -0.44259 0.02621 -0.44506 0.0276 -0.44876 C 0.02882 -0.45123 0.02951 -0.45525 0.0309 -0.45772 C 0.0335 -0.46327 0.03611 -0.46883 0.03923 -0.47222 C 0.04028 -0.47346 0.04149 -0.47438 0.04253 -0.47623 C 0.04462 -0.48025 0.04618 -0.48488 0.04826 -0.48889 C 0.05 -0.49197 0.05173 -0.49475 0.0533 -0.49784 C 0.05729 -0.50679 0.05312 -0.50031 0.0559 -0.50895 C 0.05642 -0.51142 0.05746 -0.51296 0.05833 -0.51481 C 0.06198 -0.53796 0.06128 -0.52932 0.0592 -0.5713 C 0.05903 -0.57376 0.05798 -0.57531 0.05746 -0.57716 C 0.05729 -0.57932 0.05729 -0.5821 0.05659 -0.58426 C 0.05573 -0.58765 0.05451 -0.59043 0.0533 -0.59352 C 0.05121 -0.59876 0.04948 -0.60247 0.0467 -0.60648 C 0.04444 -0.60957 0.04218 -0.61235 0.0401 -0.61574 C 0.03889 -0.61728 0.03784 -0.61944 0.03663 -0.62099 C 0.03541 -0.62253 0.03385 -0.62346 0.03246 -0.62438 C 0.02534 -0.6321 0.03159 -0.62839 0.0243 -0.63179 C 0.0217 -0.63549 0.02135 -0.63642 0.0184 -0.6392 C 0.01753 -0.63981 0.01666 -0.64012 0.01597 -0.64105 C 0.01562 -0.6429 0.01458 -0.64475 0.0151 -0.6463 C 0.0158 -0.64846 0.01736 -0.64846 0.0184 -0.65 C 0.01962 -0.65154 0.02066 -0.6537 0.0217 -0.65556 L 0.025 -0.66296 " pathEditMode="relative" rAng="0" ptsTypes="AAAAAAAAAAAAAAAAAAAAAAAAAAAAAA">
                                      <p:cBhvr>
                                        <p:cTn id="38" dur="2500" fill="hold"/>
                                        <p:tgtEl>
                                          <p:spTgt spid="5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97531E-6 L -4.72222E-6 0.00062 C -4.72222E-6 -0.09846 0.01459 -0.13611 0.01528 -0.23457 C 0.01546 -0.25093 0.0033 -0.32438 0.00573 -0.33982 C 0.00695 -0.34846 0.00903 -0.36543 0.01077 -0.37469 C 0.01355 -0.39074 0.01598 -0.40309 0.0198 -0.41667 C 0.02205 -0.42469 0.02379 -0.43272 0.02657 -0.43889 C 0.02796 -0.44229 0.02935 -0.44445 0.03073 -0.44815 C 0.03195 -0.45062 0.03264 -0.45494 0.03403 -0.4571 C 0.03664 -0.46296 0.03924 -0.46852 0.04237 -0.47192 C 0.04341 -0.47315 0.04462 -0.47377 0.04566 -0.47562 C 0.04775 -0.47963 0.04931 -0.48457 0.05139 -0.48827 L 0.05643 -0.49722 C 0.06042 -0.50617 0.05625 -0.5 0.05903 -0.50864 C 0.05955 -0.5108 0.0606 -0.51235 0.06146 -0.51451 C 0.06511 -0.53766 0.06441 -0.52871 0.06233 -0.57037 C 0.06216 -0.57284 0.06112 -0.57408 0.0606 -0.57593 C 0.06042 -0.5784 0.06042 -0.58117 0.05973 -0.58303 C 0.05886 -0.58642 0.05764 -0.5892 0.05643 -0.59259 C 0.05435 -0.59753 0.05261 -0.60155 0.04983 -0.60525 L 0.04323 -0.61482 C 0.04202 -0.61605 0.04098 -0.61852 0.03976 -0.61976 C 0.03855 -0.6213 0.03698 -0.62222 0.0356 -0.62315 C 0.02848 -0.63117 0.03473 -0.62747 0.02744 -0.63056 C 0.02483 -0.63426 0.02448 -0.6355 0.02153 -0.63766 C 0.02066 -0.63858 0.0198 -0.6392 0.0191 -0.64013 C 0.01875 -0.64198 0.01771 -0.64383 0.01823 -0.64537 C 0.01893 -0.64753 0.02049 -0.64753 0.02153 -0.64908 C 0.02275 -0.65031 0.02379 -0.65278 0.02483 -0.65463 L 0.02813 -0.66235 " pathEditMode="relative" rAng="0" ptsTypes="AAAAAAAAAAAAAAAAAAAAAAAAAAAAAA">
                                      <p:cBhvr>
                                        <p:cTn id="40" dur="2500" fill="hold"/>
                                        <p:tgtEl>
                                          <p:spTgt spid="5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7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0312 -0.00061 L -0.00312 -3.7037E-6 C -0.00295 -0.09907 -0.00312 -0.19814 -0.00243 -0.29598 C -0.00225 -0.31265 0.00035 -0.325 0.00261 -0.34043 C 0.00382 -0.34907 0.00591 -0.36605 0.00764 -0.3753 C 0.01042 -0.39135 0.01285 -0.40339 0.01667 -0.41728 C 0.01893 -0.425 0.02066 -0.43333 0.02344 -0.4395 C 0.02483 -0.44259 0.02622 -0.44506 0.02761 -0.44876 C 0.02882 -0.45123 0.02952 -0.45524 0.03091 -0.45771 C 0.03351 -0.46327 0.03612 -0.46882 0.03924 -0.47222 C 0.04028 -0.47345 0.0415 -0.47438 0.04254 -0.47623 C 0.04462 -0.48024 0.04619 -0.48487 0.04827 -0.48889 C 0.05001 -0.49197 0.05174 -0.49475 0.0533 -0.49784 C 0.0573 -0.50679 0.05313 -0.5003 0.05591 -0.50895 C 0.05643 -0.51142 0.05747 -0.51296 0.05834 -0.51512 C 0.06198 -0.53796 0.06129 -0.52932 0.05921 -0.57129 C 0.05903 -0.57376 0.05799 -0.5753 0.05747 -0.57716 C 0.0573 -0.57901 0.0573 -0.58179 0.0566 -0.58395 C 0.05573 -0.58734 0.05452 -0.59012 0.0533 -0.59321 C 0.05122 -0.59845 0.04948 -0.60216 0.04671 -0.60617 C 0.04445 -0.60926 0.04219 -0.61203 0.04011 -0.61543 C 0.03889 -0.61697 0.03785 -0.61913 0.03664 -0.62068 C 0.03542 -0.62222 0.03386 -0.62314 0.03247 -0.62407 C 0.02535 -0.63179 0.0316 -0.62808 0.02431 -0.63148 C 0.02171 -0.63518 0.02136 -0.63611 0.01841 -0.63858 C 0.01754 -0.6395 0.01667 -0.63981 0.01598 -0.64074 C 0.01563 -0.64259 0.01459 -0.64444 0.01511 -0.64598 C 0.0158 -0.64814 0.01737 -0.64814 0.01841 -0.64969 C 0.01962 -0.65123 0.02066 -0.65339 0.02171 -0.65524 L 0.02501 -0.66296 " pathEditMode="relative" rAng="0" ptsTypes="AAAAAAAAAAAAAAAAAAAAAAAAAAAAAA">
                                      <p:cBhvr>
                                        <p:cTn id="42" dur="2500" fill="hold"/>
                                        <p:tgtEl>
                                          <p:spTgt spid="5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7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313 -0.00062 L -0.00313 3.95062E-6 C -0.00295 -0.09908 -0.00313 -0.19815 -0.00243 -0.29599 C -0.00226 -0.31266 0.00035 -0.325 0.0026 -0.34044 C 0.00382 -0.34908 0.0059 -0.36605 0.00764 -0.37531 C 0.01042 -0.39136 0.01285 -0.4034 0.01667 -0.41729 C 0.01892 -0.425 0.02066 -0.43334 0.02344 -0.43951 C 0.02482 -0.4426 0.02621 -0.44507 0.0276 -0.44877 C 0.02882 -0.45124 0.02951 -0.45525 0.0309 -0.45772 C 0.03351 -0.46328 0.03611 -0.46883 0.03923 -0.47223 C 0.04028 -0.47346 0.04149 -0.47439 0.04253 -0.47624 C 0.04462 -0.48025 0.04618 -0.48488 0.04826 -0.48889 C 0.05 -0.49198 0.05173 -0.49476 0.0533 -0.49784 C 0.05729 -0.50679 0.05312 -0.50031 0.0559 -0.50895 C 0.05642 -0.51142 0.05746 -0.51297 0.05833 -0.51482 C 0.06198 -0.53797 0.06128 -0.52932 0.0592 -0.5713 C 0.05903 -0.57377 0.05798 -0.57531 0.05746 -0.57716 C 0.05729 -0.57932 0.05729 -0.5821 0.0566 -0.58426 C 0.05573 -0.58766 0.05451 -0.59044 0.0533 -0.59352 C 0.05121 -0.59877 0.04948 -0.60247 0.0467 -0.60649 C 0.04444 -0.60957 0.04219 -0.61235 0.0401 -0.61574 C 0.03889 -0.61729 0.03785 -0.61945 0.03663 -0.62099 C 0.03542 -0.62253 0.03385 -0.62346 0.03246 -0.62439 C 0.02535 -0.6321 0.0316 -0.6284 0.0243 -0.63179 C 0.0217 -0.6355 0.02135 -0.63642 0.0184 -0.63889 C 0.01753 -0.63982 0.01667 -0.64013 0.01597 -0.64105 C 0.01562 -0.64291 0.01458 -0.64476 0.0151 -0.6463 C 0.0158 -0.64846 0.01736 -0.64846 0.0184 -0.65 C 0.01962 -0.65155 0.02066 -0.65371 0.0217 -0.65556 L 0.025 -0.66297 " pathEditMode="relative" rAng="0" ptsTypes="AAAAAAAAAAAAAAAAAAAAAAAAAAAAAA">
                                      <p:cBhvr>
                                        <p:cTn id="44" dur="2500" fill="hold"/>
                                        <p:tgtEl>
                                          <p:spTgt spid="5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7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12 -0.00061 L -0.00312 -4.07407E-6 C -0.00295 -0.09907 -0.00312 -0.19814 -0.00243 -0.29598 C -0.00226 -0.31265 0.00035 -0.325 0.0026 -0.34043 C 0.00382 -0.34907 0.0059 -0.36605 0.00764 -0.3753 C 0.01042 -0.39135 0.01285 -0.40339 0.01667 -0.41728 C 0.01892 -0.425 0.02066 -0.43333 0.02344 -0.4395 C 0.02483 -0.44259 0.02622 -0.44506 0.0276 -0.44876 C 0.02882 -0.45123 0.02951 -0.45524 0.0309 -0.45771 C 0.03351 -0.46327 0.03611 -0.46882 0.03924 -0.47222 C 0.04028 -0.47345 0.04149 -0.47438 0.04253 -0.47623 C 0.04462 -0.48024 0.04618 -0.48487 0.04826 -0.48888 C 0.05 -0.49197 0.05174 -0.49475 0.0533 -0.49784 C 0.05729 -0.50679 0.05313 -0.5003 0.0559 -0.50895 C 0.05642 -0.51142 0.05747 -0.51296 0.05833 -0.51481 C 0.06198 -0.53796 0.06128 -0.52932 0.0592 -0.57129 C 0.05903 -0.57376 0.05799 -0.5753 0.05747 -0.57716 C 0.05729 -0.57932 0.05729 -0.58209 0.0566 -0.58426 C 0.05573 -0.58765 0.05451 -0.59043 0.0533 -0.59351 C 0.05122 -0.59876 0.04948 -0.60247 0.0467 -0.60648 C 0.04444 -0.60956 0.04219 -0.61234 0.0401 -0.61574 C 0.03889 -0.61728 0.03785 -0.61944 0.03663 -0.62098 C 0.03542 -0.62253 0.03385 -0.62345 0.03247 -0.62438 C 0.02535 -0.63209 0.0316 -0.62839 0.02431 -0.63179 C 0.0217 -0.63549 0.02135 -0.63642 0.0184 -0.63888 C 0.01753 -0.63981 0.01667 -0.64012 0.01597 -0.64105 C 0.01563 -0.6429 0.01458 -0.64475 0.0151 -0.64629 C 0.0158 -0.64845 0.01736 -0.64845 0.0184 -0.65 C 0.01962 -0.65154 0.02066 -0.6537 0.0217 -0.65555 L 0.025 -0.66296 " pathEditMode="relative" rAng="0" ptsTypes="AAAAAAAAAAAAAAAAAAAAAAAAAAAAAA">
                                      <p:cBhvr>
                                        <p:cTn id="46" dur="2500" fill="hold"/>
                                        <p:tgtEl>
                                          <p:spTgt spid="5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repeatCount="7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313 -0.00062 L -0.00313 -1.48148E-6 C -0.00295 -0.09907 -0.01042 -0.06512 -0.00972 -0.16296 C -0.00955 -0.17963 0.0191 -0.26049 0.02135 -0.27592 C 0.02257 -0.28457 -0.03577 -0.34784 -0.03403 -0.35741 C -0.03125 -0.37315 0.00712 -0.4037 0.01667 -0.41728 C 0.02621 -0.43148 0.02066 -0.43333 0.02344 -0.4395 C 0.02483 -0.44321 0.02621 -0.44506 0.0276 -0.44876 C 0.02882 -0.45123 0.02951 -0.45586 0.0309 -0.45771 C 0.03351 -0.46389 0.03611 -0.46913 0.03923 -0.47284 C 0.04028 -0.47376 0.04149 -0.47438 0.04253 -0.47623 C 0.04462 -0.48025 0.04618 -0.48518 0.04826 -0.48889 L 0.0533 -0.49784 C 0.05729 -0.50679 0.05312 -0.50062 0.0559 -0.50957 C 0.05642 -0.51142 0.05746 -0.51296 0.05833 -0.51512 C 0.06198 -0.53827 0.06128 -0.52932 0.0592 -0.57099 C 0.05903 -0.57346 0.05798 -0.57469 0.05746 -0.57623 C 0.05729 -0.57901 0.05729 -0.58179 0.0566 -0.58364 C 0.05573 -0.58704 0.05451 -0.58981 0.0533 -0.59321 C 0.05121 -0.59784 0.04948 -0.60216 0.0467 -0.60586 L 0.0401 -0.61481 C 0.03889 -0.61667 0.03785 -0.61913 0.03663 -0.62037 C 0.03542 -0.62191 0.03385 -0.62284 0.03246 -0.62376 C 0.02535 -0.63179 0.0316 -0.62808 0.0243 -0.63086 C 0.0217 -0.63457 0.02135 -0.63611 0.0184 -0.63827 C 0.01753 -0.6392 0.01667 -0.63981 0.01597 -0.64074 C 0.01562 -0.64259 0.01458 -0.64444 0.0151 -0.64599 C 0.0158 -0.64815 0.01736 -0.64815 0.0184 -0.64969 C 0.01962 -0.65062 0.02066 -0.65339 0.0217 -0.65525 L 0.025 -0.66296 " pathEditMode="relative" rAng="0" ptsTypes="AAAAAAAAAAAAAAAAAAAAAAAAAAAAAA">
                                      <p:cBhvr>
                                        <p:cTn id="48" dur="2500" fill="hold"/>
                                        <p:tgtEl>
                                          <p:spTgt spid="5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3308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10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5506" grpId="0" animBg="1"/>
      <p:bldP spid="5510" grpId="0" animBg="1"/>
      <p:bldP spid="5512" grpId="0" animBg="1"/>
      <p:bldP spid="5514" grpId="0" animBg="1"/>
      <p:bldP spid="5508" grpId="0" animBg="1"/>
      <p:bldP spid="21" grpId="0"/>
      <p:bldP spid="6" grpId="0"/>
      <p:bldP spid="27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/>
          <p:nvPr/>
        </p:nvSpPr>
        <p:spPr>
          <a:xfrm>
            <a:off x="6935405" y="2323990"/>
            <a:ext cx="1829118" cy="1829364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尽量将每页幻灯片的字数控制在</a:t>
            </a:r>
            <a:r>
              <a: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字以内，据统计每页幻灯片的最好控制在</a:t>
            </a:r>
            <a:r>
              <a: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字以内，据统计每页幻灯片的最好控制在</a:t>
            </a:r>
            <a:r>
              <a: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分钟之内。</a:t>
            </a:r>
            <a:endParaRPr lang="zh-CN" altLang="en-US" sz="1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Group 22"/>
          <p:cNvGrpSpPr/>
          <p:nvPr/>
        </p:nvGrpSpPr>
        <p:grpSpPr>
          <a:xfrm>
            <a:off x="2972316" y="2933779"/>
            <a:ext cx="743081" cy="1486361"/>
            <a:chOff x="2463800" y="660400"/>
            <a:chExt cx="371476" cy="742951"/>
          </a:xfrm>
          <a:noFill/>
        </p:grpSpPr>
        <p:sp>
          <p:nvSpPr>
            <p:cNvPr id="51" name="Freeform 41"/>
            <p:cNvSpPr/>
            <p:nvPr/>
          </p:nvSpPr>
          <p:spPr bwMode="auto">
            <a:xfrm>
              <a:off x="2463800" y="773113"/>
              <a:ext cx="185738" cy="630238"/>
            </a:xfrm>
            <a:custGeom>
              <a:avLst/>
              <a:gdLst/>
              <a:ahLst/>
              <a:cxnLst>
                <a:cxn ang="0">
                  <a:pos x="0" y="327"/>
                </a:cxn>
                <a:cxn ang="0">
                  <a:pos x="117" y="397"/>
                </a:cxn>
                <a:cxn ang="0">
                  <a:pos x="117" y="69"/>
                </a:cxn>
                <a:cxn ang="0">
                  <a:pos x="0" y="0"/>
                </a:cxn>
                <a:cxn ang="0">
                  <a:pos x="0" y="327"/>
                </a:cxn>
              </a:cxnLst>
              <a:rect l="0" t="0" r="r" b="b"/>
              <a:pathLst>
                <a:path w="117" h="397">
                  <a:moveTo>
                    <a:pt x="0" y="327"/>
                  </a:moveTo>
                  <a:lnTo>
                    <a:pt x="117" y="397"/>
                  </a:lnTo>
                  <a:lnTo>
                    <a:pt x="117" y="69"/>
                  </a:lnTo>
                  <a:lnTo>
                    <a:pt x="0" y="0"/>
                  </a:lnTo>
                  <a:lnTo>
                    <a:pt x="0" y="3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2" name="Freeform 42"/>
            <p:cNvSpPr/>
            <p:nvPr/>
          </p:nvSpPr>
          <p:spPr bwMode="auto">
            <a:xfrm>
              <a:off x="2649538" y="773113"/>
              <a:ext cx="185738" cy="630238"/>
            </a:xfrm>
            <a:custGeom>
              <a:avLst/>
              <a:gdLst/>
              <a:ahLst/>
              <a:cxnLst>
                <a:cxn ang="0">
                  <a:pos x="117" y="327"/>
                </a:cxn>
                <a:cxn ang="0">
                  <a:pos x="0" y="397"/>
                </a:cxn>
                <a:cxn ang="0">
                  <a:pos x="0" y="69"/>
                </a:cxn>
                <a:cxn ang="0">
                  <a:pos x="117" y="0"/>
                </a:cxn>
                <a:cxn ang="0">
                  <a:pos x="117" y="327"/>
                </a:cxn>
              </a:cxnLst>
              <a:rect l="0" t="0" r="r" b="b"/>
              <a:pathLst>
                <a:path w="117" h="397">
                  <a:moveTo>
                    <a:pt x="117" y="327"/>
                  </a:moveTo>
                  <a:lnTo>
                    <a:pt x="0" y="397"/>
                  </a:lnTo>
                  <a:lnTo>
                    <a:pt x="0" y="69"/>
                  </a:lnTo>
                  <a:lnTo>
                    <a:pt x="117" y="0"/>
                  </a:lnTo>
                  <a:lnTo>
                    <a:pt x="117" y="3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3" name="Freeform 43"/>
            <p:cNvSpPr/>
            <p:nvPr/>
          </p:nvSpPr>
          <p:spPr bwMode="auto">
            <a:xfrm>
              <a:off x="2463800" y="660400"/>
              <a:ext cx="371475" cy="22225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17" y="0"/>
                </a:cxn>
                <a:cxn ang="0">
                  <a:pos x="234" y="71"/>
                </a:cxn>
                <a:cxn ang="0">
                  <a:pos x="117" y="140"/>
                </a:cxn>
                <a:cxn ang="0">
                  <a:pos x="0" y="71"/>
                </a:cxn>
              </a:cxnLst>
              <a:rect l="0" t="0" r="r" b="b"/>
              <a:pathLst>
                <a:path w="234" h="140">
                  <a:moveTo>
                    <a:pt x="0" y="71"/>
                  </a:moveTo>
                  <a:lnTo>
                    <a:pt x="117" y="0"/>
                  </a:lnTo>
                  <a:lnTo>
                    <a:pt x="234" y="71"/>
                  </a:lnTo>
                  <a:lnTo>
                    <a:pt x="117" y="140"/>
                  </a:lnTo>
                  <a:lnTo>
                    <a:pt x="0" y="71"/>
                  </a:lnTo>
                  <a:close/>
                </a:path>
              </a:pathLst>
            </a:custGeom>
            <a:blipFill>
              <a:blip r:embed="rId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5" name="Group 6"/>
          <p:cNvGrpSpPr/>
          <p:nvPr/>
        </p:nvGrpSpPr>
        <p:grpSpPr>
          <a:xfrm>
            <a:off x="2229237" y="3305368"/>
            <a:ext cx="739904" cy="1111593"/>
            <a:chOff x="1573213" y="847725"/>
            <a:chExt cx="369888" cy="555625"/>
          </a:xfrm>
          <a:noFill/>
        </p:grpSpPr>
        <p:sp>
          <p:nvSpPr>
            <p:cNvPr id="48" name="Freeform 29"/>
            <p:cNvSpPr/>
            <p:nvPr/>
          </p:nvSpPr>
          <p:spPr bwMode="auto">
            <a:xfrm>
              <a:off x="1573213" y="958850"/>
              <a:ext cx="184150" cy="444500"/>
            </a:xfrm>
            <a:custGeom>
              <a:avLst/>
              <a:gdLst/>
              <a:ahLst/>
              <a:cxnLst>
                <a:cxn ang="0">
                  <a:pos x="0" y="210"/>
                </a:cxn>
                <a:cxn ang="0">
                  <a:pos x="116" y="280"/>
                </a:cxn>
                <a:cxn ang="0">
                  <a:pos x="116" y="70"/>
                </a:cxn>
                <a:cxn ang="0">
                  <a:pos x="0" y="0"/>
                </a:cxn>
                <a:cxn ang="0">
                  <a:pos x="0" y="210"/>
                </a:cxn>
              </a:cxnLst>
              <a:rect l="0" t="0" r="r" b="b"/>
              <a:pathLst>
                <a:path w="116" h="280">
                  <a:moveTo>
                    <a:pt x="0" y="210"/>
                  </a:moveTo>
                  <a:lnTo>
                    <a:pt x="116" y="280"/>
                  </a:lnTo>
                  <a:lnTo>
                    <a:pt x="116" y="70"/>
                  </a:lnTo>
                  <a:lnTo>
                    <a:pt x="0" y="0"/>
                  </a:lnTo>
                  <a:lnTo>
                    <a:pt x="0" y="21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9" name="Freeform 30"/>
            <p:cNvSpPr/>
            <p:nvPr/>
          </p:nvSpPr>
          <p:spPr bwMode="auto">
            <a:xfrm>
              <a:off x="1757363" y="958850"/>
              <a:ext cx="185738" cy="444500"/>
            </a:xfrm>
            <a:custGeom>
              <a:avLst/>
              <a:gdLst/>
              <a:ahLst/>
              <a:cxnLst>
                <a:cxn ang="0">
                  <a:pos x="117" y="210"/>
                </a:cxn>
                <a:cxn ang="0">
                  <a:pos x="0" y="280"/>
                </a:cxn>
                <a:cxn ang="0">
                  <a:pos x="0" y="70"/>
                </a:cxn>
                <a:cxn ang="0">
                  <a:pos x="117" y="0"/>
                </a:cxn>
                <a:cxn ang="0">
                  <a:pos x="117" y="210"/>
                </a:cxn>
              </a:cxnLst>
              <a:rect l="0" t="0" r="r" b="b"/>
              <a:pathLst>
                <a:path w="117" h="280">
                  <a:moveTo>
                    <a:pt x="117" y="210"/>
                  </a:moveTo>
                  <a:lnTo>
                    <a:pt x="0" y="280"/>
                  </a:lnTo>
                  <a:lnTo>
                    <a:pt x="0" y="70"/>
                  </a:lnTo>
                  <a:lnTo>
                    <a:pt x="117" y="0"/>
                  </a:lnTo>
                  <a:lnTo>
                    <a:pt x="117" y="21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0" name="Freeform 31"/>
            <p:cNvSpPr/>
            <p:nvPr/>
          </p:nvSpPr>
          <p:spPr bwMode="auto">
            <a:xfrm>
              <a:off x="1573213" y="847725"/>
              <a:ext cx="369888" cy="22225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116" y="0"/>
                </a:cxn>
                <a:cxn ang="0">
                  <a:pos x="233" y="70"/>
                </a:cxn>
                <a:cxn ang="0">
                  <a:pos x="116" y="140"/>
                </a:cxn>
                <a:cxn ang="0">
                  <a:pos x="0" y="70"/>
                </a:cxn>
              </a:cxnLst>
              <a:rect l="0" t="0" r="r" b="b"/>
              <a:pathLst>
                <a:path w="233" h="140">
                  <a:moveTo>
                    <a:pt x="0" y="70"/>
                  </a:moveTo>
                  <a:lnTo>
                    <a:pt x="116" y="0"/>
                  </a:lnTo>
                  <a:lnTo>
                    <a:pt x="233" y="70"/>
                  </a:lnTo>
                  <a:lnTo>
                    <a:pt x="116" y="140"/>
                  </a:lnTo>
                  <a:lnTo>
                    <a:pt x="0" y="7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" name="Group 10"/>
          <p:cNvGrpSpPr/>
          <p:nvPr/>
        </p:nvGrpSpPr>
        <p:grpSpPr>
          <a:xfrm>
            <a:off x="3715395" y="2476437"/>
            <a:ext cx="743079" cy="1927821"/>
            <a:chOff x="2017713" y="439738"/>
            <a:chExt cx="371475" cy="963613"/>
          </a:xfrm>
          <a:noFill/>
        </p:grpSpPr>
        <p:sp>
          <p:nvSpPr>
            <p:cNvPr id="45" name="Freeform 32"/>
            <p:cNvSpPr/>
            <p:nvPr/>
          </p:nvSpPr>
          <p:spPr bwMode="auto">
            <a:xfrm>
              <a:off x="2017713" y="550863"/>
              <a:ext cx="185738" cy="852488"/>
            </a:xfrm>
            <a:custGeom>
              <a:avLst/>
              <a:gdLst/>
              <a:ahLst/>
              <a:cxnLst>
                <a:cxn ang="0">
                  <a:pos x="0" y="467"/>
                </a:cxn>
                <a:cxn ang="0">
                  <a:pos x="117" y="537"/>
                </a:cxn>
                <a:cxn ang="0">
                  <a:pos x="117" y="69"/>
                </a:cxn>
                <a:cxn ang="0">
                  <a:pos x="0" y="0"/>
                </a:cxn>
                <a:cxn ang="0">
                  <a:pos x="0" y="467"/>
                </a:cxn>
              </a:cxnLst>
              <a:rect l="0" t="0" r="r" b="b"/>
              <a:pathLst>
                <a:path w="117" h="537">
                  <a:moveTo>
                    <a:pt x="0" y="467"/>
                  </a:moveTo>
                  <a:lnTo>
                    <a:pt x="117" y="537"/>
                  </a:lnTo>
                  <a:lnTo>
                    <a:pt x="117" y="69"/>
                  </a:lnTo>
                  <a:lnTo>
                    <a:pt x="0" y="0"/>
                  </a:lnTo>
                  <a:lnTo>
                    <a:pt x="0" y="4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6" name="Freeform 33"/>
            <p:cNvSpPr/>
            <p:nvPr/>
          </p:nvSpPr>
          <p:spPr bwMode="auto">
            <a:xfrm>
              <a:off x="2203450" y="550863"/>
              <a:ext cx="185738" cy="852488"/>
            </a:xfrm>
            <a:custGeom>
              <a:avLst/>
              <a:gdLst/>
              <a:ahLst/>
              <a:cxnLst>
                <a:cxn ang="0">
                  <a:pos x="117" y="467"/>
                </a:cxn>
                <a:cxn ang="0">
                  <a:pos x="0" y="537"/>
                </a:cxn>
                <a:cxn ang="0">
                  <a:pos x="0" y="69"/>
                </a:cxn>
                <a:cxn ang="0">
                  <a:pos x="117" y="0"/>
                </a:cxn>
                <a:cxn ang="0">
                  <a:pos x="117" y="467"/>
                </a:cxn>
              </a:cxnLst>
              <a:rect l="0" t="0" r="r" b="b"/>
              <a:pathLst>
                <a:path w="117" h="537">
                  <a:moveTo>
                    <a:pt x="117" y="467"/>
                  </a:moveTo>
                  <a:lnTo>
                    <a:pt x="0" y="537"/>
                  </a:lnTo>
                  <a:lnTo>
                    <a:pt x="0" y="69"/>
                  </a:lnTo>
                  <a:lnTo>
                    <a:pt x="117" y="0"/>
                  </a:lnTo>
                  <a:lnTo>
                    <a:pt x="117" y="4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7" name="Freeform 34"/>
            <p:cNvSpPr/>
            <p:nvPr/>
          </p:nvSpPr>
          <p:spPr bwMode="auto">
            <a:xfrm>
              <a:off x="2017713" y="439738"/>
              <a:ext cx="371475" cy="220663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117" y="0"/>
                </a:cxn>
                <a:cxn ang="0">
                  <a:pos x="234" y="70"/>
                </a:cxn>
                <a:cxn ang="0">
                  <a:pos x="117" y="139"/>
                </a:cxn>
                <a:cxn ang="0">
                  <a:pos x="0" y="70"/>
                </a:cxn>
              </a:cxnLst>
              <a:rect l="0" t="0" r="r" b="b"/>
              <a:pathLst>
                <a:path w="234" h="139">
                  <a:moveTo>
                    <a:pt x="0" y="70"/>
                  </a:moveTo>
                  <a:lnTo>
                    <a:pt x="117" y="0"/>
                  </a:lnTo>
                  <a:lnTo>
                    <a:pt x="234" y="70"/>
                  </a:lnTo>
                  <a:lnTo>
                    <a:pt x="117" y="139"/>
                  </a:lnTo>
                  <a:lnTo>
                    <a:pt x="0" y="7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7" name="Group 14"/>
          <p:cNvGrpSpPr/>
          <p:nvPr/>
        </p:nvGrpSpPr>
        <p:grpSpPr>
          <a:xfrm>
            <a:off x="4458474" y="2619356"/>
            <a:ext cx="743079" cy="1781724"/>
            <a:chOff x="2908300" y="512763"/>
            <a:chExt cx="371475" cy="890587"/>
          </a:xfrm>
          <a:noFill/>
        </p:grpSpPr>
        <p:sp>
          <p:nvSpPr>
            <p:cNvPr id="42" name="Freeform 35"/>
            <p:cNvSpPr/>
            <p:nvPr/>
          </p:nvSpPr>
          <p:spPr bwMode="auto">
            <a:xfrm>
              <a:off x="2908300" y="622300"/>
              <a:ext cx="187325" cy="781050"/>
            </a:xfrm>
            <a:custGeom>
              <a:avLst/>
              <a:gdLst/>
              <a:ahLst/>
              <a:cxnLst>
                <a:cxn ang="0">
                  <a:pos x="0" y="422"/>
                </a:cxn>
                <a:cxn ang="0">
                  <a:pos x="118" y="492"/>
                </a:cxn>
                <a:cxn ang="0">
                  <a:pos x="118" y="71"/>
                </a:cxn>
                <a:cxn ang="0">
                  <a:pos x="0" y="0"/>
                </a:cxn>
                <a:cxn ang="0">
                  <a:pos x="0" y="422"/>
                </a:cxn>
              </a:cxnLst>
              <a:rect l="0" t="0" r="r" b="b"/>
              <a:pathLst>
                <a:path w="118" h="492">
                  <a:moveTo>
                    <a:pt x="0" y="422"/>
                  </a:moveTo>
                  <a:lnTo>
                    <a:pt x="118" y="492"/>
                  </a:lnTo>
                  <a:lnTo>
                    <a:pt x="118" y="71"/>
                  </a:lnTo>
                  <a:lnTo>
                    <a:pt x="0" y="0"/>
                  </a:lnTo>
                  <a:lnTo>
                    <a:pt x="0" y="4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3" name="Freeform 36"/>
            <p:cNvSpPr/>
            <p:nvPr/>
          </p:nvSpPr>
          <p:spPr bwMode="auto">
            <a:xfrm>
              <a:off x="3095625" y="622300"/>
              <a:ext cx="184150" cy="781050"/>
            </a:xfrm>
            <a:custGeom>
              <a:avLst/>
              <a:gdLst/>
              <a:ahLst/>
              <a:cxnLst>
                <a:cxn ang="0">
                  <a:pos x="116" y="422"/>
                </a:cxn>
                <a:cxn ang="0">
                  <a:pos x="0" y="492"/>
                </a:cxn>
                <a:cxn ang="0">
                  <a:pos x="0" y="71"/>
                </a:cxn>
                <a:cxn ang="0">
                  <a:pos x="116" y="0"/>
                </a:cxn>
                <a:cxn ang="0">
                  <a:pos x="116" y="422"/>
                </a:cxn>
              </a:cxnLst>
              <a:rect l="0" t="0" r="r" b="b"/>
              <a:pathLst>
                <a:path w="116" h="492">
                  <a:moveTo>
                    <a:pt x="116" y="422"/>
                  </a:moveTo>
                  <a:lnTo>
                    <a:pt x="0" y="492"/>
                  </a:lnTo>
                  <a:lnTo>
                    <a:pt x="0" y="71"/>
                  </a:lnTo>
                  <a:lnTo>
                    <a:pt x="116" y="0"/>
                  </a:lnTo>
                  <a:lnTo>
                    <a:pt x="116" y="4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4" name="Freeform 37"/>
            <p:cNvSpPr/>
            <p:nvPr/>
          </p:nvSpPr>
          <p:spPr bwMode="auto">
            <a:xfrm>
              <a:off x="2908300" y="512763"/>
              <a:ext cx="371475" cy="222250"/>
            </a:xfrm>
            <a:custGeom>
              <a:avLst/>
              <a:gdLst/>
              <a:ahLst/>
              <a:cxnLst>
                <a:cxn ang="0">
                  <a:pos x="0" y="69"/>
                </a:cxn>
                <a:cxn ang="0">
                  <a:pos x="118" y="0"/>
                </a:cxn>
                <a:cxn ang="0">
                  <a:pos x="234" y="69"/>
                </a:cxn>
                <a:cxn ang="0">
                  <a:pos x="118" y="140"/>
                </a:cxn>
                <a:cxn ang="0">
                  <a:pos x="0" y="69"/>
                </a:cxn>
              </a:cxnLst>
              <a:rect l="0" t="0" r="r" b="b"/>
              <a:pathLst>
                <a:path w="234" h="140">
                  <a:moveTo>
                    <a:pt x="0" y="69"/>
                  </a:moveTo>
                  <a:lnTo>
                    <a:pt x="118" y="0"/>
                  </a:lnTo>
                  <a:lnTo>
                    <a:pt x="234" y="69"/>
                  </a:lnTo>
                  <a:lnTo>
                    <a:pt x="118" y="140"/>
                  </a:lnTo>
                  <a:lnTo>
                    <a:pt x="0" y="69"/>
                  </a:lnTo>
                  <a:close/>
                </a:path>
              </a:pathLst>
            </a:custGeom>
            <a:blipFill>
              <a:blip r:embed="rId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8" name="Group 18"/>
          <p:cNvGrpSpPr/>
          <p:nvPr/>
        </p:nvGrpSpPr>
        <p:grpSpPr>
          <a:xfrm>
            <a:off x="5201553" y="2384332"/>
            <a:ext cx="739904" cy="2007222"/>
            <a:chOff x="3354388" y="400050"/>
            <a:chExt cx="369888" cy="1003301"/>
          </a:xfrm>
          <a:noFill/>
        </p:grpSpPr>
        <p:sp>
          <p:nvSpPr>
            <p:cNvPr id="39" name="Freeform 38"/>
            <p:cNvSpPr/>
            <p:nvPr/>
          </p:nvSpPr>
          <p:spPr bwMode="auto">
            <a:xfrm>
              <a:off x="3354388" y="512763"/>
              <a:ext cx="184150" cy="890588"/>
            </a:xfrm>
            <a:custGeom>
              <a:avLst/>
              <a:gdLst/>
              <a:ahLst/>
              <a:cxnLst>
                <a:cxn ang="0">
                  <a:pos x="0" y="491"/>
                </a:cxn>
                <a:cxn ang="0">
                  <a:pos x="116" y="561"/>
                </a:cxn>
                <a:cxn ang="0">
                  <a:pos x="116" y="69"/>
                </a:cxn>
                <a:cxn ang="0">
                  <a:pos x="0" y="0"/>
                </a:cxn>
                <a:cxn ang="0">
                  <a:pos x="0" y="491"/>
                </a:cxn>
              </a:cxnLst>
              <a:rect l="0" t="0" r="r" b="b"/>
              <a:pathLst>
                <a:path w="116" h="561">
                  <a:moveTo>
                    <a:pt x="0" y="491"/>
                  </a:moveTo>
                  <a:lnTo>
                    <a:pt x="116" y="561"/>
                  </a:lnTo>
                  <a:lnTo>
                    <a:pt x="116" y="69"/>
                  </a:lnTo>
                  <a:lnTo>
                    <a:pt x="0" y="0"/>
                  </a:lnTo>
                  <a:lnTo>
                    <a:pt x="0" y="49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3538538" y="512763"/>
              <a:ext cx="185738" cy="890588"/>
            </a:xfrm>
            <a:custGeom>
              <a:avLst/>
              <a:gdLst/>
              <a:ahLst/>
              <a:cxnLst>
                <a:cxn ang="0">
                  <a:pos x="117" y="491"/>
                </a:cxn>
                <a:cxn ang="0">
                  <a:pos x="0" y="561"/>
                </a:cxn>
                <a:cxn ang="0">
                  <a:pos x="0" y="69"/>
                </a:cxn>
                <a:cxn ang="0">
                  <a:pos x="117" y="0"/>
                </a:cxn>
                <a:cxn ang="0">
                  <a:pos x="117" y="491"/>
                </a:cxn>
              </a:cxnLst>
              <a:rect l="0" t="0" r="r" b="b"/>
              <a:pathLst>
                <a:path w="117" h="561">
                  <a:moveTo>
                    <a:pt x="117" y="491"/>
                  </a:moveTo>
                  <a:lnTo>
                    <a:pt x="0" y="561"/>
                  </a:lnTo>
                  <a:lnTo>
                    <a:pt x="0" y="69"/>
                  </a:lnTo>
                  <a:lnTo>
                    <a:pt x="117" y="0"/>
                  </a:lnTo>
                  <a:lnTo>
                    <a:pt x="117" y="49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3354388" y="400050"/>
              <a:ext cx="369888" cy="22225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16" y="0"/>
                </a:cxn>
                <a:cxn ang="0">
                  <a:pos x="233" y="71"/>
                </a:cxn>
                <a:cxn ang="0">
                  <a:pos x="116" y="140"/>
                </a:cxn>
                <a:cxn ang="0">
                  <a:pos x="0" y="71"/>
                </a:cxn>
              </a:cxnLst>
              <a:rect l="0" t="0" r="r" b="b"/>
              <a:pathLst>
                <a:path w="233" h="140">
                  <a:moveTo>
                    <a:pt x="0" y="71"/>
                  </a:moveTo>
                  <a:lnTo>
                    <a:pt x="116" y="0"/>
                  </a:lnTo>
                  <a:lnTo>
                    <a:pt x="233" y="71"/>
                  </a:lnTo>
                  <a:lnTo>
                    <a:pt x="116" y="140"/>
                  </a:lnTo>
                  <a:lnTo>
                    <a:pt x="0" y="71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9" name="Group 26"/>
          <p:cNvGrpSpPr/>
          <p:nvPr/>
        </p:nvGrpSpPr>
        <p:grpSpPr>
          <a:xfrm>
            <a:off x="5944632" y="1799953"/>
            <a:ext cx="743079" cy="2597954"/>
            <a:chOff x="3798888" y="104775"/>
            <a:chExt cx="371475" cy="1298576"/>
          </a:xfrm>
          <a:noFill/>
        </p:grpSpPr>
        <p:sp>
          <p:nvSpPr>
            <p:cNvPr id="36" name="Freeform 44"/>
            <p:cNvSpPr/>
            <p:nvPr/>
          </p:nvSpPr>
          <p:spPr bwMode="auto">
            <a:xfrm>
              <a:off x="3798888" y="217488"/>
              <a:ext cx="185738" cy="1185863"/>
            </a:xfrm>
            <a:custGeom>
              <a:avLst/>
              <a:gdLst/>
              <a:ahLst/>
              <a:cxnLst>
                <a:cxn ang="0">
                  <a:pos x="0" y="677"/>
                </a:cxn>
                <a:cxn ang="0">
                  <a:pos x="117" y="747"/>
                </a:cxn>
                <a:cxn ang="0">
                  <a:pos x="117" y="69"/>
                </a:cxn>
                <a:cxn ang="0">
                  <a:pos x="0" y="0"/>
                </a:cxn>
                <a:cxn ang="0">
                  <a:pos x="0" y="677"/>
                </a:cxn>
              </a:cxnLst>
              <a:rect l="0" t="0" r="r" b="b"/>
              <a:pathLst>
                <a:path w="117" h="747">
                  <a:moveTo>
                    <a:pt x="0" y="677"/>
                  </a:moveTo>
                  <a:lnTo>
                    <a:pt x="117" y="747"/>
                  </a:lnTo>
                  <a:lnTo>
                    <a:pt x="117" y="69"/>
                  </a:lnTo>
                  <a:lnTo>
                    <a:pt x="0" y="0"/>
                  </a:lnTo>
                  <a:lnTo>
                    <a:pt x="0" y="67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7" name="Freeform 45"/>
            <p:cNvSpPr/>
            <p:nvPr/>
          </p:nvSpPr>
          <p:spPr bwMode="auto">
            <a:xfrm>
              <a:off x="3984625" y="217488"/>
              <a:ext cx="185738" cy="1185863"/>
            </a:xfrm>
            <a:custGeom>
              <a:avLst/>
              <a:gdLst/>
              <a:ahLst/>
              <a:cxnLst>
                <a:cxn ang="0">
                  <a:pos x="117" y="677"/>
                </a:cxn>
                <a:cxn ang="0">
                  <a:pos x="0" y="747"/>
                </a:cxn>
                <a:cxn ang="0">
                  <a:pos x="0" y="69"/>
                </a:cxn>
                <a:cxn ang="0">
                  <a:pos x="117" y="0"/>
                </a:cxn>
                <a:cxn ang="0">
                  <a:pos x="117" y="677"/>
                </a:cxn>
              </a:cxnLst>
              <a:rect l="0" t="0" r="r" b="b"/>
              <a:pathLst>
                <a:path w="117" h="747">
                  <a:moveTo>
                    <a:pt x="117" y="677"/>
                  </a:moveTo>
                  <a:lnTo>
                    <a:pt x="0" y="747"/>
                  </a:lnTo>
                  <a:lnTo>
                    <a:pt x="0" y="69"/>
                  </a:lnTo>
                  <a:lnTo>
                    <a:pt x="117" y="0"/>
                  </a:lnTo>
                  <a:lnTo>
                    <a:pt x="117" y="67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8" name="Freeform 46"/>
            <p:cNvSpPr/>
            <p:nvPr/>
          </p:nvSpPr>
          <p:spPr bwMode="auto">
            <a:xfrm>
              <a:off x="3798888" y="104775"/>
              <a:ext cx="371475" cy="222250"/>
            </a:xfrm>
            <a:custGeom>
              <a:avLst/>
              <a:gdLst/>
              <a:ahLst/>
              <a:cxnLst>
                <a:cxn ang="0">
                  <a:pos x="0" y="71"/>
                </a:cxn>
                <a:cxn ang="0">
                  <a:pos x="117" y="0"/>
                </a:cxn>
                <a:cxn ang="0">
                  <a:pos x="234" y="71"/>
                </a:cxn>
                <a:cxn ang="0">
                  <a:pos x="117" y="140"/>
                </a:cxn>
                <a:cxn ang="0">
                  <a:pos x="0" y="71"/>
                </a:cxn>
              </a:cxnLst>
              <a:rect l="0" t="0" r="r" b="b"/>
              <a:pathLst>
                <a:path w="234" h="140">
                  <a:moveTo>
                    <a:pt x="0" y="71"/>
                  </a:moveTo>
                  <a:lnTo>
                    <a:pt x="117" y="0"/>
                  </a:lnTo>
                  <a:lnTo>
                    <a:pt x="234" y="71"/>
                  </a:lnTo>
                  <a:lnTo>
                    <a:pt x="117" y="140"/>
                  </a:lnTo>
                  <a:lnTo>
                    <a:pt x="0" y="71"/>
                  </a:lnTo>
                  <a:close/>
                </a:path>
              </a:pathLst>
            </a:custGeom>
            <a:blipFill>
              <a:blip r:embed="rId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0" name="Group 30"/>
          <p:cNvGrpSpPr/>
          <p:nvPr/>
        </p:nvGrpSpPr>
        <p:grpSpPr>
          <a:xfrm>
            <a:off x="1486156" y="3543567"/>
            <a:ext cx="743081" cy="889275"/>
            <a:chOff x="1127125" y="958850"/>
            <a:chExt cx="371476" cy="444500"/>
          </a:xfrm>
          <a:noFill/>
        </p:grpSpPr>
        <p:sp>
          <p:nvSpPr>
            <p:cNvPr id="33" name="Freeform 47"/>
            <p:cNvSpPr/>
            <p:nvPr/>
          </p:nvSpPr>
          <p:spPr bwMode="auto">
            <a:xfrm>
              <a:off x="1127125" y="1069975"/>
              <a:ext cx="185738" cy="333375"/>
            </a:xfrm>
            <a:custGeom>
              <a:avLst/>
              <a:gdLst/>
              <a:ahLst/>
              <a:cxnLst>
                <a:cxn ang="0">
                  <a:pos x="0" y="140"/>
                </a:cxn>
                <a:cxn ang="0">
                  <a:pos x="117" y="210"/>
                </a:cxn>
                <a:cxn ang="0">
                  <a:pos x="117" y="70"/>
                </a:cxn>
                <a:cxn ang="0">
                  <a:pos x="0" y="0"/>
                </a:cxn>
                <a:cxn ang="0">
                  <a:pos x="0" y="140"/>
                </a:cxn>
              </a:cxnLst>
              <a:rect l="0" t="0" r="r" b="b"/>
              <a:pathLst>
                <a:path w="117" h="210">
                  <a:moveTo>
                    <a:pt x="0" y="140"/>
                  </a:moveTo>
                  <a:lnTo>
                    <a:pt x="117" y="210"/>
                  </a:lnTo>
                  <a:lnTo>
                    <a:pt x="117" y="70"/>
                  </a:lnTo>
                  <a:lnTo>
                    <a:pt x="0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4" name="Freeform 48"/>
            <p:cNvSpPr/>
            <p:nvPr/>
          </p:nvSpPr>
          <p:spPr bwMode="auto">
            <a:xfrm>
              <a:off x="1312863" y="1069975"/>
              <a:ext cx="185738" cy="333375"/>
            </a:xfrm>
            <a:custGeom>
              <a:avLst/>
              <a:gdLst/>
              <a:ahLst/>
              <a:cxnLst>
                <a:cxn ang="0">
                  <a:pos x="117" y="140"/>
                </a:cxn>
                <a:cxn ang="0">
                  <a:pos x="0" y="210"/>
                </a:cxn>
                <a:cxn ang="0">
                  <a:pos x="0" y="70"/>
                </a:cxn>
                <a:cxn ang="0">
                  <a:pos x="117" y="0"/>
                </a:cxn>
                <a:cxn ang="0">
                  <a:pos x="117" y="140"/>
                </a:cxn>
              </a:cxnLst>
              <a:rect l="0" t="0" r="r" b="b"/>
              <a:pathLst>
                <a:path w="117" h="210">
                  <a:moveTo>
                    <a:pt x="117" y="140"/>
                  </a:moveTo>
                  <a:lnTo>
                    <a:pt x="0" y="210"/>
                  </a:lnTo>
                  <a:lnTo>
                    <a:pt x="0" y="70"/>
                  </a:lnTo>
                  <a:lnTo>
                    <a:pt x="117" y="0"/>
                  </a:lnTo>
                  <a:lnTo>
                    <a:pt x="117" y="14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5" name="Freeform 49"/>
            <p:cNvSpPr/>
            <p:nvPr/>
          </p:nvSpPr>
          <p:spPr bwMode="auto">
            <a:xfrm>
              <a:off x="1127125" y="958850"/>
              <a:ext cx="371475" cy="22225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117" y="0"/>
                </a:cxn>
                <a:cxn ang="0">
                  <a:pos x="234" y="70"/>
                </a:cxn>
                <a:cxn ang="0">
                  <a:pos x="117" y="140"/>
                </a:cxn>
                <a:cxn ang="0">
                  <a:pos x="0" y="70"/>
                </a:cxn>
              </a:cxnLst>
              <a:rect l="0" t="0" r="r" b="b"/>
              <a:pathLst>
                <a:path w="234" h="140">
                  <a:moveTo>
                    <a:pt x="0" y="70"/>
                  </a:moveTo>
                  <a:lnTo>
                    <a:pt x="117" y="0"/>
                  </a:lnTo>
                  <a:lnTo>
                    <a:pt x="234" y="70"/>
                  </a:lnTo>
                  <a:lnTo>
                    <a:pt x="117" y="140"/>
                  </a:lnTo>
                  <a:lnTo>
                    <a:pt x="0" y="70"/>
                  </a:lnTo>
                  <a:close/>
                </a:path>
              </a:pathLst>
            </a:custGeom>
            <a:blipFill>
              <a:blip r:embed="rId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" name="Group 46"/>
          <p:cNvGrpSpPr/>
          <p:nvPr/>
        </p:nvGrpSpPr>
        <p:grpSpPr>
          <a:xfrm>
            <a:off x="1295625" y="2857555"/>
            <a:ext cx="631744" cy="701117"/>
            <a:chOff x="892366" y="1276350"/>
            <a:chExt cx="631634" cy="700900"/>
          </a:xfrm>
        </p:grpSpPr>
        <p:sp>
          <p:nvSpPr>
            <p:cNvPr id="31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2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10 %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12" name="Group 49"/>
          <p:cNvGrpSpPr/>
          <p:nvPr/>
        </p:nvGrpSpPr>
        <p:grpSpPr>
          <a:xfrm>
            <a:off x="1981544" y="2552661"/>
            <a:ext cx="631744" cy="701117"/>
            <a:chOff x="892366" y="1276350"/>
            <a:chExt cx="631634" cy="700900"/>
          </a:xfrm>
        </p:grpSpPr>
        <p:sp>
          <p:nvSpPr>
            <p:cNvPr id="29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0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15%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13" name="Group 52"/>
          <p:cNvGrpSpPr/>
          <p:nvPr/>
        </p:nvGrpSpPr>
        <p:grpSpPr>
          <a:xfrm>
            <a:off x="2667463" y="2232662"/>
            <a:ext cx="631744" cy="701117"/>
            <a:chOff x="892366" y="1276350"/>
            <a:chExt cx="631634" cy="700900"/>
          </a:xfrm>
        </p:grpSpPr>
        <p:sp>
          <p:nvSpPr>
            <p:cNvPr id="27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8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20 %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14" name="Group 55"/>
          <p:cNvGrpSpPr/>
          <p:nvPr/>
        </p:nvGrpSpPr>
        <p:grpSpPr>
          <a:xfrm>
            <a:off x="3483771" y="1790425"/>
            <a:ext cx="631744" cy="701117"/>
            <a:chOff x="892366" y="1276350"/>
            <a:chExt cx="631634" cy="700900"/>
          </a:xfrm>
        </p:grpSpPr>
        <p:sp>
          <p:nvSpPr>
            <p:cNvPr id="25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6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30 %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15" name="Group 58"/>
          <p:cNvGrpSpPr/>
          <p:nvPr/>
        </p:nvGrpSpPr>
        <p:grpSpPr>
          <a:xfrm>
            <a:off x="4267941" y="1866649"/>
            <a:ext cx="631744" cy="701117"/>
            <a:chOff x="892366" y="1276350"/>
            <a:chExt cx="631634" cy="700900"/>
          </a:xfrm>
        </p:grpSpPr>
        <p:sp>
          <p:nvSpPr>
            <p:cNvPr id="23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4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25 %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16" name="Group 61"/>
          <p:cNvGrpSpPr/>
          <p:nvPr/>
        </p:nvGrpSpPr>
        <p:grpSpPr>
          <a:xfrm>
            <a:off x="4953860" y="1666562"/>
            <a:ext cx="631744" cy="701117"/>
            <a:chOff x="892366" y="1276350"/>
            <a:chExt cx="631634" cy="700900"/>
          </a:xfrm>
        </p:grpSpPr>
        <p:sp>
          <p:nvSpPr>
            <p:cNvPr id="21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2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30 %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17" name="Group 64"/>
          <p:cNvGrpSpPr/>
          <p:nvPr/>
        </p:nvGrpSpPr>
        <p:grpSpPr>
          <a:xfrm>
            <a:off x="5639779" y="1180637"/>
            <a:ext cx="631744" cy="701117"/>
            <a:chOff x="892366" y="1276350"/>
            <a:chExt cx="631634" cy="700900"/>
          </a:xfrm>
        </p:grpSpPr>
        <p:sp>
          <p:nvSpPr>
            <p:cNvPr id="19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0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50 %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474744" y="2898843"/>
            <a:ext cx="668454" cy="1545115"/>
            <a:chOff x="474744" y="2898843"/>
            <a:chExt cx="668454" cy="1545115"/>
          </a:xfrm>
        </p:grpSpPr>
        <p:sp>
          <p:nvSpPr>
            <p:cNvPr id="18" name="Freeform 96"/>
            <p:cNvSpPr/>
            <p:nvPr/>
          </p:nvSpPr>
          <p:spPr bwMode="auto">
            <a:xfrm>
              <a:off x="474744" y="2898843"/>
              <a:ext cx="668454" cy="1545115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253" y="25"/>
                </a:cxn>
                <a:cxn ang="0">
                  <a:pos x="253" y="114"/>
                </a:cxn>
                <a:cxn ang="0">
                  <a:pos x="193" y="205"/>
                </a:cxn>
                <a:cxn ang="0">
                  <a:pos x="106" y="205"/>
                </a:cxn>
                <a:cxn ang="0">
                  <a:pos x="48" y="117"/>
                </a:cxn>
                <a:cxn ang="0">
                  <a:pos x="48" y="25"/>
                </a:cxn>
                <a:cxn ang="0">
                  <a:pos x="24" y="0"/>
                </a:cxn>
                <a:cxn ang="0">
                  <a:pos x="0" y="25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2" y="132"/>
                </a:cxn>
                <a:cxn ang="0">
                  <a:pos x="2" y="135"/>
                </a:cxn>
                <a:cxn ang="0">
                  <a:pos x="5" y="139"/>
                </a:cxn>
                <a:cxn ang="0">
                  <a:pos x="72" y="243"/>
                </a:cxn>
                <a:cxn ang="0">
                  <a:pos x="77" y="248"/>
                </a:cxn>
                <a:cxn ang="0">
                  <a:pos x="77" y="503"/>
                </a:cxn>
                <a:cxn ang="0">
                  <a:pos x="77" y="511"/>
                </a:cxn>
                <a:cxn ang="0">
                  <a:pos x="77" y="614"/>
                </a:cxn>
                <a:cxn ang="0">
                  <a:pos x="78" y="618"/>
                </a:cxn>
                <a:cxn ang="0">
                  <a:pos x="77" y="622"/>
                </a:cxn>
                <a:cxn ang="0">
                  <a:pos x="77" y="732"/>
                </a:cxn>
                <a:cxn ang="0">
                  <a:pos x="102" y="760"/>
                </a:cxn>
                <a:cxn ang="0">
                  <a:pos x="110" y="760"/>
                </a:cxn>
                <a:cxn ang="0">
                  <a:pos x="136" y="732"/>
                </a:cxn>
                <a:cxn ang="0">
                  <a:pos x="136" y="622"/>
                </a:cxn>
                <a:cxn ang="0">
                  <a:pos x="136" y="618"/>
                </a:cxn>
                <a:cxn ang="0">
                  <a:pos x="136" y="614"/>
                </a:cxn>
                <a:cxn ang="0">
                  <a:pos x="136" y="511"/>
                </a:cxn>
                <a:cxn ang="0">
                  <a:pos x="166" y="511"/>
                </a:cxn>
                <a:cxn ang="0">
                  <a:pos x="166" y="614"/>
                </a:cxn>
                <a:cxn ang="0">
                  <a:pos x="166" y="618"/>
                </a:cxn>
                <a:cxn ang="0">
                  <a:pos x="166" y="622"/>
                </a:cxn>
                <a:cxn ang="0">
                  <a:pos x="166" y="732"/>
                </a:cxn>
                <a:cxn ang="0">
                  <a:pos x="191" y="760"/>
                </a:cxn>
                <a:cxn ang="0">
                  <a:pos x="198" y="760"/>
                </a:cxn>
                <a:cxn ang="0">
                  <a:pos x="224" y="732"/>
                </a:cxn>
                <a:cxn ang="0">
                  <a:pos x="224" y="622"/>
                </a:cxn>
                <a:cxn ang="0">
                  <a:pos x="224" y="618"/>
                </a:cxn>
                <a:cxn ang="0">
                  <a:pos x="224" y="614"/>
                </a:cxn>
                <a:cxn ang="0">
                  <a:pos x="224" y="511"/>
                </a:cxn>
                <a:cxn ang="0">
                  <a:pos x="224" y="503"/>
                </a:cxn>
                <a:cxn ang="0">
                  <a:pos x="224" y="243"/>
                </a:cxn>
                <a:cxn ang="0">
                  <a:pos x="228" y="243"/>
                </a:cxn>
                <a:cxn ang="0">
                  <a:pos x="295" y="139"/>
                </a:cxn>
                <a:cxn ang="0">
                  <a:pos x="297" y="132"/>
                </a:cxn>
                <a:cxn ang="0">
                  <a:pos x="298" y="124"/>
                </a:cxn>
                <a:cxn ang="0">
                  <a:pos x="298" y="122"/>
                </a:cxn>
                <a:cxn ang="0">
                  <a:pos x="298" y="25"/>
                </a:cxn>
                <a:cxn ang="0">
                  <a:pos x="276" y="0"/>
                </a:cxn>
              </a:cxnLst>
              <a:rect l="0" t="0" r="r" b="b"/>
              <a:pathLst>
                <a:path w="298" h="760">
                  <a:moveTo>
                    <a:pt x="276" y="0"/>
                  </a:moveTo>
                  <a:cubicBezTo>
                    <a:pt x="264" y="0"/>
                    <a:pt x="253" y="11"/>
                    <a:pt x="253" y="25"/>
                  </a:cubicBezTo>
                  <a:cubicBezTo>
                    <a:pt x="253" y="114"/>
                    <a:pt x="253" y="114"/>
                    <a:pt x="253" y="114"/>
                  </a:cubicBezTo>
                  <a:cubicBezTo>
                    <a:pt x="193" y="205"/>
                    <a:pt x="193" y="205"/>
                    <a:pt x="193" y="205"/>
                  </a:cubicBezTo>
                  <a:cubicBezTo>
                    <a:pt x="106" y="205"/>
                    <a:pt x="106" y="205"/>
                    <a:pt x="106" y="205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8"/>
                    <a:pt x="2" y="130"/>
                    <a:pt x="2" y="132"/>
                  </a:cubicBezTo>
                  <a:cubicBezTo>
                    <a:pt x="2" y="132"/>
                    <a:pt x="2" y="132"/>
                    <a:pt x="2" y="135"/>
                  </a:cubicBezTo>
                  <a:cubicBezTo>
                    <a:pt x="3" y="136"/>
                    <a:pt x="3" y="136"/>
                    <a:pt x="5" y="139"/>
                  </a:cubicBezTo>
                  <a:cubicBezTo>
                    <a:pt x="72" y="243"/>
                    <a:pt x="72" y="243"/>
                    <a:pt x="72" y="243"/>
                  </a:cubicBezTo>
                  <a:cubicBezTo>
                    <a:pt x="72" y="243"/>
                    <a:pt x="74" y="246"/>
                    <a:pt x="77" y="248"/>
                  </a:cubicBezTo>
                  <a:cubicBezTo>
                    <a:pt x="77" y="503"/>
                    <a:pt x="77" y="503"/>
                    <a:pt x="77" y="503"/>
                  </a:cubicBezTo>
                  <a:cubicBezTo>
                    <a:pt x="77" y="511"/>
                    <a:pt x="77" y="511"/>
                    <a:pt x="77" y="511"/>
                  </a:cubicBezTo>
                  <a:cubicBezTo>
                    <a:pt x="77" y="614"/>
                    <a:pt x="77" y="614"/>
                    <a:pt x="77" y="614"/>
                  </a:cubicBezTo>
                  <a:cubicBezTo>
                    <a:pt x="77" y="617"/>
                    <a:pt x="78" y="617"/>
                    <a:pt x="78" y="618"/>
                  </a:cubicBezTo>
                  <a:cubicBezTo>
                    <a:pt x="77" y="622"/>
                    <a:pt x="77" y="622"/>
                    <a:pt x="77" y="622"/>
                  </a:cubicBezTo>
                  <a:cubicBezTo>
                    <a:pt x="77" y="732"/>
                    <a:pt x="77" y="732"/>
                    <a:pt x="77" y="732"/>
                  </a:cubicBezTo>
                  <a:cubicBezTo>
                    <a:pt x="77" y="749"/>
                    <a:pt x="90" y="760"/>
                    <a:pt x="102" y="760"/>
                  </a:cubicBezTo>
                  <a:cubicBezTo>
                    <a:pt x="110" y="760"/>
                    <a:pt x="110" y="760"/>
                    <a:pt x="110" y="760"/>
                  </a:cubicBezTo>
                  <a:cubicBezTo>
                    <a:pt x="124" y="760"/>
                    <a:pt x="136" y="749"/>
                    <a:pt x="136" y="732"/>
                  </a:cubicBezTo>
                  <a:cubicBezTo>
                    <a:pt x="136" y="622"/>
                    <a:pt x="136" y="622"/>
                    <a:pt x="136" y="622"/>
                  </a:cubicBezTo>
                  <a:cubicBezTo>
                    <a:pt x="136" y="618"/>
                    <a:pt x="136" y="618"/>
                    <a:pt x="136" y="618"/>
                  </a:cubicBezTo>
                  <a:cubicBezTo>
                    <a:pt x="136" y="617"/>
                    <a:pt x="136" y="617"/>
                    <a:pt x="136" y="614"/>
                  </a:cubicBezTo>
                  <a:cubicBezTo>
                    <a:pt x="136" y="511"/>
                    <a:pt x="136" y="511"/>
                    <a:pt x="136" y="511"/>
                  </a:cubicBezTo>
                  <a:cubicBezTo>
                    <a:pt x="166" y="511"/>
                    <a:pt x="166" y="511"/>
                    <a:pt x="166" y="511"/>
                  </a:cubicBezTo>
                  <a:cubicBezTo>
                    <a:pt x="166" y="614"/>
                    <a:pt x="166" y="614"/>
                    <a:pt x="166" y="614"/>
                  </a:cubicBezTo>
                  <a:cubicBezTo>
                    <a:pt x="166" y="617"/>
                    <a:pt x="166" y="617"/>
                    <a:pt x="166" y="618"/>
                  </a:cubicBezTo>
                  <a:cubicBezTo>
                    <a:pt x="166" y="622"/>
                    <a:pt x="166" y="622"/>
                    <a:pt x="166" y="622"/>
                  </a:cubicBezTo>
                  <a:cubicBezTo>
                    <a:pt x="166" y="732"/>
                    <a:pt x="166" y="732"/>
                    <a:pt x="166" y="732"/>
                  </a:cubicBezTo>
                  <a:cubicBezTo>
                    <a:pt x="166" y="749"/>
                    <a:pt x="177" y="760"/>
                    <a:pt x="191" y="760"/>
                  </a:cubicBezTo>
                  <a:cubicBezTo>
                    <a:pt x="198" y="760"/>
                    <a:pt x="198" y="760"/>
                    <a:pt x="198" y="760"/>
                  </a:cubicBezTo>
                  <a:cubicBezTo>
                    <a:pt x="214" y="760"/>
                    <a:pt x="224" y="749"/>
                    <a:pt x="224" y="732"/>
                  </a:cubicBezTo>
                  <a:cubicBezTo>
                    <a:pt x="224" y="622"/>
                    <a:pt x="224" y="622"/>
                    <a:pt x="224" y="622"/>
                  </a:cubicBezTo>
                  <a:cubicBezTo>
                    <a:pt x="224" y="618"/>
                    <a:pt x="224" y="618"/>
                    <a:pt x="224" y="618"/>
                  </a:cubicBezTo>
                  <a:cubicBezTo>
                    <a:pt x="224" y="617"/>
                    <a:pt x="224" y="617"/>
                    <a:pt x="224" y="614"/>
                  </a:cubicBezTo>
                  <a:cubicBezTo>
                    <a:pt x="224" y="511"/>
                    <a:pt x="224" y="511"/>
                    <a:pt x="224" y="511"/>
                  </a:cubicBezTo>
                  <a:cubicBezTo>
                    <a:pt x="224" y="503"/>
                    <a:pt x="224" y="503"/>
                    <a:pt x="224" y="503"/>
                  </a:cubicBezTo>
                  <a:cubicBezTo>
                    <a:pt x="224" y="243"/>
                    <a:pt x="224" y="243"/>
                    <a:pt x="224" y="243"/>
                  </a:cubicBezTo>
                  <a:cubicBezTo>
                    <a:pt x="227" y="243"/>
                    <a:pt x="227" y="243"/>
                    <a:pt x="228" y="243"/>
                  </a:cubicBezTo>
                  <a:cubicBezTo>
                    <a:pt x="295" y="139"/>
                    <a:pt x="295" y="139"/>
                    <a:pt x="295" y="139"/>
                  </a:cubicBezTo>
                  <a:cubicBezTo>
                    <a:pt x="295" y="136"/>
                    <a:pt x="297" y="135"/>
                    <a:pt x="297" y="132"/>
                  </a:cubicBezTo>
                  <a:cubicBezTo>
                    <a:pt x="298" y="128"/>
                    <a:pt x="298" y="126"/>
                    <a:pt x="298" y="124"/>
                  </a:cubicBezTo>
                  <a:cubicBezTo>
                    <a:pt x="298" y="122"/>
                    <a:pt x="298" y="122"/>
                    <a:pt x="298" y="122"/>
                  </a:cubicBezTo>
                  <a:cubicBezTo>
                    <a:pt x="298" y="25"/>
                    <a:pt x="298" y="25"/>
                    <a:pt x="298" y="25"/>
                  </a:cubicBezTo>
                  <a:cubicBezTo>
                    <a:pt x="298" y="11"/>
                    <a:pt x="290" y="0"/>
                    <a:pt x="276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4" name="Oval 97"/>
            <p:cNvSpPr>
              <a:spLocks noChangeArrowheads="1"/>
            </p:cNvSpPr>
            <p:nvPr/>
          </p:nvSpPr>
          <p:spPr bwMode="auto">
            <a:xfrm>
              <a:off x="687507" y="3030646"/>
              <a:ext cx="250869" cy="247726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57" tIns="45728" rIns="91457" bIns="45728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7000">
        <p:fade/>
      </p:transition>
    </mc:Choice>
    <mc:Fallback>
      <p:transition spd="med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96409"/>
            <a:ext cx="3997312" cy="254338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5289" y="1596409"/>
            <a:ext cx="79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5289" y="1802561"/>
            <a:ext cx="2553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，单击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05289" y="2408570"/>
            <a:ext cx="79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5289" y="2614722"/>
            <a:ext cx="2553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，单击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05289" y="3246244"/>
            <a:ext cx="79314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zh-CN" altLang="en-US" sz="11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05289" y="3452396"/>
            <a:ext cx="255345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单击此处添加文本，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此处添加文本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，单击</a:t>
            </a: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文本</a:t>
            </a:r>
            <a:endParaRPr lang="zh-CN" alt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5508104" y="2283718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5508104" y="3147814"/>
            <a:ext cx="23042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200">
        <p:fade/>
      </p:transition>
    </mc:Choice>
    <mc:Fallback>
      <p:transition spd="med" advClick="0" advTm="3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/>
          <p:cNvSpPr txBox="1">
            <a:spLocks noChangeArrowheads="1"/>
          </p:cNvSpPr>
          <p:nvPr/>
        </p:nvSpPr>
        <p:spPr bwMode="auto">
          <a:xfrm>
            <a:off x="1407288" y="1053077"/>
            <a:ext cx="283443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02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/>
          <p:cNvSpPr txBox="1">
            <a:spLocks noChangeArrowheads="1"/>
          </p:cNvSpPr>
          <p:nvPr/>
        </p:nvSpPr>
        <p:spPr bwMode="auto">
          <a:xfrm>
            <a:off x="4869645" y="2671629"/>
            <a:ext cx="34850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CN" dirty="0"/>
              <a:t>Add a page directory text description content, Add a page directory text description content, Add a page directory text description content, Add a page directory text description content, Add a page directory text description </a:t>
            </a:r>
            <a:r>
              <a:rPr lang="en-US" altLang="zh-CN" dirty="0" smtClean="0"/>
              <a:t>content.</a:t>
            </a:r>
            <a:endParaRPr lang="zh-CN" altLang="en-US" dirty="0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4886091" y="2025118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添加目录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二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8"/>
          <p:cNvSpPr txBox="1">
            <a:spLocks noChangeArrowheads="1"/>
          </p:cNvSpPr>
          <p:nvPr/>
        </p:nvSpPr>
        <p:spPr bwMode="auto">
          <a:xfrm>
            <a:off x="4868947" y="2390131"/>
            <a:ext cx="27183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ADD DIRECTORY TWO TITLES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1043608" y="1704569"/>
            <a:ext cx="965653" cy="2749869"/>
            <a:chOff x="1043608" y="1704569"/>
            <a:chExt cx="965653" cy="2749869"/>
          </a:xfrm>
        </p:grpSpPr>
        <p:sp>
          <p:nvSpPr>
            <p:cNvPr id="3" name="Freeform 1218"/>
            <p:cNvSpPr/>
            <p:nvPr/>
          </p:nvSpPr>
          <p:spPr bwMode="auto">
            <a:xfrm>
              <a:off x="1528358" y="2198135"/>
              <a:ext cx="103876" cy="744757"/>
            </a:xfrm>
            <a:custGeom>
              <a:avLst/>
              <a:gdLst/>
              <a:ahLst/>
              <a:cxnLst>
                <a:cxn ang="0">
                  <a:pos x="13" y="0"/>
                </a:cxn>
                <a:cxn ang="0">
                  <a:pos x="13" y="0"/>
                </a:cxn>
                <a:cxn ang="0">
                  <a:pos x="9" y="7"/>
                </a:cxn>
                <a:cxn ang="0">
                  <a:pos x="13" y="16"/>
                </a:cxn>
                <a:cxn ang="0">
                  <a:pos x="0" y="148"/>
                </a:cxn>
                <a:cxn ang="0">
                  <a:pos x="13" y="161"/>
                </a:cxn>
                <a:cxn ang="0">
                  <a:pos x="26" y="149"/>
                </a:cxn>
                <a:cxn ang="0">
                  <a:pos x="13" y="16"/>
                </a:cxn>
                <a:cxn ang="0">
                  <a:pos x="17" y="6"/>
                </a:cxn>
                <a:cxn ang="0">
                  <a:pos x="13" y="0"/>
                </a:cxn>
              </a:cxnLst>
              <a:rect l="0" t="0" r="r" b="b"/>
              <a:pathLst>
                <a:path w="26" h="161">
                  <a:moveTo>
                    <a:pt x="13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9" y="4"/>
                    <a:pt x="9" y="7"/>
                  </a:cubicBezTo>
                  <a:cubicBezTo>
                    <a:pt x="9" y="8"/>
                    <a:pt x="12" y="14"/>
                    <a:pt x="13" y="16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13" y="161"/>
                    <a:pt x="13" y="161"/>
                    <a:pt x="13" y="161"/>
                  </a:cubicBezTo>
                  <a:cubicBezTo>
                    <a:pt x="26" y="149"/>
                    <a:pt x="26" y="149"/>
                    <a:pt x="26" y="14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5" y="14"/>
                    <a:pt x="17" y="8"/>
                    <a:pt x="17" y="6"/>
                  </a:cubicBezTo>
                  <a:cubicBezTo>
                    <a:pt x="17" y="4"/>
                    <a:pt x="15" y="0"/>
                    <a:pt x="13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" name="Oval 1219"/>
            <p:cNvSpPr>
              <a:spLocks noChangeArrowheads="1"/>
            </p:cNvSpPr>
            <p:nvPr/>
          </p:nvSpPr>
          <p:spPr bwMode="auto">
            <a:xfrm>
              <a:off x="1416787" y="1704569"/>
              <a:ext cx="323166" cy="36576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" name="Freeform 1220"/>
            <p:cNvSpPr>
              <a:spLocks noEditPoints="1"/>
            </p:cNvSpPr>
            <p:nvPr/>
          </p:nvSpPr>
          <p:spPr bwMode="auto">
            <a:xfrm>
              <a:off x="1043608" y="2184914"/>
              <a:ext cx="965653" cy="2269524"/>
            </a:xfrm>
            <a:custGeom>
              <a:avLst/>
              <a:gdLst/>
              <a:ahLst/>
              <a:cxnLst>
                <a:cxn ang="0">
                  <a:pos x="58" y="134"/>
                </a:cxn>
                <a:cxn ang="0">
                  <a:pos x="41" y="81"/>
                </a:cxn>
                <a:cxn ang="0">
                  <a:pos x="47" y="58"/>
                </a:cxn>
                <a:cxn ang="0">
                  <a:pos x="58" y="134"/>
                </a:cxn>
                <a:cxn ang="0">
                  <a:pos x="94" y="0"/>
                </a:cxn>
                <a:cxn ang="0">
                  <a:pos x="41" y="19"/>
                </a:cxn>
                <a:cxn ang="0">
                  <a:pos x="1" y="81"/>
                </a:cxn>
                <a:cxn ang="0">
                  <a:pos x="65" y="183"/>
                </a:cxn>
                <a:cxn ang="0">
                  <a:pos x="67" y="200"/>
                </a:cxn>
                <a:cxn ang="0">
                  <a:pos x="80" y="491"/>
                </a:cxn>
                <a:cxn ang="0">
                  <a:pos x="107" y="491"/>
                </a:cxn>
                <a:cxn ang="0">
                  <a:pos x="120" y="285"/>
                </a:cxn>
                <a:cxn ang="0">
                  <a:pos x="134" y="253"/>
                </a:cxn>
                <a:cxn ang="0">
                  <a:pos x="150" y="284"/>
                </a:cxn>
                <a:cxn ang="0">
                  <a:pos x="173" y="491"/>
                </a:cxn>
                <a:cxn ang="0">
                  <a:pos x="194" y="491"/>
                </a:cxn>
                <a:cxn ang="0">
                  <a:pos x="194" y="199"/>
                </a:cxn>
                <a:cxn ang="0">
                  <a:pos x="201" y="169"/>
                </a:cxn>
                <a:cxn ang="0">
                  <a:pos x="240" y="133"/>
                </a:cxn>
                <a:cxn ang="0">
                  <a:pos x="225" y="109"/>
                </a:cxn>
                <a:cxn ang="0">
                  <a:pos x="209" y="129"/>
                </a:cxn>
                <a:cxn ang="0">
                  <a:pos x="214" y="93"/>
                </a:cxn>
                <a:cxn ang="0">
                  <a:pos x="179" y="30"/>
                </a:cxn>
                <a:cxn ang="0">
                  <a:pos x="187" y="4"/>
                </a:cxn>
                <a:cxn ang="0">
                  <a:pos x="170" y="1"/>
                </a:cxn>
                <a:cxn ang="0">
                  <a:pos x="164" y="3"/>
                </a:cxn>
                <a:cxn ang="0">
                  <a:pos x="149" y="178"/>
                </a:cxn>
                <a:cxn ang="0">
                  <a:pos x="121" y="179"/>
                </a:cxn>
                <a:cxn ang="0">
                  <a:pos x="102" y="3"/>
                </a:cxn>
                <a:cxn ang="0">
                  <a:pos x="94" y="0"/>
                </a:cxn>
              </a:cxnLst>
              <a:rect l="0" t="0" r="r" b="b"/>
              <a:pathLst>
                <a:path w="240" h="491">
                  <a:moveTo>
                    <a:pt x="58" y="134"/>
                  </a:moveTo>
                  <a:cubicBezTo>
                    <a:pt x="50" y="113"/>
                    <a:pt x="41" y="86"/>
                    <a:pt x="41" y="81"/>
                  </a:cubicBezTo>
                  <a:cubicBezTo>
                    <a:pt x="41" y="76"/>
                    <a:pt x="44" y="67"/>
                    <a:pt x="47" y="58"/>
                  </a:cubicBezTo>
                  <a:cubicBezTo>
                    <a:pt x="58" y="134"/>
                    <a:pt x="58" y="134"/>
                    <a:pt x="58" y="134"/>
                  </a:cubicBezTo>
                  <a:moveTo>
                    <a:pt x="94" y="0"/>
                  </a:moveTo>
                  <a:cubicBezTo>
                    <a:pt x="80" y="0"/>
                    <a:pt x="52" y="12"/>
                    <a:pt x="41" y="19"/>
                  </a:cubicBezTo>
                  <a:cubicBezTo>
                    <a:pt x="28" y="29"/>
                    <a:pt x="0" y="71"/>
                    <a:pt x="1" y="81"/>
                  </a:cubicBezTo>
                  <a:cubicBezTo>
                    <a:pt x="2" y="90"/>
                    <a:pt x="53" y="165"/>
                    <a:pt x="65" y="183"/>
                  </a:cubicBezTo>
                  <a:cubicBezTo>
                    <a:pt x="67" y="200"/>
                    <a:pt x="67" y="200"/>
                    <a:pt x="67" y="200"/>
                  </a:cubicBezTo>
                  <a:cubicBezTo>
                    <a:pt x="80" y="491"/>
                    <a:pt x="80" y="491"/>
                    <a:pt x="80" y="491"/>
                  </a:cubicBezTo>
                  <a:cubicBezTo>
                    <a:pt x="107" y="491"/>
                    <a:pt x="107" y="491"/>
                    <a:pt x="107" y="491"/>
                  </a:cubicBezTo>
                  <a:cubicBezTo>
                    <a:pt x="107" y="491"/>
                    <a:pt x="117" y="329"/>
                    <a:pt x="120" y="285"/>
                  </a:cubicBezTo>
                  <a:cubicBezTo>
                    <a:pt x="121" y="263"/>
                    <a:pt x="127" y="253"/>
                    <a:pt x="134" y="253"/>
                  </a:cubicBezTo>
                  <a:cubicBezTo>
                    <a:pt x="140" y="253"/>
                    <a:pt x="148" y="264"/>
                    <a:pt x="150" y="284"/>
                  </a:cubicBezTo>
                  <a:cubicBezTo>
                    <a:pt x="154" y="324"/>
                    <a:pt x="173" y="491"/>
                    <a:pt x="173" y="491"/>
                  </a:cubicBezTo>
                  <a:cubicBezTo>
                    <a:pt x="194" y="491"/>
                    <a:pt x="194" y="491"/>
                    <a:pt x="194" y="491"/>
                  </a:cubicBezTo>
                  <a:cubicBezTo>
                    <a:pt x="194" y="199"/>
                    <a:pt x="194" y="199"/>
                    <a:pt x="194" y="199"/>
                  </a:cubicBezTo>
                  <a:cubicBezTo>
                    <a:pt x="201" y="169"/>
                    <a:pt x="201" y="169"/>
                    <a:pt x="201" y="169"/>
                  </a:cubicBezTo>
                  <a:cubicBezTo>
                    <a:pt x="201" y="169"/>
                    <a:pt x="222" y="150"/>
                    <a:pt x="240" y="133"/>
                  </a:cubicBezTo>
                  <a:cubicBezTo>
                    <a:pt x="234" y="125"/>
                    <a:pt x="229" y="117"/>
                    <a:pt x="225" y="109"/>
                  </a:cubicBezTo>
                  <a:cubicBezTo>
                    <a:pt x="221" y="117"/>
                    <a:pt x="209" y="129"/>
                    <a:pt x="209" y="129"/>
                  </a:cubicBezTo>
                  <a:cubicBezTo>
                    <a:pt x="214" y="93"/>
                    <a:pt x="214" y="93"/>
                    <a:pt x="214" y="93"/>
                  </a:cubicBezTo>
                  <a:cubicBezTo>
                    <a:pt x="181" y="41"/>
                    <a:pt x="180" y="35"/>
                    <a:pt x="179" y="30"/>
                  </a:cubicBezTo>
                  <a:cubicBezTo>
                    <a:pt x="179" y="23"/>
                    <a:pt x="182" y="14"/>
                    <a:pt x="187" y="4"/>
                  </a:cubicBezTo>
                  <a:cubicBezTo>
                    <a:pt x="180" y="2"/>
                    <a:pt x="175" y="1"/>
                    <a:pt x="170" y="1"/>
                  </a:cubicBezTo>
                  <a:cubicBezTo>
                    <a:pt x="167" y="1"/>
                    <a:pt x="165" y="1"/>
                    <a:pt x="164" y="3"/>
                  </a:cubicBezTo>
                  <a:cubicBezTo>
                    <a:pt x="160" y="12"/>
                    <a:pt x="158" y="178"/>
                    <a:pt x="149" y="178"/>
                  </a:cubicBezTo>
                  <a:cubicBezTo>
                    <a:pt x="139" y="178"/>
                    <a:pt x="136" y="179"/>
                    <a:pt x="121" y="179"/>
                  </a:cubicBezTo>
                  <a:cubicBezTo>
                    <a:pt x="106" y="179"/>
                    <a:pt x="106" y="13"/>
                    <a:pt x="102" y="3"/>
                  </a:cubicBezTo>
                  <a:cubicBezTo>
                    <a:pt x="101" y="1"/>
                    <a:pt x="98" y="0"/>
                    <a:pt x="94" y="0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863342" y="1704569"/>
            <a:ext cx="954110" cy="2749868"/>
            <a:chOff x="2863342" y="1704569"/>
            <a:chExt cx="954110" cy="2749868"/>
          </a:xfrm>
        </p:grpSpPr>
        <p:sp>
          <p:nvSpPr>
            <p:cNvPr id="6" name="Freeform 1221"/>
            <p:cNvSpPr/>
            <p:nvPr/>
          </p:nvSpPr>
          <p:spPr bwMode="auto">
            <a:xfrm>
              <a:off x="3221134" y="2193727"/>
              <a:ext cx="107722" cy="749163"/>
            </a:xfrm>
            <a:custGeom>
              <a:avLst/>
              <a:gdLst/>
              <a:ahLst/>
              <a:cxnLst>
                <a:cxn ang="0">
                  <a:pos x="13" y="162"/>
                </a:cxn>
                <a:cxn ang="0">
                  <a:pos x="27" y="150"/>
                </a:cxn>
                <a:cxn ang="0">
                  <a:pos x="14" y="17"/>
                </a:cxn>
                <a:cxn ang="0">
                  <a:pos x="18" y="7"/>
                </a:cxn>
                <a:cxn ang="0">
                  <a:pos x="14" y="1"/>
                </a:cxn>
                <a:cxn ang="0">
                  <a:pos x="9" y="8"/>
                </a:cxn>
                <a:cxn ang="0">
                  <a:pos x="13" y="17"/>
                </a:cxn>
                <a:cxn ang="0">
                  <a:pos x="0" y="149"/>
                </a:cxn>
                <a:cxn ang="0">
                  <a:pos x="13" y="162"/>
                </a:cxn>
              </a:cxnLst>
              <a:rect l="0" t="0" r="r" b="b"/>
              <a:pathLst>
                <a:path w="27" h="162">
                  <a:moveTo>
                    <a:pt x="13" y="162"/>
                  </a:moveTo>
                  <a:cubicBezTo>
                    <a:pt x="27" y="150"/>
                    <a:pt x="27" y="150"/>
                    <a:pt x="27" y="150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5"/>
                    <a:pt x="18" y="9"/>
                    <a:pt x="18" y="7"/>
                  </a:cubicBezTo>
                  <a:cubicBezTo>
                    <a:pt x="18" y="5"/>
                    <a:pt x="15" y="0"/>
                    <a:pt x="14" y="1"/>
                  </a:cubicBezTo>
                  <a:cubicBezTo>
                    <a:pt x="12" y="1"/>
                    <a:pt x="9" y="5"/>
                    <a:pt x="9" y="8"/>
                  </a:cubicBezTo>
                  <a:cubicBezTo>
                    <a:pt x="9" y="9"/>
                    <a:pt x="12" y="15"/>
                    <a:pt x="13" y="17"/>
                  </a:cubicBezTo>
                  <a:cubicBezTo>
                    <a:pt x="0" y="149"/>
                    <a:pt x="0" y="149"/>
                    <a:pt x="0" y="149"/>
                  </a:cubicBezTo>
                  <a:lnTo>
                    <a:pt x="13" y="162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Oval 1222"/>
            <p:cNvSpPr>
              <a:spLocks noChangeArrowheads="1"/>
            </p:cNvSpPr>
            <p:nvPr/>
          </p:nvSpPr>
          <p:spPr bwMode="auto">
            <a:xfrm>
              <a:off x="3117258" y="1704569"/>
              <a:ext cx="315472" cy="365769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1223"/>
            <p:cNvSpPr>
              <a:spLocks noEditPoints="1"/>
            </p:cNvSpPr>
            <p:nvPr/>
          </p:nvSpPr>
          <p:spPr bwMode="auto">
            <a:xfrm>
              <a:off x="2863342" y="2158472"/>
              <a:ext cx="954110" cy="2295965"/>
            </a:xfrm>
            <a:custGeom>
              <a:avLst/>
              <a:gdLst/>
              <a:ahLst/>
              <a:cxnLst>
                <a:cxn ang="0">
                  <a:pos x="194" y="26"/>
                </a:cxn>
                <a:cxn ang="0">
                  <a:pos x="134" y="9"/>
                </a:cxn>
                <a:cxn ang="0">
                  <a:pos x="118" y="184"/>
                </a:cxn>
                <a:cxn ang="0">
                  <a:pos x="90" y="185"/>
                </a:cxn>
                <a:cxn ang="0">
                  <a:pos x="71" y="9"/>
                </a:cxn>
                <a:cxn ang="0">
                  <a:pos x="50" y="9"/>
                </a:cxn>
                <a:cxn ang="0">
                  <a:pos x="64" y="70"/>
                </a:cxn>
                <a:cxn ang="0">
                  <a:pos x="24" y="116"/>
                </a:cxn>
                <a:cxn ang="0">
                  <a:pos x="27" y="140"/>
                </a:cxn>
                <a:cxn ang="0">
                  <a:pos x="20" y="120"/>
                </a:cxn>
                <a:cxn ang="0">
                  <a:pos x="0" y="138"/>
                </a:cxn>
                <a:cxn ang="0">
                  <a:pos x="34" y="189"/>
                </a:cxn>
                <a:cxn ang="0">
                  <a:pos x="37" y="206"/>
                </a:cxn>
                <a:cxn ang="0">
                  <a:pos x="50" y="497"/>
                </a:cxn>
                <a:cxn ang="0">
                  <a:pos x="76" y="497"/>
                </a:cxn>
                <a:cxn ang="0">
                  <a:pos x="89" y="291"/>
                </a:cxn>
                <a:cxn ang="0">
                  <a:pos x="119" y="290"/>
                </a:cxn>
                <a:cxn ang="0">
                  <a:pos x="142" y="497"/>
                </a:cxn>
                <a:cxn ang="0">
                  <a:pos x="163" y="497"/>
                </a:cxn>
                <a:cxn ang="0">
                  <a:pos x="163" y="205"/>
                </a:cxn>
                <a:cxn ang="0">
                  <a:pos x="170" y="175"/>
                </a:cxn>
                <a:cxn ang="0">
                  <a:pos x="233" y="113"/>
                </a:cxn>
                <a:cxn ang="0">
                  <a:pos x="194" y="26"/>
                </a:cxn>
                <a:cxn ang="0">
                  <a:pos x="195" y="113"/>
                </a:cxn>
                <a:cxn ang="0">
                  <a:pos x="178" y="135"/>
                </a:cxn>
                <a:cxn ang="0">
                  <a:pos x="185" y="85"/>
                </a:cxn>
                <a:cxn ang="0">
                  <a:pos x="195" y="113"/>
                </a:cxn>
              </a:cxnLst>
              <a:rect l="0" t="0" r="r" b="b"/>
              <a:pathLst>
                <a:path w="237" h="497">
                  <a:moveTo>
                    <a:pt x="194" y="26"/>
                  </a:moveTo>
                  <a:cubicBezTo>
                    <a:pt x="183" y="18"/>
                    <a:pt x="138" y="0"/>
                    <a:pt x="134" y="9"/>
                  </a:cubicBezTo>
                  <a:cubicBezTo>
                    <a:pt x="130" y="18"/>
                    <a:pt x="128" y="184"/>
                    <a:pt x="118" y="184"/>
                  </a:cubicBezTo>
                  <a:cubicBezTo>
                    <a:pt x="109" y="184"/>
                    <a:pt x="105" y="185"/>
                    <a:pt x="90" y="185"/>
                  </a:cubicBezTo>
                  <a:cubicBezTo>
                    <a:pt x="75" y="185"/>
                    <a:pt x="75" y="19"/>
                    <a:pt x="71" y="9"/>
                  </a:cubicBezTo>
                  <a:cubicBezTo>
                    <a:pt x="69" y="5"/>
                    <a:pt x="60" y="6"/>
                    <a:pt x="50" y="9"/>
                  </a:cubicBezTo>
                  <a:cubicBezTo>
                    <a:pt x="69" y="54"/>
                    <a:pt x="66" y="65"/>
                    <a:pt x="64" y="70"/>
                  </a:cubicBezTo>
                  <a:cubicBezTo>
                    <a:pt x="61" y="80"/>
                    <a:pt x="43" y="99"/>
                    <a:pt x="24" y="116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5" y="134"/>
                    <a:pt x="22" y="127"/>
                    <a:pt x="20" y="120"/>
                  </a:cubicBezTo>
                  <a:cubicBezTo>
                    <a:pt x="13" y="126"/>
                    <a:pt x="6" y="132"/>
                    <a:pt x="0" y="138"/>
                  </a:cubicBezTo>
                  <a:cubicBezTo>
                    <a:pt x="14" y="159"/>
                    <a:pt x="29" y="180"/>
                    <a:pt x="34" y="189"/>
                  </a:cubicBezTo>
                  <a:cubicBezTo>
                    <a:pt x="37" y="206"/>
                    <a:pt x="37" y="206"/>
                    <a:pt x="37" y="206"/>
                  </a:cubicBezTo>
                  <a:cubicBezTo>
                    <a:pt x="50" y="497"/>
                    <a:pt x="50" y="497"/>
                    <a:pt x="50" y="497"/>
                  </a:cubicBezTo>
                  <a:cubicBezTo>
                    <a:pt x="76" y="497"/>
                    <a:pt x="76" y="497"/>
                    <a:pt x="76" y="497"/>
                  </a:cubicBezTo>
                  <a:cubicBezTo>
                    <a:pt x="76" y="497"/>
                    <a:pt x="86" y="335"/>
                    <a:pt x="89" y="291"/>
                  </a:cubicBezTo>
                  <a:cubicBezTo>
                    <a:pt x="92" y="247"/>
                    <a:pt x="115" y="251"/>
                    <a:pt x="119" y="290"/>
                  </a:cubicBezTo>
                  <a:cubicBezTo>
                    <a:pt x="123" y="330"/>
                    <a:pt x="142" y="497"/>
                    <a:pt x="142" y="497"/>
                  </a:cubicBezTo>
                  <a:cubicBezTo>
                    <a:pt x="163" y="497"/>
                    <a:pt x="163" y="497"/>
                    <a:pt x="163" y="497"/>
                  </a:cubicBezTo>
                  <a:cubicBezTo>
                    <a:pt x="163" y="205"/>
                    <a:pt x="163" y="205"/>
                    <a:pt x="163" y="205"/>
                  </a:cubicBezTo>
                  <a:cubicBezTo>
                    <a:pt x="170" y="175"/>
                    <a:pt x="170" y="175"/>
                    <a:pt x="170" y="175"/>
                  </a:cubicBezTo>
                  <a:cubicBezTo>
                    <a:pt x="170" y="175"/>
                    <a:pt x="229" y="124"/>
                    <a:pt x="233" y="113"/>
                  </a:cubicBezTo>
                  <a:cubicBezTo>
                    <a:pt x="237" y="102"/>
                    <a:pt x="206" y="33"/>
                    <a:pt x="194" y="26"/>
                  </a:cubicBezTo>
                  <a:close/>
                  <a:moveTo>
                    <a:pt x="195" y="113"/>
                  </a:moveTo>
                  <a:cubicBezTo>
                    <a:pt x="193" y="121"/>
                    <a:pt x="178" y="135"/>
                    <a:pt x="178" y="135"/>
                  </a:cubicBezTo>
                  <a:cubicBezTo>
                    <a:pt x="185" y="85"/>
                    <a:pt x="185" y="85"/>
                    <a:pt x="185" y="85"/>
                  </a:cubicBezTo>
                  <a:cubicBezTo>
                    <a:pt x="185" y="85"/>
                    <a:pt x="196" y="106"/>
                    <a:pt x="195" y="11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839981" y="1347614"/>
            <a:ext cx="1219570" cy="3115637"/>
            <a:chOff x="1839981" y="1347614"/>
            <a:chExt cx="1219570" cy="3115637"/>
          </a:xfrm>
        </p:grpSpPr>
        <p:sp>
          <p:nvSpPr>
            <p:cNvPr id="9" name="Freeform 1224"/>
            <p:cNvSpPr/>
            <p:nvPr/>
          </p:nvSpPr>
          <p:spPr bwMode="auto">
            <a:xfrm>
              <a:off x="2386286" y="1968980"/>
              <a:ext cx="119265" cy="780012"/>
            </a:xfrm>
            <a:custGeom>
              <a:avLst/>
              <a:gdLst/>
              <a:ahLst/>
              <a:cxnLst>
                <a:cxn ang="0">
                  <a:pos x="0" y="161"/>
                </a:cxn>
                <a:cxn ang="0">
                  <a:pos x="16" y="177"/>
                </a:cxn>
                <a:cxn ang="0">
                  <a:pos x="31" y="162"/>
                </a:cxn>
                <a:cxn ang="0">
                  <a:pos x="16" y="0"/>
                </a:cxn>
                <a:cxn ang="0">
                  <a:pos x="0" y="161"/>
                </a:cxn>
              </a:cxnLst>
              <a:rect l="0" t="0" r="r" b="b"/>
              <a:pathLst>
                <a:path w="31" h="177">
                  <a:moveTo>
                    <a:pt x="0" y="161"/>
                  </a:moveTo>
                  <a:lnTo>
                    <a:pt x="16" y="177"/>
                  </a:lnTo>
                  <a:lnTo>
                    <a:pt x="31" y="162"/>
                  </a:lnTo>
                  <a:lnTo>
                    <a:pt x="16" y="0"/>
                  </a:lnTo>
                  <a:lnTo>
                    <a:pt x="0" y="161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1225"/>
            <p:cNvSpPr/>
            <p:nvPr/>
          </p:nvSpPr>
          <p:spPr bwMode="auto">
            <a:xfrm>
              <a:off x="2428607" y="1902876"/>
              <a:ext cx="38472" cy="92545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4" y="20"/>
                </a:cxn>
                <a:cxn ang="0">
                  <a:pos x="9" y="8"/>
                </a:cxn>
                <a:cxn ang="0">
                  <a:pos x="5" y="1"/>
                </a:cxn>
                <a:cxn ang="0">
                  <a:pos x="0" y="8"/>
                </a:cxn>
              </a:cxnLst>
              <a:rect l="0" t="0" r="r" b="b"/>
              <a:pathLst>
                <a:path w="9" h="20">
                  <a:moveTo>
                    <a:pt x="0" y="8"/>
                  </a:moveTo>
                  <a:cubicBezTo>
                    <a:pt x="0" y="11"/>
                    <a:pt x="4" y="20"/>
                    <a:pt x="4" y="20"/>
                  </a:cubicBezTo>
                  <a:cubicBezTo>
                    <a:pt x="4" y="20"/>
                    <a:pt x="9" y="11"/>
                    <a:pt x="9" y="8"/>
                  </a:cubicBezTo>
                  <a:cubicBezTo>
                    <a:pt x="9" y="5"/>
                    <a:pt x="6" y="0"/>
                    <a:pt x="5" y="1"/>
                  </a:cubicBezTo>
                  <a:cubicBezTo>
                    <a:pt x="3" y="1"/>
                    <a:pt x="0" y="6"/>
                    <a:pt x="0" y="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1226"/>
            <p:cNvSpPr>
              <a:spLocks noEditPoints="1"/>
            </p:cNvSpPr>
            <p:nvPr/>
          </p:nvSpPr>
          <p:spPr bwMode="auto">
            <a:xfrm>
              <a:off x="1839981" y="1858807"/>
              <a:ext cx="1219570" cy="2604444"/>
            </a:xfrm>
            <a:custGeom>
              <a:avLst/>
              <a:gdLst/>
              <a:ahLst/>
              <a:cxnLst>
                <a:cxn ang="0">
                  <a:pos x="254" y="30"/>
                </a:cxn>
                <a:cxn ang="0">
                  <a:pos x="186" y="11"/>
                </a:cxn>
                <a:cxn ang="0">
                  <a:pos x="168" y="209"/>
                </a:cxn>
                <a:cxn ang="0">
                  <a:pos x="136" y="210"/>
                </a:cxn>
                <a:cxn ang="0">
                  <a:pos x="115" y="12"/>
                </a:cxn>
                <a:cxn ang="0">
                  <a:pos x="47" y="30"/>
                </a:cxn>
                <a:cxn ang="0">
                  <a:pos x="1" y="99"/>
                </a:cxn>
                <a:cxn ang="0">
                  <a:pos x="73" y="214"/>
                </a:cxn>
                <a:cxn ang="0">
                  <a:pos x="76" y="235"/>
                </a:cxn>
                <a:cxn ang="0">
                  <a:pos x="91" y="564"/>
                </a:cxn>
                <a:cxn ang="0">
                  <a:pos x="121" y="564"/>
                </a:cxn>
                <a:cxn ang="0">
                  <a:pos x="135" y="330"/>
                </a:cxn>
                <a:cxn ang="0">
                  <a:pos x="169" y="330"/>
                </a:cxn>
                <a:cxn ang="0">
                  <a:pos x="195" y="564"/>
                </a:cxn>
                <a:cxn ang="0">
                  <a:pos x="220" y="564"/>
                </a:cxn>
                <a:cxn ang="0">
                  <a:pos x="220" y="233"/>
                </a:cxn>
                <a:cxn ang="0">
                  <a:pos x="227" y="198"/>
                </a:cxn>
                <a:cxn ang="0">
                  <a:pos x="298" y="129"/>
                </a:cxn>
                <a:cxn ang="0">
                  <a:pos x="254" y="30"/>
                </a:cxn>
                <a:cxn ang="0">
                  <a:pos x="46" y="99"/>
                </a:cxn>
                <a:cxn ang="0">
                  <a:pos x="53" y="73"/>
                </a:cxn>
                <a:cxn ang="0">
                  <a:pos x="65" y="159"/>
                </a:cxn>
                <a:cxn ang="0">
                  <a:pos x="46" y="99"/>
                </a:cxn>
                <a:cxn ang="0">
                  <a:pos x="255" y="129"/>
                </a:cxn>
                <a:cxn ang="0">
                  <a:pos x="236" y="153"/>
                </a:cxn>
                <a:cxn ang="0">
                  <a:pos x="244" y="97"/>
                </a:cxn>
                <a:cxn ang="0">
                  <a:pos x="255" y="129"/>
                </a:cxn>
              </a:cxnLst>
              <a:rect l="0" t="0" r="r" b="b"/>
              <a:pathLst>
                <a:path w="302" h="564">
                  <a:moveTo>
                    <a:pt x="254" y="30"/>
                  </a:moveTo>
                  <a:cubicBezTo>
                    <a:pt x="241" y="22"/>
                    <a:pt x="190" y="1"/>
                    <a:pt x="186" y="11"/>
                  </a:cubicBezTo>
                  <a:cubicBezTo>
                    <a:pt x="181" y="21"/>
                    <a:pt x="179" y="209"/>
                    <a:pt x="168" y="209"/>
                  </a:cubicBezTo>
                  <a:cubicBezTo>
                    <a:pt x="157" y="209"/>
                    <a:pt x="153" y="210"/>
                    <a:pt x="136" y="210"/>
                  </a:cubicBezTo>
                  <a:cubicBezTo>
                    <a:pt x="120" y="210"/>
                    <a:pt x="119" y="23"/>
                    <a:pt x="115" y="12"/>
                  </a:cubicBezTo>
                  <a:cubicBezTo>
                    <a:pt x="111" y="0"/>
                    <a:pt x="62" y="19"/>
                    <a:pt x="47" y="30"/>
                  </a:cubicBezTo>
                  <a:cubicBezTo>
                    <a:pt x="32" y="40"/>
                    <a:pt x="0" y="88"/>
                    <a:pt x="1" y="99"/>
                  </a:cubicBezTo>
                  <a:cubicBezTo>
                    <a:pt x="2" y="109"/>
                    <a:pt x="60" y="194"/>
                    <a:pt x="73" y="214"/>
                  </a:cubicBezTo>
                  <a:cubicBezTo>
                    <a:pt x="76" y="235"/>
                    <a:pt x="76" y="235"/>
                    <a:pt x="76" y="235"/>
                  </a:cubicBezTo>
                  <a:cubicBezTo>
                    <a:pt x="91" y="564"/>
                    <a:pt x="91" y="564"/>
                    <a:pt x="91" y="564"/>
                  </a:cubicBezTo>
                  <a:cubicBezTo>
                    <a:pt x="121" y="564"/>
                    <a:pt x="121" y="564"/>
                    <a:pt x="121" y="564"/>
                  </a:cubicBezTo>
                  <a:cubicBezTo>
                    <a:pt x="121" y="564"/>
                    <a:pt x="132" y="380"/>
                    <a:pt x="135" y="330"/>
                  </a:cubicBezTo>
                  <a:cubicBezTo>
                    <a:pt x="138" y="280"/>
                    <a:pt x="164" y="285"/>
                    <a:pt x="169" y="330"/>
                  </a:cubicBezTo>
                  <a:cubicBezTo>
                    <a:pt x="174" y="375"/>
                    <a:pt x="195" y="564"/>
                    <a:pt x="195" y="564"/>
                  </a:cubicBezTo>
                  <a:cubicBezTo>
                    <a:pt x="220" y="564"/>
                    <a:pt x="220" y="564"/>
                    <a:pt x="220" y="564"/>
                  </a:cubicBezTo>
                  <a:cubicBezTo>
                    <a:pt x="220" y="233"/>
                    <a:pt x="220" y="233"/>
                    <a:pt x="220" y="233"/>
                  </a:cubicBezTo>
                  <a:cubicBezTo>
                    <a:pt x="227" y="198"/>
                    <a:pt x="227" y="198"/>
                    <a:pt x="227" y="198"/>
                  </a:cubicBezTo>
                  <a:cubicBezTo>
                    <a:pt x="227" y="198"/>
                    <a:pt x="294" y="141"/>
                    <a:pt x="298" y="129"/>
                  </a:cubicBezTo>
                  <a:cubicBezTo>
                    <a:pt x="302" y="116"/>
                    <a:pt x="267" y="39"/>
                    <a:pt x="254" y="30"/>
                  </a:cubicBezTo>
                  <a:close/>
                  <a:moveTo>
                    <a:pt x="46" y="99"/>
                  </a:moveTo>
                  <a:cubicBezTo>
                    <a:pt x="46" y="94"/>
                    <a:pt x="49" y="83"/>
                    <a:pt x="53" y="73"/>
                  </a:cubicBezTo>
                  <a:cubicBezTo>
                    <a:pt x="65" y="159"/>
                    <a:pt x="65" y="159"/>
                    <a:pt x="65" y="159"/>
                  </a:cubicBezTo>
                  <a:cubicBezTo>
                    <a:pt x="57" y="136"/>
                    <a:pt x="46" y="105"/>
                    <a:pt x="46" y="99"/>
                  </a:cubicBezTo>
                  <a:close/>
                  <a:moveTo>
                    <a:pt x="255" y="129"/>
                  </a:moveTo>
                  <a:cubicBezTo>
                    <a:pt x="253" y="137"/>
                    <a:pt x="236" y="153"/>
                    <a:pt x="236" y="153"/>
                  </a:cubicBezTo>
                  <a:cubicBezTo>
                    <a:pt x="244" y="97"/>
                    <a:pt x="244" y="97"/>
                    <a:pt x="244" y="97"/>
                  </a:cubicBezTo>
                  <a:cubicBezTo>
                    <a:pt x="244" y="97"/>
                    <a:pt x="256" y="120"/>
                    <a:pt x="255" y="129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Oval 1227"/>
            <p:cNvSpPr>
              <a:spLocks noChangeArrowheads="1"/>
            </p:cNvSpPr>
            <p:nvPr/>
          </p:nvSpPr>
          <p:spPr bwMode="auto">
            <a:xfrm>
              <a:off x="2270870" y="1347614"/>
              <a:ext cx="357793" cy="418651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13" name="Title 1"/>
          <p:cNvSpPr txBox="1"/>
          <p:nvPr/>
        </p:nvSpPr>
        <p:spPr>
          <a:xfrm>
            <a:off x="4473204" y="1500061"/>
            <a:ext cx="3734447" cy="363670"/>
          </a:xfrm>
          <a:prstGeom prst="rect">
            <a:avLst/>
          </a:prstGeom>
        </p:spPr>
        <p:txBody>
          <a:bodyPr vert="horz" lIns="91457" tIns="45728" rIns="91457" bIns="45728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Source Sans Pro Light" pitchFamily="34" charset="0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en-US" sz="2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73204" y="2109850"/>
            <a:ext cx="3803167" cy="1353257"/>
          </a:xfrm>
          <a:prstGeom prst="rect">
            <a:avLst/>
          </a:prstGeom>
          <a:noFill/>
        </p:spPr>
        <p:txBody>
          <a:bodyPr wrap="square" lIns="91457" tIns="45728" rIns="144027" bIns="36007" numCol="1" spcCol="360068" rtlCol="0">
            <a:spAutoFit/>
          </a:bodyPr>
          <a:lstStyle/>
          <a:p>
            <a:pPr algn="just" defTabSz="934085"/>
            <a:r>
              <a:rPr lang="zh-CN" altLang="en-US" sz="1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</a:t>
            </a: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建议与标题相关并符合整体语言风格，语言描述尽量简洁生动。</a:t>
            </a:r>
            <a:endParaRPr lang="en-US" altLang="zh-CN" sz="1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34085"/>
            <a:endParaRPr lang="en-US" altLang="zh-CN" sz="1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34085"/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尽量将每页幻灯片的字数控制在</a:t>
            </a:r>
            <a:r>
              <a: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字以内，据统计每页幻灯片的最好控制在</a:t>
            </a:r>
            <a:r>
              <a: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字以内，据统计每页幻灯片的最好控制在</a:t>
            </a:r>
            <a:r>
              <a:rPr lang="en-US" altLang="zh-CN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0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分钟之内。</a:t>
            </a:r>
            <a:endParaRPr lang="zh-CN" altLang="en-US" sz="10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083834" y="3786767"/>
            <a:ext cx="582831" cy="582910"/>
            <a:chOff x="7083834" y="3786767"/>
            <a:chExt cx="582831" cy="582910"/>
          </a:xfrm>
        </p:grpSpPr>
        <p:grpSp>
          <p:nvGrpSpPr>
            <p:cNvPr id="28" name="Group 28"/>
            <p:cNvGrpSpPr/>
            <p:nvPr/>
          </p:nvGrpSpPr>
          <p:grpSpPr>
            <a:xfrm>
              <a:off x="7083834" y="3786767"/>
              <a:ext cx="582831" cy="582910"/>
              <a:chOff x="1143000" y="2850820"/>
              <a:chExt cx="582730" cy="582730"/>
            </a:xfrm>
          </p:grpSpPr>
          <p:sp>
            <p:nvSpPr>
              <p:cNvPr id="29" name="Oval 29"/>
              <p:cNvSpPr/>
              <p:nvPr/>
            </p:nvSpPr>
            <p:spPr>
              <a:xfrm>
                <a:off x="1143000" y="2850820"/>
                <a:ext cx="582730" cy="58273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4085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30"/>
              <p:cNvSpPr/>
              <p:nvPr/>
            </p:nvSpPr>
            <p:spPr>
              <a:xfrm>
                <a:off x="1229132" y="2897548"/>
                <a:ext cx="184699" cy="461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34085"/>
                <a:endParaRPr lang="en-US" sz="2400" dirty="0">
                  <a:solidFill>
                    <a:srgbClr val="FFFFFF">
                      <a:lumMod val="95000"/>
                    </a:srgbClr>
                  </a:solidFill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7198675" y="3932285"/>
              <a:ext cx="353147" cy="285273"/>
              <a:chOff x="8075613" y="5027614"/>
              <a:chExt cx="619125" cy="500063"/>
            </a:xfrm>
            <a:solidFill>
              <a:schemeClr val="bg1"/>
            </a:solidFill>
          </p:grpSpPr>
          <p:sp>
            <p:nvSpPr>
              <p:cNvPr id="23" name="Freeform 137"/>
              <p:cNvSpPr>
                <a:spLocks noEditPoints="1"/>
              </p:cNvSpPr>
              <p:nvPr/>
            </p:nvSpPr>
            <p:spPr bwMode="auto">
              <a:xfrm>
                <a:off x="8075613" y="5027614"/>
                <a:ext cx="619125" cy="500063"/>
              </a:xfrm>
              <a:custGeom>
                <a:avLst/>
                <a:gdLst>
                  <a:gd name="T0" fmla="*/ 289 w 602"/>
                  <a:gd name="T1" fmla="*/ 93 h 487"/>
                  <a:gd name="T2" fmla="*/ 192 w 602"/>
                  <a:gd name="T3" fmla="*/ 40 h 487"/>
                  <a:gd name="T4" fmla="*/ 107 w 602"/>
                  <a:gd name="T5" fmla="*/ 41 h 487"/>
                  <a:gd name="T6" fmla="*/ 65 w 602"/>
                  <a:gd name="T7" fmla="*/ 68 h 487"/>
                  <a:gd name="T8" fmla="*/ 30 w 602"/>
                  <a:gd name="T9" fmla="*/ 153 h 487"/>
                  <a:gd name="T10" fmla="*/ 46 w 602"/>
                  <a:gd name="T11" fmla="*/ 241 h 487"/>
                  <a:gd name="T12" fmla="*/ 66 w 602"/>
                  <a:gd name="T13" fmla="*/ 276 h 487"/>
                  <a:gd name="T14" fmla="*/ 202 w 602"/>
                  <a:gd name="T15" fmla="*/ 376 h 487"/>
                  <a:gd name="T16" fmla="*/ 303 w 602"/>
                  <a:gd name="T17" fmla="*/ 453 h 487"/>
                  <a:gd name="T18" fmla="*/ 305 w 602"/>
                  <a:gd name="T19" fmla="*/ 452 h 487"/>
                  <a:gd name="T20" fmla="*/ 564 w 602"/>
                  <a:gd name="T21" fmla="*/ 229 h 487"/>
                  <a:gd name="T22" fmla="*/ 569 w 602"/>
                  <a:gd name="T23" fmla="*/ 157 h 487"/>
                  <a:gd name="T24" fmla="*/ 536 w 602"/>
                  <a:gd name="T25" fmla="*/ 76 h 487"/>
                  <a:gd name="T26" fmla="*/ 510 w 602"/>
                  <a:gd name="T27" fmla="*/ 54 h 487"/>
                  <a:gd name="T28" fmla="*/ 422 w 602"/>
                  <a:gd name="T29" fmla="*/ 29 h 487"/>
                  <a:gd name="T30" fmla="*/ 334 w 602"/>
                  <a:gd name="T31" fmla="*/ 62 h 487"/>
                  <a:gd name="T32" fmla="*/ 310 w 602"/>
                  <a:gd name="T33" fmla="*/ 90 h 487"/>
                  <a:gd name="T34" fmla="*/ 291 w 602"/>
                  <a:gd name="T35" fmla="*/ 94 h 487"/>
                  <a:gd name="T36" fmla="*/ 289 w 602"/>
                  <a:gd name="T37" fmla="*/ 93 h 487"/>
                  <a:gd name="T38" fmla="*/ 289 w 602"/>
                  <a:gd name="T39" fmla="*/ 93 h 487"/>
                  <a:gd name="T40" fmla="*/ 199 w 602"/>
                  <a:gd name="T41" fmla="*/ 13 h 487"/>
                  <a:gd name="T42" fmla="*/ 296 w 602"/>
                  <a:gd name="T43" fmla="*/ 62 h 487"/>
                  <a:gd name="T44" fmla="*/ 315 w 602"/>
                  <a:gd name="T45" fmla="*/ 41 h 487"/>
                  <a:gd name="T46" fmla="*/ 421 w 602"/>
                  <a:gd name="T47" fmla="*/ 1 h 487"/>
                  <a:gd name="T48" fmla="*/ 525 w 602"/>
                  <a:gd name="T49" fmla="*/ 30 h 487"/>
                  <a:gd name="T50" fmla="*/ 557 w 602"/>
                  <a:gd name="T51" fmla="*/ 57 h 487"/>
                  <a:gd name="T52" fmla="*/ 596 w 602"/>
                  <a:gd name="T53" fmla="*/ 152 h 487"/>
                  <a:gd name="T54" fmla="*/ 589 w 602"/>
                  <a:gd name="T55" fmla="*/ 241 h 487"/>
                  <a:gd name="T56" fmla="*/ 317 w 602"/>
                  <a:gd name="T57" fmla="*/ 477 h 487"/>
                  <a:gd name="T58" fmla="*/ 304 w 602"/>
                  <a:gd name="T59" fmla="*/ 484 h 487"/>
                  <a:gd name="T60" fmla="*/ 304 w 602"/>
                  <a:gd name="T61" fmla="*/ 484 h 487"/>
                  <a:gd name="T62" fmla="*/ 303 w 602"/>
                  <a:gd name="T63" fmla="*/ 484 h 487"/>
                  <a:gd name="T64" fmla="*/ 285 w 602"/>
                  <a:gd name="T65" fmla="*/ 477 h 487"/>
                  <a:gd name="T66" fmla="*/ 187 w 602"/>
                  <a:gd name="T67" fmla="*/ 400 h 487"/>
                  <a:gd name="T68" fmla="*/ 46 w 602"/>
                  <a:gd name="T69" fmla="*/ 295 h 487"/>
                  <a:gd name="T70" fmla="*/ 20 w 602"/>
                  <a:gd name="T71" fmla="*/ 252 h 487"/>
                  <a:gd name="T72" fmla="*/ 2 w 602"/>
                  <a:gd name="T73" fmla="*/ 152 h 487"/>
                  <a:gd name="T74" fmla="*/ 46 w 602"/>
                  <a:gd name="T75" fmla="*/ 48 h 487"/>
                  <a:gd name="T76" fmla="*/ 97 w 602"/>
                  <a:gd name="T77" fmla="*/ 16 h 487"/>
                  <a:gd name="T78" fmla="*/ 199 w 602"/>
                  <a:gd name="T79" fmla="*/ 13 h 4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02" h="487">
                    <a:moveTo>
                      <a:pt x="289" y="93"/>
                    </a:moveTo>
                    <a:cubicBezTo>
                      <a:pt x="263" y="70"/>
                      <a:pt x="228" y="50"/>
                      <a:pt x="192" y="40"/>
                    </a:cubicBezTo>
                    <a:cubicBezTo>
                      <a:pt x="163" y="32"/>
                      <a:pt x="133" y="31"/>
                      <a:pt x="107" y="41"/>
                    </a:cubicBezTo>
                    <a:cubicBezTo>
                      <a:pt x="90" y="49"/>
                      <a:pt x="76" y="58"/>
                      <a:pt x="65" y="68"/>
                    </a:cubicBezTo>
                    <a:cubicBezTo>
                      <a:pt x="41" y="91"/>
                      <a:pt x="31" y="122"/>
                      <a:pt x="30" y="153"/>
                    </a:cubicBezTo>
                    <a:cubicBezTo>
                      <a:pt x="28" y="185"/>
                      <a:pt x="36" y="217"/>
                      <a:pt x="46" y="241"/>
                    </a:cubicBezTo>
                    <a:cubicBezTo>
                      <a:pt x="52" y="257"/>
                      <a:pt x="60" y="270"/>
                      <a:pt x="66" y="276"/>
                    </a:cubicBezTo>
                    <a:cubicBezTo>
                      <a:pt x="105" y="316"/>
                      <a:pt x="156" y="348"/>
                      <a:pt x="202" y="376"/>
                    </a:cubicBezTo>
                    <a:cubicBezTo>
                      <a:pt x="245" y="403"/>
                      <a:pt x="284" y="427"/>
                      <a:pt x="303" y="453"/>
                    </a:cubicBezTo>
                    <a:cubicBezTo>
                      <a:pt x="305" y="452"/>
                      <a:pt x="305" y="452"/>
                      <a:pt x="305" y="452"/>
                    </a:cubicBezTo>
                    <a:cubicBezTo>
                      <a:pt x="397" y="408"/>
                      <a:pt x="501" y="357"/>
                      <a:pt x="564" y="229"/>
                    </a:cubicBezTo>
                    <a:cubicBezTo>
                      <a:pt x="573" y="210"/>
                      <a:pt x="573" y="183"/>
                      <a:pt x="569" y="157"/>
                    </a:cubicBezTo>
                    <a:cubicBezTo>
                      <a:pt x="563" y="122"/>
                      <a:pt x="548" y="90"/>
                      <a:pt x="536" y="76"/>
                    </a:cubicBezTo>
                    <a:cubicBezTo>
                      <a:pt x="529" y="67"/>
                      <a:pt x="520" y="60"/>
                      <a:pt x="510" y="54"/>
                    </a:cubicBezTo>
                    <a:cubicBezTo>
                      <a:pt x="485" y="37"/>
                      <a:pt x="453" y="28"/>
                      <a:pt x="422" y="29"/>
                    </a:cubicBezTo>
                    <a:cubicBezTo>
                      <a:pt x="390" y="30"/>
                      <a:pt x="359" y="40"/>
                      <a:pt x="334" y="62"/>
                    </a:cubicBezTo>
                    <a:cubicBezTo>
                      <a:pt x="325" y="70"/>
                      <a:pt x="317" y="79"/>
                      <a:pt x="310" y="90"/>
                    </a:cubicBezTo>
                    <a:cubicBezTo>
                      <a:pt x="306" y="97"/>
                      <a:pt x="297" y="98"/>
                      <a:pt x="291" y="94"/>
                    </a:cubicBezTo>
                    <a:cubicBezTo>
                      <a:pt x="290" y="94"/>
                      <a:pt x="290" y="93"/>
                      <a:pt x="289" y="93"/>
                    </a:cubicBezTo>
                    <a:cubicBezTo>
                      <a:pt x="289" y="93"/>
                      <a:pt x="289" y="93"/>
                      <a:pt x="289" y="93"/>
                    </a:cubicBezTo>
                    <a:close/>
                    <a:moveTo>
                      <a:pt x="199" y="13"/>
                    </a:moveTo>
                    <a:cubicBezTo>
                      <a:pt x="234" y="23"/>
                      <a:pt x="268" y="41"/>
                      <a:pt x="296" y="62"/>
                    </a:cubicBezTo>
                    <a:cubicBezTo>
                      <a:pt x="302" y="54"/>
                      <a:pt x="308" y="47"/>
                      <a:pt x="315" y="41"/>
                    </a:cubicBezTo>
                    <a:cubicBezTo>
                      <a:pt x="346" y="14"/>
                      <a:pt x="384" y="2"/>
                      <a:pt x="421" y="1"/>
                    </a:cubicBezTo>
                    <a:cubicBezTo>
                      <a:pt x="458" y="0"/>
                      <a:pt x="495" y="11"/>
                      <a:pt x="525" y="30"/>
                    </a:cubicBezTo>
                    <a:cubicBezTo>
                      <a:pt x="537" y="38"/>
                      <a:pt x="548" y="47"/>
                      <a:pt x="557" y="57"/>
                    </a:cubicBezTo>
                    <a:cubicBezTo>
                      <a:pt x="572" y="74"/>
                      <a:pt x="589" y="113"/>
                      <a:pt x="596" y="152"/>
                    </a:cubicBezTo>
                    <a:cubicBezTo>
                      <a:pt x="602" y="184"/>
                      <a:pt x="601" y="216"/>
                      <a:pt x="589" y="241"/>
                    </a:cubicBezTo>
                    <a:cubicBezTo>
                      <a:pt x="522" y="378"/>
                      <a:pt x="413" y="431"/>
                      <a:pt x="317" y="477"/>
                    </a:cubicBezTo>
                    <a:cubicBezTo>
                      <a:pt x="304" y="484"/>
                      <a:pt x="304" y="484"/>
                      <a:pt x="304" y="484"/>
                    </a:cubicBezTo>
                    <a:cubicBezTo>
                      <a:pt x="304" y="484"/>
                      <a:pt x="304" y="484"/>
                      <a:pt x="304" y="484"/>
                    </a:cubicBezTo>
                    <a:cubicBezTo>
                      <a:pt x="303" y="484"/>
                      <a:pt x="303" y="484"/>
                      <a:pt x="303" y="484"/>
                    </a:cubicBezTo>
                    <a:cubicBezTo>
                      <a:pt x="296" y="487"/>
                      <a:pt x="288" y="484"/>
                      <a:pt x="285" y="477"/>
                    </a:cubicBezTo>
                    <a:cubicBezTo>
                      <a:pt x="273" y="453"/>
                      <a:pt x="233" y="429"/>
                      <a:pt x="187" y="400"/>
                    </a:cubicBezTo>
                    <a:cubicBezTo>
                      <a:pt x="140" y="371"/>
                      <a:pt x="87" y="339"/>
                      <a:pt x="46" y="295"/>
                    </a:cubicBezTo>
                    <a:cubicBezTo>
                      <a:pt x="37" y="286"/>
                      <a:pt x="28" y="271"/>
                      <a:pt x="20" y="252"/>
                    </a:cubicBezTo>
                    <a:cubicBezTo>
                      <a:pt x="9" y="224"/>
                      <a:pt x="0" y="188"/>
                      <a:pt x="2" y="152"/>
                    </a:cubicBezTo>
                    <a:cubicBezTo>
                      <a:pt x="3" y="114"/>
                      <a:pt x="15" y="77"/>
                      <a:pt x="46" y="48"/>
                    </a:cubicBezTo>
                    <a:cubicBezTo>
                      <a:pt x="59" y="35"/>
                      <a:pt x="76" y="24"/>
                      <a:pt x="97" y="16"/>
                    </a:cubicBezTo>
                    <a:cubicBezTo>
                      <a:pt x="129" y="2"/>
                      <a:pt x="165" y="3"/>
                      <a:pt x="19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zh-CN" altLang="en-US" sz="1800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138"/>
              <p:cNvSpPr>
                <a:spLocks noEditPoints="1"/>
              </p:cNvSpPr>
              <p:nvPr/>
            </p:nvSpPr>
            <p:spPr bwMode="auto">
              <a:xfrm>
                <a:off x="8450263" y="5105401"/>
                <a:ext cx="169863" cy="169863"/>
              </a:xfrm>
              <a:custGeom>
                <a:avLst/>
                <a:gdLst>
                  <a:gd name="T0" fmla="*/ 30 w 165"/>
                  <a:gd name="T1" fmla="*/ 94 h 165"/>
                  <a:gd name="T2" fmla="*/ 31 w 165"/>
                  <a:gd name="T3" fmla="*/ 95 h 165"/>
                  <a:gd name="T4" fmla="*/ 56 w 165"/>
                  <a:gd name="T5" fmla="*/ 126 h 165"/>
                  <a:gd name="T6" fmla="*/ 95 w 165"/>
                  <a:gd name="T7" fmla="*/ 133 h 165"/>
                  <a:gd name="T8" fmla="*/ 95 w 165"/>
                  <a:gd name="T9" fmla="*/ 133 h 165"/>
                  <a:gd name="T10" fmla="*/ 95 w 165"/>
                  <a:gd name="T11" fmla="*/ 133 h 165"/>
                  <a:gd name="T12" fmla="*/ 96 w 165"/>
                  <a:gd name="T13" fmla="*/ 133 h 165"/>
                  <a:gd name="T14" fmla="*/ 127 w 165"/>
                  <a:gd name="T15" fmla="*/ 113 h 165"/>
                  <a:gd name="T16" fmla="*/ 136 w 165"/>
                  <a:gd name="T17" fmla="*/ 83 h 165"/>
                  <a:gd name="T18" fmla="*/ 136 w 165"/>
                  <a:gd name="T19" fmla="*/ 83 h 165"/>
                  <a:gd name="T20" fmla="*/ 136 w 165"/>
                  <a:gd name="T21" fmla="*/ 81 h 165"/>
                  <a:gd name="T22" fmla="*/ 136 w 165"/>
                  <a:gd name="T23" fmla="*/ 81 h 165"/>
                  <a:gd name="T24" fmla="*/ 118 w 165"/>
                  <a:gd name="T25" fmla="*/ 40 h 165"/>
                  <a:gd name="T26" fmla="*/ 73 w 165"/>
                  <a:gd name="T27" fmla="*/ 30 h 165"/>
                  <a:gd name="T28" fmla="*/ 71 w 165"/>
                  <a:gd name="T29" fmla="*/ 30 h 165"/>
                  <a:gd name="T30" fmla="*/ 65 w 165"/>
                  <a:gd name="T31" fmla="*/ 31 h 165"/>
                  <a:gd name="T32" fmla="*/ 63 w 165"/>
                  <a:gd name="T33" fmla="*/ 31 h 165"/>
                  <a:gd name="T34" fmla="*/ 37 w 165"/>
                  <a:gd name="T35" fmla="*/ 51 h 165"/>
                  <a:gd name="T36" fmla="*/ 29 w 165"/>
                  <a:gd name="T37" fmla="*/ 86 h 165"/>
                  <a:gd name="T38" fmla="*/ 30 w 165"/>
                  <a:gd name="T39" fmla="*/ 94 h 165"/>
                  <a:gd name="T40" fmla="*/ 30 w 165"/>
                  <a:gd name="T41" fmla="*/ 94 h 165"/>
                  <a:gd name="T42" fmla="*/ 30 w 165"/>
                  <a:gd name="T43" fmla="*/ 94 h 165"/>
                  <a:gd name="T44" fmla="*/ 4 w 165"/>
                  <a:gd name="T45" fmla="*/ 102 h 165"/>
                  <a:gd name="T46" fmla="*/ 3 w 165"/>
                  <a:gd name="T47" fmla="*/ 100 h 165"/>
                  <a:gd name="T48" fmla="*/ 3 w 165"/>
                  <a:gd name="T49" fmla="*/ 100 h 165"/>
                  <a:gd name="T50" fmla="*/ 1 w 165"/>
                  <a:gd name="T51" fmla="*/ 89 h 165"/>
                  <a:gd name="T52" fmla="*/ 13 w 165"/>
                  <a:gd name="T53" fmla="*/ 37 h 165"/>
                  <a:gd name="T54" fmla="*/ 57 w 165"/>
                  <a:gd name="T55" fmla="*/ 4 h 165"/>
                  <a:gd name="T56" fmla="*/ 59 w 165"/>
                  <a:gd name="T57" fmla="*/ 4 h 165"/>
                  <a:gd name="T58" fmla="*/ 69 w 165"/>
                  <a:gd name="T59" fmla="*/ 2 h 165"/>
                  <a:gd name="T60" fmla="*/ 71 w 165"/>
                  <a:gd name="T61" fmla="*/ 2 h 165"/>
                  <a:gd name="T62" fmla="*/ 135 w 165"/>
                  <a:gd name="T63" fmla="*/ 18 h 165"/>
                  <a:gd name="T64" fmla="*/ 164 w 165"/>
                  <a:gd name="T65" fmla="*/ 79 h 165"/>
                  <a:gd name="T66" fmla="*/ 164 w 165"/>
                  <a:gd name="T67" fmla="*/ 79 h 165"/>
                  <a:gd name="T68" fmla="*/ 164 w 165"/>
                  <a:gd name="T69" fmla="*/ 79 h 165"/>
                  <a:gd name="T70" fmla="*/ 164 w 165"/>
                  <a:gd name="T71" fmla="*/ 80 h 165"/>
                  <a:gd name="T72" fmla="*/ 164 w 165"/>
                  <a:gd name="T73" fmla="*/ 80 h 165"/>
                  <a:gd name="T74" fmla="*/ 164 w 165"/>
                  <a:gd name="T75" fmla="*/ 81 h 165"/>
                  <a:gd name="T76" fmla="*/ 149 w 165"/>
                  <a:gd name="T77" fmla="*/ 130 h 165"/>
                  <a:gd name="T78" fmla="*/ 103 w 165"/>
                  <a:gd name="T79" fmla="*/ 160 h 165"/>
                  <a:gd name="T80" fmla="*/ 101 w 165"/>
                  <a:gd name="T81" fmla="*/ 161 h 165"/>
                  <a:gd name="T82" fmla="*/ 101 w 165"/>
                  <a:gd name="T83" fmla="*/ 161 h 165"/>
                  <a:gd name="T84" fmla="*/ 42 w 165"/>
                  <a:gd name="T85" fmla="*/ 150 h 165"/>
                  <a:gd name="T86" fmla="*/ 4 w 165"/>
                  <a:gd name="T87" fmla="*/ 102 h 165"/>
                  <a:gd name="T88" fmla="*/ 63 w 165"/>
                  <a:gd name="T89" fmla="*/ 31 h 165"/>
                  <a:gd name="T90" fmla="*/ 48 w 165"/>
                  <a:gd name="T91" fmla="*/ 21 h 165"/>
                  <a:gd name="T92" fmla="*/ 63 w 165"/>
                  <a:gd name="T93" fmla="*/ 31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65" h="165">
                    <a:moveTo>
                      <a:pt x="30" y="94"/>
                    </a:moveTo>
                    <a:cubicBezTo>
                      <a:pt x="31" y="95"/>
                      <a:pt x="31" y="95"/>
                      <a:pt x="31" y="95"/>
                    </a:cubicBezTo>
                    <a:cubicBezTo>
                      <a:pt x="34" y="109"/>
                      <a:pt x="44" y="119"/>
                      <a:pt x="56" y="126"/>
                    </a:cubicBezTo>
                    <a:cubicBezTo>
                      <a:pt x="68" y="133"/>
                      <a:pt x="83" y="136"/>
                      <a:pt x="95" y="133"/>
                    </a:cubicBezTo>
                    <a:cubicBezTo>
                      <a:pt x="95" y="133"/>
                      <a:pt x="95" y="133"/>
                      <a:pt x="95" y="133"/>
                    </a:cubicBezTo>
                    <a:cubicBezTo>
                      <a:pt x="95" y="133"/>
                      <a:pt x="95" y="133"/>
                      <a:pt x="95" y="133"/>
                    </a:cubicBezTo>
                    <a:cubicBezTo>
                      <a:pt x="95" y="133"/>
                      <a:pt x="96" y="133"/>
                      <a:pt x="96" y="133"/>
                    </a:cubicBezTo>
                    <a:cubicBezTo>
                      <a:pt x="106" y="130"/>
                      <a:pt x="119" y="124"/>
                      <a:pt x="127" y="113"/>
                    </a:cubicBezTo>
                    <a:cubicBezTo>
                      <a:pt x="133" y="105"/>
                      <a:pt x="137" y="95"/>
                      <a:pt x="136" y="83"/>
                    </a:cubicBezTo>
                    <a:cubicBezTo>
                      <a:pt x="136" y="83"/>
                      <a:pt x="136" y="83"/>
                      <a:pt x="136" y="83"/>
                    </a:cubicBezTo>
                    <a:cubicBezTo>
                      <a:pt x="136" y="81"/>
                      <a:pt x="136" y="81"/>
                      <a:pt x="136" y="81"/>
                    </a:cubicBezTo>
                    <a:cubicBezTo>
                      <a:pt x="136" y="81"/>
                      <a:pt x="136" y="81"/>
                      <a:pt x="136" y="81"/>
                    </a:cubicBezTo>
                    <a:cubicBezTo>
                      <a:pt x="134" y="62"/>
                      <a:pt x="128" y="48"/>
                      <a:pt x="118" y="40"/>
                    </a:cubicBezTo>
                    <a:cubicBezTo>
                      <a:pt x="107" y="32"/>
                      <a:pt x="92" y="29"/>
                      <a:pt x="73" y="30"/>
                    </a:cubicBezTo>
                    <a:cubicBezTo>
                      <a:pt x="72" y="30"/>
                      <a:pt x="72" y="30"/>
                      <a:pt x="71" y="30"/>
                    </a:cubicBezTo>
                    <a:cubicBezTo>
                      <a:pt x="69" y="30"/>
                      <a:pt x="67" y="31"/>
                      <a:pt x="65" y="31"/>
                    </a:cubicBezTo>
                    <a:cubicBezTo>
                      <a:pt x="64" y="31"/>
                      <a:pt x="64" y="31"/>
                      <a:pt x="63" y="31"/>
                    </a:cubicBezTo>
                    <a:cubicBezTo>
                      <a:pt x="51" y="34"/>
                      <a:pt x="43" y="42"/>
                      <a:pt x="37" y="51"/>
                    </a:cubicBezTo>
                    <a:cubicBezTo>
                      <a:pt x="31" y="61"/>
                      <a:pt x="28" y="74"/>
                      <a:pt x="29" y="86"/>
                    </a:cubicBezTo>
                    <a:cubicBezTo>
                      <a:pt x="30" y="89"/>
                      <a:pt x="30" y="92"/>
                      <a:pt x="30" y="94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4"/>
                      <a:pt x="30" y="94"/>
                      <a:pt x="30" y="94"/>
                    </a:cubicBezTo>
                    <a:close/>
                    <a:moveTo>
                      <a:pt x="4" y="102"/>
                    </a:moveTo>
                    <a:cubicBezTo>
                      <a:pt x="3" y="101"/>
                      <a:pt x="3" y="101"/>
                      <a:pt x="3" y="100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2" y="96"/>
                      <a:pt x="2" y="92"/>
                      <a:pt x="1" y="89"/>
                    </a:cubicBezTo>
                    <a:cubicBezTo>
                      <a:pt x="0" y="71"/>
                      <a:pt x="4" y="52"/>
                      <a:pt x="13" y="37"/>
                    </a:cubicBezTo>
                    <a:cubicBezTo>
                      <a:pt x="22" y="21"/>
                      <a:pt x="37" y="9"/>
                      <a:pt x="57" y="4"/>
                    </a:cubicBezTo>
                    <a:cubicBezTo>
                      <a:pt x="58" y="4"/>
                      <a:pt x="58" y="4"/>
                      <a:pt x="59" y="4"/>
                    </a:cubicBezTo>
                    <a:cubicBezTo>
                      <a:pt x="62" y="3"/>
                      <a:pt x="65" y="3"/>
                      <a:pt x="69" y="2"/>
                    </a:cubicBezTo>
                    <a:cubicBezTo>
                      <a:pt x="71" y="2"/>
                      <a:pt x="71" y="2"/>
                      <a:pt x="71" y="2"/>
                    </a:cubicBezTo>
                    <a:cubicBezTo>
                      <a:pt x="97" y="0"/>
                      <a:pt x="119" y="6"/>
                      <a:pt x="135" y="18"/>
                    </a:cubicBezTo>
                    <a:cubicBezTo>
                      <a:pt x="151" y="31"/>
                      <a:pt x="161" y="52"/>
                      <a:pt x="164" y="79"/>
                    </a:cubicBezTo>
                    <a:cubicBezTo>
                      <a:pt x="164" y="79"/>
                      <a:pt x="164" y="79"/>
                      <a:pt x="164" y="79"/>
                    </a:cubicBezTo>
                    <a:cubicBezTo>
                      <a:pt x="164" y="79"/>
                      <a:pt x="164" y="79"/>
                      <a:pt x="164" y="79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164" y="80"/>
                      <a:pt x="164" y="80"/>
                      <a:pt x="164" y="80"/>
                    </a:cubicBezTo>
                    <a:cubicBezTo>
                      <a:pt x="164" y="81"/>
                      <a:pt x="164" y="81"/>
                      <a:pt x="164" y="81"/>
                    </a:cubicBezTo>
                    <a:cubicBezTo>
                      <a:pt x="165" y="101"/>
                      <a:pt x="159" y="118"/>
                      <a:pt x="149" y="130"/>
                    </a:cubicBezTo>
                    <a:cubicBezTo>
                      <a:pt x="137" y="147"/>
                      <a:pt x="118" y="156"/>
                      <a:pt x="103" y="160"/>
                    </a:cubicBezTo>
                    <a:cubicBezTo>
                      <a:pt x="102" y="160"/>
                      <a:pt x="101" y="160"/>
                      <a:pt x="101" y="161"/>
                    </a:cubicBezTo>
                    <a:cubicBezTo>
                      <a:pt x="101" y="161"/>
                      <a:pt x="101" y="161"/>
                      <a:pt x="101" y="161"/>
                    </a:cubicBezTo>
                    <a:cubicBezTo>
                      <a:pt x="82" y="165"/>
                      <a:pt x="60" y="161"/>
                      <a:pt x="42" y="150"/>
                    </a:cubicBezTo>
                    <a:cubicBezTo>
                      <a:pt x="24" y="140"/>
                      <a:pt x="9" y="123"/>
                      <a:pt x="4" y="102"/>
                    </a:cubicBezTo>
                    <a:close/>
                    <a:moveTo>
                      <a:pt x="63" y="31"/>
                    </a:moveTo>
                    <a:cubicBezTo>
                      <a:pt x="56" y="32"/>
                      <a:pt x="49" y="28"/>
                      <a:pt x="48" y="21"/>
                    </a:cubicBezTo>
                    <a:cubicBezTo>
                      <a:pt x="63" y="31"/>
                      <a:pt x="63" y="31"/>
                      <a:pt x="63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zh-CN" altLang="en-US" sz="1800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6404690" y="3786767"/>
            <a:ext cx="582831" cy="582910"/>
            <a:chOff x="6404690" y="3786767"/>
            <a:chExt cx="582831" cy="582910"/>
          </a:xfrm>
        </p:grpSpPr>
        <p:grpSp>
          <p:nvGrpSpPr>
            <p:cNvPr id="27" name="Group 25"/>
            <p:cNvGrpSpPr/>
            <p:nvPr/>
          </p:nvGrpSpPr>
          <p:grpSpPr>
            <a:xfrm>
              <a:off x="6404690" y="3786767"/>
              <a:ext cx="582831" cy="582910"/>
              <a:chOff x="1143000" y="3710468"/>
              <a:chExt cx="582730" cy="582730"/>
            </a:xfrm>
          </p:grpSpPr>
          <p:sp>
            <p:nvSpPr>
              <p:cNvPr id="31" name="Oval 26"/>
              <p:cNvSpPr/>
              <p:nvPr/>
            </p:nvSpPr>
            <p:spPr>
              <a:xfrm>
                <a:off x="1143000" y="3710468"/>
                <a:ext cx="582730" cy="58273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4085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27"/>
              <p:cNvSpPr/>
              <p:nvPr/>
            </p:nvSpPr>
            <p:spPr>
              <a:xfrm>
                <a:off x="1152240" y="3731575"/>
                <a:ext cx="474003" cy="4615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34085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8" name="Freeform 139"/>
            <p:cNvSpPr/>
            <p:nvPr/>
          </p:nvSpPr>
          <p:spPr bwMode="auto">
            <a:xfrm>
              <a:off x="6549414" y="3877653"/>
              <a:ext cx="293384" cy="361345"/>
            </a:xfrm>
            <a:custGeom>
              <a:avLst/>
              <a:gdLst>
                <a:gd name="T0" fmla="*/ 261 w 499"/>
                <a:gd name="T1" fmla="*/ 186 h 616"/>
                <a:gd name="T2" fmla="*/ 280 w 499"/>
                <a:gd name="T3" fmla="*/ 181 h 616"/>
                <a:gd name="T4" fmla="*/ 285 w 499"/>
                <a:gd name="T5" fmla="*/ 200 h 616"/>
                <a:gd name="T6" fmla="*/ 220 w 499"/>
                <a:gd name="T7" fmla="*/ 287 h 616"/>
                <a:gd name="T8" fmla="*/ 166 w 499"/>
                <a:gd name="T9" fmla="*/ 358 h 616"/>
                <a:gd name="T10" fmla="*/ 155 w 499"/>
                <a:gd name="T11" fmla="*/ 422 h 616"/>
                <a:gd name="T12" fmla="*/ 170 w 499"/>
                <a:gd name="T13" fmla="*/ 437 h 616"/>
                <a:gd name="T14" fmla="*/ 190 w 499"/>
                <a:gd name="T15" fmla="*/ 445 h 616"/>
                <a:gd name="T16" fmla="*/ 236 w 499"/>
                <a:gd name="T17" fmla="*/ 427 h 616"/>
                <a:gd name="T18" fmla="*/ 400 w 499"/>
                <a:gd name="T19" fmla="*/ 212 h 616"/>
                <a:gd name="T20" fmla="*/ 447 w 499"/>
                <a:gd name="T21" fmla="*/ 154 h 616"/>
                <a:gd name="T22" fmla="*/ 459 w 499"/>
                <a:gd name="T23" fmla="*/ 70 h 616"/>
                <a:gd name="T24" fmla="*/ 442 w 499"/>
                <a:gd name="T25" fmla="*/ 46 h 616"/>
                <a:gd name="T26" fmla="*/ 416 w 499"/>
                <a:gd name="T27" fmla="*/ 34 h 616"/>
                <a:gd name="T28" fmla="*/ 329 w 499"/>
                <a:gd name="T29" fmla="*/ 77 h 616"/>
                <a:gd name="T30" fmla="*/ 173 w 499"/>
                <a:gd name="T31" fmla="*/ 282 h 616"/>
                <a:gd name="T32" fmla="*/ 56 w 499"/>
                <a:gd name="T33" fmla="*/ 440 h 616"/>
                <a:gd name="T34" fmla="*/ 44 w 499"/>
                <a:gd name="T35" fmla="*/ 537 h 616"/>
                <a:gd name="T36" fmla="*/ 68 w 499"/>
                <a:gd name="T37" fmla="*/ 566 h 616"/>
                <a:gd name="T38" fmla="*/ 101 w 499"/>
                <a:gd name="T39" fmla="*/ 581 h 616"/>
                <a:gd name="T40" fmla="*/ 216 w 499"/>
                <a:gd name="T41" fmla="*/ 519 h 616"/>
                <a:gd name="T42" fmla="*/ 352 w 499"/>
                <a:gd name="T43" fmla="*/ 348 h 616"/>
                <a:gd name="T44" fmla="*/ 415 w 499"/>
                <a:gd name="T45" fmla="*/ 278 h 616"/>
                <a:gd name="T46" fmla="*/ 432 w 499"/>
                <a:gd name="T47" fmla="*/ 288 h 616"/>
                <a:gd name="T48" fmla="*/ 423 w 499"/>
                <a:gd name="T49" fmla="*/ 305 h 616"/>
                <a:gd name="T50" fmla="*/ 373 w 499"/>
                <a:gd name="T51" fmla="*/ 366 h 616"/>
                <a:gd name="T52" fmla="*/ 238 w 499"/>
                <a:gd name="T53" fmla="*/ 536 h 616"/>
                <a:gd name="T54" fmla="*/ 97 w 499"/>
                <a:gd name="T55" fmla="*/ 609 h 616"/>
                <a:gd name="T56" fmla="*/ 50 w 499"/>
                <a:gd name="T57" fmla="*/ 588 h 616"/>
                <a:gd name="T58" fmla="*/ 19 w 499"/>
                <a:gd name="T59" fmla="*/ 550 h 616"/>
                <a:gd name="T60" fmla="*/ 35 w 499"/>
                <a:gd name="T61" fmla="*/ 423 h 616"/>
                <a:gd name="T62" fmla="*/ 151 w 499"/>
                <a:gd name="T63" fmla="*/ 266 h 616"/>
                <a:gd name="T64" fmla="*/ 308 w 499"/>
                <a:gd name="T65" fmla="*/ 59 h 616"/>
                <a:gd name="T66" fmla="*/ 422 w 499"/>
                <a:gd name="T67" fmla="*/ 6 h 616"/>
                <a:gd name="T68" fmla="*/ 460 w 499"/>
                <a:gd name="T69" fmla="*/ 25 h 616"/>
                <a:gd name="T70" fmla="*/ 485 w 499"/>
                <a:gd name="T71" fmla="*/ 59 h 616"/>
                <a:gd name="T72" fmla="*/ 469 w 499"/>
                <a:gd name="T73" fmla="*/ 171 h 616"/>
                <a:gd name="T74" fmla="*/ 421 w 499"/>
                <a:gd name="T75" fmla="*/ 230 h 616"/>
                <a:gd name="T76" fmla="*/ 260 w 499"/>
                <a:gd name="T77" fmla="*/ 442 h 616"/>
                <a:gd name="T78" fmla="*/ 186 w 499"/>
                <a:gd name="T79" fmla="*/ 472 h 616"/>
                <a:gd name="T80" fmla="*/ 155 w 499"/>
                <a:gd name="T81" fmla="*/ 460 h 616"/>
                <a:gd name="T82" fmla="*/ 131 w 499"/>
                <a:gd name="T83" fmla="*/ 436 h 616"/>
                <a:gd name="T84" fmla="*/ 142 w 499"/>
                <a:gd name="T85" fmla="*/ 342 h 616"/>
                <a:gd name="T86" fmla="*/ 199 w 499"/>
                <a:gd name="T87" fmla="*/ 269 h 616"/>
                <a:gd name="T88" fmla="*/ 261 w 499"/>
                <a:gd name="T89" fmla="*/ 186 h 6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99" h="616">
                  <a:moveTo>
                    <a:pt x="261" y="186"/>
                  </a:moveTo>
                  <a:cubicBezTo>
                    <a:pt x="265" y="179"/>
                    <a:pt x="274" y="177"/>
                    <a:pt x="280" y="181"/>
                  </a:cubicBezTo>
                  <a:cubicBezTo>
                    <a:pt x="287" y="185"/>
                    <a:pt x="289" y="194"/>
                    <a:pt x="285" y="200"/>
                  </a:cubicBezTo>
                  <a:cubicBezTo>
                    <a:pt x="267" y="232"/>
                    <a:pt x="244" y="259"/>
                    <a:pt x="220" y="287"/>
                  </a:cubicBezTo>
                  <a:cubicBezTo>
                    <a:pt x="202" y="310"/>
                    <a:pt x="182" y="333"/>
                    <a:pt x="166" y="358"/>
                  </a:cubicBezTo>
                  <a:cubicBezTo>
                    <a:pt x="147" y="386"/>
                    <a:pt x="146" y="408"/>
                    <a:pt x="155" y="422"/>
                  </a:cubicBezTo>
                  <a:cubicBezTo>
                    <a:pt x="159" y="428"/>
                    <a:pt x="164" y="433"/>
                    <a:pt x="170" y="437"/>
                  </a:cubicBezTo>
                  <a:cubicBezTo>
                    <a:pt x="176" y="441"/>
                    <a:pt x="183" y="443"/>
                    <a:pt x="190" y="445"/>
                  </a:cubicBezTo>
                  <a:cubicBezTo>
                    <a:pt x="208" y="448"/>
                    <a:pt x="227" y="442"/>
                    <a:pt x="236" y="427"/>
                  </a:cubicBezTo>
                  <a:cubicBezTo>
                    <a:pt x="277" y="361"/>
                    <a:pt x="346" y="277"/>
                    <a:pt x="400" y="212"/>
                  </a:cubicBezTo>
                  <a:cubicBezTo>
                    <a:pt x="417" y="191"/>
                    <a:pt x="433" y="171"/>
                    <a:pt x="447" y="154"/>
                  </a:cubicBezTo>
                  <a:cubicBezTo>
                    <a:pt x="468" y="127"/>
                    <a:pt x="470" y="95"/>
                    <a:pt x="459" y="70"/>
                  </a:cubicBezTo>
                  <a:cubicBezTo>
                    <a:pt x="455" y="61"/>
                    <a:pt x="449" y="52"/>
                    <a:pt x="442" y="46"/>
                  </a:cubicBezTo>
                  <a:cubicBezTo>
                    <a:pt x="435" y="40"/>
                    <a:pt x="426" y="35"/>
                    <a:pt x="416" y="34"/>
                  </a:cubicBezTo>
                  <a:cubicBezTo>
                    <a:pt x="393" y="29"/>
                    <a:pt x="362" y="40"/>
                    <a:pt x="329" y="77"/>
                  </a:cubicBezTo>
                  <a:cubicBezTo>
                    <a:pt x="280" y="133"/>
                    <a:pt x="226" y="208"/>
                    <a:pt x="173" y="282"/>
                  </a:cubicBezTo>
                  <a:cubicBezTo>
                    <a:pt x="133" y="338"/>
                    <a:pt x="94" y="394"/>
                    <a:pt x="56" y="440"/>
                  </a:cubicBezTo>
                  <a:cubicBezTo>
                    <a:pt x="31" y="472"/>
                    <a:pt x="30" y="509"/>
                    <a:pt x="44" y="537"/>
                  </a:cubicBezTo>
                  <a:cubicBezTo>
                    <a:pt x="50" y="549"/>
                    <a:pt x="58" y="559"/>
                    <a:pt x="68" y="566"/>
                  </a:cubicBezTo>
                  <a:cubicBezTo>
                    <a:pt x="77" y="574"/>
                    <a:pt x="89" y="579"/>
                    <a:pt x="101" y="581"/>
                  </a:cubicBezTo>
                  <a:cubicBezTo>
                    <a:pt x="134" y="587"/>
                    <a:pt x="176" y="571"/>
                    <a:pt x="216" y="519"/>
                  </a:cubicBezTo>
                  <a:cubicBezTo>
                    <a:pt x="226" y="506"/>
                    <a:pt x="299" y="413"/>
                    <a:pt x="352" y="348"/>
                  </a:cubicBezTo>
                  <a:cubicBezTo>
                    <a:pt x="383" y="310"/>
                    <a:pt x="408" y="280"/>
                    <a:pt x="415" y="278"/>
                  </a:cubicBezTo>
                  <a:cubicBezTo>
                    <a:pt x="422" y="276"/>
                    <a:pt x="430" y="280"/>
                    <a:pt x="432" y="288"/>
                  </a:cubicBezTo>
                  <a:cubicBezTo>
                    <a:pt x="435" y="295"/>
                    <a:pt x="430" y="303"/>
                    <a:pt x="423" y="305"/>
                  </a:cubicBezTo>
                  <a:cubicBezTo>
                    <a:pt x="423" y="305"/>
                    <a:pt x="401" y="331"/>
                    <a:pt x="373" y="366"/>
                  </a:cubicBezTo>
                  <a:cubicBezTo>
                    <a:pt x="321" y="430"/>
                    <a:pt x="248" y="523"/>
                    <a:pt x="238" y="536"/>
                  </a:cubicBezTo>
                  <a:cubicBezTo>
                    <a:pt x="191" y="598"/>
                    <a:pt x="139" y="616"/>
                    <a:pt x="97" y="609"/>
                  </a:cubicBezTo>
                  <a:cubicBezTo>
                    <a:pt x="79" y="606"/>
                    <a:pt x="64" y="598"/>
                    <a:pt x="50" y="588"/>
                  </a:cubicBezTo>
                  <a:cubicBezTo>
                    <a:pt x="37" y="578"/>
                    <a:pt x="27" y="565"/>
                    <a:pt x="19" y="550"/>
                  </a:cubicBezTo>
                  <a:cubicBezTo>
                    <a:pt x="0" y="512"/>
                    <a:pt x="1" y="464"/>
                    <a:pt x="35" y="423"/>
                  </a:cubicBezTo>
                  <a:cubicBezTo>
                    <a:pt x="71" y="378"/>
                    <a:pt x="110" y="322"/>
                    <a:pt x="151" y="266"/>
                  </a:cubicBezTo>
                  <a:cubicBezTo>
                    <a:pt x="204" y="191"/>
                    <a:pt x="258" y="116"/>
                    <a:pt x="308" y="59"/>
                  </a:cubicBezTo>
                  <a:cubicBezTo>
                    <a:pt x="349" y="13"/>
                    <a:pt x="389" y="0"/>
                    <a:pt x="422" y="6"/>
                  </a:cubicBezTo>
                  <a:cubicBezTo>
                    <a:pt x="436" y="9"/>
                    <a:pt x="449" y="16"/>
                    <a:pt x="460" y="25"/>
                  </a:cubicBezTo>
                  <a:cubicBezTo>
                    <a:pt x="471" y="34"/>
                    <a:pt x="479" y="46"/>
                    <a:pt x="485" y="59"/>
                  </a:cubicBezTo>
                  <a:cubicBezTo>
                    <a:pt x="499" y="93"/>
                    <a:pt x="497" y="136"/>
                    <a:pt x="469" y="171"/>
                  </a:cubicBezTo>
                  <a:cubicBezTo>
                    <a:pt x="457" y="186"/>
                    <a:pt x="440" y="207"/>
                    <a:pt x="421" y="230"/>
                  </a:cubicBezTo>
                  <a:cubicBezTo>
                    <a:pt x="368" y="294"/>
                    <a:pt x="300" y="377"/>
                    <a:pt x="260" y="442"/>
                  </a:cubicBezTo>
                  <a:cubicBezTo>
                    <a:pt x="244" y="468"/>
                    <a:pt x="214" y="477"/>
                    <a:pt x="186" y="472"/>
                  </a:cubicBezTo>
                  <a:cubicBezTo>
                    <a:pt x="175" y="470"/>
                    <a:pt x="164" y="466"/>
                    <a:pt x="155" y="460"/>
                  </a:cubicBezTo>
                  <a:cubicBezTo>
                    <a:pt x="145" y="454"/>
                    <a:pt x="137" y="446"/>
                    <a:pt x="131" y="436"/>
                  </a:cubicBezTo>
                  <a:cubicBezTo>
                    <a:pt x="117" y="413"/>
                    <a:pt x="116" y="381"/>
                    <a:pt x="142" y="342"/>
                  </a:cubicBezTo>
                  <a:cubicBezTo>
                    <a:pt x="160" y="315"/>
                    <a:pt x="180" y="292"/>
                    <a:pt x="199" y="269"/>
                  </a:cubicBezTo>
                  <a:cubicBezTo>
                    <a:pt x="222" y="242"/>
                    <a:pt x="244" y="216"/>
                    <a:pt x="261" y="18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defTabSz="934085"/>
              <a:endParaRPr lang="zh-CN" altLang="en-US" sz="1800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5701946" y="3786767"/>
            <a:ext cx="582831" cy="582910"/>
            <a:chOff x="5701946" y="3786767"/>
            <a:chExt cx="582831" cy="582910"/>
          </a:xfrm>
        </p:grpSpPr>
        <p:grpSp>
          <p:nvGrpSpPr>
            <p:cNvPr id="26" name="Group 22"/>
            <p:cNvGrpSpPr/>
            <p:nvPr/>
          </p:nvGrpSpPr>
          <p:grpSpPr>
            <a:xfrm>
              <a:off x="5701946" y="3786767"/>
              <a:ext cx="582831" cy="582910"/>
              <a:chOff x="4516915" y="2816880"/>
              <a:chExt cx="582730" cy="582730"/>
            </a:xfrm>
          </p:grpSpPr>
          <p:sp>
            <p:nvSpPr>
              <p:cNvPr id="33" name="Oval 23"/>
              <p:cNvSpPr/>
              <p:nvPr/>
            </p:nvSpPr>
            <p:spPr>
              <a:xfrm>
                <a:off x="4516915" y="2816880"/>
                <a:ext cx="582730" cy="58273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4085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24"/>
              <p:cNvSpPr/>
              <p:nvPr/>
            </p:nvSpPr>
            <p:spPr>
              <a:xfrm>
                <a:off x="4547737" y="2863608"/>
                <a:ext cx="184699" cy="461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34085"/>
                <a:endParaRPr lang="en-US" sz="2400" dirty="0">
                  <a:solidFill>
                    <a:srgbClr val="FFFFFF">
                      <a:lumMod val="95000"/>
                    </a:srgbClr>
                  </a:solidFill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871118" y="3890758"/>
              <a:ext cx="244486" cy="374929"/>
              <a:chOff x="6340476" y="4933951"/>
              <a:chExt cx="428625" cy="657225"/>
            </a:xfrm>
            <a:solidFill>
              <a:schemeClr val="bg1"/>
            </a:solidFill>
          </p:grpSpPr>
          <p:sp>
            <p:nvSpPr>
              <p:cNvPr id="21" name="Freeform 140"/>
              <p:cNvSpPr>
                <a:spLocks noEditPoints="1"/>
              </p:cNvSpPr>
              <p:nvPr/>
            </p:nvSpPr>
            <p:spPr bwMode="auto">
              <a:xfrm>
                <a:off x="6340476" y="4933951"/>
                <a:ext cx="428625" cy="657225"/>
              </a:xfrm>
              <a:custGeom>
                <a:avLst/>
                <a:gdLst>
                  <a:gd name="T0" fmla="*/ 221 w 416"/>
                  <a:gd name="T1" fmla="*/ 1 h 639"/>
                  <a:gd name="T2" fmla="*/ 331 w 416"/>
                  <a:gd name="T3" fmla="*/ 28 h 639"/>
                  <a:gd name="T4" fmla="*/ 398 w 416"/>
                  <a:gd name="T5" fmla="*/ 104 h 639"/>
                  <a:gd name="T6" fmla="*/ 415 w 416"/>
                  <a:gd name="T7" fmla="*/ 201 h 639"/>
                  <a:gd name="T8" fmla="*/ 379 w 416"/>
                  <a:gd name="T9" fmla="*/ 341 h 639"/>
                  <a:gd name="T10" fmla="*/ 328 w 416"/>
                  <a:gd name="T11" fmla="*/ 454 h 639"/>
                  <a:gd name="T12" fmla="*/ 288 w 416"/>
                  <a:gd name="T13" fmla="*/ 567 h 639"/>
                  <a:gd name="T14" fmla="*/ 256 w 416"/>
                  <a:gd name="T15" fmla="*/ 625 h 639"/>
                  <a:gd name="T16" fmla="*/ 224 w 416"/>
                  <a:gd name="T17" fmla="*/ 639 h 639"/>
                  <a:gd name="T18" fmla="*/ 190 w 416"/>
                  <a:gd name="T19" fmla="*/ 628 h 639"/>
                  <a:gd name="T20" fmla="*/ 155 w 416"/>
                  <a:gd name="T21" fmla="*/ 578 h 639"/>
                  <a:gd name="T22" fmla="*/ 109 w 416"/>
                  <a:gd name="T23" fmla="*/ 468 h 639"/>
                  <a:gd name="T24" fmla="*/ 46 w 416"/>
                  <a:gd name="T25" fmla="*/ 339 h 639"/>
                  <a:gd name="T26" fmla="*/ 1 w 416"/>
                  <a:gd name="T27" fmla="*/ 185 h 639"/>
                  <a:gd name="T28" fmla="*/ 30 w 416"/>
                  <a:gd name="T29" fmla="*/ 91 h 639"/>
                  <a:gd name="T30" fmla="*/ 97 w 416"/>
                  <a:gd name="T31" fmla="*/ 32 h 639"/>
                  <a:gd name="T32" fmla="*/ 221 w 416"/>
                  <a:gd name="T33" fmla="*/ 1 h 639"/>
                  <a:gd name="T34" fmla="*/ 317 w 416"/>
                  <a:gd name="T35" fmla="*/ 52 h 639"/>
                  <a:gd name="T36" fmla="*/ 220 w 416"/>
                  <a:gd name="T37" fmla="*/ 29 h 639"/>
                  <a:gd name="T38" fmla="*/ 111 w 416"/>
                  <a:gd name="T39" fmla="*/ 56 h 639"/>
                  <a:gd name="T40" fmla="*/ 53 w 416"/>
                  <a:gd name="T41" fmla="*/ 106 h 639"/>
                  <a:gd name="T42" fmla="*/ 29 w 416"/>
                  <a:gd name="T43" fmla="*/ 185 h 639"/>
                  <a:gd name="T44" fmla="*/ 70 w 416"/>
                  <a:gd name="T45" fmla="*/ 326 h 639"/>
                  <a:gd name="T46" fmla="*/ 134 w 416"/>
                  <a:gd name="T47" fmla="*/ 456 h 639"/>
                  <a:gd name="T48" fmla="*/ 181 w 416"/>
                  <a:gd name="T49" fmla="*/ 568 h 639"/>
                  <a:gd name="T50" fmla="*/ 206 w 416"/>
                  <a:gd name="T51" fmla="*/ 605 h 639"/>
                  <a:gd name="T52" fmla="*/ 222 w 416"/>
                  <a:gd name="T53" fmla="*/ 611 h 639"/>
                  <a:gd name="T54" fmla="*/ 238 w 416"/>
                  <a:gd name="T55" fmla="*/ 604 h 639"/>
                  <a:gd name="T56" fmla="*/ 261 w 416"/>
                  <a:gd name="T57" fmla="*/ 560 h 639"/>
                  <a:gd name="T58" fmla="*/ 302 w 416"/>
                  <a:gd name="T59" fmla="*/ 443 h 639"/>
                  <a:gd name="T60" fmla="*/ 355 w 416"/>
                  <a:gd name="T61" fmla="*/ 327 h 639"/>
                  <a:gd name="T62" fmla="*/ 387 w 416"/>
                  <a:gd name="T63" fmla="*/ 200 h 639"/>
                  <a:gd name="T64" fmla="*/ 373 w 416"/>
                  <a:gd name="T65" fmla="*/ 115 h 639"/>
                  <a:gd name="T66" fmla="*/ 317 w 416"/>
                  <a:gd name="T67" fmla="*/ 52 h 6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16" h="639">
                    <a:moveTo>
                      <a:pt x="221" y="1"/>
                    </a:moveTo>
                    <a:cubicBezTo>
                      <a:pt x="267" y="2"/>
                      <a:pt x="303" y="12"/>
                      <a:pt x="331" y="28"/>
                    </a:cubicBezTo>
                    <a:cubicBezTo>
                      <a:pt x="364" y="47"/>
                      <a:pt x="385" y="74"/>
                      <a:pt x="398" y="104"/>
                    </a:cubicBezTo>
                    <a:cubicBezTo>
                      <a:pt x="411" y="134"/>
                      <a:pt x="416" y="168"/>
                      <a:pt x="415" y="201"/>
                    </a:cubicBezTo>
                    <a:cubicBezTo>
                      <a:pt x="414" y="255"/>
                      <a:pt x="398" y="309"/>
                      <a:pt x="379" y="341"/>
                    </a:cubicBezTo>
                    <a:cubicBezTo>
                      <a:pt x="366" y="364"/>
                      <a:pt x="346" y="408"/>
                      <a:pt x="328" y="454"/>
                    </a:cubicBezTo>
                    <a:cubicBezTo>
                      <a:pt x="311" y="496"/>
                      <a:pt x="295" y="539"/>
                      <a:pt x="288" y="567"/>
                    </a:cubicBezTo>
                    <a:cubicBezTo>
                      <a:pt x="281" y="594"/>
                      <a:pt x="270" y="613"/>
                      <a:pt x="256" y="625"/>
                    </a:cubicBezTo>
                    <a:cubicBezTo>
                      <a:pt x="246" y="633"/>
                      <a:pt x="235" y="638"/>
                      <a:pt x="224" y="639"/>
                    </a:cubicBezTo>
                    <a:cubicBezTo>
                      <a:pt x="212" y="639"/>
                      <a:pt x="201" y="636"/>
                      <a:pt x="190" y="628"/>
                    </a:cubicBezTo>
                    <a:cubicBezTo>
                      <a:pt x="176" y="618"/>
                      <a:pt x="164" y="601"/>
                      <a:pt x="155" y="578"/>
                    </a:cubicBezTo>
                    <a:cubicBezTo>
                      <a:pt x="142" y="543"/>
                      <a:pt x="126" y="504"/>
                      <a:pt x="109" y="468"/>
                    </a:cubicBezTo>
                    <a:cubicBezTo>
                      <a:pt x="81" y="406"/>
                      <a:pt x="53" y="353"/>
                      <a:pt x="46" y="339"/>
                    </a:cubicBezTo>
                    <a:cubicBezTo>
                      <a:pt x="13" y="279"/>
                      <a:pt x="0" y="228"/>
                      <a:pt x="1" y="185"/>
                    </a:cubicBezTo>
                    <a:cubicBezTo>
                      <a:pt x="2" y="147"/>
                      <a:pt x="13" y="116"/>
                      <a:pt x="30" y="91"/>
                    </a:cubicBezTo>
                    <a:cubicBezTo>
                      <a:pt x="48" y="65"/>
                      <a:pt x="71" y="46"/>
                      <a:pt x="97" y="32"/>
                    </a:cubicBezTo>
                    <a:cubicBezTo>
                      <a:pt x="138" y="10"/>
                      <a:pt x="184" y="0"/>
                      <a:pt x="221" y="1"/>
                    </a:cubicBezTo>
                    <a:close/>
                    <a:moveTo>
                      <a:pt x="317" y="52"/>
                    </a:moveTo>
                    <a:cubicBezTo>
                      <a:pt x="293" y="39"/>
                      <a:pt x="261" y="30"/>
                      <a:pt x="220" y="29"/>
                    </a:cubicBezTo>
                    <a:cubicBezTo>
                      <a:pt x="187" y="28"/>
                      <a:pt x="146" y="37"/>
                      <a:pt x="111" y="56"/>
                    </a:cubicBezTo>
                    <a:cubicBezTo>
                      <a:pt x="88" y="69"/>
                      <a:pt x="68" y="85"/>
                      <a:pt x="53" y="106"/>
                    </a:cubicBezTo>
                    <a:cubicBezTo>
                      <a:pt x="39" y="128"/>
                      <a:pt x="29" y="154"/>
                      <a:pt x="29" y="185"/>
                    </a:cubicBezTo>
                    <a:cubicBezTo>
                      <a:pt x="28" y="224"/>
                      <a:pt x="40" y="270"/>
                      <a:pt x="70" y="326"/>
                    </a:cubicBezTo>
                    <a:cubicBezTo>
                      <a:pt x="78" y="340"/>
                      <a:pt x="106" y="394"/>
                      <a:pt x="134" y="456"/>
                    </a:cubicBezTo>
                    <a:cubicBezTo>
                      <a:pt x="151" y="493"/>
                      <a:pt x="168" y="533"/>
                      <a:pt x="181" y="568"/>
                    </a:cubicBezTo>
                    <a:cubicBezTo>
                      <a:pt x="188" y="586"/>
                      <a:pt x="197" y="599"/>
                      <a:pt x="206" y="605"/>
                    </a:cubicBezTo>
                    <a:cubicBezTo>
                      <a:pt x="211" y="609"/>
                      <a:pt x="217" y="611"/>
                      <a:pt x="222" y="611"/>
                    </a:cubicBezTo>
                    <a:cubicBezTo>
                      <a:pt x="227" y="610"/>
                      <a:pt x="233" y="608"/>
                      <a:pt x="238" y="604"/>
                    </a:cubicBezTo>
                    <a:cubicBezTo>
                      <a:pt x="247" y="595"/>
                      <a:pt x="256" y="581"/>
                      <a:pt x="261" y="560"/>
                    </a:cubicBezTo>
                    <a:cubicBezTo>
                      <a:pt x="269" y="531"/>
                      <a:pt x="285" y="486"/>
                      <a:pt x="302" y="443"/>
                    </a:cubicBezTo>
                    <a:cubicBezTo>
                      <a:pt x="321" y="397"/>
                      <a:pt x="341" y="352"/>
                      <a:pt x="355" y="327"/>
                    </a:cubicBezTo>
                    <a:cubicBezTo>
                      <a:pt x="372" y="298"/>
                      <a:pt x="386" y="250"/>
                      <a:pt x="387" y="200"/>
                    </a:cubicBezTo>
                    <a:cubicBezTo>
                      <a:pt x="388" y="171"/>
                      <a:pt x="384" y="141"/>
                      <a:pt x="373" y="115"/>
                    </a:cubicBezTo>
                    <a:cubicBezTo>
                      <a:pt x="362" y="90"/>
                      <a:pt x="344" y="68"/>
                      <a:pt x="317" y="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zh-CN" altLang="en-US" sz="1800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41"/>
              <p:cNvSpPr>
                <a:spLocks noEditPoints="1"/>
              </p:cNvSpPr>
              <p:nvPr/>
            </p:nvSpPr>
            <p:spPr bwMode="auto">
              <a:xfrm>
                <a:off x="6415088" y="4989514"/>
                <a:ext cx="282575" cy="350838"/>
              </a:xfrm>
              <a:custGeom>
                <a:avLst/>
                <a:gdLst>
                  <a:gd name="T0" fmla="*/ 138 w 275"/>
                  <a:gd name="T1" fmla="*/ 1 h 341"/>
                  <a:gd name="T2" fmla="*/ 196 w 275"/>
                  <a:gd name="T3" fmla="*/ 12 h 341"/>
                  <a:gd name="T4" fmla="*/ 253 w 275"/>
                  <a:gd name="T5" fmla="*/ 64 h 341"/>
                  <a:gd name="T6" fmla="*/ 275 w 275"/>
                  <a:gd name="T7" fmla="*/ 137 h 341"/>
                  <a:gd name="T8" fmla="*/ 263 w 275"/>
                  <a:gd name="T9" fmla="*/ 195 h 341"/>
                  <a:gd name="T10" fmla="*/ 175 w 275"/>
                  <a:gd name="T11" fmla="*/ 305 h 341"/>
                  <a:gd name="T12" fmla="*/ 174 w 275"/>
                  <a:gd name="T13" fmla="*/ 307 h 341"/>
                  <a:gd name="T14" fmla="*/ 172 w 275"/>
                  <a:gd name="T15" fmla="*/ 308 h 341"/>
                  <a:gd name="T16" fmla="*/ 100 w 275"/>
                  <a:gd name="T17" fmla="*/ 310 h 341"/>
                  <a:gd name="T18" fmla="*/ 54 w 275"/>
                  <a:gd name="T19" fmla="*/ 251 h 341"/>
                  <a:gd name="T20" fmla="*/ 28 w 275"/>
                  <a:gd name="T21" fmla="*/ 214 h 341"/>
                  <a:gd name="T22" fmla="*/ 1 w 275"/>
                  <a:gd name="T23" fmla="*/ 137 h 341"/>
                  <a:gd name="T24" fmla="*/ 14 w 275"/>
                  <a:gd name="T25" fmla="*/ 77 h 341"/>
                  <a:gd name="T26" fmla="*/ 54 w 275"/>
                  <a:gd name="T27" fmla="*/ 29 h 341"/>
                  <a:gd name="T28" fmla="*/ 138 w 275"/>
                  <a:gd name="T29" fmla="*/ 1 h 341"/>
                  <a:gd name="T30" fmla="*/ 184 w 275"/>
                  <a:gd name="T31" fmla="*/ 38 h 341"/>
                  <a:gd name="T32" fmla="*/ 139 w 275"/>
                  <a:gd name="T33" fmla="*/ 29 h 341"/>
                  <a:gd name="T34" fmla="*/ 71 w 275"/>
                  <a:gd name="T35" fmla="*/ 52 h 341"/>
                  <a:gd name="T36" fmla="*/ 39 w 275"/>
                  <a:gd name="T37" fmla="*/ 89 h 341"/>
                  <a:gd name="T38" fmla="*/ 28 w 275"/>
                  <a:gd name="T39" fmla="*/ 136 h 341"/>
                  <a:gd name="T40" fmla="*/ 50 w 275"/>
                  <a:gd name="T41" fmla="*/ 197 h 341"/>
                  <a:gd name="T42" fmla="*/ 77 w 275"/>
                  <a:gd name="T43" fmla="*/ 236 h 341"/>
                  <a:gd name="T44" fmla="*/ 118 w 275"/>
                  <a:gd name="T45" fmla="*/ 289 h 341"/>
                  <a:gd name="T46" fmla="*/ 152 w 275"/>
                  <a:gd name="T47" fmla="*/ 288 h 341"/>
                  <a:gd name="T48" fmla="*/ 154 w 275"/>
                  <a:gd name="T49" fmla="*/ 287 h 341"/>
                  <a:gd name="T50" fmla="*/ 156 w 275"/>
                  <a:gd name="T51" fmla="*/ 285 h 341"/>
                  <a:gd name="T52" fmla="*/ 238 w 275"/>
                  <a:gd name="T53" fmla="*/ 184 h 341"/>
                  <a:gd name="T54" fmla="*/ 247 w 275"/>
                  <a:gd name="T55" fmla="*/ 138 h 341"/>
                  <a:gd name="T56" fmla="*/ 229 w 275"/>
                  <a:gd name="T57" fmla="*/ 79 h 341"/>
                  <a:gd name="T58" fmla="*/ 184 w 275"/>
                  <a:gd name="T59" fmla="*/ 38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75" h="341">
                    <a:moveTo>
                      <a:pt x="138" y="1"/>
                    </a:moveTo>
                    <a:cubicBezTo>
                      <a:pt x="159" y="0"/>
                      <a:pt x="179" y="4"/>
                      <a:pt x="196" y="12"/>
                    </a:cubicBezTo>
                    <a:cubicBezTo>
                      <a:pt x="220" y="23"/>
                      <a:pt x="240" y="42"/>
                      <a:pt x="253" y="64"/>
                    </a:cubicBezTo>
                    <a:cubicBezTo>
                      <a:pt x="266" y="86"/>
                      <a:pt x="274" y="111"/>
                      <a:pt x="275" y="137"/>
                    </a:cubicBezTo>
                    <a:cubicBezTo>
                      <a:pt x="275" y="157"/>
                      <a:pt x="271" y="177"/>
                      <a:pt x="263" y="195"/>
                    </a:cubicBezTo>
                    <a:cubicBezTo>
                      <a:pt x="242" y="241"/>
                      <a:pt x="212" y="270"/>
                      <a:pt x="175" y="305"/>
                    </a:cubicBezTo>
                    <a:cubicBezTo>
                      <a:pt x="174" y="307"/>
                      <a:pt x="174" y="307"/>
                      <a:pt x="174" y="307"/>
                    </a:cubicBezTo>
                    <a:cubicBezTo>
                      <a:pt x="172" y="308"/>
                      <a:pt x="172" y="308"/>
                      <a:pt x="172" y="308"/>
                    </a:cubicBezTo>
                    <a:cubicBezTo>
                      <a:pt x="151" y="329"/>
                      <a:pt x="138" y="341"/>
                      <a:pt x="100" y="310"/>
                    </a:cubicBezTo>
                    <a:cubicBezTo>
                      <a:pt x="82" y="296"/>
                      <a:pt x="69" y="275"/>
                      <a:pt x="54" y="251"/>
                    </a:cubicBezTo>
                    <a:cubicBezTo>
                      <a:pt x="46" y="239"/>
                      <a:pt x="38" y="227"/>
                      <a:pt x="28" y="214"/>
                    </a:cubicBezTo>
                    <a:cubicBezTo>
                      <a:pt x="10" y="189"/>
                      <a:pt x="1" y="163"/>
                      <a:pt x="1" y="137"/>
                    </a:cubicBezTo>
                    <a:cubicBezTo>
                      <a:pt x="0" y="116"/>
                      <a:pt x="5" y="95"/>
                      <a:pt x="14" y="77"/>
                    </a:cubicBezTo>
                    <a:cubicBezTo>
                      <a:pt x="23" y="58"/>
                      <a:pt x="37" y="42"/>
                      <a:pt x="54" y="29"/>
                    </a:cubicBezTo>
                    <a:cubicBezTo>
                      <a:pt x="77" y="12"/>
                      <a:pt x="106" y="2"/>
                      <a:pt x="138" y="1"/>
                    </a:cubicBezTo>
                    <a:close/>
                    <a:moveTo>
                      <a:pt x="184" y="38"/>
                    </a:moveTo>
                    <a:cubicBezTo>
                      <a:pt x="171" y="32"/>
                      <a:pt x="156" y="28"/>
                      <a:pt x="139" y="29"/>
                    </a:cubicBezTo>
                    <a:cubicBezTo>
                      <a:pt x="112" y="29"/>
                      <a:pt x="89" y="38"/>
                      <a:pt x="71" y="52"/>
                    </a:cubicBezTo>
                    <a:cubicBezTo>
                      <a:pt x="57" y="62"/>
                      <a:pt x="46" y="75"/>
                      <a:pt x="39" y="89"/>
                    </a:cubicBezTo>
                    <a:cubicBezTo>
                      <a:pt x="32" y="104"/>
                      <a:pt x="28" y="120"/>
                      <a:pt x="28" y="136"/>
                    </a:cubicBezTo>
                    <a:cubicBezTo>
                      <a:pt x="29" y="156"/>
                      <a:pt x="36" y="177"/>
                      <a:pt x="50" y="197"/>
                    </a:cubicBezTo>
                    <a:cubicBezTo>
                      <a:pt x="60" y="210"/>
                      <a:pt x="69" y="224"/>
                      <a:pt x="77" y="236"/>
                    </a:cubicBezTo>
                    <a:cubicBezTo>
                      <a:pt x="91" y="258"/>
                      <a:pt x="103" y="277"/>
                      <a:pt x="118" y="289"/>
                    </a:cubicBezTo>
                    <a:cubicBezTo>
                      <a:pt x="136" y="304"/>
                      <a:pt x="143" y="298"/>
                      <a:pt x="152" y="288"/>
                    </a:cubicBezTo>
                    <a:cubicBezTo>
                      <a:pt x="154" y="287"/>
                      <a:pt x="154" y="287"/>
                      <a:pt x="154" y="287"/>
                    </a:cubicBezTo>
                    <a:cubicBezTo>
                      <a:pt x="156" y="285"/>
                      <a:pt x="156" y="285"/>
                      <a:pt x="156" y="285"/>
                    </a:cubicBezTo>
                    <a:cubicBezTo>
                      <a:pt x="191" y="251"/>
                      <a:pt x="219" y="224"/>
                      <a:pt x="238" y="184"/>
                    </a:cubicBezTo>
                    <a:cubicBezTo>
                      <a:pt x="244" y="169"/>
                      <a:pt x="247" y="153"/>
                      <a:pt x="247" y="138"/>
                    </a:cubicBezTo>
                    <a:cubicBezTo>
                      <a:pt x="246" y="117"/>
                      <a:pt x="240" y="96"/>
                      <a:pt x="229" y="79"/>
                    </a:cubicBezTo>
                    <a:cubicBezTo>
                      <a:pt x="219" y="61"/>
                      <a:pt x="203" y="46"/>
                      <a:pt x="184" y="3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zh-CN" altLang="en-US" sz="1800" dirty="0">
                  <a:solidFill>
                    <a:srgbClr val="FFFFFF"/>
                  </a:solidFill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40" name="组合 39"/>
          <p:cNvGrpSpPr/>
          <p:nvPr/>
        </p:nvGrpSpPr>
        <p:grpSpPr>
          <a:xfrm>
            <a:off x="5016027" y="3786767"/>
            <a:ext cx="582831" cy="582910"/>
            <a:chOff x="5016027" y="3786767"/>
            <a:chExt cx="582831" cy="582910"/>
          </a:xfrm>
        </p:grpSpPr>
        <p:grpSp>
          <p:nvGrpSpPr>
            <p:cNvPr id="25" name="Group 19"/>
            <p:cNvGrpSpPr/>
            <p:nvPr/>
          </p:nvGrpSpPr>
          <p:grpSpPr>
            <a:xfrm>
              <a:off x="5016027" y="3786767"/>
              <a:ext cx="582831" cy="582910"/>
              <a:chOff x="654978" y="3972822"/>
              <a:chExt cx="582730" cy="582730"/>
            </a:xfrm>
          </p:grpSpPr>
          <p:sp>
            <p:nvSpPr>
              <p:cNvPr id="35" name="Oval 20"/>
              <p:cNvSpPr/>
              <p:nvPr/>
            </p:nvSpPr>
            <p:spPr>
              <a:xfrm>
                <a:off x="654978" y="3972822"/>
                <a:ext cx="582730" cy="582730"/>
              </a:xfrm>
              <a:prstGeom prst="ellipse">
                <a:avLst/>
              </a:prstGeom>
              <a:noFill/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34085"/>
                <a:endParaRPr lang="en-US" sz="1800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21"/>
              <p:cNvSpPr/>
              <p:nvPr/>
            </p:nvSpPr>
            <p:spPr>
              <a:xfrm>
                <a:off x="685800" y="4019550"/>
                <a:ext cx="184699" cy="4615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34085"/>
                <a:endParaRPr lang="en-US" sz="2400" dirty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0" name="Freeform 142"/>
            <p:cNvSpPr>
              <a:spLocks noEditPoints="1"/>
            </p:cNvSpPr>
            <p:nvPr/>
          </p:nvSpPr>
          <p:spPr bwMode="auto">
            <a:xfrm>
              <a:off x="5076971" y="3932284"/>
              <a:ext cx="457280" cy="299762"/>
            </a:xfrm>
            <a:custGeom>
              <a:avLst/>
              <a:gdLst>
                <a:gd name="T0" fmla="*/ 737 w 778"/>
                <a:gd name="T1" fmla="*/ 154 h 510"/>
                <a:gd name="T2" fmla="*/ 711 w 778"/>
                <a:gd name="T3" fmla="*/ 359 h 510"/>
                <a:gd name="T4" fmla="*/ 527 w 778"/>
                <a:gd name="T5" fmla="*/ 465 h 510"/>
                <a:gd name="T6" fmla="*/ 417 w 778"/>
                <a:gd name="T7" fmla="*/ 494 h 510"/>
                <a:gd name="T8" fmla="*/ 416 w 778"/>
                <a:gd name="T9" fmla="*/ 492 h 510"/>
                <a:gd name="T10" fmla="*/ 412 w 778"/>
                <a:gd name="T11" fmla="*/ 307 h 510"/>
                <a:gd name="T12" fmla="*/ 425 w 778"/>
                <a:gd name="T13" fmla="*/ 295 h 510"/>
                <a:gd name="T14" fmla="*/ 517 w 778"/>
                <a:gd name="T15" fmla="*/ 300 h 510"/>
                <a:gd name="T16" fmla="*/ 388 w 778"/>
                <a:gd name="T17" fmla="*/ 177 h 510"/>
                <a:gd name="T18" fmla="*/ 257 w 778"/>
                <a:gd name="T19" fmla="*/ 295 h 510"/>
                <a:gd name="T20" fmla="*/ 342 w 778"/>
                <a:gd name="T21" fmla="*/ 297 h 510"/>
                <a:gd name="T22" fmla="*/ 355 w 778"/>
                <a:gd name="T23" fmla="*/ 314 h 510"/>
                <a:gd name="T24" fmla="*/ 355 w 778"/>
                <a:gd name="T25" fmla="*/ 457 h 510"/>
                <a:gd name="T26" fmla="*/ 341 w 778"/>
                <a:gd name="T27" fmla="*/ 510 h 510"/>
                <a:gd name="T28" fmla="*/ 341 w 778"/>
                <a:gd name="T29" fmla="*/ 510 h 510"/>
                <a:gd name="T30" fmla="*/ 331 w 778"/>
                <a:gd name="T31" fmla="*/ 510 h 510"/>
                <a:gd name="T32" fmla="*/ 190 w 778"/>
                <a:gd name="T33" fmla="*/ 449 h 510"/>
                <a:gd name="T34" fmla="*/ 117 w 778"/>
                <a:gd name="T35" fmla="*/ 346 h 510"/>
                <a:gd name="T36" fmla="*/ 3 w 778"/>
                <a:gd name="T37" fmla="*/ 196 h 510"/>
                <a:gd name="T38" fmla="*/ 106 w 778"/>
                <a:gd name="T39" fmla="*/ 77 h 510"/>
                <a:gd name="T40" fmla="*/ 289 w 778"/>
                <a:gd name="T41" fmla="*/ 61 h 510"/>
                <a:gd name="T42" fmla="*/ 383 w 778"/>
                <a:gd name="T43" fmla="*/ 16 h 510"/>
                <a:gd name="T44" fmla="*/ 588 w 778"/>
                <a:gd name="T45" fmla="*/ 44 h 510"/>
                <a:gd name="T46" fmla="*/ 718 w 778"/>
                <a:gd name="T47" fmla="*/ 174 h 510"/>
                <a:gd name="T48" fmla="*/ 605 w 778"/>
                <a:gd name="T49" fmla="*/ 114 h 510"/>
                <a:gd name="T50" fmla="*/ 492 w 778"/>
                <a:gd name="T51" fmla="*/ 34 h 510"/>
                <a:gd name="T52" fmla="*/ 317 w 778"/>
                <a:gd name="T53" fmla="*/ 89 h 510"/>
                <a:gd name="T54" fmla="*/ 282 w 778"/>
                <a:gd name="T55" fmla="*/ 88 h 510"/>
                <a:gd name="T56" fmla="*/ 117 w 778"/>
                <a:gd name="T57" fmla="*/ 102 h 510"/>
                <a:gd name="T58" fmla="*/ 31 w 778"/>
                <a:gd name="T59" fmla="*/ 199 h 510"/>
                <a:gd name="T60" fmla="*/ 125 w 778"/>
                <a:gd name="T61" fmla="*/ 319 h 510"/>
                <a:gd name="T62" fmla="*/ 173 w 778"/>
                <a:gd name="T63" fmla="*/ 328 h 510"/>
                <a:gd name="T64" fmla="*/ 183 w 778"/>
                <a:gd name="T65" fmla="*/ 354 h 510"/>
                <a:gd name="T66" fmla="*/ 307 w 778"/>
                <a:gd name="T67" fmla="*/ 479 h 510"/>
                <a:gd name="T68" fmla="*/ 327 w 778"/>
                <a:gd name="T69" fmla="*/ 457 h 510"/>
                <a:gd name="T70" fmla="*/ 312 w 778"/>
                <a:gd name="T71" fmla="*/ 324 h 510"/>
                <a:gd name="T72" fmla="*/ 232 w 778"/>
                <a:gd name="T73" fmla="*/ 325 h 510"/>
                <a:gd name="T74" fmla="*/ 218 w 778"/>
                <a:gd name="T75" fmla="*/ 304 h 510"/>
                <a:gd name="T76" fmla="*/ 386 w 778"/>
                <a:gd name="T77" fmla="*/ 146 h 510"/>
                <a:gd name="T78" fmla="*/ 403 w 778"/>
                <a:gd name="T79" fmla="*/ 150 h 510"/>
                <a:gd name="T80" fmla="*/ 557 w 778"/>
                <a:gd name="T81" fmla="*/ 299 h 510"/>
                <a:gd name="T82" fmla="*/ 560 w 778"/>
                <a:gd name="T83" fmla="*/ 304 h 510"/>
                <a:gd name="T84" fmla="*/ 460 w 778"/>
                <a:gd name="T85" fmla="*/ 325 h 510"/>
                <a:gd name="T86" fmla="*/ 442 w 778"/>
                <a:gd name="T87" fmla="*/ 429 h 510"/>
                <a:gd name="T88" fmla="*/ 510 w 778"/>
                <a:gd name="T89" fmla="*/ 443 h 510"/>
                <a:gd name="T90" fmla="*/ 563 w 778"/>
                <a:gd name="T91" fmla="*/ 370 h 510"/>
                <a:gd name="T92" fmla="*/ 747 w 778"/>
                <a:gd name="T93" fmla="*/ 245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78" h="510">
                  <a:moveTo>
                    <a:pt x="630" y="100"/>
                  </a:moveTo>
                  <a:cubicBezTo>
                    <a:pt x="667" y="109"/>
                    <a:pt x="709" y="127"/>
                    <a:pt x="737" y="154"/>
                  </a:cubicBezTo>
                  <a:cubicBezTo>
                    <a:pt x="763" y="178"/>
                    <a:pt x="778" y="209"/>
                    <a:pt x="774" y="248"/>
                  </a:cubicBezTo>
                  <a:cubicBezTo>
                    <a:pt x="769" y="297"/>
                    <a:pt x="747" y="334"/>
                    <a:pt x="711" y="359"/>
                  </a:cubicBezTo>
                  <a:cubicBezTo>
                    <a:pt x="677" y="383"/>
                    <a:pt x="631" y="396"/>
                    <a:pt x="573" y="398"/>
                  </a:cubicBezTo>
                  <a:cubicBezTo>
                    <a:pt x="564" y="425"/>
                    <a:pt x="549" y="448"/>
                    <a:pt x="527" y="465"/>
                  </a:cubicBezTo>
                  <a:cubicBezTo>
                    <a:pt x="503" y="485"/>
                    <a:pt x="471" y="498"/>
                    <a:pt x="433" y="505"/>
                  </a:cubicBezTo>
                  <a:cubicBezTo>
                    <a:pt x="425" y="506"/>
                    <a:pt x="418" y="501"/>
                    <a:pt x="417" y="494"/>
                  </a:cubicBezTo>
                  <a:cubicBezTo>
                    <a:pt x="417" y="493"/>
                    <a:pt x="416" y="492"/>
                    <a:pt x="416" y="492"/>
                  </a:cubicBezTo>
                  <a:cubicBezTo>
                    <a:pt x="416" y="492"/>
                    <a:pt x="416" y="492"/>
                    <a:pt x="416" y="492"/>
                  </a:cubicBezTo>
                  <a:cubicBezTo>
                    <a:pt x="416" y="471"/>
                    <a:pt x="415" y="450"/>
                    <a:pt x="414" y="430"/>
                  </a:cubicBezTo>
                  <a:cubicBezTo>
                    <a:pt x="412" y="371"/>
                    <a:pt x="411" y="319"/>
                    <a:pt x="412" y="307"/>
                  </a:cubicBezTo>
                  <a:cubicBezTo>
                    <a:pt x="413" y="300"/>
                    <a:pt x="419" y="296"/>
                    <a:pt x="425" y="295"/>
                  </a:cubicBezTo>
                  <a:cubicBezTo>
                    <a:pt x="425" y="295"/>
                    <a:pt x="425" y="295"/>
                    <a:pt x="425" y="295"/>
                  </a:cubicBezTo>
                  <a:cubicBezTo>
                    <a:pt x="434" y="294"/>
                    <a:pt x="447" y="296"/>
                    <a:pt x="463" y="297"/>
                  </a:cubicBezTo>
                  <a:cubicBezTo>
                    <a:pt x="480" y="299"/>
                    <a:pt x="500" y="300"/>
                    <a:pt x="517" y="300"/>
                  </a:cubicBezTo>
                  <a:cubicBezTo>
                    <a:pt x="502" y="285"/>
                    <a:pt x="486" y="271"/>
                    <a:pt x="471" y="258"/>
                  </a:cubicBezTo>
                  <a:cubicBezTo>
                    <a:pt x="440" y="230"/>
                    <a:pt x="411" y="205"/>
                    <a:pt x="388" y="177"/>
                  </a:cubicBezTo>
                  <a:cubicBezTo>
                    <a:pt x="367" y="189"/>
                    <a:pt x="338" y="212"/>
                    <a:pt x="311" y="238"/>
                  </a:cubicBezTo>
                  <a:cubicBezTo>
                    <a:pt x="290" y="257"/>
                    <a:pt x="271" y="278"/>
                    <a:pt x="257" y="295"/>
                  </a:cubicBezTo>
                  <a:cubicBezTo>
                    <a:pt x="279" y="294"/>
                    <a:pt x="297" y="295"/>
                    <a:pt x="313" y="296"/>
                  </a:cubicBezTo>
                  <a:cubicBezTo>
                    <a:pt x="323" y="296"/>
                    <a:pt x="333" y="297"/>
                    <a:pt x="342" y="297"/>
                  </a:cubicBezTo>
                  <a:cubicBezTo>
                    <a:pt x="350" y="297"/>
                    <a:pt x="356" y="303"/>
                    <a:pt x="356" y="311"/>
                  </a:cubicBezTo>
                  <a:cubicBezTo>
                    <a:pt x="356" y="312"/>
                    <a:pt x="356" y="313"/>
                    <a:pt x="355" y="314"/>
                  </a:cubicBezTo>
                  <a:cubicBezTo>
                    <a:pt x="355" y="314"/>
                    <a:pt x="355" y="314"/>
                    <a:pt x="355" y="314"/>
                  </a:cubicBezTo>
                  <a:cubicBezTo>
                    <a:pt x="353" y="322"/>
                    <a:pt x="354" y="386"/>
                    <a:pt x="355" y="457"/>
                  </a:cubicBezTo>
                  <a:cubicBezTo>
                    <a:pt x="355" y="470"/>
                    <a:pt x="355" y="483"/>
                    <a:pt x="355" y="496"/>
                  </a:cubicBezTo>
                  <a:cubicBezTo>
                    <a:pt x="355" y="504"/>
                    <a:pt x="349" y="510"/>
                    <a:pt x="341" y="510"/>
                  </a:cubicBezTo>
                  <a:cubicBezTo>
                    <a:pt x="341" y="510"/>
                    <a:pt x="341" y="510"/>
                    <a:pt x="341" y="510"/>
                  </a:cubicBezTo>
                  <a:cubicBezTo>
                    <a:pt x="341" y="510"/>
                    <a:pt x="341" y="510"/>
                    <a:pt x="341" y="510"/>
                  </a:cubicBezTo>
                  <a:cubicBezTo>
                    <a:pt x="339" y="510"/>
                    <a:pt x="337" y="510"/>
                    <a:pt x="336" y="510"/>
                  </a:cubicBezTo>
                  <a:cubicBezTo>
                    <a:pt x="334" y="510"/>
                    <a:pt x="332" y="510"/>
                    <a:pt x="331" y="510"/>
                  </a:cubicBezTo>
                  <a:cubicBezTo>
                    <a:pt x="321" y="509"/>
                    <a:pt x="312" y="508"/>
                    <a:pt x="303" y="507"/>
                  </a:cubicBezTo>
                  <a:cubicBezTo>
                    <a:pt x="252" y="498"/>
                    <a:pt x="215" y="477"/>
                    <a:pt x="190" y="449"/>
                  </a:cubicBezTo>
                  <a:cubicBezTo>
                    <a:pt x="165" y="422"/>
                    <a:pt x="154" y="388"/>
                    <a:pt x="155" y="355"/>
                  </a:cubicBezTo>
                  <a:cubicBezTo>
                    <a:pt x="142" y="353"/>
                    <a:pt x="129" y="350"/>
                    <a:pt x="117" y="346"/>
                  </a:cubicBezTo>
                  <a:cubicBezTo>
                    <a:pt x="77" y="333"/>
                    <a:pt x="47" y="311"/>
                    <a:pt x="28" y="285"/>
                  </a:cubicBezTo>
                  <a:cubicBezTo>
                    <a:pt x="8" y="258"/>
                    <a:pt x="0" y="227"/>
                    <a:pt x="3" y="196"/>
                  </a:cubicBezTo>
                  <a:cubicBezTo>
                    <a:pt x="4" y="187"/>
                    <a:pt x="5" y="178"/>
                    <a:pt x="8" y="170"/>
                  </a:cubicBezTo>
                  <a:cubicBezTo>
                    <a:pt x="21" y="129"/>
                    <a:pt x="59" y="97"/>
                    <a:pt x="106" y="77"/>
                  </a:cubicBezTo>
                  <a:cubicBezTo>
                    <a:pt x="156" y="56"/>
                    <a:pt x="216" y="47"/>
                    <a:pt x="268" y="56"/>
                  </a:cubicBezTo>
                  <a:cubicBezTo>
                    <a:pt x="274" y="58"/>
                    <a:pt x="281" y="59"/>
                    <a:pt x="289" y="61"/>
                  </a:cubicBezTo>
                  <a:cubicBezTo>
                    <a:pt x="293" y="62"/>
                    <a:pt x="297" y="63"/>
                    <a:pt x="301" y="65"/>
                  </a:cubicBezTo>
                  <a:cubicBezTo>
                    <a:pt x="321" y="43"/>
                    <a:pt x="350" y="26"/>
                    <a:pt x="383" y="16"/>
                  </a:cubicBezTo>
                  <a:cubicBezTo>
                    <a:pt x="420" y="4"/>
                    <a:pt x="461" y="0"/>
                    <a:pt x="497" y="7"/>
                  </a:cubicBezTo>
                  <a:cubicBezTo>
                    <a:pt x="527" y="12"/>
                    <a:pt x="561" y="24"/>
                    <a:pt x="588" y="44"/>
                  </a:cubicBezTo>
                  <a:cubicBezTo>
                    <a:pt x="608" y="59"/>
                    <a:pt x="623" y="77"/>
                    <a:pt x="630" y="100"/>
                  </a:cubicBezTo>
                  <a:close/>
                  <a:moveTo>
                    <a:pt x="718" y="174"/>
                  </a:moveTo>
                  <a:cubicBezTo>
                    <a:pt x="692" y="149"/>
                    <a:pt x="652" y="133"/>
                    <a:pt x="617" y="126"/>
                  </a:cubicBezTo>
                  <a:cubicBezTo>
                    <a:pt x="611" y="125"/>
                    <a:pt x="606" y="121"/>
                    <a:pt x="605" y="114"/>
                  </a:cubicBezTo>
                  <a:cubicBezTo>
                    <a:pt x="601" y="95"/>
                    <a:pt x="588" y="79"/>
                    <a:pt x="572" y="67"/>
                  </a:cubicBezTo>
                  <a:cubicBezTo>
                    <a:pt x="549" y="50"/>
                    <a:pt x="518" y="39"/>
                    <a:pt x="492" y="34"/>
                  </a:cubicBezTo>
                  <a:cubicBezTo>
                    <a:pt x="461" y="29"/>
                    <a:pt x="424" y="32"/>
                    <a:pt x="392" y="42"/>
                  </a:cubicBezTo>
                  <a:cubicBezTo>
                    <a:pt x="361" y="52"/>
                    <a:pt x="333" y="68"/>
                    <a:pt x="317" y="89"/>
                  </a:cubicBezTo>
                  <a:cubicBezTo>
                    <a:pt x="314" y="94"/>
                    <a:pt x="307" y="96"/>
                    <a:pt x="301" y="94"/>
                  </a:cubicBezTo>
                  <a:cubicBezTo>
                    <a:pt x="295" y="92"/>
                    <a:pt x="288" y="90"/>
                    <a:pt x="282" y="88"/>
                  </a:cubicBezTo>
                  <a:cubicBezTo>
                    <a:pt x="276" y="87"/>
                    <a:pt x="269" y="85"/>
                    <a:pt x="263" y="84"/>
                  </a:cubicBezTo>
                  <a:cubicBezTo>
                    <a:pt x="217" y="76"/>
                    <a:pt x="162" y="83"/>
                    <a:pt x="117" y="102"/>
                  </a:cubicBezTo>
                  <a:cubicBezTo>
                    <a:pt x="77" y="120"/>
                    <a:pt x="45" y="146"/>
                    <a:pt x="35" y="178"/>
                  </a:cubicBezTo>
                  <a:cubicBezTo>
                    <a:pt x="33" y="185"/>
                    <a:pt x="31" y="192"/>
                    <a:pt x="31" y="199"/>
                  </a:cubicBezTo>
                  <a:cubicBezTo>
                    <a:pt x="28" y="222"/>
                    <a:pt x="35" y="247"/>
                    <a:pt x="50" y="269"/>
                  </a:cubicBezTo>
                  <a:cubicBezTo>
                    <a:pt x="66" y="290"/>
                    <a:pt x="91" y="309"/>
                    <a:pt x="125" y="319"/>
                  </a:cubicBezTo>
                  <a:cubicBezTo>
                    <a:pt x="139" y="324"/>
                    <a:pt x="155" y="327"/>
                    <a:pt x="171" y="328"/>
                  </a:cubicBezTo>
                  <a:cubicBezTo>
                    <a:pt x="172" y="328"/>
                    <a:pt x="172" y="328"/>
                    <a:pt x="173" y="328"/>
                  </a:cubicBezTo>
                  <a:cubicBezTo>
                    <a:pt x="180" y="330"/>
                    <a:pt x="185" y="337"/>
                    <a:pt x="184" y="344"/>
                  </a:cubicBezTo>
                  <a:cubicBezTo>
                    <a:pt x="184" y="348"/>
                    <a:pt x="183" y="351"/>
                    <a:pt x="183" y="354"/>
                  </a:cubicBezTo>
                  <a:cubicBezTo>
                    <a:pt x="182" y="381"/>
                    <a:pt x="191" y="408"/>
                    <a:pt x="211" y="431"/>
                  </a:cubicBezTo>
                  <a:cubicBezTo>
                    <a:pt x="231" y="454"/>
                    <a:pt x="264" y="472"/>
                    <a:pt x="307" y="479"/>
                  </a:cubicBezTo>
                  <a:cubicBezTo>
                    <a:pt x="314" y="480"/>
                    <a:pt x="320" y="481"/>
                    <a:pt x="327" y="481"/>
                  </a:cubicBezTo>
                  <a:cubicBezTo>
                    <a:pt x="327" y="457"/>
                    <a:pt x="327" y="457"/>
                    <a:pt x="327" y="457"/>
                  </a:cubicBezTo>
                  <a:cubicBezTo>
                    <a:pt x="326" y="402"/>
                    <a:pt x="326" y="351"/>
                    <a:pt x="327" y="324"/>
                  </a:cubicBezTo>
                  <a:cubicBezTo>
                    <a:pt x="322" y="324"/>
                    <a:pt x="317" y="324"/>
                    <a:pt x="312" y="324"/>
                  </a:cubicBezTo>
                  <a:cubicBezTo>
                    <a:pt x="291" y="323"/>
                    <a:pt x="266" y="322"/>
                    <a:pt x="232" y="325"/>
                  </a:cubicBezTo>
                  <a:cubicBezTo>
                    <a:pt x="232" y="325"/>
                    <a:pt x="232" y="325"/>
                    <a:pt x="232" y="325"/>
                  </a:cubicBezTo>
                  <a:cubicBezTo>
                    <a:pt x="229" y="325"/>
                    <a:pt x="227" y="324"/>
                    <a:pt x="224" y="323"/>
                  </a:cubicBezTo>
                  <a:cubicBezTo>
                    <a:pt x="217" y="320"/>
                    <a:pt x="215" y="311"/>
                    <a:pt x="218" y="304"/>
                  </a:cubicBezTo>
                  <a:cubicBezTo>
                    <a:pt x="230" y="281"/>
                    <a:pt x="259" y="248"/>
                    <a:pt x="291" y="217"/>
                  </a:cubicBezTo>
                  <a:cubicBezTo>
                    <a:pt x="325" y="186"/>
                    <a:pt x="361" y="158"/>
                    <a:pt x="386" y="146"/>
                  </a:cubicBezTo>
                  <a:cubicBezTo>
                    <a:pt x="386" y="146"/>
                    <a:pt x="386" y="146"/>
                    <a:pt x="386" y="146"/>
                  </a:cubicBezTo>
                  <a:cubicBezTo>
                    <a:pt x="392" y="144"/>
                    <a:pt x="399" y="145"/>
                    <a:pt x="403" y="150"/>
                  </a:cubicBezTo>
                  <a:cubicBezTo>
                    <a:pt x="426" y="180"/>
                    <a:pt x="456" y="208"/>
                    <a:pt x="490" y="237"/>
                  </a:cubicBezTo>
                  <a:cubicBezTo>
                    <a:pt x="512" y="256"/>
                    <a:pt x="534" y="276"/>
                    <a:pt x="557" y="299"/>
                  </a:cubicBezTo>
                  <a:cubicBezTo>
                    <a:pt x="557" y="299"/>
                    <a:pt x="557" y="299"/>
                    <a:pt x="557" y="299"/>
                  </a:cubicBezTo>
                  <a:cubicBezTo>
                    <a:pt x="558" y="300"/>
                    <a:pt x="559" y="302"/>
                    <a:pt x="560" y="304"/>
                  </a:cubicBezTo>
                  <a:cubicBezTo>
                    <a:pt x="562" y="311"/>
                    <a:pt x="559" y="319"/>
                    <a:pt x="551" y="322"/>
                  </a:cubicBezTo>
                  <a:cubicBezTo>
                    <a:pt x="525" y="331"/>
                    <a:pt x="489" y="327"/>
                    <a:pt x="460" y="325"/>
                  </a:cubicBezTo>
                  <a:cubicBezTo>
                    <a:pt x="452" y="324"/>
                    <a:pt x="445" y="323"/>
                    <a:pt x="439" y="323"/>
                  </a:cubicBezTo>
                  <a:cubicBezTo>
                    <a:pt x="439" y="343"/>
                    <a:pt x="441" y="384"/>
                    <a:pt x="442" y="429"/>
                  </a:cubicBezTo>
                  <a:cubicBezTo>
                    <a:pt x="443" y="444"/>
                    <a:pt x="443" y="459"/>
                    <a:pt x="444" y="474"/>
                  </a:cubicBezTo>
                  <a:cubicBezTo>
                    <a:pt x="470" y="468"/>
                    <a:pt x="492" y="457"/>
                    <a:pt x="510" y="443"/>
                  </a:cubicBezTo>
                  <a:cubicBezTo>
                    <a:pt x="529" y="428"/>
                    <a:pt x="543" y="407"/>
                    <a:pt x="549" y="381"/>
                  </a:cubicBezTo>
                  <a:cubicBezTo>
                    <a:pt x="551" y="375"/>
                    <a:pt x="556" y="370"/>
                    <a:pt x="563" y="370"/>
                  </a:cubicBezTo>
                  <a:cubicBezTo>
                    <a:pt x="619" y="369"/>
                    <a:pt x="664" y="358"/>
                    <a:pt x="695" y="336"/>
                  </a:cubicBezTo>
                  <a:cubicBezTo>
                    <a:pt x="725" y="316"/>
                    <a:pt x="742" y="286"/>
                    <a:pt x="747" y="245"/>
                  </a:cubicBezTo>
                  <a:cubicBezTo>
                    <a:pt x="749" y="216"/>
                    <a:pt x="737" y="193"/>
                    <a:pt x="718" y="17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15214" tIns="57607" rIns="115214" bIns="57607" numCol="1" anchor="t" anchorCtr="0" compatLnSpc="1"/>
            <a:lstStyle/>
            <a:p>
              <a:pPr defTabSz="934085"/>
              <a:endParaRPr lang="zh-CN" altLang="en-US" sz="1800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8"/>
          <p:cNvGrpSpPr/>
          <p:nvPr/>
        </p:nvGrpSpPr>
        <p:grpSpPr>
          <a:xfrm>
            <a:off x="919527" y="1333689"/>
            <a:ext cx="4649008" cy="3398301"/>
            <a:chOff x="685799" y="971850"/>
            <a:chExt cx="4648204" cy="3398301"/>
          </a:xfrm>
        </p:grpSpPr>
        <p:sp>
          <p:nvSpPr>
            <p:cNvPr id="9" name="Freeform 7"/>
            <p:cNvSpPr/>
            <p:nvPr/>
          </p:nvSpPr>
          <p:spPr bwMode="auto">
            <a:xfrm>
              <a:off x="693736" y="3827058"/>
              <a:ext cx="2673352" cy="5430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84" y="342"/>
                </a:cxn>
                <a:cxn ang="0">
                  <a:pos x="1684" y="342"/>
                </a:cxn>
                <a:cxn ang="0">
                  <a:pos x="0" y="0"/>
                </a:cxn>
              </a:cxnLst>
              <a:rect l="0" t="0" r="r" b="b"/>
              <a:pathLst>
                <a:path w="1684" h="342">
                  <a:moveTo>
                    <a:pt x="0" y="0"/>
                  </a:moveTo>
                  <a:lnTo>
                    <a:pt x="0" y="0"/>
                  </a:lnTo>
                  <a:lnTo>
                    <a:pt x="1684" y="342"/>
                  </a:lnTo>
                  <a:lnTo>
                    <a:pt x="1684" y="34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693736" y="3827058"/>
              <a:ext cx="2673352" cy="5430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1684" y="342"/>
                </a:cxn>
                <a:cxn ang="0">
                  <a:pos x="1684" y="342"/>
                </a:cxn>
                <a:cxn ang="0">
                  <a:pos x="0" y="0"/>
                </a:cxn>
              </a:cxnLst>
              <a:rect l="0" t="0" r="r" b="b"/>
              <a:pathLst>
                <a:path w="1684" h="342">
                  <a:moveTo>
                    <a:pt x="0" y="0"/>
                  </a:moveTo>
                  <a:lnTo>
                    <a:pt x="0" y="0"/>
                  </a:lnTo>
                  <a:lnTo>
                    <a:pt x="1684" y="342"/>
                  </a:lnTo>
                  <a:lnTo>
                    <a:pt x="1684" y="34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11"/>
            <p:cNvSpPr>
              <a:spLocks noEditPoints="1"/>
            </p:cNvSpPr>
            <p:nvPr/>
          </p:nvSpPr>
          <p:spPr bwMode="auto">
            <a:xfrm>
              <a:off x="685799" y="3825470"/>
              <a:ext cx="2681290" cy="544681"/>
            </a:xfrm>
            <a:custGeom>
              <a:avLst/>
              <a:gdLst/>
              <a:ahLst/>
              <a:cxnLst>
                <a:cxn ang="0">
                  <a:pos x="1689" y="343"/>
                </a:cxn>
                <a:cxn ang="0">
                  <a:pos x="1689" y="343"/>
                </a:cxn>
                <a:cxn ang="0">
                  <a:pos x="1689" y="343"/>
                </a:cxn>
                <a:cxn ang="0">
                  <a:pos x="1689" y="343"/>
                </a:cxn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1689" h="343">
                  <a:moveTo>
                    <a:pt x="1689" y="343"/>
                  </a:moveTo>
                  <a:lnTo>
                    <a:pt x="1689" y="343"/>
                  </a:lnTo>
                  <a:lnTo>
                    <a:pt x="1689" y="343"/>
                  </a:lnTo>
                  <a:lnTo>
                    <a:pt x="1689" y="343"/>
                  </a:lnTo>
                  <a:close/>
                  <a:moveTo>
                    <a:pt x="0" y="0"/>
                  </a:moveTo>
                  <a:lnTo>
                    <a:pt x="5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12"/>
            <p:cNvSpPr>
              <a:spLocks noEditPoints="1"/>
            </p:cNvSpPr>
            <p:nvPr/>
          </p:nvSpPr>
          <p:spPr bwMode="auto">
            <a:xfrm>
              <a:off x="685799" y="3825470"/>
              <a:ext cx="2681290" cy="544681"/>
            </a:xfrm>
            <a:custGeom>
              <a:avLst/>
              <a:gdLst/>
              <a:ahLst/>
              <a:cxnLst>
                <a:cxn ang="0">
                  <a:pos x="1689" y="343"/>
                </a:cxn>
                <a:cxn ang="0">
                  <a:pos x="1689" y="343"/>
                </a:cxn>
                <a:cxn ang="0">
                  <a:pos x="1689" y="343"/>
                </a:cxn>
                <a:cxn ang="0">
                  <a:pos x="1689" y="343"/>
                </a:cxn>
                <a:cxn ang="0">
                  <a:pos x="0" y="0"/>
                </a:cxn>
                <a:cxn ang="0">
                  <a:pos x="5" y="1"/>
                </a:cxn>
                <a:cxn ang="0">
                  <a:pos x="0" y="0"/>
                </a:cxn>
              </a:cxnLst>
              <a:rect l="0" t="0" r="r" b="b"/>
              <a:pathLst>
                <a:path w="1689" h="343">
                  <a:moveTo>
                    <a:pt x="1689" y="343"/>
                  </a:moveTo>
                  <a:lnTo>
                    <a:pt x="1689" y="343"/>
                  </a:lnTo>
                  <a:lnTo>
                    <a:pt x="1689" y="343"/>
                  </a:lnTo>
                  <a:lnTo>
                    <a:pt x="1689" y="343"/>
                  </a:lnTo>
                  <a:moveTo>
                    <a:pt x="0" y="0"/>
                  </a:moveTo>
                  <a:lnTo>
                    <a:pt x="5" y="1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Freeform 13"/>
            <p:cNvSpPr>
              <a:spLocks noEditPoints="1"/>
            </p:cNvSpPr>
            <p:nvPr/>
          </p:nvSpPr>
          <p:spPr bwMode="auto">
            <a:xfrm>
              <a:off x="685799" y="3369717"/>
              <a:ext cx="2681290" cy="1000434"/>
            </a:xfrm>
            <a:custGeom>
              <a:avLst/>
              <a:gdLst/>
              <a:ahLst/>
              <a:cxnLst>
                <a:cxn ang="0">
                  <a:pos x="1689" y="630"/>
                </a:cxn>
                <a:cxn ang="0">
                  <a:pos x="1689" y="630"/>
                </a:cxn>
                <a:cxn ang="0">
                  <a:pos x="1689" y="630"/>
                </a:cxn>
                <a:cxn ang="0">
                  <a:pos x="1689" y="630"/>
                </a:cxn>
                <a:cxn ang="0">
                  <a:pos x="236" y="0"/>
                </a:cxn>
                <a:cxn ang="0">
                  <a:pos x="0" y="287"/>
                </a:cxn>
                <a:cxn ang="0">
                  <a:pos x="5" y="288"/>
                </a:cxn>
                <a:cxn ang="0">
                  <a:pos x="5" y="288"/>
                </a:cxn>
                <a:cxn ang="0">
                  <a:pos x="0" y="287"/>
                </a:cxn>
                <a:cxn ang="0">
                  <a:pos x="236" y="0"/>
                </a:cxn>
                <a:cxn ang="0">
                  <a:pos x="236" y="0"/>
                </a:cxn>
              </a:cxnLst>
              <a:rect l="0" t="0" r="r" b="b"/>
              <a:pathLst>
                <a:path w="1689" h="630">
                  <a:moveTo>
                    <a:pt x="1689" y="630"/>
                  </a:moveTo>
                  <a:lnTo>
                    <a:pt x="1689" y="630"/>
                  </a:lnTo>
                  <a:lnTo>
                    <a:pt x="1689" y="630"/>
                  </a:lnTo>
                  <a:lnTo>
                    <a:pt x="1689" y="630"/>
                  </a:lnTo>
                  <a:close/>
                  <a:moveTo>
                    <a:pt x="236" y="0"/>
                  </a:moveTo>
                  <a:lnTo>
                    <a:pt x="0" y="287"/>
                  </a:lnTo>
                  <a:lnTo>
                    <a:pt x="5" y="288"/>
                  </a:lnTo>
                  <a:lnTo>
                    <a:pt x="5" y="288"/>
                  </a:lnTo>
                  <a:lnTo>
                    <a:pt x="0" y="287"/>
                  </a:lnTo>
                  <a:lnTo>
                    <a:pt x="236" y="0"/>
                  </a:lnTo>
                  <a:lnTo>
                    <a:pt x="236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/>
          </p:nvSpPr>
          <p:spPr bwMode="auto">
            <a:xfrm>
              <a:off x="685799" y="3369717"/>
              <a:ext cx="2681290" cy="1000434"/>
            </a:xfrm>
            <a:custGeom>
              <a:avLst/>
              <a:gdLst/>
              <a:ahLst/>
              <a:cxnLst>
                <a:cxn ang="0">
                  <a:pos x="1689" y="630"/>
                </a:cxn>
                <a:cxn ang="0">
                  <a:pos x="1689" y="630"/>
                </a:cxn>
                <a:cxn ang="0">
                  <a:pos x="1689" y="630"/>
                </a:cxn>
                <a:cxn ang="0">
                  <a:pos x="1689" y="630"/>
                </a:cxn>
                <a:cxn ang="0">
                  <a:pos x="236" y="0"/>
                </a:cxn>
                <a:cxn ang="0">
                  <a:pos x="0" y="287"/>
                </a:cxn>
                <a:cxn ang="0">
                  <a:pos x="5" y="288"/>
                </a:cxn>
                <a:cxn ang="0">
                  <a:pos x="5" y="288"/>
                </a:cxn>
                <a:cxn ang="0">
                  <a:pos x="0" y="287"/>
                </a:cxn>
                <a:cxn ang="0">
                  <a:pos x="236" y="0"/>
                </a:cxn>
                <a:cxn ang="0">
                  <a:pos x="236" y="0"/>
                </a:cxn>
              </a:cxnLst>
              <a:rect l="0" t="0" r="r" b="b"/>
              <a:pathLst>
                <a:path w="1689" h="630">
                  <a:moveTo>
                    <a:pt x="1689" y="630"/>
                  </a:moveTo>
                  <a:lnTo>
                    <a:pt x="1689" y="630"/>
                  </a:lnTo>
                  <a:lnTo>
                    <a:pt x="1689" y="630"/>
                  </a:lnTo>
                  <a:lnTo>
                    <a:pt x="1689" y="630"/>
                  </a:lnTo>
                  <a:moveTo>
                    <a:pt x="236" y="0"/>
                  </a:moveTo>
                  <a:lnTo>
                    <a:pt x="0" y="287"/>
                  </a:lnTo>
                  <a:lnTo>
                    <a:pt x="5" y="288"/>
                  </a:lnTo>
                  <a:lnTo>
                    <a:pt x="5" y="288"/>
                  </a:lnTo>
                  <a:lnTo>
                    <a:pt x="0" y="287"/>
                  </a:lnTo>
                  <a:lnTo>
                    <a:pt x="236" y="0"/>
                  </a:lnTo>
                  <a:lnTo>
                    <a:pt x="236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" name="Freeform 17"/>
            <p:cNvSpPr>
              <a:spLocks noEditPoints="1"/>
            </p:cNvSpPr>
            <p:nvPr/>
          </p:nvSpPr>
          <p:spPr bwMode="auto">
            <a:xfrm>
              <a:off x="3367088" y="3056882"/>
              <a:ext cx="1436688" cy="1313269"/>
            </a:xfrm>
            <a:custGeom>
              <a:avLst/>
              <a:gdLst/>
              <a:ahLst/>
              <a:cxnLst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773" y="0"/>
                </a:cxn>
                <a:cxn ang="0">
                  <a:pos x="783" y="11"/>
                </a:cxn>
                <a:cxn ang="0">
                  <a:pos x="905" y="139"/>
                </a:cxn>
                <a:cxn ang="0">
                  <a:pos x="773" y="0"/>
                </a:cxn>
              </a:cxnLst>
              <a:rect l="0" t="0" r="r" b="b"/>
              <a:pathLst>
                <a:path w="905" h="827">
                  <a:moveTo>
                    <a:pt x="0" y="827"/>
                  </a:move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close/>
                  <a:moveTo>
                    <a:pt x="773" y="0"/>
                  </a:moveTo>
                  <a:lnTo>
                    <a:pt x="783" y="11"/>
                  </a:lnTo>
                  <a:lnTo>
                    <a:pt x="905" y="139"/>
                  </a:lnTo>
                  <a:lnTo>
                    <a:pt x="773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Freeform 18"/>
            <p:cNvSpPr>
              <a:spLocks noEditPoints="1"/>
            </p:cNvSpPr>
            <p:nvPr/>
          </p:nvSpPr>
          <p:spPr bwMode="auto">
            <a:xfrm>
              <a:off x="3367088" y="3056882"/>
              <a:ext cx="1436688" cy="1313269"/>
            </a:xfrm>
            <a:custGeom>
              <a:avLst/>
              <a:gdLst/>
              <a:ahLst/>
              <a:cxnLst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773" y="0"/>
                </a:cxn>
                <a:cxn ang="0">
                  <a:pos x="783" y="11"/>
                </a:cxn>
                <a:cxn ang="0">
                  <a:pos x="905" y="139"/>
                </a:cxn>
                <a:cxn ang="0">
                  <a:pos x="773" y="0"/>
                </a:cxn>
              </a:cxnLst>
              <a:rect l="0" t="0" r="r" b="b"/>
              <a:pathLst>
                <a:path w="905" h="827">
                  <a:moveTo>
                    <a:pt x="0" y="827"/>
                  </a:move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moveTo>
                    <a:pt x="773" y="0"/>
                  </a:moveTo>
                  <a:lnTo>
                    <a:pt x="783" y="11"/>
                  </a:lnTo>
                  <a:lnTo>
                    <a:pt x="905" y="139"/>
                  </a:lnTo>
                  <a:lnTo>
                    <a:pt x="773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" name="Freeform 21"/>
            <p:cNvSpPr>
              <a:spLocks noEditPoints="1"/>
            </p:cNvSpPr>
            <p:nvPr/>
          </p:nvSpPr>
          <p:spPr bwMode="auto">
            <a:xfrm>
              <a:off x="3367088" y="3056882"/>
              <a:ext cx="1243014" cy="1313269"/>
            </a:xfrm>
            <a:custGeom>
              <a:avLst/>
              <a:gdLst/>
              <a:ahLst/>
              <a:cxnLst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773" y="0"/>
                </a:cxn>
                <a:cxn ang="0">
                  <a:pos x="773" y="0"/>
                </a:cxn>
                <a:cxn ang="0">
                  <a:pos x="783" y="11"/>
                </a:cxn>
                <a:cxn ang="0">
                  <a:pos x="783" y="11"/>
                </a:cxn>
                <a:cxn ang="0">
                  <a:pos x="773" y="0"/>
                </a:cxn>
              </a:cxnLst>
              <a:rect l="0" t="0" r="r" b="b"/>
              <a:pathLst>
                <a:path w="783" h="827">
                  <a:moveTo>
                    <a:pt x="0" y="827"/>
                  </a:move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close/>
                  <a:moveTo>
                    <a:pt x="773" y="0"/>
                  </a:moveTo>
                  <a:lnTo>
                    <a:pt x="773" y="0"/>
                  </a:lnTo>
                  <a:lnTo>
                    <a:pt x="783" y="11"/>
                  </a:lnTo>
                  <a:lnTo>
                    <a:pt x="783" y="11"/>
                  </a:lnTo>
                  <a:lnTo>
                    <a:pt x="773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8" name="Freeform 22"/>
            <p:cNvSpPr>
              <a:spLocks noEditPoints="1"/>
            </p:cNvSpPr>
            <p:nvPr/>
          </p:nvSpPr>
          <p:spPr bwMode="auto">
            <a:xfrm>
              <a:off x="3367088" y="3056882"/>
              <a:ext cx="1243014" cy="1313269"/>
            </a:xfrm>
            <a:custGeom>
              <a:avLst/>
              <a:gdLst/>
              <a:ahLst/>
              <a:cxnLst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0" y="827"/>
                </a:cxn>
                <a:cxn ang="0">
                  <a:pos x="773" y="0"/>
                </a:cxn>
                <a:cxn ang="0">
                  <a:pos x="773" y="0"/>
                </a:cxn>
                <a:cxn ang="0">
                  <a:pos x="783" y="11"/>
                </a:cxn>
                <a:cxn ang="0">
                  <a:pos x="783" y="11"/>
                </a:cxn>
                <a:cxn ang="0">
                  <a:pos x="773" y="0"/>
                </a:cxn>
              </a:cxnLst>
              <a:rect l="0" t="0" r="r" b="b"/>
              <a:pathLst>
                <a:path w="783" h="827">
                  <a:moveTo>
                    <a:pt x="0" y="827"/>
                  </a:moveTo>
                  <a:lnTo>
                    <a:pt x="0" y="827"/>
                  </a:lnTo>
                  <a:lnTo>
                    <a:pt x="0" y="827"/>
                  </a:lnTo>
                  <a:lnTo>
                    <a:pt x="0" y="827"/>
                  </a:lnTo>
                  <a:moveTo>
                    <a:pt x="773" y="0"/>
                  </a:moveTo>
                  <a:lnTo>
                    <a:pt x="773" y="0"/>
                  </a:lnTo>
                  <a:lnTo>
                    <a:pt x="783" y="11"/>
                  </a:lnTo>
                  <a:lnTo>
                    <a:pt x="783" y="11"/>
                  </a:lnTo>
                  <a:lnTo>
                    <a:pt x="773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9" name="Freeform 5"/>
            <p:cNvSpPr/>
            <p:nvPr/>
          </p:nvSpPr>
          <p:spPr bwMode="auto">
            <a:xfrm>
              <a:off x="685799" y="2650357"/>
              <a:ext cx="4286252" cy="1719794"/>
            </a:xfrm>
            <a:custGeom>
              <a:avLst/>
              <a:gdLst/>
              <a:ahLst/>
              <a:cxnLst>
                <a:cxn ang="0">
                  <a:pos x="2700" y="509"/>
                </a:cxn>
                <a:cxn ang="0">
                  <a:pos x="1689" y="1083"/>
                </a:cxn>
                <a:cxn ang="0">
                  <a:pos x="0" y="740"/>
                </a:cxn>
                <a:cxn ang="0">
                  <a:pos x="236" y="453"/>
                </a:cxn>
                <a:cxn ang="0">
                  <a:pos x="1079" y="0"/>
                </a:cxn>
                <a:cxn ang="0">
                  <a:pos x="2462" y="256"/>
                </a:cxn>
                <a:cxn ang="0">
                  <a:pos x="2700" y="509"/>
                </a:cxn>
              </a:cxnLst>
              <a:rect l="0" t="0" r="r" b="b"/>
              <a:pathLst>
                <a:path w="2700" h="1083">
                  <a:moveTo>
                    <a:pt x="2700" y="509"/>
                  </a:moveTo>
                  <a:lnTo>
                    <a:pt x="1689" y="1083"/>
                  </a:lnTo>
                  <a:lnTo>
                    <a:pt x="0" y="740"/>
                  </a:lnTo>
                  <a:lnTo>
                    <a:pt x="236" y="453"/>
                  </a:lnTo>
                  <a:lnTo>
                    <a:pt x="1079" y="0"/>
                  </a:lnTo>
                  <a:lnTo>
                    <a:pt x="2462" y="256"/>
                  </a:lnTo>
                  <a:lnTo>
                    <a:pt x="2700" y="509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0" name="Freeform 9"/>
            <p:cNvSpPr/>
            <p:nvPr/>
          </p:nvSpPr>
          <p:spPr bwMode="auto">
            <a:xfrm>
              <a:off x="693736" y="3377656"/>
              <a:ext cx="2673351" cy="992495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0" y="283"/>
                </a:cxn>
                <a:cxn ang="0">
                  <a:pos x="1684" y="625"/>
                </a:cxn>
                <a:cxn ang="0">
                  <a:pos x="1625" y="280"/>
                </a:cxn>
                <a:cxn ang="0">
                  <a:pos x="1625" y="280"/>
                </a:cxn>
                <a:cxn ang="0">
                  <a:pos x="231" y="0"/>
                </a:cxn>
              </a:cxnLst>
              <a:rect l="0" t="0" r="r" b="b"/>
              <a:pathLst>
                <a:path w="1684" h="625">
                  <a:moveTo>
                    <a:pt x="231" y="0"/>
                  </a:moveTo>
                  <a:lnTo>
                    <a:pt x="0" y="283"/>
                  </a:lnTo>
                  <a:lnTo>
                    <a:pt x="1684" y="625"/>
                  </a:lnTo>
                  <a:lnTo>
                    <a:pt x="1625" y="280"/>
                  </a:lnTo>
                  <a:lnTo>
                    <a:pt x="1625" y="280"/>
                  </a:lnTo>
                  <a:lnTo>
                    <a:pt x="231" y="0"/>
                  </a:lnTo>
                  <a:close/>
                </a:path>
              </a:pathLst>
            </a:custGeom>
            <a:blipFill>
              <a:blip r:embed="rId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/>
            <p:nvPr/>
          </p:nvSpPr>
          <p:spPr bwMode="auto">
            <a:xfrm>
              <a:off x="3290888" y="3074351"/>
              <a:ext cx="1681164" cy="1295800"/>
            </a:xfrm>
            <a:custGeom>
              <a:avLst/>
              <a:gdLst/>
              <a:ahLst/>
              <a:cxnLst>
                <a:cxn ang="0">
                  <a:pos x="831" y="0"/>
                </a:cxn>
                <a:cxn ang="0">
                  <a:pos x="0" y="477"/>
                </a:cxn>
                <a:cxn ang="0">
                  <a:pos x="56" y="812"/>
                </a:cxn>
                <a:cxn ang="0">
                  <a:pos x="48" y="816"/>
                </a:cxn>
                <a:cxn ang="0">
                  <a:pos x="48" y="816"/>
                </a:cxn>
                <a:cxn ang="0">
                  <a:pos x="1059" y="242"/>
                </a:cxn>
                <a:cxn ang="0">
                  <a:pos x="953" y="128"/>
                </a:cxn>
                <a:cxn ang="0">
                  <a:pos x="831" y="0"/>
                </a:cxn>
              </a:cxnLst>
              <a:rect l="0" t="0" r="r" b="b"/>
              <a:pathLst>
                <a:path w="1059" h="816">
                  <a:moveTo>
                    <a:pt x="831" y="0"/>
                  </a:moveTo>
                  <a:lnTo>
                    <a:pt x="0" y="477"/>
                  </a:lnTo>
                  <a:lnTo>
                    <a:pt x="56" y="812"/>
                  </a:lnTo>
                  <a:lnTo>
                    <a:pt x="48" y="816"/>
                  </a:lnTo>
                  <a:lnTo>
                    <a:pt x="48" y="816"/>
                  </a:lnTo>
                  <a:lnTo>
                    <a:pt x="1059" y="242"/>
                  </a:lnTo>
                  <a:lnTo>
                    <a:pt x="953" y="128"/>
                  </a:lnTo>
                  <a:lnTo>
                    <a:pt x="831" y="0"/>
                  </a:ln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2" name="Freeform 27"/>
            <p:cNvSpPr/>
            <p:nvPr/>
          </p:nvSpPr>
          <p:spPr bwMode="auto">
            <a:xfrm>
              <a:off x="1128712" y="2288295"/>
              <a:ext cx="3408365" cy="1430780"/>
            </a:xfrm>
            <a:custGeom>
              <a:avLst/>
              <a:gdLst/>
              <a:ahLst/>
              <a:cxnLst>
                <a:cxn ang="0">
                  <a:pos x="2147" y="446"/>
                </a:cxn>
                <a:cxn ang="0">
                  <a:pos x="1341" y="901"/>
                </a:cxn>
                <a:cxn ang="0">
                  <a:pos x="0" y="626"/>
                </a:cxn>
                <a:cxn ang="0">
                  <a:pos x="237" y="339"/>
                </a:cxn>
                <a:cxn ang="0">
                  <a:pos x="871" y="0"/>
                </a:cxn>
                <a:cxn ang="0">
                  <a:pos x="1909" y="193"/>
                </a:cxn>
                <a:cxn ang="0">
                  <a:pos x="2147" y="446"/>
                </a:cxn>
              </a:cxnLst>
              <a:rect l="0" t="0" r="r" b="b"/>
              <a:pathLst>
                <a:path w="2147" h="901">
                  <a:moveTo>
                    <a:pt x="2147" y="446"/>
                  </a:moveTo>
                  <a:lnTo>
                    <a:pt x="1341" y="901"/>
                  </a:lnTo>
                  <a:lnTo>
                    <a:pt x="0" y="626"/>
                  </a:lnTo>
                  <a:lnTo>
                    <a:pt x="237" y="339"/>
                  </a:lnTo>
                  <a:lnTo>
                    <a:pt x="871" y="0"/>
                  </a:lnTo>
                  <a:lnTo>
                    <a:pt x="1909" y="193"/>
                  </a:lnTo>
                  <a:lnTo>
                    <a:pt x="2147" y="446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3" name="Freeform 30"/>
            <p:cNvSpPr/>
            <p:nvPr/>
          </p:nvSpPr>
          <p:spPr bwMode="auto">
            <a:xfrm>
              <a:off x="1128711" y="2834564"/>
              <a:ext cx="2127251" cy="881335"/>
            </a:xfrm>
            <a:custGeom>
              <a:avLst/>
              <a:gdLst/>
              <a:ahLst/>
              <a:cxnLst>
                <a:cxn ang="0">
                  <a:pos x="237" y="0"/>
                </a:cxn>
                <a:cxn ang="0">
                  <a:pos x="4" y="283"/>
                </a:cxn>
                <a:cxn ang="0">
                  <a:pos x="0" y="282"/>
                </a:cxn>
                <a:cxn ang="0">
                  <a:pos x="934" y="473"/>
                </a:cxn>
                <a:cxn ang="0">
                  <a:pos x="1340" y="555"/>
                </a:cxn>
                <a:cxn ang="0">
                  <a:pos x="1283" y="212"/>
                </a:cxn>
                <a:cxn ang="0">
                  <a:pos x="237" y="0"/>
                </a:cxn>
              </a:cxnLst>
              <a:rect l="0" t="0" r="r" b="b"/>
              <a:pathLst>
                <a:path w="1340" h="555">
                  <a:moveTo>
                    <a:pt x="237" y="0"/>
                  </a:moveTo>
                  <a:lnTo>
                    <a:pt x="4" y="283"/>
                  </a:lnTo>
                  <a:lnTo>
                    <a:pt x="0" y="282"/>
                  </a:lnTo>
                  <a:lnTo>
                    <a:pt x="934" y="473"/>
                  </a:lnTo>
                  <a:lnTo>
                    <a:pt x="1340" y="555"/>
                  </a:lnTo>
                  <a:lnTo>
                    <a:pt x="1283" y="212"/>
                  </a:lnTo>
                  <a:lnTo>
                    <a:pt x="237" y="0"/>
                  </a:ln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24" name="Picture 3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49612" y="3711134"/>
              <a:ext cx="15875" cy="127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5" name="Freeform 33"/>
            <p:cNvSpPr/>
            <p:nvPr/>
          </p:nvSpPr>
          <p:spPr bwMode="auto">
            <a:xfrm>
              <a:off x="1217611" y="2826624"/>
              <a:ext cx="287338" cy="349358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0" y="220"/>
                </a:cxn>
                <a:cxn ang="0">
                  <a:pos x="181" y="0"/>
                </a:cxn>
                <a:cxn ang="0">
                  <a:pos x="181" y="0"/>
                </a:cxn>
              </a:cxnLst>
              <a:rect l="0" t="0" r="r" b="b"/>
              <a:pathLst>
                <a:path w="181" h="220">
                  <a:moveTo>
                    <a:pt x="181" y="0"/>
                  </a:moveTo>
                  <a:lnTo>
                    <a:pt x="0" y="220"/>
                  </a:lnTo>
                  <a:lnTo>
                    <a:pt x="181" y="0"/>
                  </a:lnTo>
                  <a:lnTo>
                    <a:pt x="18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6" name="Freeform 34"/>
            <p:cNvSpPr/>
            <p:nvPr/>
          </p:nvSpPr>
          <p:spPr bwMode="auto">
            <a:xfrm>
              <a:off x="1217611" y="2826624"/>
              <a:ext cx="287338" cy="349358"/>
            </a:xfrm>
            <a:custGeom>
              <a:avLst/>
              <a:gdLst/>
              <a:ahLst/>
              <a:cxnLst>
                <a:cxn ang="0">
                  <a:pos x="181" y="0"/>
                </a:cxn>
                <a:cxn ang="0">
                  <a:pos x="0" y="220"/>
                </a:cxn>
                <a:cxn ang="0">
                  <a:pos x="181" y="0"/>
                </a:cxn>
                <a:cxn ang="0">
                  <a:pos x="181" y="0"/>
                </a:cxn>
              </a:cxnLst>
              <a:rect l="0" t="0" r="r" b="b"/>
              <a:pathLst>
                <a:path w="181" h="220">
                  <a:moveTo>
                    <a:pt x="181" y="0"/>
                  </a:moveTo>
                  <a:lnTo>
                    <a:pt x="0" y="220"/>
                  </a:lnTo>
                  <a:lnTo>
                    <a:pt x="181" y="0"/>
                  </a:lnTo>
                  <a:lnTo>
                    <a:pt x="181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27" name="Picture 3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49612" y="3711134"/>
              <a:ext cx="15875" cy="127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8" name="Freeform 38"/>
            <p:cNvSpPr/>
            <p:nvPr/>
          </p:nvSpPr>
          <p:spPr bwMode="auto">
            <a:xfrm>
              <a:off x="3182938" y="2594777"/>
              <a:ext cx="1354138" cy="1124297"/>
            </a:xfrm>
            <a:custGeom>
              <a:avLst/>
              <a:gdLst/>
              <a:ahLst/>
              <a:cxnLst>
                <a:cxn ang="0">
                  <a:pos x="615" y="0"/>
                </a:cxn>
                <a:cxn ang="0">
                  <a:pos x="624" y="12"/>
                </a:cxn>
                <a:cxn ang="0">
                  <a:pos x="1" y="369"/>
                </a:cxn>
                <a:cxn ang="0">
                  <a:pos x="0" y="369"/>
                </a:cxn>
                <a:cxn ang="0">
                  <a:pos x="56" y="702"/>
                </a:cxn>
                <a:cxn ang="0">
                  <a:pos x="47" y="708"/>
                </a:cxn>
                <a:cxn ang="0">
                  <a:pos x="47" y="708"/>
                </a:cxn>
                <a:cxn ang="0">
                  <a:pos x="853" y="253"/>
                </a:cxn>
                <a:cxn ang="0">
                  <a:pos x="615" y="0"/>
                </a:cxn>
              </a:cxnLst>
              <a:rect l="0" t="0" r="r" b="b"/>
              <a:pathLst>
                <a:path w="853" h="708">
                  <a:moveTo>
                    <a:pt x="615" y="0"/>
                  </a:moveTo>
                  <a:lnTo>
                    <a:pt x="624" y="12"/>
                  </a:lnTo>
                  <a:lnTo>
                    <a:pt x="1" y="369"/>
                  </a:lnTo>
                  <a:lnTo>
                    <a:pt x="0" y="369"/>
                  </a:lnTo>
                  <a:lnTo>
                    <a:pt x="56" y="702"/>
                  </a:lnTo>
                  <a:lnTo>
                    <a:pt x="47" y="708"/>
                  </a:lnTo>
                  <a:lnTo>
                    <a:pt x="47" y="708"/>
                  </a:lnTo>
                  <a:lnTo>
                    <a:pt x="853" y="253"/>
                  </a:lnTo>
                  <a:lnTo>
                    <a:pt x="615" y="0"/>
                  </a:lnTo>
                  <a:close/>
                </a:path>
              </a:pathLst>
            </a:custGeom>
            <a:blipFill>
              <a:blip r:embed="rId6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29" name="Picture 4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52788" y="3711134"/>
              <a:ext cx="12700" cy="127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0" name="Freeform 45"/>
            <p:cNvSpPr/>
            <p:nvPr/>
          </p:nvSpPr>
          <p:spPr bwMode="auto">
            <a:xfrm>
              <a:off x="1571625" y="1927821"/>
              <a:ext cx="2528889" cy="1140177"/>
            </a:xfrm>
            <a:custGeom>
              <a:avLst/>
              <a:gdLst/>
              <a:ahLst/>
              <a:cxnLst>
                <a:cxn ang="0">
                  <a:pos x="1593" y="381"/>
                </a:cxn>
                <a:cxn ang="0">
                  <a:pos x="995" y="718"/>
                </a:cxn>
                <a:cxn ang="0">
                  <a:pos x="0" y="513"/>
                </a:cxn>
                <a:cxn ang="0">
                  <a:pos x="235" y="227"/>
                </a:cxn>
                <a:cxn ang="0">
                  <a:pos x="663" y="0"/>
                </a:cxn>
                <a:cxn ang="0">
                  <a:pos x="1354" y="128"/>
                </a:cxn>
                <a:cxn ang="0">
                  <a:pos x="1593" y="381"/>
                </a:cxn>
              </a:cxnLst>
              <a:rect l="0" t="0" r="r" b="b"/>
              <a:pathLst>
                <a:path w="1593" h="718">
                  <a:moveTo>
                    <a:pt x="1593" y="381"/>
                  </a:moveTo>
                  <a:lnTo>
                    <a:pt x="995" y="718"/>
                  </a:lnTo>
                  <a:lnTo>
                    <a:pt x="0" y="513"/>
                  </a:lnTo>
                  <a:lnTo>
                    <a:pt x="235" y="227"/>
                  </a:lnTo>
                  <a:lnTo>
                    <a:pt x="663" y="0"/>
                  </a:lnTo>
                  <a:lnTo>
                    <a:pt x="1354" y="128"/>
                  </a:lnTo>
                  <a:lnTo>
                    <a:pt x="1593" y="381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1" name="Freeform 46"/>
            <p:cNvSpPr/>
            <p:nvPr/>
          </p:nvSpPr>
          <p:spPr bwMode="auto">
            <a:xfrm>
              <a:off x="1571625" y="1927821"/>
              <a:ext cx="2528889" cy="1140177"/>
            </a:xfrm>
            <a:custGeom>
              <a:avLst/>
              <a:gdLst/>
              <a:ahLst/>
              <a:cxnLst>
                <a:cxn ang="0">
                  <a:pos x="1593" y="381"/>
                </a:cxn>
                <a:cxn ang="0">
                  <a:pos x="995" y="718"/>
                </a:cxn>
                <a:cxn ang="0">
                  <a:pos x="0" y="513"/>
                </a:cxn>
                <a:cxn ang="0">
                  <a:pos x="235" y="227"/>
                </a:cxn>
                <a:cxn ang="0">
                  <a:pos x="663" y="0"/>
                </a:cxn>
                <a:cxn ang="0">
                  <a:pos x="1354" y="128"/>
                </a:cxn>
                <a:cxn ang="0">
                  <a:pos x="1593" y="381"/>
                </a:cxn>
              </a:cxnLst>
              <a:rect l="0" t="0" r="r" b="b"/>
              <a:pathLst>
                <a:path w="1593" h="718">
                  <a:moveTo>
                    <a:pt x="1593" y="381"/>
                  </a:moveTo>
                  <a:lnTo>
                    <a:pt x="995" y="718"/>
                  </a:lnTo>
                  <a:lnTo>
                    <a:pt x="0" y="513"/>
                  </a:lnTo>
                  <a:lnTo>
                    <a:pt x="235" y="227"/>
                  </a:lnTo>
                  <a:lnTo>
                    <a:pt x="663" y="0"/>
                  </a:lnTo>
                  <a:lnTo>
                    <a:pt x="1354" y="128"/>
                  </a:lnTo>
                  <a:lnTo>
                    <a:pt x="1593" y="381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2" name="Freeform 47"/>
            <p:cNvSpPr/>
            <p:nvPr/>
          </p:nvSpPr>
          <p:spPr bwMode="auto">
            <a:xfrm>
              <a:off x="1577975" y="2744049"/>
              <a:ext cx="58738" cy="11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7" y="7"/>
                </a:cxn>
                <a:cxn ang="0">
                  <a:pos x="37" y="7"/>
                </a:cxn>
                <a:cxn ang="0">
                  <a:pos x="0" y="0"/>
                </a:cxn>
              </a:cxnLst>
              <a:rect l="0" t="0" r="r" b="b"/>
              <a:pathLst>
                <a:path w="37" h="7">
                  <a:moveTo>
                    <a:pt x="0" y="0"/>
                  </a:moveTo>
                  <a:lnTo>
                    <a:pt x="0" y="0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3" name="Freeform 48"/>
            <p:cNvSpPr/>
            <p:nvPr/>
          </p:nvSpPr>
          <p:spPr bwMode="auto">
            <a:xfrm>
              <a:off x="1577975" y="2744049"/>
              <a:ext cx="58738" cy="11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37" y="7"/>
                </a:cxn>
                <a:cxn ang="0">
                  <a:pos x="37" y="7"/>
                </a:cxn>
                <a:cxn ang="0">
                  <a:pos x="0" y="0"/>
                </a:cxn>
              </a:cxnLst>
              <a:rect l="0" t="0" r="r" b="b"/>
              <a:pathLst>
                <a:path w="37" h="7">
                  <a:moveTo>
                    <a:pt x="0" y="0"/>
                  </a:moveTo>
                  <a:lnTo>
                    <a:pt x="0" y="0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4" name="Rectangle 49"/>
            <p:cNvSpPr>
              <a:spLocks noChangeArrowheads="1"/>
            </p:cNvSpPr>
            <p:nvPr/>
          </p:nvSpPr>
          <p:spPr bwMode="auto">
            <a:xfrm>
              <a:off x="1636712" y="2755164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5" name="Rectangle 50"/>
            <p:cNvSpPr>
              <a:spLocks noChangeArrowheads="1"/>
            </p:cNvSpPr>
            <p:nvPr/>
          </p:nvSpPr>
          <p:spPr bwMode="auto">
            <a:xfrm>
              <a:off x="1636712" y="2755164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6" name="Freeform 52"/>
            <p:cNvSpPr/>
            <p:nvPr/>
          </p:nvSpPr>
          <p:spPr bwMode="auto">
            <a:xfrm>
              <a:off x="1577975" y="2296235"/>
              <a:ext cx="1571626" cy="771763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0" y="282"/>
                </a:cxn>
                <a:cxn ang="0">
                  <a:pos x="37" y="289"/>
                </a:cxn>
                <a:cxn ang="0">
                  <a:pos x="37" y="289"/>
                </a:cxn>
                <a:cxn ang="0">
                  <a:pos x="990" y="486"/>
                </a:cxn>
                <a:cxn ang="0">
                  <a:pos x="931" y="140"/>
                </a:cxn>
                <a:cxn ang="0">
                  <a:pos x="231" y="0"/>
                </a:cxn>
              </a:cxnLst>
              <a:rect l="0" t="0" r="r" b="b"/>
              <a:pathLst>
                <a:path w="990" h="486">
                  <a:moveTo>
                    <a:pt x="231" y="0"/>
                  </a:moveTo>
                  <a:lnTo>
                    <a:pt x="0" y="282"/>
                  </a:lnTo>
                  <a:lnTo>
                    <a:pt x="37" y="289"/>
                  </a:lnTo>
                  <a:lnTo>
                    <a:pt x="37" y="289"/>
                  </a:lnTo>
                  <a:lnTo>
                    <a:pt x="990" y="486"/>
                  </a:lnTo>
                  <a:lnTo>
                    <a:pt x="931" y="140"/>
                  </a:lnTo>
                  <a:lnTo>
                    <a:pt x="231" y="0"/>
                  </a:lnTo>
                  <a:close/>
                </a:path>
              </a:pathLst>
            </a:custGeom>
            <a:blipFill>
              <a:blip r:embed="rId8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7" name="Freeform 54"/>
            <p:cNvSpPr/>
            <p:nvPr/>
          </p:nvSpPr>
          <p:spPr bwMode="auto">
            <a:xfrm>
              <a:off x="1571625" y="274246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8" name="Freeform 55"/>
            <p:cNvSpPr/>
            <p:nvPr/>
          </p:nvSpPr>
          <p:spPr bwMode="auto">
            <a:xfrm>
              <a:off x="1571626" y="2742460"/>
              <a:ext cx="6350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1"/>
                </a:cxn>
                <a:cxn ang="0">
                  <a:pos x="4" y="1"/>
                </a:cxn>
                <a:cxn ang="0">
                  <a:pos x="0" y="0"/>
                </a:cxn>
              </a:cxnLst>
              <a:rect l="0" t="0" r="r" b="b"/>
              <a:pathLst>
                <a:path w="4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9" name="Freeform 59"/>
            <p:cNvSpPr/>
            <p:nvPr/>
          </p:nvSpPr>
          <p:spPr bwMode="auto">
            <a:xfrm>
              <a:off x="4030664" y="2532845"/>
              <a:ext cx="69850" cy="39700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44" y="0"/>
                </a:cxn>
              </a:cxnLst>
              <a:rect l="0" t="0" r="r" b="b"/>
              <a:pathLst>
                <a:path w="44" h="25">
                  <a:moveTo>
                    <a:pt x="44" y="0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44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0" name="Freeform 60"/>
            <p:cNvSpPr/>
            <p:nvPr/>
          </p:nvSpPr>
          <p:spPr bwMode="auto">
            <a:xfrm>
              <a:off x="4030664" y="2532845"/>
              <a:ext cx="69850" cy="39700"/>
            </a:xfrm>
            <a:custGeom>
              <a:avLst/>
              <a:gdLst/>
              <a:ahLst/>
              <a:cxnLst>
                <a:cxn ang="0">
                  <a:pos x="44" y="0"/>
                </a:cxn>
                <a:cxn ang="0">
                  <a:pos x="0" y="25"/>
                </a:cxn>
                <a:cxn ang="0">
                  <a:pos x="0" y="25"/>
                </a:cxn>
                <a:cxn ang="0">
                  <a:pos x="44" y="0"/>
                </a:cxn>
              </a:cxnLst>
              <a:rect l="0" t="0" r="r" b="b"/>
              <a:pathLst>
                <a:path w="44" h="25">
                  <a:moveTo>
                    <a:pt x="44" y="0"/>
                  </a:moveTo>
                  <a:lnTo>
                    <a:pt x="0" y="25"/>
                  </a:lnTo>
                  <a:lnTo>
                    <a:pt x="0" y="25"/>
                  </a:lnTo>
                  <a:lnTo>
                    <a:pt x="44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pic>
          <p:nvPicPr>
            <p:cNvPr id="41" name="Picture 6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24314" y="2564605"/>
              <a:ext cx="12700" cy="1270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42" name="Freeform 63"/>
            <p:cNvSpPr/>
            <p:nvPr/>
          </p:nvSpPr>
          <p:spPr bwMode="auto">
            <a:xfrm>
              <a:off x="3063876" y="2139024"/>
              <a:ext cx="1027113" cy="909919"/>
            </a:xfrm>
            <a:custGeom>
              <a:avLst/>
              <a:gdLst/>
              <a:ahLst/>
              <a:cxnLst>
                <a:cxn ang="0">
                  <a:pos x="418" y="0"/>
                </a:cxn>
                <a:cxn ang="0">
                  <a:pos x="0" y="238"/>
                </a:cxn>
                <a:cxn ang="0">
                  <a:pos x="58" y="573"/>
                </a:cxn>
                <a:cxn ang="0">
                  <a:pos x="603" y="267"/>
                </a:cxn>
                <a:cxn ang="0">
                  <a:pos x="603" y="267"/>
                </a:cxn>
                <a:cxn ang="0">
                  <a:pos x="647" y="242"/>
                </a:cxn>
                <a:cxn ang="0">
                  <a:pos x="418" y="0"/>
                </a:cxn>
              </a:cxnLst>
              <a:rect l="0" t="0" r="r" b="b"/>
              <a:pathLst>
                <a:path w="647" h="573">
                  <a:moveTo>
                    <a:pt x="418" y="0"/>
                  </a:moveTo>
                  <a:lnTo>
                    <a:pt x="0" y="238"/>
                  </a:lnTo>
                  <a:lnTo>
                    <a:pt x="58" y="573"/>
                  </a:lnTo>
                  <a:lnTo>
                    <a:pt x="603" y="267"/>
                  </a:lnTo>
                  <a:lnTo>
                    <a:pt x="603" y="267"/>
                  </a:lnTo>
                  <a:lnTo>
                    <a:pt x="647" y="242"/>
                  </a:lnTo>
                  <a:lnTo>
                    <a:pt x="418" y="0"/>
                  </a:lnTo>
                  <a:close/>
                </a:path>
              </a:pathLst>
            </a:custGeom>
            <a:blipFill>
              <a:blip r:embed="rId10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3" name="Freeform 73"/>
            <p:cNvSpPr/>
            <p:nvPr/>
          </p:nvSpPr>
          <p:spPr bwMode="auto">
            <a:xfrm>
              <a:off x="2019301" y="2196191"/>
              <a:ext cx="71438" cy="158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5" y="10"/>
                </a:cxn>
                <a:cxn ang="0">
                  <a:pos x="45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0" y="0"/>
                </a:cxn>
              </a:cxnLst>
              <a:rect l="0" t="0" r="r" b="b"/>
              <a:pathLst>
                <a:path w="45" h="10">
                  <a:moveTo>
                    <a:pt x="0" y="0"/>
                  </a:moveTo>
                  <a:lnTo>
                    <a:pt x="0" y="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4" name="Freeform 74"/>
            <p:cNvSpPr/>
            <p:nvPr/>
          </p:nvSpPr>
          <p:spPr bwMode="auto">
            <a:xfrm>
              <a:off x="2019301" y="2196191"/>
              <a:ext cx="71438" cy="158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5" y="10"/>
                </a:cxn>
                <a:cxn ang="0">
                  <a:pos x="45" y="1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0" y="0"/>
                </a:cxn>
              </a:cxnLst>
              <a:rect l="0" t="0" r="r" b="b"/>
              <a:pathLst>
                <a:path w="45" h="10">
                  <a:moveTo>
                    <a:pt x="0" y="0"/>
                  </a:moveTo>
                  <a:lnTo>
                    <a:pt x="0" y="0"/>
                  </a:lnTo>
                  <a:lnTo>
                    <a:pt x="45" y="10"/>
                  </a:lnTo>
                  <a:lnTo>
                    <a:pt x="45" y="10"/>
                  </a:lnTo>
                  <a:lnTo>
                    <a:pt x="4" y="2"/>
                  </a:lnTo>
                  <a:lnTo>
                    <a:pt x="4" y="2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5" name="Rectangle 75"/>
            <p:cNvSpPr>
              <a:spLocks noChangeArrowheads="1"/>
            </p:cNvSpPr>
            <p:nvPr/>
          </p:nvSpPr>
          <p:spPr bwMode="auto">
            <a:xfrm>
              <a:off x="2090738" y="2212071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6" name="Rectangle 76"/>
            <p:cNvSpPr>
              <a:spLocks noChangeArrowheads="1"/>
            </p:cNvSpPr>
            <p:nvPr/>
          </p:nvSpPr>
          <p:spPr bwMode="auto">
            <a:xfrm>
              <a:off x="2090738" y="2212071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7" name="Freeform 78"/>
            <p:cNvSpPr/>
            <p:nvPr/>
          </p:nvSpPr>
          <p:spPr bwMode="auto">
            <a:xfrm>
              <a:off x="2025651" y="1751554"/>
              <a:ext cx="1012826" cy="655841"/>
            </a:xfrm>
            <a:custGeom>
              <a:avLst/>
              <a:gdLst/>
              <a:ahLst/>
              <a:cxnLst>
                <a:cxn ang="0">
                  <a:pos x="231" y="0"/>
                </a:cxn>
                <a:cxn ang="0">
                  <a:pos x="0" y="282"/>
                </a:cxn>
                <a:cxn ang="0">
                  <a:pos x="41" y="290"/>
                </a:cxn>
                <a:cxn ang="0">
                  <a:pos x="41" y="290"/>
                </a:cxn>
                <a:cxn ang="0">
                  <a:pos x="595" y="405"/>
                </a:cxn>
                <a:cxn ang="0">
                  <a:pos x="638" y="413"/>
                </a:cxn>
                <a:cxn ang="0">
                  <a:pos x="580" y="70"/>
                </a:cxn>
                <a:cxn ang="0">
                  <a:pos x="231" y="0"/>
                </a:cxn>
              </a:cxnLst>
              <a:rect l="0" t="0" r="r" b="b"/>
              <a:pathLst>
                <a:path w="638" h="413">
                  <a:moveTo>
                    <a:pt x="231" y="0"/>
                  </a:moveTo>
                  <a:lnTo>
                    <a:pt x="0" y="282"/>
                  </a:lnTo>
                  <a:lnTo>
                    <a:pt x="41" y="290"/>
                  </a:lnTo>
                  <a:lnTo>
                    <a:pt x="41" y="290"/>
                  </a:lnTo>
                  <a:lnTo>
                    <a:pt x="595" y="405"/>
                  </a:lnTo>
                  <a:lnTo>
                    <a:pt x="638" y="413"/>
                  </a:lnTo>
                  <a:lnTo>
                    <a:pt x="580" y="70"/>
                  </a:lnTo>
                  <a:lnTo>
                    <a:pt x="231" y="0"/>
                  </a:lnTo>
                  <a:close/>
                </a:path>
              </a:pathLst>
            </a:custGeom>
            <a:blipFill>
              <a:blip r:embed="rId1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8" name="Rectangle 81"/>
            <p:cNvSpPr>
              <a:spLocks noChangeArrowheads="1"/>
            </p:cNvSpPr>
            <p:nvPr/>
          </p:nvSpPr>
          <p:spPr bwMode="auto">
            <a:xfrm>
              <a:off x="3038476" y="2407395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9" name="Rectangle 82"/>
            <p:cNvSpPr>
              <a:spLocks noChangeArrowheads="1"/>
            </p:cNvSpPr>
            <p:nvPr/>
          </p:nvSpPr>
          <p:spPr bwMode="auto">
            <a:xfrm>
              <a:off x="3038476" y="2407395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0" name="Freeform 83"/>
            <p:cNvSpPr/>
            <p:nvPr/>
          </p:nvSpPr>
          <p:spPr bwMode="auto">
            <a:xfrm>
              <a:off x="2019301" y="1940525"/>
              <a:ext cx="207963" cy="258843"/>
            </a:xfrm>
            <a:custGeom>
              <a:avLst/>
              <a:gdLst/>
              <a:ahLst/>
              <a:cxnLst>
                <a:cxn ang="0">
                  <a:pos x="131" y="0"/>
                </a:cxn>
                <a:cxn ang="0">
                  <a:pos x="0" y="161"/>
                </a:cxn>
                <a:cxn ang="0">
                  <a:pos x="4" y="163"/>
                </a:cxn>
                <a:cxn ang="0">
                  <a:pos x="0" y="161"/>
                </a:cxn>
                <a:cxn ang="0">
                  <a:pos x="131" y="0"/>
                </a:cxn>
              </a:cxnLst>
              <a:rect l="0" t="0" r="r" b="b"/>
              <a:pathLst>
                <a:path w="131" h="163">
                  <a:moveTo>
                    <a:pt x="131" y="0"/>
                  </a:moveTo>
                  <a:lnTo>
                    <a:pt x="0" y="161"/>
                  </a:lnTo>
                  <a:lnTo>
                    <a:pt x="4" y="163"/>
                  </a:lnTo>
                  <a:lnTo>
                    <a:pt x="0" y="161"/>
                  </a:lnTo>
                  <a:lnTo>
                    <a:pt x="131" y="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51" name="Group 118"/>
            <p:cNvGrpSpPr/>
            <p:nvPr/>
          </p:nvGrpSpPr>
          <p:grpSpPr>
            <a:xfrm>
              <a:off x="2019301" y="1562584"/>
              <a:ext cx="1638300" cy="844811"/>
              <a:chOff x="2019300" y="1562101"/>
              <a:chExt cx="1638300" cy="844550"/>
            </a:xfrm>
            <a:blipFill>
              <a:blip r:embed="rId12"/>
              <a:stretch>
                <a:fillRect/>
              </a:stretch>
            </a:blipFill>
          </p:grpSpPr>
          <p:sp>
            <p:nvSpPr>
              <p:cNvPr id="62" name="Freeform 71"/>
              <p:cNvSpPr/>
              <p:nvPr/>
            </p:nvSpPr>
            <p:spPr bwMode="auto">
              <a:xfrm>
                <a:off x="2019300" y="1562101"/>
                <a:ext cx="1638300" cy="844550"/>
              </a:xfrm>
              <a:custGeom>
                <a:avLst/>
                <a:gdLst/>
                <a:ahLst/>
                <a:cxnLst>
                  <a:cxn ang="0">
                    <a:pos x="1032" y="316"/>
                  </a:cxn>
                  <a:cxn ang="0">
                    <a:pos x="642" y="532"/>
                  </a:cxn>
                  <a:cxn ang="0">
                    <a:pos x="0" y="399"/>
                  </a:cxn>
                  <a:cxn ang="0">
                    <a:pos x="235" y="114"/>
                  </a:cxn>
                  <a:cxn ang="0">
                    <a:pos x="448" y="0"/>
                  </a:cxn>
                  <a:cxn ang="0">
                    <a:pos x="794" y="65"/>
                  </a:cxn>
                  <a:cxn ang="0">
                    <a:pos x="1032" y="316"/>
                  </a:cxn>
                </a:cxnLst>
                <a:rect l="0" t="0" r="r" b="b"/>
                <a:pathLst>
                  <a:path w="1032" h="532">
                    <a:moveTo>
                      <a:pt x="1032" y="316"/>
                    </a:moveTo>
                    <a:lnTo>
                      <a:pt x="642" y="532"/>
                    </a:lnTo>
                    <a:lnTo>
                      <a:pt x="0" y="399"/>
                    </a:lnTo>
                    <a:lnTo>
                      <a:pt x="235" y="114"/>
                    </a:lnTo>
                    <a:lnTo>
                      <a:pt x="448" y="0"/>
                    </a:lnTo>
                    <a:lnTo>
                      <a:pt x="794" y="65"/>
                    </a:lnTo>
                    <a:lnTo>
                      <a:pt x="1032" y="31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63" name="Freeform 91"/>
              <p:cNvSpPr>
                <a:spLocks noEditPoints="1"/>
              </p:cNvSpPr>
              <p:nvPr/>
            </p:nvSpPr>
            <p:spPr bwMode="auto">
              <a:xfrm>
                <a:off x="2946400" y="1665288"/>
                <a:ext cx="350838" cy="741363"/>
              </a:xfrm>
              <a:custGeom>
                <a:avLst/>
                <a:gdLst/>
                <a:ahLst/>
                <a:cxnLst>
                  <a:cxn ang="0">
                    <a:pos x="67" y="463"/>
                  </a:cxn>
                  <a:cxn ang="0">
                    <a:pos x="58" y="467"/>
                  </a:cxn>
                  <a:cxn ang="0">
                    <a:pos x="67" y="463"/>
                  </a:cxn>
                  <a:cxn ang="0">
                    <a:pos x="210" y="0"/>
                  </a:cxn>
                  <a:cxn ang="0">
                    <a:pos x="0" y="118"/>
                  </a:cxn>
                  <a:cxn ang="0">
                    <a:pos x="210" y="0"/>
                  </a:cxn>
                  <a:cxn ang="0">
                    <a:pos x="221" y="10"/>
                  </a:cxn>
                  <a:cxn ang="0">
                    <a:pos x="221" y="10"/>
                  </a:cxn>
                  <a:cxn ang="0">
                    <a:pos x="210" y="0"/>
                  </a:cxn>
                </a:cxnLst>
                <a:rect l="0" t="0" r="r" b="b"/>
                <a:pathLst>
                  <a:path w="221" h="467">
                    <a:moveTo>
                      <a:pt x="67" y="463"/>
                    </a:moveTo>
                    <a:lnTo>
                      <a:pt x="58" y="467"/>
                    </a:lnTo>
                    <a:lnTo>
                      <a:pt x="67" y="463"/>
                    </a:lnTo>
                    <a:close/>
                    <a:moveTo>
                      <a:pt x="210" y="0"/>
                    </a:moveTo>
                    <a:lnTo>
                      <a:pt x="0" y="118"/>
                    </a:lnTo>
                    <a:lnTo>
                      <a:pt x="210" y="0"/>
                    </a:lnTo>
                    <a:lnTo>
                      <a:pt x="221" y="10"/>
                    </a:lnTo>
                    <a:lnTo>
                      <a:pt x="221" y="10"/>
                    </a:lnTo>
                    <a:lnTo>
                      <a:pt x="210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52" name="Group 119"/>
            <p:cNvGrpSpPr/>
            <p:nvPr/>
          </p:nvGrpSpPr>
          <p:grpSpPr>
            <a:xfrm>
              <a:off x="2465388" y="971850"/>
              <a:ext cx="757142" cy="555797"/>
              <a:chOff x="2465387" y="1123950"/>
              <a:chExt cx="757142" cy="555625"/>
            </a:xfrm>
          </p:grpSpPr>
          <p:sp>
            <p:nvSpPr>
              <p:cNvPr id="60" name="Freeform 96"/>
              <p:cNvSpPr/>
              <p:nvPr/>
            </p:nvSpPr>
            <p:spPr bwMode="auto">
              <a:xfrm>
                <a:off x="2465387" y="1123950"/>
                <a:ext cx="750888" cy="555625"/>
              </a:xfrm>
              <a:custGeom>
                <a:avLst/>
                <a:gdLst/>
                <a:ahLst/>
                <a:cxnLst>
                  <a:cxn ang="0">
                    <a:pos x="473" y="252"/>
                  </a:cxn>
                  <a:cxn ang="0">
                    <a:pos x="294" y="350"/>
                  </a:cxn>
                  <a:cxn ang="0">
                    <a:pos x="0" y="287"/>
                  </a:cxn>
                  <a:cxn ang="0">
                    <a:pos x="236" y="0"/>
                  </a:cxn>
                  <a:cxn ang="0">
                    <a:pos x="473" y="252"/>
                  </a:cxn>
                </a:cxnLst>
                <a:rect l="0" t="0" r="r" b="b"/>
                <a:pathLst>
                  <a:path w="473" h="350">
                    <a:moveTo>
                      <a:pt x="473" y="252"/>
                    </a:moveTo>
                    <a:lnTo>
                      <a:pt x="294" y="350"/>
                    </a:lnTo>
                    <a:lnTo>
                      <a:pt x="0" y="287"/>
                    </a:lnTo>
                    <a:lnTo>
                      <a:pt x="236" y="0"/>
                    </a:lnTo>
                    <a:lnTo>
                      <a:pt x="473" y="252"/>
                    </a:lnTo>
                    <a:close/>
                  </a:path>
                </a:pathLst>
              </a:custGeom>
              <a:blipFill>
                <a:blip r:embed="rId13" cstate="print"/>
                <a:stretch>
                  <a:fillRect/>
                </a:stretch>
              </a:blip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61" name="Freeform 106"/>
              <p:cNvSpPr/>
              <p:nvPr/>
            </p:nvSpPr>
            <p:spPr bwMode="auto">
              <a:xfrm>
                <a:off x="2854229" y="1140839"/>
                <a:ext cx="368300" cy="53657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7" y="338"/>
                  </a:cxn>
                  <a:cxn ang="0">
                    <a:pos x="232" y="241"/>
                  </a:cxn>
                  <a:cxn ang="0">
                    <a:pos x="230" y="244"/>
                  </a:cxn>
                  <a:cxn ang="0">
                    <a:pos x="0" y="0"/>
                  </a:cxn>
                </a:cxnLst>
                <a:rect l="0" t="0" r="r" b="b"/>
                <a:pathLst>
                  <a:path w="232" h="338">
                    <a:moveTo>
                      <a:pt x="0" y="0"/>
                    </a:moveTo>
                    <a:lnTo>
                      <a:pt x="57" y="338"/>
                    </a:lnTo>
                    <a:lnTo>
                      <a:pt x="232" y="241"/>
                    </a:lnTo>
                    <a:lnTo>
                      <a:pt x="230" y="24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4" cstate="print"/>
                <a:stretch>
                  <a:fillRect/>
                </a:stretch>
              </a:blipFill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53" name="Rectangle 110"/>
            <p:cNvSpPr>
              <a:spLocks noChangeArrowheads="1"/>
            </p:cNvSpPr>
            <p:nvPr/>
          </p:nvSpPr>
          <p:spPr bwMode="auto">
            <a:xfrm>
              <a:off x="2840038" y="1195757"/>
              <a:ext cx="1588" cy="158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4" name="Freeform 111"/>
            <p:cNvSpPr/>
            <p:nvPr/>
          </p:nvSpPr>
          <p:spPr bwMode="auto">
            <a:xfrm>
              <a:off x="2840039" y="1195757"/>
              <a:ext cx="1588" cy="15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cxnSp>
          <p:nvCxnSpPr>
            <p:cNvPr id="55" name="Straight Connector 121"/>
            <p:cNvCxnSpPr/>
            <p:nvPr/>
          </p:nvCxnSpPr>
          <p:spPr>
            <a:xfrm>
              <a:off x="3276601" y="1124297"/>
              <a:ext cx="2057401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23"/>
            <p:cNvCxnSpPr/>
            <p:nvPr/>
          </p:nvCxnSpPr>
          <p:spPr>
            <a:xfrm>
              <a:off x="3810002" y="1810309"/>
              <a:ext cx="1524001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125"/>
            <p:cNvCxnSpPr/>
            <p:nvPr/>
          </p:nvCxnSpPr>
          <p:spPr>
            <a:xfrm>
              <a:off x="4114802" y="2343874"/>
              <a:ext cx="1219201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127"/>
            <p:cNvCxnSpPr/>
            <p:nvPr/>
          </p:nvCxnSpPr>
          <p:spPr>
            <a:xfrm>
              <a:off x="4495801" y="2801215"/>
              <a:ext cx="838201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129"/>
            <p:cNvCxnSpPr/>
            <p:nvPr/>
          </p:nvCxnSpPr>
          <p:spPr>
            <a:xfrm>
              <a:off x="4953000" y="3333750"/>
              <a:ext cx="381000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ontent Placeholder 2"/>
          <p:cNvSpPr txBox="1"/>
          <p:nvPr/>
        </p:nvSpPr>
        <p:spPr>
          <a:xfrm>
            <a:off x="5720961" y="1247938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" name="Content Placeholder 2"/>
          <p:cNvSpPr txBox="1"/>
          <p:nvPr/>
        </p:nvSpPr>
        <p:spPr>
          <a:xfrm>
            <a:off x="5720961" y="1867254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6" name="Content Placeholder 2"/>
          <p:cNvSpPr txBox="1"/>
          <p:nvPr/>
        </p:nvSpPr>
        <p:spPr>
          <a:xfrm>
            <a:off x="5720961" y="2417993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7" name="Content Placeholder 2"/>
          <p:cNvSpPr txBox="1"/>
          <p:nvPr/>
        </p:nvSpPr>
        <p:spPr>
          <a:xfrm>
            <a:off x="5720961" y="2951558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/>
          <p:nvPr/>
        </p:nvSpPr>
        <p:spPr>
          <a:xfrm>
            <a:off x="5720961" y="3467949"/>
            <a:ext cx="2667463" cy="7450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1495600" y="1317703"/>
            <a:ext cx="3030443" cy="594978"/>
            <a:chOff x="1495600" y="1317703"/>
            <a:chExt cx="3030443" cy="594978"/>
          </a:xfrm>
        </p:grpSpPr>
        <p:pic>
          <p:nvPicPr>
            <p:cNvPr id="3" name="Picture 29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82" y="1317703"/>
              <a:ext cx="227548" cy="594978"/>
            </a:xfrm>
            <a:prstGeom prst="rect">
              <a:avLst/>
            </a:prstGeom>
          </p:spPr>
        </p:pic>
        <p:pic>
          <p:nvPicPr>
            <p:cNvPr id="4" name="Picture 37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745" y="1317703"/>
              <a:ext cx="227548" cy="594978"/>
            </a:xfrm>
            <a:prstGeom prst="rect">
              <a:avLst/>
            </a:prstGeom>
          </p:spPr>
        </p:pic>
        <p:pic>
          <p:nvPicPr>
            <p:cNvPr id="5" name="Picture 40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210" y="1317703"/>
              <a:ext cx="227548" cy="594978"/>
            </a:xfrm>
            <a:prstGeom prst="rect">
              <a:avLst/>
            </a:prstGeom>
          </p:spPr>
        </p:pic>
        <p:pic>
          <p:nvPicPr>
            <p:cNvPr id="6" name="Picture 43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73" y="1317703"/>
              <a:ext cx="227548" cy="594978"/>
            </a:xfrm>
            <a:prstGeom prst="rect">
              <a:avLst/>
            </a:prstGeom>
          </p:spPr>
        </p:pic>
        <p:pic>
          <p:nvPicPr>
            <p:cNvPr id="7" name="Picture 46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37" y="1317703"/>
              <a:ext cx="227548" cy="594978"/>
            </a:xfrm>
            <a:prstGeom prst="rect">
              <a:avLst/>
            </a:prstGeom>
          </p:spPr>
        </p:pic>
        <p:pic>
          <p:nvPicPr>
            <p:cNvPr id="8" name="Picture 49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00" y="1317703"/>
              <a:ext cx="227548" cy="594978"/>
            </a:xfrm>
            <a:prstGeom prst="rect">
              <a:avLst/>
            </a:prstGeom>
          </p:spPr>
        </p:pic>
        <p:pic>
          <p:nvPicPr>
            <p:cNvPr id="9" name="Picture 52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818" y="1317703"/>
              <a:ext cx="227548" cy="594978"/>
            </a:xfrm>
            <a:prstGeom prst="rect">
              <a:avLst/>
            </a:prstGeom>
          </p:spPr>
        </p:pic>
        <p:pic>
          <p:nvPicPr>
            <p:cNvPr id="10" name="Picture 113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95" y="1317703"/>
              <a:ext cx="227548" cy="594978"/>
            </a:xfrm>
            <a:prstGeom prst="rect">
              <a:avLst/>
            </a:prstGeom>
          </p:spPr>
        </p:pic>
        <p:pic>
          <p:nvPicPr>
            <p:cNvPr id="11" name="Picture 111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958" y="1317703"/>
              <a:ext cx="227548" cy="594978"/>
            </a:xfrm>
            <a:prstGeom prst="rect">
              <a:avLst/>
            </a:prstGeom>
          </p:spPr>
        </p:pic>
        <p:pic>
          <p:nvPicPr>
            <p:cNvPr id="12" name="Picture 109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423" y="1317703"/>
              <a:ext cx="227548" cy="594978"/>
            </a:xfrm>
            <a:prstGeom prst="rect">
              <a:avLst/>
            </a:prstGeom>
          </p:spPr>
        </p:pic>
      </p:grpSp>
      <p:grpSp>
        <p:nvGrpSpPr>
          <p:cNvPr id="73" name="组合 72"/>
          <p:cNvGrpSpPr/>
          <p:nvPr/>
        </p:nvGrpSpPr>
        <p:grpSpPr>
          <a:xfrm>
            <a:off x="1475656" y="2655349"/>
            <a:ext cx="3030443" cy="594978"/>
            <a:chOff x="1475656" y="2655349"/>
            <a:chExt cx="3030443" cy="594978"/>
          </a:xfrm>
        </p:grpSpPr>
        <p:pic>
          <p:nvPicPr>
            <p:cNvPr id="13" name="Picture 74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3338" y="2655349"/>
              <a:ext cx="227548" cy="594978"/>
            </a:xfrm>
            <a:prstGeom prst="rect">
              <a:avLst/>
            </a:prstGeom>
          </p:spPr>
        </p:pic>
        <p:pic>
          <p:nvPicPr>
            <p:cNvPr id="14" name="Picture 72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1801" y="2655349"/>
              <a:ext cx="227548" cy="594978"/>
            </a:xfrm>
            <a:prstGeom prst="rect">
              <a:avLst/>
            </a:prstGeom>
          </p:spPr>
        </p:pic>
        <p:pic>
          <p:nvPicPr>
            <p:cNvPr id="15" name="Picture 70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0265" y="2655349"/>
              <a:ext cx="227548" cy="594978"/>
            </a:xfrm>
            <a:prstGeom prst="rect">
              <a:avLst/>
            </a:prstGeom>
          </p:spPr>
        </p:pic>
        <p:pic>
          <p:nvPicPr>
            <p:cNvPr id="16" name="Picture 68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728" y="2655349"/>
              <a:ext cx="227548" cy="594978"/>
            </a:xfrm>
            <a:prstGeom prst="rect">
              <a:avLst/>
            </a:prstGeom>
          </p:spPr>
        </p:pic>
        <p:pic>
          <p:nvPicPr>
            <p:cNvPr id="17" name="Picture 66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192" y="2655349"/>
              <a:ext cx="227548" cy="594978"/>
            </a:xfrm>
            <a:prstGeom prst="rect">
              <a:avLst/>
            </a:prstGeom>
          </p:spPr>
        </p:pic>
        <p:pic>
          <p:nvPicPr>
            <p:cNvPr id="18" name="Picture 64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656" y="2655349"/>
              <a:ext cx="227548" cy="594978"/>
            </a:xfrm>
            <a:prstGeom prst="rect">
              <a:avLst/>
            </a:prstGeom>
          </p:spPr>
        </p:pic>
        <p:pic>
          <p:nvPicPr>
            <p:cNvPr id="19" name="Picture 62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873" y="2655349"/>
              <a:ext cx="227548" cy="594978"/>
            </a:xfrm>
            <a:prstGeom prst="rect">
              <a:avLst/>
            </a:prstGeom>
          </p:spPr>
        </p:pic>
        <p:pic>
          <p:nvPicPr>
            <p:cNvPr id="20" name="Picture 92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8551" y="2655349"/>
              <a:ext cx="227548" cy="594978"/>
            </a:xfrm>
            <a:prstGeom prst="rect">
              <a:avLst/>
            </a:prstGeom>
          </p:spPr>
        </p:pic>
        <p:pic>
          <p:nvPicPr>
            <p:cNvPr id="21" name="Picture 90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7014" y="2655349"/>
              <a:ext cx="227548" cy="594978"/>
            </a:xfrm>
            <a:prstGeom prst="rect">
              <a:avLst/>
            </a:prstGeom>
          </p:spPr>
        </p:pic>
        <p:pic>
          <p:nvPicPr>
            <p:cNvPr id="22" name="Picture 88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5478" y="2655349"/>
              <a:ext cx="227548" cy="594978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1495600" y="1986526"/>
            <a:ext cx="3030443" cy="594978"/>
            <a:chOff x="1495600" y="1986526"/>
            <a:chExt cx="3030443" cy="594978"/>
          </a:xfrm>
        </p:grpSpPr>
        <p:pic>
          <p:nvPicPr>
            <p:cNvPr id="23" name="Picture 122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82" y="1986526"/>
              <a:ext cx="227548" cy="594978"/>
            </a:xfrm>
            <a:prstGeom prst="rect">
              <a:avLst/>
            </a:prstGeom>
          </p:spPr>
        </p:pic>
        <p:pic>
          <p:nvPicPr>
            <p:cNvPr id="24" name="Picture 123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745" y="1986526"/>
              <a:ext cx="227548" cy="594978"/>
            </a:xfrm>
            <a:prstGeom prst="rect">
              <a:avLst/>
            </a:prstGeom>
          </p:spPr>
        </p:pic>
        <p:pic>
          <p:nvPicPr>
            <p:cNvPr id="25" name="Picture 124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210" y="1986526"/>
              <a:ext cx="227548" cy="594978"/>
            </a:xfrm>
            <a:prstGeom prst="rect">
              <a:avLst/>
            </a:prstGeom>
          </p:spPr>
        </p:pic>
        <p:pic>
          <p:nvPicPr>
            <p:cNvPr id="26" name="Picture 125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73" y="1986526"/>
              <a:ext cx="227548" cy="594978"/>
            </a:xfrm>
            <a:prstGeom prst="rect">
              <a:avLst/>
            </a:prstGeom>
          </p:spPr>
        </p:pic>
        <p:pic>
          <p:nvPicPr>
            <p:cNvPr id="27" name="Picture 126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37" y="1986526"/>
              <a:ext cx="227548" cy="594978"/>
            </a:xfrm>
            <a:prstGeom prst="rect">
              <a:avLst/>
            </a:prstGeom>
          </p:spPr>
        </p:pic>
        <p:pic>
          <p:nvPicPr>
            <p:cNvPr id="28" name="Picture 127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00" y="1986526"/>
              <a:ext cx="227548" cy="594978"/>
            </a:xfrm>
            <a:prstGeom prst="rect">
              <a:avLst/>
            </a:prstGeom>
          </p:spPr>
        </p:pic>
        <p:pic>
          <p:nvPicPr>
            <p:cNvPr id="29" name="Picture 128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818" y="1986526"/>
              <a:ext cx="227548" cy="594978"/>
            </a:xfrm>
            <a:prstGeom prst="rect">
              <a:avLst/>
            </a:prstGeom>
          </p:spPr>
        </p:pic>
        <p:pic>
          <p:nvPicPr>
            <p:cNvPr id="30" name="Picture 132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95" y="1986526"/>
              <a:ext cx="227548" cy="594978"/>
            </a:xfrm>
            <a:prstGeom prst="rect">
              <a:avLst/>
            </a:prstGeom>
          </p:spPr>
        </p:pic>
        <p:pic>
          <p:nvPicPr>
            <p:cNvPr id="31" name="Picture 133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958" y="1986526"/>
              <a:ext cx="227548" cy="594978"/>
            </a:xfrm>
            <a:prstGeom prst="rect">
              <a:avLst/>
            </a:prstGeom>
          </p:spPr>
        </p:pic>
        <p:pic>
          <p:nvPicPr>
            <p:cNvPr id="32" name="Picture 134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423" y="1986526"/>
              <a:ext cx="227548" cy="594978"/>
            </a:xfrm>
            <a:prstGeom prst="rect">
              <a:avLst/>
            </a:prstGeom>
          </p:spPr>
        </p:pic>
      </p:grpSp>
      <p:grpSp>
        <p:nvGrpSpPr>
          <p:cNvPr id="74" name="组合 73"/>
          <p:cNvGrpSpPr/>
          <p:nvPr/>
        </p:nvGrpSpPr>
        <p:grpSpPr>
          <a:xfrm>
            <a:off x="1495600" y="3324173"/>
            <a:ext cx="3030443" cy="594978"/>
            <a:chOff x="1495600" y="3324173"/>
            <a:chExt cx="3030443" cy="594978"/>
          </a:xfrm>
        </p:grpSpPr>
        <p:pic>
          <p:nvPicPr>
            <p:cNvPr id="33" name="Picture 137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82" y="3324173"/>
              <a:ext cx="227548" cy="594978"/>
            </a:xfrm>
            <a:prstGeom prst="rect">
              <a:avLst/>
            </a:prstGeom>
          </p:spPr>
        </p:pic>
        <p:pic>
          <p:nvPicPr>
            <p:cNvPr id="34" name="Picture 138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745" y="3324173"/>
              <a:ext cx="227548" cy="594978"/>
            </a:xfrm>
            <a:prstGeom prst="rect">
              <a:avLst/>
            </a:prstGeom>
          </p:spPr>
        </p:pic>
        <p:pic>
          <p:nvPicPr>
            <p:cNvPr id="35" name="Picture 139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210" y="3324173"/>
              <a:ext cx="227548" cy="594978"/>
            </a:xfrm>
            <a:prstGeom prst="rect">
              <a:avLst/>
            </a:prstGeom>
          </p:spPr>
        </p:pic>
        <p:pic>
          <p:nvPicPr>
            <p:cNvPr id="36" name="Picture 140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73" y="3324173"/>
              <a:ext cx="227548" cy="594978"/>
            </a:xfrm>
            <a:prstGeom prst="rect">
              <a:avLst/>
            </a:prstGeom>
          </p:spPr>
        </p:pic>
        <p:pic>
          <p:nvPicPr>
            <p:cNvPr id="37" name="Picture 141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37" y="3324173"/>
              <a:ext cx="227548" cy="594978"/>
            </a:xfrm>
            <a:prstGeom prst="rect">
              <a:avLst/>
            </a:prstGeom>
          </p:spPr>
        </p:pic>
        <p:pic>
          <p:nvPicPr>
            <p:cNvPr id="38" name="Picture 142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00" y="3324173"/>
              <a:ext cx="227548" cy="594978"/>
            </a:xfrm>
            <a:prstGeom prst="rect">
              <a:avLst/>
            </a:prstGeom>
          </p:spPr>
        </p:pic>
        <p:pic>
          <p:nvPicPr>
            <p:cNvPr id="39" name="Picture 143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818" y="3324173"/>
              <a:ext cx="227548" cy="594978"/>
            </a:xfrm>
            <a:prstGeom prst="rect">
              <a:avLst/>
            </a:prstGeom>
          </p:spPr>
        </p:pic>
        <p:pic>
          <p:nvPicPr>
            <p:cNvPr id="40" name="Picture 147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95" y="3324173"/>
              <a:ext cx="227548" cy="594978"/>
            </a:xfrm>
            <a:prstGeom prst="rect">
              <a:avLst/>
            </a:prstGeom>
          </p:spPr>
        </p:pic>
        <p:pic>
          <p:nvPicPr>
            <p:cNvPr id="41" name="Picture 148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958" y="3324173"/>
              <a:ext cx="227548" cy="594978"/>
            </a:xfrm>
            <a:prstGeom prst="rect">
              <a:avLst/>
            </a:prstGeom>
          </p:spPr>
        </p:pic>
        <p:pic>
          <p:nvPicPr>
            <p:cNvPr id="42" name="Picture 149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423" y="3324173"/>
              <a:ext cx="227548" cy="594978"/>
            </a:xfrm>
            <a:prstGeom prst="rect">
              <a:avLst/>
            </a:prstGeom>
          </p:spPr>
        </p:pic>
      </p:grpSp>
      <p:grpSp>
        <p:nvGrpSpPr>
          <p:cNvPr id="75" name="组合 74"/>
          <p:cNvGrpSpPr/>
          <p:nvPr/>
        </p:nvGrpSpPr>
        <p:grpSpPr>
          <a:xfrm>
            <a:off x="1495600" y="3992996"/>
            <a:ext cx="3030443" cy="594978"/>
            <a:chOff x="1495600" y="3992996"/>
            <a:chExt cx="3030443" cy="594978"/>
          </a:xfrm>
        </p:grpSpPr>
        <p:pic>
          <p:nvPicPr>
            <p:cNvPr id="43" name="Picture 152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3282" y="3992996"/>
              <a:ext cx="227548" cy="594978"/>
            </a:xfrm>
            <a:prstGeom prst="rect">
              <a:avLst/>
            </a:prstGeom>
          </p:spPr>
        </p:pic>
        <p:pic>
          <p:nvPicPr>
            <p:cNvPr id="44" name="Picture 153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745" y="3992996"/>
              <a:ext cx="227548" cy="594978"/>
            </a:xfrm>
            <a:prstGeom prst="rect">
              <a:avLst/>
            </a:prstGeom>
          </p:spPr>
        </p:pic>
        <p:pic>
          <p:nvPicPr>
            <p:cNvPr id="45" name="Picture 154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210" y="3992996"/>
              <a:ext cx="227548" cy="594978"/>
            </a:xfrm>
            <a:prstGeom prst="rect">
              <a:avLst/>
            </a:prstGeom>
          </p:spPr>
        </p:pic>
        <p:pic>
          <p:nvPicPr>
            <p:cNvPr id="46" name="Picture 155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73" y="3992996"/>
              <a:ext cx="227548" cy="594978"/>
            </a:xfrm>
            <a:prstGeom prst="rect">
              <a:avLst/>
            </a:prstGeom>
          </p:spPr>
        </p:pic>
        <p:pic>
          <p:nvPicPr>
            <p:cNvPr id="47" name="Picture 156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7137" y="3992996"/>
              <a:ext cx="227548" cy="594978"/>
            </a:xfrm>
            <a:prstGeom prst="rect">
              <a:avLst/>
            </a:prstGeom>
          </p:spPr>
        </p:pic>
        <p:pic>
          <p:nvPicPr>
            <p:cNvPr id="48" name="Picture 157" descr="ManIcon_White.png"/>
            <p:cNvPicPr>
              <a:picLocks noChangeAspect="1"/>
            </p:cNvPicPr>
            <p:nvPr/>
          </p:nvPicPr>
          <p:blipFill>
            <a:blip r:embed="rId1" cstate="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00" y="3992996"/>
              <a:ext cx="227548" cy="594978"/>
            </a:xfrm>
            <a:prstGeom prst="rect">
              <a:avLst/>
            </a:prstGeom>
          </p:spPr>
        </p:pic>
        <p:pic>
          <p:nvPicPr>
            <p:cNvPr id="49" name="Picture 158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4818" y="3992996"/>
              <a:ext cx="227548" cy="594978"/>
            </a:xfrm>
            <a:prstGeom prst="rect">
              <a:avLst/>
            </a:prstGeom>
          </p:spPr>
        </p:pic>
        <p:pic>
          <p:nvPicPr>
            <p:cNvPr id="50" name="Picture 162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8495" y="3992996"/>
              <a:ext cx="227548" cy="594978"/>
            </a:xfrm>
            <a:prstGeom prst="rect">
              <a:avLst/>
            </a:prstGeom>
          </p:spPr>
        </p:pic>
        <p:pic>
          <p:nvPicPr>
            <p:cNvPr id="51" name="Picture 163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6958" y="3992996"/>
              <a:ext cx="227548" cy="594978"/>
            </a:xfrm>
            <a:prstGeom prst="rect">
              <a:avLst/>
            </a:prstGeom>
          </p:spPr>
        </p:pic>
        <p:pic>
          <p:nvPicPr>
            <p:cNvPr id="52" name="Picture 164" descr="ManIcon_White.png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5423" y="3992996"/>
              <a:ext cx="227548" cy="594978"/>
            </a:xfrm>
            <a:prstGeom prst="rect">
              <a:avLst/>
            </a:prstGeom>
          </p:spPr>
        </p:pic>
      </p:grpSp>
      <p:grpSp>
        <p:nvGrpSpPr>
          <p:cNvPr id="53" name="Group 26"/>
          <p:cNvGrpSpPr/>
          <p:nvPr/>
        </p:nvGrpSpPr>
        <p:grpSpPr>
          <a:xfrm>
            <a:off x="4824868" y="4105207"/>
            <a:ext cx="3041359" cy="393767"/>
            <a:chOff x="5181600" y="1428750"/>
            <a:chExt cx="3040831" cy="393646"/>
          </a:xfrm>
        </p:grpSpPr>
        <p:sp>
          <p:nvSpPr>
            <p:cNvPr id="54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10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  <a:endParaRPr lang="en-US" sz="2400" b="1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5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56" name="Group 29"/>
          <p:cNvGrpSpPr/>
          <p:nvPr/>
        </p:nvGrpSpPr>
        <p:grpSpPr>
          <a:xfrm>
            <a:off x="4824868" y="1526257"/>
            <a:ext cx="3041359" cy="393767"/>
            <a:chOff x="5181600" y="1428750"/>
            <a:chExt cx="3040831" cy="393646"/>
          </a:xfrm>
        </p:grpSpPr>
        <p:sp>
          <p:nvSpPr>
            <p:cNvPr id="57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33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  <a:endParaRPr lang="en-US" sz="2400" b="1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58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59" name="Group 32"/>
          <p:cNvGrpSpPr/>
          <p:nvPr/>
        </p:nvGrpSpPr>
        <p:grpSpPr>
          <a:xfrm>
            <a:off x="4824868" y="2042047"/>
            <a:ext cx="3041359" cy="393767"/>
            <a:chOff x="5181600" y="1428750"/>
            <a:chExt cx="3040831" cy="393646"/>
          </a:xfrm>
        </p:grpSpPr>
        <p:sp>
          <p:nvSpPr>
            <p:cNvPr id="60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65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  <a:endParaRPr lang="en-US" sz="2400" b="1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61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2" name="Group 35"/>
          <p:cNvGrpSpPr/>
          <p:nvPr/>
        </p:nvGrpSpPr>
        <p:grpSpPr>
          <a:xfrm>
            <a:off x="4824868" y="2557838"/>
            <a:ext cx="3041359" cy="393767"/>
            <a:chOff x="5181600" y="1428750"/>
            <a:chExt cx="3040831" cy="393646"/>
          </a:xfrm>
        </p:grpSpPr>
        <p:sp>
          <p:nvSpPr>
            <p:cNvPr id="63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75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  <a:endParaRPr lang="en-US" sz="2400" b="1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64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5" name="Group 38"/>
          <p:cNvGrpSpPr/>
          <p:nvPr/>
        </p:nvGrpSpPr>
        <p:grpSpPr>
          <a:xfrm>
            <a:off x="4824868" y="3073628"/>
            <a:ext cx="3041359" cy="393767"/>
            <a:chOff x="5181600" y="1428750"/>
            <a:chExt cx="3040831" cy="393646"/>
          </a:xfrm>
        </p:grpSpPr>
        <p:sp>
          <p:nvSpPr>
            <p:cNvPr id="66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25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  <a:endParaRPr lang="en-US" sz="2400" b="1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67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68" name="Group 41"/>
          <p:cNvGrpSpPr/>
          <p:nvPr/>
        </p:nvGrpSpPr>
        <p:grpSpPr>
          <a:xfrm>
            <a:off x="4824868" y="3589418"/>
            <a:ext cx="3041359" cy="393767"/>
            <a:chOff x="5181600" y="1428750"/>
            <a:chExt cx="3040831" cy="393646"/>
          </a:xfrm>
        </p:grpSpPr>
        <p:sp>
          <p:nvSpPr>
            <p:cNvPr id="69" name="Content Placeholder 2"/>
            <p:cNvSpPr txBox="1"/>
            <p:nvPr/>
          </p:nvSpPr>
          <p:spPr>
            <a:xfrm>
              <a:off x="5181600" y="1428750"/>
              <a:ext cx="724050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id-ID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35</a:t>
              </a:r>
              <a:r>
                <a:rPr lang="en-US" sz="2400" b="1" dirty="0">
                  <a:solidFill>
                    <a:srgbClr val="FFFFFF"/>
                  </a:solidFill>
                  <a:latin typeface="Agency FB" panose="020B0503020202020204" pitchFamily="34" charset="0"/>
                </a:rPr>
                <a:t>%</a:t>
              </a:r>
              <a:endParaRPr lang="en-US" sz="2400" b="1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70" name="Content Placeholder 2"/>
            <p:cNvSpPr txBox="1"/>
            <p:nvPr/>
          </p:nvSpPr>
          <p:spPr>
            <a:xfrm>
              <a:off x="5857944" y="1484691"/>
              <a:ext cx="2364487" cy="33770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800" dirty="0">
                  <a:solidFill>
                    <a:srgbClr val="FFFFFF"/>
                  </a:solidFill>
                  <a:latin typeface="Agency FB" panose="020B0503020202020204" pitchFamily="34" charset="0"/>
                  <a:ea typeface="微软雅黑" panose="020B0503020204020204" pitchFamily="34" charset="-122"/>
                </a:rPr>
                <a:t>此处添加详细文本描述，建议与标题相关并符合整体语言风格，语言描述尽量简洁生动。</a:t>
              </a:r>
              <a:endParaRPr lang="en-US" sz="8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5"/>
          <p:cNvGrpSpPr/>
          <p:nvPr/>
        </p:nvGrpSpPr>
        <p:grpSpPr>
          <a:xfrm>
            <a:off x="2743676" y="1017172"/>
            <a:ext cx="3582022" cy="4002850"/>
            <a:chOff x="2743200" y="950912"/>
            <a:chExt cx="3581400" cy="3754438"/>
          </a:xfrm>
        </p:grpSpPr>
        <p:sp>
          <p:nvSpPr>
            <p:cNvPr id="3" name="Freeform 6"/>
            <p:cNvSpPr/>
            <p:nvPr/>
          </p:nvSpPr>
          <p:spPr bwMode="auto">
            <a:xfrm>
              <a:off x="2743200" y="950912"/>
              <a:ext cx="3581400" cy="3754438"/>
            </a:xfrm>
            <a:custGeom>
              <a:avLst/>
              <a:gdLst/>
              <a:ahLst/>
              <a:cxnLst>
                <a:cxn ang="0">
                  <a:pos x="534" y="1813"/>
                </a:cxn>
                <a:cxn ang="0">
                  <a:pos x="439" y="1553"/>
                </a:cxn>
                <a:cxn ang="0">
                  <a:pos x="148" y="1532"/>
                </a:cxn>
                <a:cxn ang="0">
                  <a:pos x="135" y="1370"/>
                </a:cxn>
                <a:cxn ang="0">
                  <a:pos x="109" y="1290"/>
                </a:cxn>
                <a:cxn ang="0">
                  <a:pos x="109" y="1154"/>
                </a:cxn>
                <a:cxn ang="0">
                  <a:pos x="5" y="1059"/>
                </a:cxn>
                <a:cxn ang="0">
                  <a:pos x="136" y="870"/>
                </a:cxn>
                <a:cxn ang="0">
                  <a:pos x="343" y="190"/>
                </a:cxn>
                <a:cxn ang="0">
                  <a:pos x="1150" y="116"/>
                </a:cxn>
                <a:cxn ang="0">
                  <a:pos x="1461" y="453"/>
                </a:cxn>
                <a:cxn ang="0">
                  <a:pos x="1451" y="937"/>
                </a:cxn>
                <a:cxn ang="0">
                  <a:pos x="1173" y="1321"/>
                </a:cxn>
                <a:cxn ang="0">
                  <a:pos x="1301" y="1807"/>
                </a:cxn>
                <a:cxn ang="0">
                  <a:pos x="534" y="1813"/>
                </a:cxn>
              </a:cxnLst>
              <a:rect l="0" t="0" r="r" b="b"/>
              <a:pathLst>
                <a:path w="1522" h="1813">
                  <a:moveTo>
                    <a:pt x="534" y="1813"/>
                  </a:moveTo>
                  <a:cubicBezTo>
                    <a:pt x="534" y="1813"/>
                    <a:pt x="464" y="1592"/>
                    <a:pt x="439" y="1553"/>
                  </a:cubicBezTo>
                  <a:cubicBezTo>
                    <a:pt x="413" y="1514"/>
                    <a:pt x="212" y="1576"/>
                    <a:pt x="148" y="1532"/>
                  </a:cubicBezTo>
                  <a:cubicBezTo>
                    <a:pt x="83" y="1489"/>
                    <a:pt x="135" y="1370"/>
                    <a:pt x="135" y="1370"/>
                  </a:cubicBezTo>
                  <a:cubicBezTo>
                    <a:pt x="135" y="1370"/>
                    <a:pt x="32" y="1362"/>
                    <a:pt x="109" y="1290"/>
                  </a:cubicBezTo>
                  <a:cubicBezTo>
                    <a:pt x="32" y="1272"/>
                    <a:pt x="117" y="1182"/>
                    <a:pt x="109" y="1154"/>
                  </a:cubicBezTo>
                  <a:cubicBezTo>
                    <a:pt x="47" y="1144"/>
                    <a:pt x="0" y="1100"/>
                    <a:pt x="5" y="1059"/>
                  </a:cubicBezTo>
                  <a:cubicBezTo>
                    <a:pt x="11" y="1018"/>
                    <a:pt x="154" y="906"/>
                    <a:pt x="136" y="870"/>
                  </a:cubicBezTo>
                  <a:cubicBezTo>
                    <a:pt x="118" y="834"/>
                    <a:pt x="8" y="466"/>
                    <a:pt x="343" y="190"/>
                  </a:cubicBezTo>
                  <a:cubicBezTo>
                    <a:pt x="553" y="18"/>
                    <a:pt x="897" y="0"/>
                    <a:pt x="1150" y="116"/>
                  </a:cubicBezTo>
                  <a:cubicBezTo>
                    <a:pt x="1301" y="185"/>
                    <a:pt x="1415" y="320"/>
                    <a:pt x="1461" y="453"/>
                  </a:cubicBezTo>
                  <a:cubicBezTo>
                    <a:pt x="1517" y="612"/>
                    <a:pt x="1522" y="801"/>
                    <a:pt x="1451" y="937"/>
                  </a:cubicBezTo>
                  <a:cubicBezTo>
                    <a:pt x="1363" y="1106"/>
                    <a:pt x="1187" y="1215"/>
                    <a:pt x="1173" y="1321"/>
                  </a:cubicBezTo>
                  <a:cubicBezTo>
                    <a:pt x="1147" y="1514"/>
                    <a:pt x="1301" y="1807"/>
                    <a:pt x="1301" y="1807"/>
                  </a:cubicBezTo>
                  <a:lnTo>
                    <a:pt x="534" y="1813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" name="Freeform 265"/>
            <p:cNvSpPr/>
            <p:nvPr/>
          </p:nvSpPr>
          <p:spPr bwMode="auto">
            <a:xfrm>
              <a:off x="3276600" y="1179512"/>
              <a:ext cx="1296988" cy="1298575"/>
            </a:xfrm>
            <a:custGeom>
              <a:avLst/>
              <a:gdLst/>
              <a:ahLst/>
              <a:cxnLst>
                <a:cxn ang="0">
                  <a:pos x="748" y="622"/>
                </a:cxn>
                <a:cxn ang="0">
                  <a:pos x="748" y="622"/>
                </a:cxn>
                <a:cxn ang="0">
                  <a:pos x="748" y="0"/>
                </a:cxn>
                <a:cxn ang="0">
                  <a:pos x="718" y="21"/>
                </a:cxn>
                <a:cxn ang="0">
                  <a:pos x="680" y="82"/>
                </a:cxn>
                <a:cxn ang="0">
                  <a:pos x="606" y="94"/>
                </a:cxn>
                <a:cxn ang="0">
                  <a:pos x="552" y="47"/>
                </a:cxn>
                <a:cxn ang="0">
                  <a:pos x="494" y="66"/>
                </a:cxn>
                <a:cxn ang="0">
                  <a:pos x="478" y="135"/>
                </a:cxn>
                <a:cxn ang="0">
                  <a:pos x="411" y="169"/>
                </a:cxn>
                <a:cxn ang="0">
                  <a:pos x="345" y="142"/>
                </a:cxn>
                <a:cxn ang="0">
                  <a:pos x="296" y="177"/>
                </a:cxn>
                <a:cxn ang="0">
                  <a:pos x="302" y="249"/>
                </a:cxn>
                <a:cxn ang="0">
                  <a:pos x="249" y="302"/>
                </a:cxn>
                <a:cxn ang="0">
                  <a:pos x="177" y="296"/>
                </a:cxn>
                <a:cxn ang="0">
                  <a:pos x="142" y="345"/>
                </a:cxn>
                <a:cxn ang="0">
                  <a:pos x="169" y="411"/>
                </a:cxn>
                <a:cxn ang="0">
                  <a:pos x="135" y="478"/>
                </a:cxn>
                <a:cxn ang="0">
                  <a:pos x="65" y="494"/>
                </a:cxn>
                <a:cxn ang="0">
                  <a:pos x="47" y="552"/>
                </a:cxn>
                <a:cxn ang="0">
                  <a:pos x="94" y="606"/>
                </a:cxn>
                <a:cxn ang="0">
                  <a:pos x="82" y="680"/>
                </a:cxn>
                <a:cxn ang="0">
                  <a:pos x="21" y="718"/>
                </a:cxn>
                <a:cxn ang="0">
                  <a:pos x="0" y="748"/>
                </a:cxn>
                <a:cxn ang="0">
                  <a:pos x="622" y="748"/>
                </a:cxn>
                <a:cxn ang="0">
                  <a:pos x="748" y="622"/>
                </a:cxn>
              </a:cxnLst>
              <a:rect l="0" t="0" r="r" b="b"/>
              <a:pathLst>
                <a:path w="748" h="748">
                  <a:moveTo>
                    <a:pt x="748" y="622"/>
                  </a:moveTo>
                  <a:cubicBezTo>
                    <a:pt x="748" y="622"/>
                    <a:pt x="748" y="622"/>
                    <a:pt x="748" y="622"/>
                  </a:cubicBezTo>
                  <a:cubicBezTo>
                    <a:pt x="748" y="0"/>
                    <a:pt x="748" y="0"/>
                    <a:pt x="748" y="0"/>
                  </a:cubicBezTo>
                  <a:cubicBezTo>
                    <a:pt x="737" y="0"/>
                    <a:pt x="726" y="7"/>
                    <a:pt x="718" y="21"/>
                  </a:cubicBezTo>
                  <a:cubicBezTo>
                    <a:pt x="680" y="82"/>
                    <a:pt x="680" y="82"/>
                    <a:pt x="680" y="82"/>
                  </a:cubicBezTo>
                  <a:cubicBezTo>
                    <a:pt x="664" y="109"/>
                    <a:pt x="630" y="115"/>
                    <a:pt x="606" y="94"/>
                  </a:cubicBezTo>
                  <a:cubicBezTo>
                    <a:pt x="552" y="47"/>
                    <a:pt x="552" y="47"/>
                    <a:pt x="552" y="47"/>
                  </a:cubicBezTo>
                  <a:cubicBezTo>
                    <a:pt x="527" y="26"/>
                    <a:pt x="502" y="34"/>
                    <a:pt x="494" y="66"/>
                  </a:cubicBezTo>
                  <a:cubicBezTo>
                    <a:pt x="478" y="135"/>
                    <a:pt x="478" y="135"/>
                    <a:pt x="478" y="135"/>
                  </a:cubicBezTo>
                  <a:cubicBezTo>
                    <a:pt x="471" y="167"/>
                    <a:pt x="440" y="182"/>
                    <a:pt x="411" y="169"/>
                  </a:cubicBezTo>
                  <a:cubicBezTo>
                    <a:pt x="345" y="142"/>
                    <a:pt x="345" y="142"/>
                    <a:pt x="345" y="142"/>
                  </a:cubicBezTo>
                  <a:cubicBezTo>
                    <a:pt x="315" y="129"/>
                    <a:pt x="293" y="145"/>
                    <a:pt x="296" y="177"/>
                  </a:cubicBezTo>
                  <a:cubicBezTo>
                    <a:pt x="302" y="249"/>
                    <a:pt x="302" y="249"/>
                    <a:pt x="302" y="249"/>
                  </a:cubicBezTo>
                  <a:cubicBezTo>
                    <a:pt x="305" y="281"/>
                    <a:pt x="281" y="305"/>
                    <a:pt x="249" y="302"/>
                  </a:cubicBezTo>
                  <a:cubicBezTo>
                    <a:pt x="177" y="296"/>
                    <a:pt x="177" y="296"/>
                    <a:pt x="177" y="296"/>
                  </a:cubicBezTo>
                  <a:cubicBezTo>
                    <a:pt x="145" y="293"/>
                    <a:pt x="129" y="315"/>
                    <a:pt x="142" y="345"/>
                  </a:cubicBezTo>
                  <a:cubicBezTo>
                    <a:pt x="169" y="411"/>
                    <a:pt x="169" y="411"/>
                    <a:pt x="169" y="411"/>
                  </a:cubicBezTo>
                  <a:cubicBezTo>
                    <a:pt x="182" y="441"/>
                    <a:pt x="166" y="471"/>
                    <a:pt x="135" y="478"/>
                  </a:cubicBezTo>
                  <a:cubicBezTo>
                    <a:pt x="65" y="494"/>
                    <a:pt x="65" y="494"/>
                    <a:pt x="65" y="494"/>
                  </a:cubicBezTo>
                  <a:cubicBezTo>
                    <a:pt x="34" y="502"/>
                    <a:pt x="26" y="528"/>
                    <a:pt x="47" y="552"/>
                  </a:cubicBezTo>
                  <a:cubicBezTo>
                    <a:pt x="94" y="606"/>
                    <a:pt x="94" y="606"/>
                    <a:pt x="94" y="606"/>
                  </a:cubicBezTo>
                  <a:cubicBezTo>
                    <a:pt x="115" y="630"/>
                    <a:pt x="109" y="664"/>
                    <a:pt x="82" y="680"/>
                  </a:cubicBezTo>
                  <a:cubicBezTo>
                    <a:pt x="21" y="718"/>
                    <a:pt x="21" y="718"/>
                    <a:pt x="21" y="718"/>
                  </a:cubicBezTo>
                  <a:cubicBezTo>
                    <a:pt x="7" y="726"/>
                    <a:pt x="0" y="737"/>
                    <a:pt x="0" y="748"/>
                  </a:cubicBezTo>
                  <a:cubicBezTo>
                    <a:pt x="622" y="748"/>
                    <a:pt x="622" y="748"/>
                    <a:pt x="622" y="748"/>
                  </a:cubicBezTo>
                  <a:cubicBezTo>
                    <a:pt x="622" y="678"/>
                    <a:pt x="678" y="622"/>
                    <a:pt x="748" y="622"/>
                  </a:cubicBezTo>
                </a:path>
              </a:pathLst>
            </a:custGeom>
            <a:blipFill>
              <a:blip r:embed="rId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5" name="Freeform 266"/>
            <p:cNvSpPr/>
            <p:nvPr/>
          </p:nvSpPr>
          <p:spPr bwMode="auto">
            <a:xfrm>
              <a:off x="3276600" y="2478087"/>
              <a:ext cx="1296988" cy="1296988"/>
            </a:xfrm>
            <a:custGeom>
              <a:avLst/>
              <a:gdLst/>
              <a:ahLst/>
              <a:cxnLst>
                <a:cxn ang="0">
                  <a:pos x="748" y="126"/>
                </a:cxn>
                <a:cxn ang="0">
                  <a:pos x="748" y="126"/>
                </a:cxn>
                <a:cxn ang="0">
                  <a:pos x="622" y="0"/>
                </a:cxn>
                <a:cxn ang="0">
                  <a:pos x="622" y="0"/>
                </a:cxn>
                <a:cxn ang="0">
                  <a:pos x="0" y="0"/>
                </a:cxn>
                <a:cxn ang="0">
                  <a:pos x="21" y="30"/>
                </a:cxn>
                <a:cxn ang="0">
                  <a:pos x="82" y="67"/>
                </a:cxn>
                <a:cxn ang="0">
                  <a:pos x="94" y="141"/>
                </a:cxn>
                <a:cxn ang="0">
                  <a:pos x="47" y="196"/>
                </a:cxn>
                <a:cxn ang="0">
                  <a:pos x="65" y="253"/>
                </a:cxn>
                <a:cxn ang="0">
                  <a:pos x="135" y="270"/>
                </a:cxn>
                <a:cxn ang="0">
                  <a:pos x="169" y="337"/>
                </a:cxn>
                <a:cxn ang="0">
                  <a:pos x="142" y="403"/>
                </a:cxn>
                <a:cxn ang="0">
                  <a:pos x="177" y="452"/>
                </a:cxn>
                <a:cxn ang="0">
                  <a:pos x="249" y="446"/>
                </a:cxn>
                <a:cxn ang="0">
                  <a:pos x="302" y="499"/>
                </a:cxn>
                <a:cxn ang="0">
                  <a:pos x="296" y="570"/>
                </a:cxn>
                <a:cxn ang="0">
                  <a:pos x="345" y="606"/>
                </a:cxn>
                <a:cxn ang="0">
                  <a:pos x="411" y="578"/>
                </a:cxn>
                <a:cxn ang="0">
                  <a:pos x="478" y="612"/>
                </a:cxn>
                <a:cxn ang="0">
                  <a:pos x="494" y="682"/>
                </a:cxn>
                <a:cxn ang="0">
                  <a:pos x="552" y="701"/>
                </a:cxn>
                <a:cxn ang="0">
                  <a:pos x="606" y="654"/>
                </a:cxn>
                <a:cxn ang="0">
                  <a:pos x="680" y="666"/>
                </a:cxn>
                <a:cxn ang="0">
                  <a:pos x="718" y="727"/>
                </a:cxn>
                <a:cxn ang="0">
                  <a:pos x="748" y="748"/>
                </a:cxn>
                <a:cxn ang="0">
                  <a:pos x="748" y="126"/>
                </a:cxn>
              </a:cxnLst>
              <a:rect l="0" t="0" r="r" b="b"/>
              <a:pathLst>
                <a:path w="748" h="748">
                  <a:moveTo>
                    <a:pt x="748" y="126"/>
                  </a:moveTo>
                  <a:cubicBezTo>
                    <a:pt x="748" y="126"/>
                    <a:pt x="748" y="126"/>
                    <a:pt x="748" y="126"/>
                  </a:cubicBezTo>
                  <a:cubicBezTo>
                    <a:pt x="678" y="126"/>
                    <a:pt x="622" y="69"/>
                    <a:pt x="622" y="0"/>
                  </a:cubicBezTo>
                  <a:cubicBezTo>
                    <a:pt x="622" y="0"/>
                    <a:pt x="622" y="0"/>
                    <a:pt x="62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"/>
                    <a:pt x="7" y="22"/>
                    <a:pt x="21" y="30"/>
                  </a:cubicBezTo>
                  <a:cubicBezTo>
                    <a:pt x="82" y="67"/>
                    <a:pt x="82" y="67"/>
                    <a:pt x="82" y="67"/>
                  </a:cubicBezTo>
                  <a:cubicBezTo>
                    <a:pt x="109" y="84"/>
                    <a:pt x="115" y="117"/>
                    <a:pt x="94" y="141"/>
                  </a:cubicBezTo>
                  <a:cubicBezTo>
                    <a:pt x="47" y="196"/>
                    <a:pt x="47" y="196"/>
                    <a:pt x="47" y="196"/>
                  </a:cubicBezTo>
                  <a:cubicBezTo>
                    <a:pt x="26" y="220"/>
                    <a:pt x="34" y="246"/>
                    <a:pt x="65" y="253"/>
                  </a:cubicBezTo>
                  <a:cubicBezTo>
                    <a:pt x="135" y="270"/>
                    <a:pt x="135" y="270"/>
                    <a:pt x="135" y="270"/>
                  </a:cubicBezTo>
                  <a:cubicBezTo>
                    <a:pt x="166" y="277"/>
                    <a:pt x="182" y="307"/>
                    <a:pt x="169" y="337"/>
                  </a:cubicBezTo>
                  <a:cubicBezTo>
                    <a:pt x="142" y="403"/>
                    <a:pt x="142" y="403"/>
                    <a:pt x="142" y="403"/>
                  </a:cubicBezTo>
                  <a:cubicBezTo>
                    <a:pt x="129" y="432"/>
                    <a:pt x="145" y="454"/>
                    <a:pt x="177" y="452"/>
                  </a:cubicBezTo>
                  <a:cubicBezTo>
                    <a:pt x="249" y="446"/>
                    <a:pt x="249" y="446"/>
                    <a:pt x="249" y="446"/>
                  </a:cubicBezTo>
                  <a:cubicBezTo>
                    <a:pt x="281" y="443"/>
                    <a:pt x="305" y="467"/>
                    <a:pt x="302" y="499"/>
                  </a:cubicBezTo>
                  <a:cubicBezTo>
                    <a:pt x="296" y="570"/>
                    <a:pt x="296" y="570"/>
                    <a:pt x="296" y="570"/>
                  </a:cubicBezTo>
                  <a:cubicBezTo>
                    <a:pt x="293" y="602"/>
                    <a:pt x="315" y="618"/>
                    <a:pt x="345" y="606"/>
                  </a:cubicBezTo>
                  <a:cubicBezTo>
                    <a:pt x="411" y="578"/>
                    <a:pt x="411" y="578"/>
                    <a:pt x="411" y="578"/>
                  </a:cubicBezTo>
                  <a:cubicBezTo>
                    <a:pt x="440" y="566"/>
                    <a:pt x="471" y="581"/>
                    <a:pt x="478" y="612"/>
                  </a:cubicBezTo>
                  <a:cubicBezTo>
                    <a:pt x="494" y="682"/>
                    <a:pt x="494" y="682"/>
                    <a:pt x="494" y="682"/>
                  </a:cubicBezTo>
                  <a:cubicBezTo>
                    <a:pt x="502" y="713"/>
                    <a:pt x="527" y="722"/>
                    <a:pt x="552" y="701"/>
                  </a:cubicBezTo>
                  <a:cubicBezTo>
                    <a:pt x="606" y="654"/>
                    <a:pt x="606" y="654"/>
                    <a:pt x="606" y="654"/>
                  </a:cubicBezTo>
                  <a:cubicBezTo>
                    <a:pt x="630" y="633"/>
                    <a:pt x="664" y="638"/>
                    <a:pt x="680" y="666"/>
                  </a:cubicBezTo>
                  <a:cubicBezTo>
                    <a:pt x="718" y="727"/>
                    <a:pt x="718" y="727"/>
                    <a:pt x="718" y="727"/>
                  </a:cubicBezTo>
                  <a:cubicBezTo>
                    <a:pt x="726" y="741"/>
                    <a:pt x="737" y="748"/>
                    <a:pt x="748" y="748"/>
                  </a:cubicBezTo>
                  <a:cubicBezTo>
                    <a:pt x="748" y="126"/>
                    <a:pt x="748" y="126"/>
                    <a:pt x="748" y="126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267"/>
            <p:cNvSpPr/>
            <p:nvPr/>
          </p:nvSpPr>
          <p:spPr bwMode="auto">
            <a:xfrm>
              <a:off x="4573588" y="1179512"/>
              <a:ext cx="1298575" cy="1298575"/>
            </a:xfrm>
            <a:custGeom>
              <a:avLst/>
              <a:gdLst/>
              <a:ahLst/>
              <a:cxnLst>
                <a:cxn ang="0">
                  <a:pos x="727" y="718"/>
                </a:cxn>
                <a:cxn ang="0">
                  <a:pos x="666" y="680"/>
                </a:cxn>
                <a:cxn ang="0">
                  <a:pos x="654" y="606"/>
                </a:cxn>
                <a:cxn ang="0">
                  <a:pos x="701" y="552"/>
                </a:cxn>
                <a:cxn ang="0">
                  <a:pos x="682" y="494"/>
                </a:cxn>
                <a:cxn ang="0">
                  <a:pos x="612" y="478"/>
                </a:cxn>
                <a:cxn ang="0">
                  <a:pos x="578" y="411"/>
                </a:cxn>
                <a:cxn ang="0">
                  <a:pos x="606" y="345"/>
                </a:cxn>
                <a:cxn ang="0">
                  <a:pos x="570" y="296"/>
                </a:cxn>
                <a:cxn ang="0">
                  <a:pos x="499" y="302"/>
                </a:cxn>
                <a:cxn ang="0">
                  <a:pos x="446" y="249"/>
                </a:cxn>
                <a:cxn ang="0">
                  <a:pos x="452" y="177"/>
                </a:cxn>
                <a:cxn ang="0">
                  <a:pos x="403" y="142"/>
                </a:cxn>
                <a:cxn ang="0">
                  <a:pos x="337" y="169"/>
                </a:cxn>
                <a:cxn ang="0">
                  <a:pos x="270" y="135"/>
                </a:cxn>
                <a:cxn ang="0">
                  <a:pos x="253" y="66"/>
                </a:cxn>
                <a:cxn ang="0">
                  <a:pos x="196" y="47"/>
                </a:cxn>
                <a:cxn ang="0">
                  <a:pos x="141" y="94"/>
                </a:cxn>
                <a:cxn ang="0">
                  <a:pos x="67" y="82"/>
                </a:cxn>
                <a:cxn ang="0">
                  <a:pos x="30" y="21"/>
                </a:cxn>
                <a:cxn ang="0">
                  <a:pos x="0" y="0"/>
                </a:cxn>
                <a:cxn ang="0">
                  <a:pos x="0" y="622"/>
                </a:cxn>
                <a:cxn ang="0">
                  <a:pos x="126" y="748"/>
                </a:cxn>
                <a:cxn ang="0">
                  <a:pos x="748" y="748"/>
                </a:cxn>
                <a:cxn ang="0">
                  <a:pos x="727" y="718"/>
                </a:cxn>
              </a:cxnLst>
              <a:rect l="0" t="0" r="r" b="b"/>
              <a:pathLst>
                <a:path w="748" h="748">
                  <a:moveTo>
                    <a:pt x="727" y="718"/>
                  </a:moveTo>
                  <a:cubicBezTo>
                    <a:pt x="666" y="680"/>
                    <a:pt x="666" y="680"/>
                    <a:pt x="666" y="680"/>
                  </a:cubicBezTo>
                  <a:cubicBezTo>
                    <a:pt x="638" y="664"/>
                    <a:pt x="633" y="630"/>
                    <a:pt x="654" y="606"/>
                  </a:cubicBezTo>
                  <a:cubicBezTo>
                    <a:pt x="701" y="552"/>
                    <a:pt x="701" y="552"/>
                    <a:pt x="701" y="552"/>
                  </a:cubicBezTo>
                  <a:cubicBezTo>
                    <a:pt x="722" y="528"/>
                    <a:pt x="713" y="502"/>
                    <a:pt x="682" y="494"/>
                  </a:cubicBezTo>
                  <a:cubicBezTo>
                    <a:pt x="612" y="478"/>
                    <a:pt x="612" y="478"/>
                    <a:pt x="612" y="478"/>
                  </a:cubicBezTo>
                  <a:cubicBezTo>
                    <a:pt x="581" y="471"/>
                    <a:pt x="566" y="441"/>
                    <a:pt x="578" y="411"/>
                  </a:cubicBezTo>
                  <a:cubicBezTo>
                    <a:pt x="606" y="345"/>
                    <a:pt x="606" y="345"/>
                    <a:pt x="606" y="345"/>
                  </a:cubicBezTo>
                  <a:cubicBezTo>
                    <a:pt x="618" y="315"/>
                    <a:pt x="602" y="293"/>
                    <a:pt x="570" y="296"/>
                  </a:cubicBezTo>
                  <a:cubicBezTo>
                    <a:pt x="499" y="302"/>
                    <a:pt x="499" y="302"/>
                    <a:pt x="499" y="302"/>
                  </a:cubicBezTo>
                  <a:cubicBezTo>
                    <a:pt x="467" y="305"/>
                    <a:pt x="443" y="281"/>
                    <a:pt x="446" y="249"/>
                  </a:cubicBezTo>
                  <a:cubicBezTo>
                    <a:pt x="452" y="177"/>
                    <a:pt x="452" y="177"/>
                    <a:pt x="452" y="177"/>
                  </a:cubicBezTo>
                  <a:cubicBezTo>
                    <a:pt x="454" y="145"/>
                    <a:pt x="432" y="129"/>
                    <a:pt x="403" y="142"/>
                  </a:cubicBezTo>
                  <a:cubicBezTo>
                    <a:pt x="337" y="169"/>
                    <a:pt x="337" y="169"/>
                    <a:pt x="337" y="169"/>
                  </a:cubicBezTo>
                  <a:cubicBezTo>
                    <a:pt x="307" y="182"/>
                    <a:pt x="277" y="167"/>
                    <a:pt x="270" y="135"/>
                  </a:cubicBezTo>
                  <a:cubicBezTo>
                    <a:pt x="253" y="66"/>
                    <a:pt x="253" y="66"/>
                    <a:pt x="253" y="66"/>
                  </a:cubicBezTo>
                  <a:cubicBezTo>
                    <a:pt x="246" y="34"/>
                    <a:pt x="220" y="26"/>
                    <a:pt x="196" y="47"/>
                  </a:cubicBezTo>
                  <a:cubicBezTo>
                    <a:pt x="141" y="94"/>
                    <a:pt x="141" y="94"/>
                    <a:pt x="141" y="94"/>
                  </a:cubicBezTo>
                  <a:cubicBezTo>
                    <a:pt x="117" y="115"/>
                    <a:pt x="84" y="109"/>
                    <a:pt x="67" y="82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22" y="7"/>
                    <a:pt x="11" y="0"/>
                    <a:pt x="0" y="0"/>
                  </a:cubicBezTo>
                  <a:cubicBezTo>
                    <a:pt x="0" y="622"/>
                    <a:pt x="0" y="622"/>
                    <a:pt x="0" y="622"/>
                  </a:cubicBezTo>
                  <a:cubicBezTo>
                    <a:pt x="69" y="622"/>
                    <a:pt x="126" y="678"/>
                    <a:pt x="126" y="748"/>
                  </a:cubicBezTo>
                  <a:cubicBezTo>
                    <a:pt x="748" y="748"/>
                    <a:pt x="748" y="748"/>
                    <a:pt x="748" y="748"/>
                  </a:cubicBezTo>
                  <a:cubicBezTo>
                    <a:pt x="748" y="737"/>
                    <a:pt x="741" y="726"/>
                    <a:pt x="727" y="718"/>
                  </a:cubicBezTo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889"/>
            <p:cNvSpPr/>
            <p:nvPr/>
          </p:nvSpPr>
          <p:spPr bwMode="auto">
            <a:xfrm>
              <a:off x="4573588" y="2478087"/>
              <a:ext cx="1298575" cy="1296988"/>
            </a:xfrm>
            <a:custGeom>
              <a:avLst/>
              <a:gdLst/>
              <a:ahLst/>
              <a:cxnLst>
                <a:cxn ang="0">
                  <a:pos x="612" y="270"/>
                </a:cxn>
                <a:cxn ang="0">
                  <a:pos x="682" y="253"/>
                </a:cxn>
                <a:cxn ang="0">
                  <a:pos x="701" y="196"/>
                </a:cxn>
                <a:cxn ang="0">
                  <a:pos x="654" y="141"/>
                </a:cxn>
                <a:cxn ang="0">
                  <a:pos x="666" y="67"/>
                </a:cxn>
                <a:cxn ang="0">
                  <a:pos x="727" y="30"/>
                </a:cxn>
                <a:cxn ang="0">
                  <a:pos x="748" y="0"/>
                </a:cxn>
                <a:cxn ang="0">
                  <a:pos x="126" y="0"/>
                </a:cxn>
                <a:cxn ang="0">
                  <a:pos x="126" y="0"/>
                </a:cxn>
                <a:cxn ang="0">
                  <a:pos x="0" y="126"/>
                </a:cxn>
                <a:cxn ang="0">
                  <a:pos x="0" y="748"/>
                </a:cxn>
                <a:cxn ang="0">
                  <a:pos x="30" y="727"/>
                </a:cxn>
                <a:cxn ang="0">
                  <a:pos x="67" y="666"/>
                </a:cxn>
                <a:cxn ang="0">
                  <a:pos x="141" y="654"/>
                </a:cxn>
                <a:cxn ang="0">
                  <a:pos x="196" y="701"/>
                </a:cxn>
                <a:cxn ang="0">
                  <a:pos x="253" y="682"/>
                </a:cxn>
                <a:cxn ang="0">
                  <a:pos x="270" y="612"/>
                </a:cxn>
                <a:cxn ang="0">
                  <a:pos x="337" y="578"/>
                </a:cxn>
                <a:cxn ang="0">
                  <a:pos x="403" y="606"/>
                </a:cxn>
                <a:cxn ang="0">
                  <a:pos x="452" y="570"/>
                </a:cxn>
                <a:cxn ang="0">
                  <a:pos x="446" y="499"/>
                </a:cxn>
                <a:cxn ang="0">
                  <a:pos x="499" y="446"/>
                </a:cxn>
                <a:cxn ang="0">
                  <a:pos x="570" y="452"/>
                </a:cxn>
                <a:cxn ang="0">
                  <a:pos x="606" y="403"/>
                </a:cxn>
                <a:cxn ang="0">
                  <a:pos x="578" y="337"/>
                </a:cxn>
                <a:cxn ang="0">
                  <a:pos x="612" y="270"/>
                </a:cxn>
              </a:cxnLst>
              <a:rect l="0" t="0" r="r" b="b"/>
              <a:pathLst>
                <a:path w="748" h="748">
                  <a:moveTo>
                    <a:pt x="612" y="270"/>
                  </a:moveTo>
                  <a:cubicBezTo>
                    <a:pt x="682" y="253"/>
                    <a:pt x="682" y="253"/>
                    <a:pt x="682" y="253"/>
                  </a:cubicBezTo>
                  <a:cubicBezTo>
                    <a:pt x="713" y="246"/>
                    <a:pt x="722" y="220"/>
                    <a:pt x="701" y="196"/>
                  </a:cubicBezTo>
                  <a:cubicBezTo>
                    <a:pt x="654" y="141"/>
                    <a:pt x="654" y="141"/>
                    <a:pt x="654" y="141"/>
                  </a:cubicBezTo>
                  <a:cubicBezTo>
                    <a:pt x="633" y="117"/>
                    <a:pt x="638" y="84"/>
                    <a:pt x="666" y="67"/>
                  </a:cubicBezTo>
                  <a:cubicBezTo>
                    <a:pt x="727" y="30"/>
                    <a:pt x="727" y="30"/>
                    <a:pt x="727" y="30"/>
                  </a:cubicBezTo>
                  <a:cubicBezTo>
                    <a:pt x="741" y="22"/>
                    <a:pt x="748" y="11"/>
                    <a:pt x="748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69"/>
                    <a:pt x="69" y="126"/>
                    <a:pt x="0" y="126"/>
                  </a:cubicBezTo>
                  <a:cubicBezTo>
                    <a:pt x="0" y="748"/>
                    <a:pt x="0" y="748"/>
                    <a:pt x="0" y="748"/>
                  </a:cubicBezTo>
                  <a:cubicBezTo>
                    <a:pt x="11" y="748"/>
                    <a:pt x="22" y="741"/>
                    <a:pt x="30" y="727"/>
                  </a:cubicBezTo>
                  <a:cubicBezTo>
                    <a:pt x="67" y="666"/>
                    <a:pt x="67" y="666"/>
                    <a:pt x="67" y="666"/>
                  </a:cubicBezTo>
                  <a:cubicBezTo>
                    <a:pt x="84" y="638"/>
                    <a:pt x="117" y="633"/>
                    <a:pt x="141" y="654"/>
                  </a:cubicBezTo>
                  <a:cubicBezTo>
                    <a:pt x="196" y="701"/>
                    <a:pt x="196" y="701"/>
                    <a:pt x="196" y="701"/>
                  </a:cubicBezTo>
                  <a:cubicBezTo>
                    <a:pt x="220" y="722"/>
                    <a:pt x="246" y="713"/>
                    <a:pt x="253" y="682"/>
                  </a:cubicBezTo>
                  <a:cubicBezTo>
                    <a:pt x="270" y="612"/>
                    <a:pt x="270" y="612"/>
                    <a:pt x="270" y="612"/>
                  </a:cubicBezTo>
                  <a:cubicBezTo>
                    <a:pt x="277" y="581"/>
                    <a:pt x="307" y="566"/>
                    <a:pt x="337" y="578"/>
                  </a:cubicBezTo>
                  <a:cubicBezTo>
                    <a:pt x="403" y="606"/>
                    <a:pt x="403" y="606"/>
                    <a:pt x="403" y="606"/>
                  </a:cubicBezTo>
                  <a:cubicBezTo>
                    <a:pt x="432" y="618"/>
                    <a:pt x="454" y="602"/>
                    <a:pt x="452" y="570"/>
                  </a:cubicBezTo>
                  <a:cubicBezTo>
                    <a:pt x="446" y="499"/>
                    <a:pt x="446" y="499"/>
                    <a:pt x="446" y="499"/>
                  </a:cubicBezTo>
                  <a:cubicBezTo>
                    <a:pt x="443" y="467"/>
                    <a:pt x="467" y="443"/>
                    <a:pt x="499" y="446"/>
                  </a:cubicBezTo>
                  <a:cubicBezTo>
                    <a:pt x="570" y="452"/>
                    <a:pt x="570" y="452"/>
                    <a:pt x="570" y="452"/>
                  </a:cubicBezTo>
                  <a:cubicBezTo>
                    <a:pt x="602" y="454"/>
                    <a:pt x="618" y="432"/>
                    <a:pt x="606" y="403"/>
                  </a:cubicBezTo>
                  <a:cubicBezTo>
                    <a:pt x="578" y="337"/>
                    <a:pt x="578" y="337"/>
                    <a:pt x="578" y="337"/>
                  </a:cubicBezTo>
                  <a:cubicBezTo>
                    <a:pt x="566" y="307"/>
                    <a:pt x="581" y="277"/>
                    <a:pt x="612" y="270"/>
                  </a:cubicBezTo>
                </a:path>
              </a:pathLst>
            </a:custGeom>
            <a:blipFill>
              <a:blip r:embed="rId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8" name="Group 18"/>
            <p:cNvGrpSpPr/>
            <p:nvPr/>
          </p:nvGrpSpPr>
          <p:grpSpPr>
            <a:xfrm>
              <a:off x="3963988" y="1770062"/>
              <a:ext cx="412751" cy="400050"/>
              <a:chOff x="4113213" y="2125663"/>
              <a:chExt cx="412751" cy="400050"/>
            </a:xfrm>
            <a:noFill/>
          </p:grpSpPr>
          <p:sp>
            <p:nvSpPr>
              <p:cNvPr id="47" name="Freeform 442"/>
              <p:cNvSpPr/>
              <p:nvPr/>
            </p:nvSpPr>
            <p:spPr bwMode="auto">
              <a:xfrm>
                <a:off x="4264026" y="2239963"/>
                <a:ext cx="93663" cy="285750"/>
              </a:xfrm>
              <a:custGeom>
                <a:avLst/>
                <a:gdLst/>
                <a:ahLst/>
                <a:cxnLst>
                  <a:cxn ang="0">
                    <a:pos x="0" y="165"/>
                  </a:cxn>
                  <a:cxn ang="0">
                    <a:pos x="54" y="165"/>
                  </a:cxn>
                  <a:cxn ang="0">
                    <a:pos x="54" y="3"/>
                  </a:cxn>
                  <a:cxn ang="0">
                    <a:pos x="46" y="0"/>
                  </a:cxn>
                  <a:cxn ang="0">
                    <a:pos x="0" y="165"/>
                  </a:cxn>
                </a:cxnLst>
                <a:rect l="0" t="0" r="r" b="b"/>
                <a:pathLst>
                  <a:path w="54" h="165">
                    <a:moveTo>
                      <a:pt x="0" y="165"/>
                    </a:moveTo>
                    <a:cubicBezTo>
                      <a:pt x="54" y="165"/>
                      <a:pt x="54" y="165"/>
                      <a:pt x="54" y="165"/>
                    </a:cubicBezTo>
                    <a:cubicBezTo>
                      <a:pt x="54" y="165"/>
                      <a:pt x="26" y="91"/>
                      <a:pt x="54" y="3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8" y="68"/>
                      <a:pt x="0" y="165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8" name="Freeform 443"/>
              <p:cNvSpPr/>
              <p:nvPr/>
            </p:nvSpPr>
            <p:spPr bwMode="auto">
              <a:xfrm>
                <a:off x="4232276" y="2263776"/>
                <a:ext cx="84138" cy="103188"/>
              </a:xfrm>
              <a:custGeom>
                <a:avLst/>
                <a:gdLst/>
                <a:ahLst/>
                <a:cxnLst>
                  <a:cxn ang="0">
                    <a:pos x="49" y="41"/>
                  </a:cxn>
                  <a:cxn ang="0">
                    <a:pos x="5" y="0"/>
                  </a:cxn>
                  <a:cxn ang="0">
                    <a:pos x="0" y="5"/>
                  </a:cxn>
                  <a:cxn ang="0">
                    <a:pos x="46" y="59"/>
                  </a:cxn>
                  <a:cxn ang="0">
                    <a:pos x="49" y="41"/>
                  </a:cxn>
                </a:cxnLst>
                <a:rect l="0" t="0" r="r" b="b"/>
                <a:pathLst>
                  <a:path w="49" h="59">
                    <a:moveTo>
                      <a:pt x="49" y="41"/>
                    </a:moveTo>
                    <a:cubicBezTo>
                      <a:pt x="49" y="41"/>
                      <a:pt x="18" y="26"/>
                      <a:pt x="5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4" y="41"/>
                      <a:pt x="46" y="59"/>
                    </a:cubicBezTo>
                    <a:cubicBezTo>
                      <a:pt x="49" y="41"/>
                      <a:pt x="49" y="41"/>
                      <a:pt x="49" y="41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9" name="Freeform 444"/>
              <p:cNvSpPr/>
              <p:nvPr/>
            </p:nvSpPr>
            <p:spPr bwMode="auto">
              <a:xfrm>
                <a:off x="4297363" y="2144713"/>
                <a:ext cx="52388" cy="95250"/>
              </a:xfrm>
              <a:custGeom>
                <a:avLst/>
                <a:gdLst/>
                <a:ahLst/>
                <a:cxnLst>
                  <a:cxn ang="0">
                    <a:pos x="1" y="29"/>
                  </a:cxn>
                  <a:cxn ang="0">
                    <a:pos x="13" y="0"/>
                  </a:cxn>
                  <a:cxn ang="0">
                    <a:pos x="29" y="27"/>
                  </a:cxn>
                  <a:cxn ang="0">
                    <a:pos x="17" y="55"/>
                  </a:cxn>
                  <a:cxn ang="0">
                    <a:pos x="1" y="29"/>
                  </a:cxn>
                </a:cxnLst>
                <a:rect l="0" t="0" r="r" b="b"/>
                <a:pathLst>
                  <a:path w="30" h="55">
                    <a:moveTo>
                      <a:pt x="1" y="29"/>
                    </a:moveTo>
                    <a:cubicBezTo>
                      <a:pt x="0" y="14"/>
                      <a:pt x="13" y="0"/>
                      <a:pt x="13" y="0"/>
                    </a:cubicBezTo>
                    <a:cubicBezTo>
                      <a:pt x="13" y="0"/>
                      <a:pt x="28" y="12"/>
                      <a:pt x="29" y="27"/>
                    </a:cubicBezTo>
                    <a:cubicBezTo>
                      <a:pt x="30" y="42"/>
                      <a:pt x="17" y="55"/>
                      <a:pt x="17" y="55"/>
                    </a:cubicBezTo>
                    <a:cubicBezTo>
                      <a:pt x="17" y="55"/>
                      <a:pt x="2" y="44"/>
                      <a:pt x="1" y="29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0" name="Freeform 445"/>
              <p:cNvSpPr/>
              <p:nvPr/>
            </p:nvSpPr>
            <p:spPr bwMode="auto">
              <a:xfrm>
                <a:off x="4359276" y="2351088"/>
                <a:ext cx="57150" cy="55563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2"/>
                  </a:cxn>
                  <a:cxn ang="0">
                    <a:pos x="24" y="8"/>
                  </a:cxn>
                  <a:cxn ang="0">
                    <a:pos x="33" y="30"/>
                  </a:cxn>
                  <a:cxn ang="0">
                    <a:pos x="9" y="24"/>
                  </a:cxn>
                </a:cxnLst>
                <a:rect l="0" t="0" r="r" b="b"/>
                <a:pathLst>
                  <a:path w="33" h="32">
                    <a:moveTo>
                      <a:pt x="9" y="24"/>
                    </a:moveTo>
                    <a:cubicBezTo>
                      <a:pt x="1" y="17"/>
                      <a:pt x="0" y="2"/>
                      <a:pt x="0" y="2"/>
                    </a:cubicBezTo>
                    <a:cubicBezTo>
                      <a:pt x="0" y="2"/>
                      <a:pt x="15" y="0"/>
                      <a:pt x="24" y="8"/>
                    </a:cubicBezTo>
                    <a:cubicBezTo>
                      <a:pt x="32" y="16"/>
                      <a:pt x="33" y="30"/>
                      <a:pt x="33" y="30"/>
                    </a:cubicBezTo>
                    <a:cubicBezTo>
                      <a:pt x="33" y="30"/>
                      <a:pt x="18" y="32"/>
                      <a:pt x="9" y="24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1" name="Freeform 446"/>
              <p:cNvSpPr/>
              <p:nvPr/>
            </p:nvSpPr>
            <p:spPr bwMode="auto">
              <a:xfrm>
                <a:off x="4143376" y="2193926"/>
                <a:ext cx="55563" cy="53975"/>
              </a:xfrm>
              <a:custGeom>
                <a:avLst/>
                <a:gdLst/>
                <a:ahLst/>
                <a:cxnLst>
                  <a:cxn ang="0">
                    <a:pos x="9" y="24"/>
                  </a:cxn>
                  <a:cxn ang="0">
                    <a:pos x="0" y="2"/>
                  </a:cxn>
                  <a:cxn ang="0">
                    <a:pos x="23" y="7"/>
                  </a:cxn>
                  <a:cxn ang="0">
                    <a:pos x="32" y="29"/>
                  </a:cxn>
                  <a:cxn ang="0">
                    <a:pos x="9" y="24"/>
                  </a:cxn>
                </a:cxnLst>
                <a:rect l="0" t="0" r="r" b="b"/>
                <a:pathLst>
                  <a:path w="32" h="31">
                    <a:moveTo>
                      <a:pt x="9" y="24"/>
                    </a:moveTo>
                    <a:cubicBezTo>
                      <a:pt x="0" y="16"/>
                      <a:pt x="0" y="2"/>
                      <a:pt x="0" y="2"/>
                    </a:cubicBezTo>
                    <a:cubicBezTo>
                      <a:pt x="0" y="2"/>
                      <a:pt x="14" y="0"/>
                      <a:pt x="23" y="7"/>
                    </a:cubicBezTo>
                    <a:cubicBezTo>
                      <a:pt x="32" y="15"/>
                      <a:pt x="32" y="29"/>
                      <a:pt x="32" y="29"/>
                    </a:cubicBezTo>
                    <a:cubicBezTo>
                      <a:pt x="32" y="29"/>
                      <a:pt x="18" y="31"/>
                      <a:pt x="9" y="24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2" name="Freeform 447"/>
              <p:cNvSpPr/>
              <p:nvPr/>
            </p:nvSpPr>
            <p:spPr bwMode="auto">
              <a:xfrm>
                <a:off x="4352926" y="2154238"/>
                <a:ext cx="52388" cy="66675"/>
              </a:xfrm>
              <a:custGeom>
                <a:avLst/>
                <a:gdLst/>
                <a:ahLst/>
                <a:cxnLst>
                  <a:cxn ang="0">
                    <a:pos x="25" y="24"/>
                  </a:cxn>
                  <a:cxn ang="0">
                    <a:pos x="6" y="38"/>
                  </a:cxn>
                  <a:cxn ang="0">
                    <a:pos x="5" y="14"/>
                  </a:cxn>
                  <a:cxn ang="0">
                    <a:pos x="25" y="0"/>
                  </a:cxn>
                  <a:cxn ang="0">
                    <a:pos x="25" y="24"/>
                  </a:cxn>
                </a:cxnLst>
                <a:rect l="0" t="0" r="r" b="b"/>
                <a:pathLst>
                  <a:path w="30" h="38">
                    <a:moveTo>
                      <a:pt x="25" y="24"/>
                    </a:moveTo>
                    <a:cubicBezTo>
                      <a:pt x="20" y="34"/>
                      <a:pt x="6" y="38"/>
                      <a:pt x="6" y="38"/>
                    </a:cubicBezTo>
                    <a:cubicBezTo>
                      <a:pt x="6" y="38"/>
                      <a:pt x="0" y="24"/>
                      <a:pt x="5" y="14"/>
                    </a:cubicBezTo>
                    <a:cubicBezTo>
                      <a:pt x="11" y="3"/>
                      <a:pt x="25" y="0"/>
                      <a:pt x="25" y="0"/>
                    </a:cubicBezTo>
                    <a:cubicBezTo>
                      <a:pt x="25" y="0"/>
                      <a:pt x="30" y="13"/>
                      <a:pt x="25" y="24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3" name="Freeform 448"/>
              <p:cNvSpPr>
                <a:spLocks noEditPoints="1"/>
              </p:cNvSpPr>
              <p:nvPr/>
            </p:nvSpPr>
            <p:spPr bwMode="auto">
              <a:xfrm>
                <a:off x="4359276" y="2270126"/>
                <a:ext cx="166688" cy="96838"/>
              </a:xfrm>
              <a:custGeom>
                <a:avLst/>
                <a:gdLst/>
                <a:ahLst/>
                <a:cxnLst>
                  <a:cxn ang="0">
                    <a:pos x="46" y="3"/>
                  </a:cxn>
                  <a:cxn ang="0">
                    <a:pos x="0" y="32"/>
                  </a:cxn>
                  <a:cxn ang="0">
                    <a:pos x="51" y="52"/>
                  </a:cxn>
                  <a:cxn ang="0">
                    <a:pos x="96" y="23"/>
                  </a:cxn>
                  <a:cxn ang="0">
                    <a:pos x="46" y="3"/>
                  </a:cxn>
                  <a:cxn ang="0">
                    <a:pos x="44" y="32"/>
                  </a:cxn>
                  <a:cxn ang="0">
                    <a:pos x="45" y="37"/>
                  </a:cxn>
                  <a:cxn ang="0">
                    <a:pos x="41" y="38"/>
                  </a:cxn>
                  <a:cxn ang="0">
                    <a:pos x="40" y="32"/>
                  </a:cxn>
                  <a:cxn ang="0">
                    <a:pos x="38" y="32"/>
                  </a:cxn>
                  <a:cxn ang="0">
                    <a:pos x="39" y="38"/>
                  </a:cxn>
                  <a:cxn ang="0">
                    <a:pos x="35" y="39"/>
                  </a:cxn>
                  <a:cxn ang="0">
                    <a:pos x="34" y="33"/>
                  </a:cxn>
                  <a:cxn ang="0">
                    <a:pos x="31" y="33"/>
                  </a:cxn>
                  <a:cxn ang="0">
                    <a:pos x="30" y="26"/>
                  </a:cxn>
                  <a:cxn ang="0">
                    <a:pos x="33" y="26"/>
                  </a:cxn>
                  <a:cxn ang="0">
                    <a:pos x="32" y="20"/>
                  </a:cxn>
                  <a:cxn ang="0">
                    <a:pos x="37" y="20"/>
                  </a:cxn>
                  <a:cxn ang="0">
                    <a:pos x="37" y="25"/>
                  </a:cxn>
                  <a:cxn ang="0">
                    <a:pos x="39" y="25"/>
                  </a:cxn>
                  <a:cxn ang="0">
                    <a:pos x="38" y="20"/>
                  </a:cxn>
                  <a:cxn ang="0">
                    <a:pos x="43" y="19"/>
                  </a:cxn>
                  <a:cxn ang="0">
                    <a:pos x="43" y="24"/>
                  </a:cxn>
                  <a:cxn ang="0">
                    <a:pos x="60" y="12"/>
                  </a:cxn>
                  <a:cxn ang="0">
                    <a:pos x="61" y="20"/>
                  </a:cxn>
                  <a:cxn ang="0">
                    <a:pos x="54" y="24"/>
                  </a:cxn>
                  <a:cxn ang="0">
                    <a:pos x="49" y="28"/>
                  </a:cxn>
                  <a:cxn ang="0">
                    <a:pos x="49" y="28"/>
                  </a:cxn>
                  <a:cxn ang="0">
                    <a:pos x="55" y="29"/>
                  </a:cxn>
                  <a:cxn ang="0">
                    <a:pos x="63" y="32"/>
                  </a:cxn>
                  <a:cxn ang="0">
                    <a:pos x="64" y="40"/>
                  </a:cxn>
                  <a:cxn ang="0">
                    <a:pos x="44" y="32"/>
                  </a:cxn>
                </a:cxnLst>
                <a:rect l="0" t="0" r="r" b="b"/>
                <a:pathLst>
                  <a:path w="96" h="55">
                    <a:moveTo>
                      <a:pt x="46" y="3"/>
                    </a:moveTo>
                    <a:cubicBezTo>
                      <a:pt x="19" y="6"/>
                      <a:pt x="0" y="32"/>
                      <a:pt x="0" y="32"/>
                    </a:cubicBezTo>
                    <a:cubicBezTo>
                      <a:pt x="0" y="32"/>
                      <a:pt x="24" y="55"/>
                      <a:pt x="51" y="52"/>
                    </a:cubicBezTo>
                    <a:cubicBezTo>
                      <a:pt x="77" y="49"/>
                      <a:pt x="96" y="23"/>
                      <a:pt x="96" y="23"/>
                    </a:cubicBezTo>
                    <a:cubicBezTo>
                      <a:pt x="96" y="23"/>
                      <a:pt x="72" y="0"/>
                      <a:pt x="46" y="3"/>
                    </a:cubicBezTo>
                    <a:moveTo>
                      <a:pt x="44" y="32"/>
                    </a:moveTo>
                    <a:cubicBezTo>
                      <a:pt x="45" y="37"/>
                      <a:pt x="45" y="37"/>
                      <a:pt x="45" y="37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1" y="20"/>
                      <a:pt x="61" y="20"/>
                      <a:pt x="61" y="20"/>
                    </a:cubicBezTo>
                    <a:cubicBezTo>
                      <a:pt x="54" y="24"/>
                      <a:pt x="54" y="24"/>
                      <a:pt x="54" y="24"/>
                    </a:cubicBezTo>
                    <a:cubicBezTo>
                      <a:pt x="52" y="26"/>
                      <a:pt x="51" y="27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51" y="28"/>
                      <a:pt x="53" y="29"/>
                      <a:pt x="55" y="29"/>
                    </a:cubicBezTo>
                    <a:cubicBezTo>
                      <a:pt x="63" y="32"/>
                      <a:pt x="63" y="32"/>
                      <a:pt x="63" y="32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44" y="32"/>
                      <a:pt x="44" y="32"/>
                      <a:pt x="44" y="32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4" name="Freeform 449"/>
              <p:cNvSpPr>
                <a:spLocks noEditPoints="1"/>
              </p:cNvSpPr>
              <p:nvPr/>
            </p:nvSpPr>
            <p:spPr bwMode="auto">
              <a:xfrm>
                <a:off x="4113213" y="2247901"/>
                <a:ext cx="114300" cy="74613"/>
              </a:xfrm>
              <a:custGeom>
                <a:avLst/>
                <a:gdLst/>
                <a:ahLst/>
                <a:cxnLst>
                  <a:cxn ang="0">
                    <a:pos x="37" y="5"/>
                  </a:cxn>
                  <a:cxn ang="0">
                    <a:pos x="0" y="13"/>
                  </a:cxn>
                  <a:cxn ang="0">
                    <a:pos x="29" y="39"/>
                  </a:cxn>
                  <a:cxn ang="0">
                    <a:pos x="66" y="30"/>
                  </a:cxn>
                  <a:cxn ang="0">
                    <a:pos x="37" y="5"/>
                  </a:cxn>
                  <a:cxn ang="0">
                    <a:pos x="46" y="20"/>
                  </a:cxn>
                  <a:cxn ang="0">
                    <a:pos x="36" y="27"/>
                  </a:cxn>
                  <a:cxn ang="0">
                    <a:pos x="36" y="30"/>
                  </a:cxn>
                  <a:cxn ang="0">
                    <a:pos x="33" y="30"/>
                  </a:cxn>
                  <a:cxn ang="0">
                    <a:pos x="34" y="27"/>
                  </a:cxn>
                  <a:cxn ang="0">
                    <a:pos x="33" y="27"/>
                  </a:cxn>
                  <a:cxn ang="0">
                    <a:pos x="32" y="27"/>
                  </a:cxn>
                  <a:cxn ang="0">
                    <a:pos x="31" y="29"/>
                  </a:cxn>
                  <a:cxn ang="0">
                    <a:pos x="29" y="29"/>
                  </a:cxn>
                  <a:cxn ang="0">
                    <a:pos x="29" y="26"/>
                  </a:cxn>
                  <a:cxn ang="0">
                    <a:pos x="23" y="15"/>
                  </a:cxn>
                  <a:cxn ang="0">
                    <a:pos x="24" y="12"/>
                  </a:cxn>
                  <a:cxn ang="0">
                    <a:pos x="28" y="13"/>
                  </a:cxn>
                  <a:cxn ang="0">
                    <a:pos x="27" y="15"/>
                  </a:cxn>
                  <a:cxn ang="0">
                    <a:pos x="30" y="21"/>
                  </a:cxn>
                  <a:cxn ang="0">
                    <a:pos x="32" y="13"/>
                  </a:cxn>
                  <a:cxn ang="0">
                    <a:pos x="34" y="14"/>
                  </a:cxn>
                  <a:cxn ang="0">
                    <a:pos x="33" y="22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6" y="14"/>
                  </a:cxn>
                  <a:cxn ang="0">
                    <a:pos x="39" y="15"/>
                  </a:cxn>
                  <a:cxn ang="0">
                    <a:pos x="37" y="23"/>
                  </a:cxn>
                  <a:cxn ang="0">
                    <a:pos x="42" y="18"/>
                  </a:cxn>
                  <a:cxn ang="0">
                    <a:pos x="42" y="16"/>
                  </a:cxn>
                  <a:cxn ang="0">
                    <a:pos x="47" y="16"/>
                  </a:cxn>
                  <a:cxn ang="0">
                    <a:pos x="46" y="20"/>
                  </a:cxn>
                </a:cxnLst>
                <a:rect l="0" t="0" r="r" b="b"/>
                <a:pathLst>
                  <a:path w="66" h="43">
                    <a:moveTo>
                      <a:pt x="37" y="5"/>
                    </a:moveTo>
                    <a:cubicBezTo>
                      <a:pt x="19" y="0"/>
                      <a:pt x="0" y="13"/>
                      <a:pt x="0" y="13"/>
                    </a:cubicBezTo>
                    <a:cubicBezTo>
                      <a:pt x="0" y="13"/>
                      <a:pt x="11" y="34"/>
                      <a:pt x="29" y="39"/>
                    </a:cubicBezTo>
                    <a:cubicBezTo>
                      <a:pt x="47" y="43"/>
                      <a:pt x="66" y="30"/>
                      <a:pt x="66" y="30"/>
                    </a:cubicBezTo>
                    <a:cubicBezTo>
                      <a:pt x="66" y="30"/>
                      <a:pt x="56" y="9"/>
                      <a:pt x="37" y="5"/>
                    </a:cubicBezTo>
                    <a:moveTo>
                      <a:pt x="46" y="20"/>
                    </a:moveTo>
                    <a:cubicBezTo>
                      <a:pt x="45" y="25"/>
                      <a:pt x="41" y="27"/>
                      <a:pt x="36" y="27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27"/>
                      <a:pt x="34" y="27"/>
                      <a:pt x="34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2" y="27"/>
                      <a:pt x="32" y="27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4" y="23"/>
                      <a:pt x="22" y="19"/>
                      <a:pt x="23" y="15"/>
                    </a:cubicBezTo>
                    <a:cubicBezTo>
                      <a:pt x="23" y="13"/>
                      <a:pt x="23" y="13"/>
                      <a:pt x="24" y="12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7" y="14"/>
                      <a:pt x="27" y="15"/>
                    </a:cubicBezTo>
                    <a:cubicBezTo>
                      <a:pt x="27" y="18"/>
                      <a:pt x="28" y="20"/>
                      <a:pt x="30" y="21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7" y="23"/>
                      <a:pt x="37" y="23"/>
                      <a:pt x="37" y="23"/>
                    </a:cubicBezTo>
                    <a:cubicBezTo>
                      <a:pt x="40" y="22"/>
                      <a:pt x="42" y="21"/>
                      <a:pt x="42" y="18"/>
                    </a:cubicBezTo>
                    <a:cubicBezTo>
                      <a:pt x="42" y="17"/>
                      <a:pt x="42" y="16"/>
                      <a:pt x="42" y="16"/>
                    </a:cubicBezTo>
                    <a:cubicBezTo>
                      <a:pt x="47" y="16"/>
                      <a:pt x="47" y="16"/>
                      <a:pt x="47" y="16"/>
                    </a:cubicBezTo>
                    <a:cubicBezTo>
                      <a:pt x="47" y="17"/>
                      <a:pt x="47" y="18"/>
                      <a:pt x="46" y="2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5" name="Freeform 450"/>
              <p:cNvSpPr>
                <a:spLocks noEditPoints="1"/>
              </p:cNvSpPr>
              <p:nvPr/>
            </p:nvSpPr>
            <p:spPr bwMode="auto">
              <a:xfrm>
                <a:off x="4183063" y="2125663"/>
                <a:ext cx="123825" cy="136525"/>
              </a:xfrm>
              <a:custGeom>
                <a:avLst/>
                <a:gdLst/>
                <a:ahLst/>
                <a:cxnLst>
                  <a:cxn ang="0">
                    <a:pos x="56" y="26"/>
                  </a:cxn>
                  <a:cxn ang="0">
                    <a:pos x="8" y="0"/>
                  </a:cxn>
                  <a:cxn ang="0">
                    <a:pos x="15" y="54"/>
                  </a:cxn>
                  <a:cxn ang="0">
                    <a:pos x="62" y="79"/>
                  </a:cxn>
                  <a:cxn ang="0">
                    <a:pos x="56" y="26"/>
                  </a:cxn>
                  <a:cxn ang="0">
                    <a:pos x="50" y="54"/>
                  </a:cxn>
                  <a:cxn ang="0">
                    <a:pos x="46" y="57"/>
                  </a:cxn>
                  <a:cxn ang="0">
                    <a:pos x="43" y="53"/>
                  </a:cxn>
                  <a:cxn ang="0">
                    <a:pos x="35" y="56"/>
                  </a:cxn>
                  <a:cxn ang="0">
                    <a:pos x="33" y="50"/>
                  </a:cxn>
                  <a:cxn ang="0">
                    <a:pos x="41" y="47"/>
                  </a:cxn>
                  <a:cxn ang="0">
                    <a:pos x="43" y="42"/>
                  </a:cxn>
                  <a:cxn ang="0">
                    <a:pos x="36" y="41"/>
                  </a:cxn>
                  <a:cxn ang="0">
                    <a:pos x="23" y="39"/>
                  </a:cxn>
                  <a:cxn ang="0">
                    <a:pos x="25" y="26"/>
                  </a:cxn>
                  <a:cxn ang="0">
                    <a:pos x="22" y="22"/>
                  </a:cxn>
                  <a:cxn ang="0">
                    <a:pos x="26" y="20"/>
                  </a:cxn>
                  <a:cxn ang="0">
                    <a:pos x="29" y="23"/>
                  </a:cxn>
                  <a:cxn ang="0">
                    <a:pos x="36" y="20"/>
                  </a:cxn>
                  <a:cxn ang="0">
                    <a:pos x="38" y="26"/>
                  </a:cxn>
                  <a:cxn ang="0">
                    <a:pos x="31" y="29"/>
                  </a:cxn>
                  <a:cxn ang="0">
                    <a:pos x="29" y="34"/>
                  </a:cxn>
                  <a:cxn ang="0">
                    <a:pos x="37" y="34"/>
                  </a:cxn>
                  <a:cxn ang="0">
                    <a:pos x="49" y="37"/>
                  </a:cxn>
                  <a:cxn ang="0">
                    <a:pos x="47" y="50"/>
                  </a:cxn>
                  <a:cxn ang="0">
                    <a:pos x="50" y="54"/>
                  </a:cxn>
                </a:cxnLst>
                <a:rect l="0" t="0" r="r" b="b"/>
                <a:pathLst>
                  <a:path w="71" h="79">
                    <a:moveTo>
                      <a:pt x="56" y="26"/>
                    </a:moveTo>
                    <a:cubicBezTo>
                      <a:pt x="41" y="4"/>
                      <a:pt x="8" y="0"/>
                      <a:pt x="8" y="0"/>
                    </a:cubicBezTo>
                    <a:cubicBezTo>
                      <a:pt x="8" y="0"/>
                      <a:pt x="0" y="32"/>
                      <a:pt x="15" y="54"/>
                    </a:cubicBezTo>
                    <a:cubicBezTo>
                      <a:pt x="30" y="76"/>
                      <a:pt x="62" y="79"/>
                      <a:pt x="62" y="79"/>
                    </a:cubicBezTo>
                    <a:cubicBezTo>
                      <a:pt x="62" y="79"/>
                      <a:pt x="71" y="48"/>
                      <a:pt x="56" y="26"/>
                    </a:cubicBezTo>
                    <a:moveTo>
                      <a:pt x="50" y="54"/>
                    </a:moveTo>
                    <a:cubicBezTo>
                      <a:pt x="46" y="57"/>
                      <a:pt x="46" y="57"/>
                      <a:pt x="46" y="57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40" y="54"/>
                      <a:pt x="37" y="56"/>
                      <a:pt x="35" y="56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5" y="50"/>
                      <a:pt x="38" y="49"/>
                      <a:pt x="41" y="47"/>
                    </a:cubicBezTo>
                    <a:cubicBezTo>
                      <a:pt x="43" y="45"/>
                      <a:pt x="44" y="43"/>
                      <a:pt x="43" y="42"/>
                    </a:cubicBezTo>
                    <a:cubicBezTo>
                      <a:pt x="42" y="40"/>
                      <a:pt x="40" y="40"/>
                      <a:pt x="36" y="41"/>
                    </a:cubicBezTo>
                    <a:cubicBezTo>
                      <a:pt x="31" y="43"/>
                      <a:pt x="26" y="43"/>
                      <a:pt x="23" y="39"/>
                    </a:cubicBezTo>
                    <a:cubicBezTo>
                      <a:pt x="21" y="35"/>
                      <a:pt x="21" y="30"/>
                      <a:pt x="25" y="26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2" y="21"/>
                      <a:pt x="34" y="21"/>
                      <a:pt x="36" y="20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7" y="26"/>
                      <a:pt x="34" y="27"/>
                      <a:pt x="31" y="29"/>
                    </a:cubicBezTo>
                    <a:cubicBezTo>
                      <a:pt x="28" y="31"/>
                      <a:pt x="28" y="32"/>
                      <a:pt x="29" y="34"/>
                    </a:cubicBezTo>
                    <a:cubicBezTo>
                      <a:pt x="30" y="35"/>
                      <a:pt x="32" y="35"/>
                      <a:pt x="37" y="34"/>
                    </a:cubicBezTo>
                    <a:cubicBezTo>
                      <a:pt x="43" y="32"/>
                      <a:pt x="46" y="33"/>
                      <a:pt x="49" y="37"/>
                    </a:cubicBezTo>
                    <a:cubicBezTo>
                      <a:pt x="52" y="40"/>
                      <a:pt x="51" y="45"/>
                      <a:pt x="47" y="50"/>
                    </a:cubicBezTo>
                    <a:cubicBezTo>
                      <a:pt x="50" y="54"/>
                      <a:pt x="50" y="54"/>
                      <a:pt x="50" y="54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6" name="Freeform 451"/>
              <p:cNvSpPr>
                <a:spLocks noEditPoints="1"/>
              </p:cNvSpPr>
              <p:nvPr/>
            </p:nvSpPr>
            <p:spPr bwMode="auto">
              <a:xfrm>
                <a:off x="4371976" y="2193926"/>
                <a:ext cx="95250" cy="90488"/>
              </a:xfrm>
              <a:custGeom>
                <a:avLst/>
                <a:gdLst/>
                <a:ahLst/>
                <a:cxnLst>
                  <a:cxn ang="0">
                    <a:pos x="17" y="11"/>
                  </a:cxn>
                  <a:cxn ang="0">
                    <a:pos x="0" y="47"/>
                  </a:cxn>
                  <a:cxn ang="0">
                    <a:pos x="38" y="40"/>
                  </a:cxn>
                  <a:cxn ang="0">
                    <a:pos x="55" y="5"/>
                  </a:cxn>
                  <a:cxn ang="0">
                    <a:pos x="17" y="11"/>
                  </a:cxn>
                  <a:cxn ang="0">
                    <a:pos x="36" y="26"/>
                  </a:cxn>
                  <a:cxn ang="0">
                    <a:pos x="33" y="21"/>
                  </a:cxn>
                  <a:cxn ang="0">
                    <a:pos x="30" y="20"/>
                  </a:cxn>
                  <a:cxn ang="0">
                    <a:pos x="31" y="26"/>
                  </a:cxn>
                  <a:cxn ang="0">
                    <a:pos x="30" y="35"/>
                  </a:cxn>
                  <a:cxn ang="0">
                    <a:pos x="21" y="35"/>
                  </a:cxn>
                  <a:cxn ang="0">
                    <a:pos x="18" y="38"/>
                  </a:cxn>
                  <a:cxn ang="0">
                    <a:pos x="15" y="36"/>
                  </a:cxn>
                  <a:cxn ang="0">
                    <a:pos x="18" y="33"/>
                  </a:cxn>
                  <a:cxn ang="0">
                    <a:pos x="14" y="28"/>
                  </a:cxn>
                  <a:cxn ang="0">
                    <a:pos x="18" y="25"/>
                  </a:cxn>
                  <a:cxn ang="0">
                    <a:pos x="22" y="31"/>
                  </a:cxn>
                  <a:cxn ang="0">
                    <a:pos x="26" y="32"/>
                  </a:cxn>
                  <a:cxn ang="0">
                    <a:pos x="25" y="26"/>
                  </a:cxn>
                  <a:cxn ang="0">
                    <a:pos x="25" y="17"/>
                  </a:cxn>
                  <a:cxn ang="0">
                    <a:pos x="34" y="17"/>
                  </a:cxn>
                  <a:cxn ang="0">
                    <a:pos x="37" y="14"/>
                  </a:cxn>
                  <a:cxn ang="0">
                    <a:pos x="39" y="17"/>
                  </a:cxn>
                  <a:cxn ang="0">
                    <a:pos x="37" y="19"/>
                  </a:cxn>
                  <a:cxn ang="0">
                    <a:pos x="40" y="24"/>
                  </a:cxn>
                  <a:cxn ang="0">
                    <a:pos x="36" y="26"/>
                  </a:cxn>
                </a:cxnLst>
                <a:rect l="0" t="0" r="r" b="b"/>
                <a:pathLst>
                  <a:path w="55" h="52">
                    <a:moveTo>
                      <a:pt x="17" y="11"/>
                    </a:moveTo>
                    <a:cubicBezTo>
                      <a:pt x="2" y="23"/>
                      <a:pt x="0" y="47"/>
                      <a:pt x="0" y="47"/>
                    </a:cubicBezTo>
                    <a:cubicBezTo>
                      <a:pt x="0" y="47"/>
                      <a:pt x="23" y="52"/>
                      <a:pt x="38" y="40"/>
                    </a:cubicBezTo>
                    <a:cubicBezTo>
                      <a:pt x="54" y="28"/>
                      <a:pt x="55" y="5"/>
                      <a:pt x="55" y="5"/>
                    </a:cubicBezTo>
                    <a:cubicBezTo>
                      <a:pt x="55" y="5"/>
                      <a:pt x="32" y="0"/>
                      <a:pt x="17" y="11"/>
                    </a:cubicBezTo>
                    <a:moveTo>
                      <a:pt x="36" y="26"/>
                    </a:moveTo>
                    <a:cubicBezTo>
                      <a:pt x="36" y="25"/>
                      <a:pt x="35" y="23"/>
                      <a:pt x="33" y="21"/>
                    </a:cubicBezTo>
                    <a:cubicBezTo>
                      <a:pt x="32" y="20"/>
                      <a:pt x="30" y="20"/>
                      <a:pt x="30" y="20"/>
                    </a:cubicBezTo>
                    <a:cubicBezTo>
                      <a:pt x="29" y="21"/>
                      <a:pt x="29" y="23"/>
                      <a:pt x="31" y="26"/>
                    </a:cubicBezTo>
                    <a:cubicBezTo>
                      <a:pt x="33" y="30"/>
                      <a:pt x="32" y="33"/>
                      <a:pt x="30" y="35"/>
                    </a:cubicBezTo>
                    <a:cubicBezTo>
                      <a:pt x="28" y="38"/>
                      <a:pt x="24" y="38"/>
                      <a:pt x="21" y="35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6" y="31"/>
                      <a:pt x="15" y="29"/>
                      <a:pt x="14" y="28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7"/>
                      <a:pt x="20" y="29"/>
                      <a:pt x="22" y="31"/>
                    </a:cubicBezTo>
                    <a:cubicBezTo>
                      <a:pt x="23" y="32"/>
                      <a:pt x="25" y="33"/>
                      <a:pt x="26" y="32"/>
                    </a:cubicBezTo>
                    <a:cubicBezTo>
                      <a:pt x="27" y="31"/>
                      <a:pt x="26" y="29"/>
                      <a:pt x="25" y="26"/>
                    </a:cubicBezTo>
                    <a:cubicBezTo>
                      <a:pt x="23" y="23"/>
                      <a:pt x="23" y="20"/>
                      <a:pt x="25" y="17"/>
                    </a:cubicBezTo>
                    <a:cubicBezTo>
                      <a:pt x="27" y="15"/>
                      <a:pt x="31" y="14"/>
                      <a:pt x="34" y="17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9" y="21"/>
                      <a:pt x="40" y="22"/>
                      <a:pt x="40" y="24"/>
                    </a:cubicBezTo>
                    <a:cubicBezTo>
                      <a:pt x="36" y="26"/>
                      <a:pt x="36" y="26"/>
                      <a:pt x="36" y="26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57" name="Freeform 452"/>
              <p:cNvSpPr>
                <a:spLocks noEditPoints="1"/>
              </p:cNvSpPr>
              <p:nvPr/>
            </p:nvSpPr>
            <p:spPr bwMode="auto">
              <a:xfrm>
                <a:off x="4132263" y="2324101"/>
                <a:ext cx="133350" cy="85725"/>
              </a:xfrm>
              <a:custGeom>
                <a:avLst/>
                <a:gdLst/>
                <a:ahLst/>
                <a:cxnLst>
                  <a:cxn ang="0">
                    <a:pos x="34" y="5"/>
                  </a:cxn>
                  <a:cxn ang="0">
                    <a:pos x="0" y="33"/>
                  </a:cxn>
                  <a:cxn ang="0">
                    <a:pos x="43" y="44"/>
                  </a:cxn>
                  <a:cxn ang="0">
                    <a:pos x="77" y="16"/>
                  </a:cxn>
                  <a:cxn ang="0">
                    <a:pos x="34" y="5"/>
                  </a:cxn>
                  <a:cxn ang="0">
                    <a:pos x="52" y="30"/>
                  </a:cxn>
                  <a:cxn ang="0">
                    <a:pos x="47" y="31"/>
                  </a:cxn>
                  <a:cxn ang="0">
                    <a:pos x="46" y="23"/>
                  </a:cxn>
                  <a:cxn ang="0">
                    <a:pos x="42" y="20"/>
                  </a:cxn>
                  <a:cxn ang="0">
                    <a:pos x="40" y="26"/>
                  </a:cxn>
                  <a:cxn ang="0">
                    <a:pos x="35" y="36"/>
                  </a:cxn>
                  <a:cxn ang="0">
                    <a:pos x="25" y="32"/>
                  </a:cxn>
                  <a:cxn ang="0">
                    <a:pos x="21" y="33"/>
                  </a:cxn>
                  <a:cxn ang="0">
                    <a:pos x="19" y="29"/>
                  </a:cxn>
                  <a:cxn ang="0">
                    <a:pos x="23" y="28"/>
                  </a:cxn>
                  <a:cxn ang="0">
                    <a:pos x="22" y="21"/>
                  </a:cxn>
                  <a:cxn ang="0">
                    <a:pos x="28" y="21"/>
                  </a:cxn>
                  <a:cxn ang="0">
                    <a:pos x="28" y="27"/>
                  </a:cxn>
                  <a:cxn ang="0">
                    <a:pos x="32" y="30"/>
                  </a:cxn>
                  <a:cxn ang="0">
                    <a:pos x="34" y="24"/>
                  </a:cxn>
                  <a:cxn ang="0">
                    <a:pos x="39" y="14"/>
                  </a:cxn>
                  <a:cxn ang="0">
                    <a:pos x="50" y="18"/>
                  </a:cxn>
                  <a:cxn ang="0">
                    <a:pos x="54" y="17"/>
                  </a:cxn>
                  <a:cxn ang="0">
                    <a:pos x="56" y="21"/>
                  </a:cxn>
                  <a:cxn ang="0">
                    <a:pos x="52" y="22"/>
                  </a:cxn>
                  <a:cxn ang="0">
                    <a:pos x="52" y="30"/>
                  </a:cxn>
                </a:cxnLst>
                <a:rect l="0" t="0" r="r" b="b"/>
                <a:pathLst>
                  <a:path w="77" h="49">
                    <a:moveTo>
                      <a:pt x="34" y="5"/>
                    </a:moveTo>
                    <a:cubicBezTo>
                      <a:pt x="13" y="10"/>
                      <a:pt x="0" y="33"/>
                      <a:pt x="0" y="33"/>
                    </a:cubicBezTo>
                    <a:cubicBezTo>
                      <a:pt x="0" y="33"/>
                      <a:pt x="22" y="49"/>
                      <a:pt x="43" y="44"/>
                    </a:cubicBezTo>
                    <a:cubicBezTo>
                      <a:pt x="64" y="39"/>
                      <a:pt x="77" y="16"/>
                      <a:pt x="77" y="16"/>
                    </a:cubicBezTo>
                    <a:cubicBezTo>
                      <a:pt x="77" y="16"/>
                      <a:pt x="55" y="0"/>
                      <a:pt x="34" y="5"/>
                    </a:cubicBezTo>
                    <a:moveTo>
                      <a:pt x="52" y="30"/>
                    </a:moveTo>
                    <a:cubicBezTo>
                      <a:pt x="47" y="31"/>
                      <a:pt x="47" y="31"/>
                      <a:pt x="47" y="31"/>
                    </a:cubicBezTo>
                    <a:cubicBezTo>
                      <a:pt x="47" y="29"/>
                      <a:pt x="47" y="26"/>
                      <a:pt x="46" y="23"/>
                    </a:cubicBezTo>
                    <a:cubicBezTo>
                      <a:pt x="45" y="21"/>
                      <a:pt x="44" y="19"/>
                      <a:pt x="42" y="20"/>
                    </a:cubicBezTo>
                    <a:cubicBezTo>
                      <a:pt x="41" y="21"/>
                      <a:pt x="40" y="22"/>
                      <a:pt x="40" y="26"/>
                    </a:cubicBezTo>
                    <a:cubicBezTo>
                      <a:pt x="40" y="31"/>
                      <a:pt x="39" y="35"/>
                      <a:pt x="35" y="36"/>
                    </a:cubicBezTo>
                    <a:cubicBezTo>
                      <a:pt x="31" y="38"/>
                      <a:pt x="28" y="36"/>
                      <a:pt x="25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2" y="25"/>
                      <a:pt x="22" y="23"/>
                      <a:pt x="22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2"/>
                      <a:pt x="27" y="24"/>
                      <a:pt x="28" y="27"/>
                    </a:cubicBezTo>
                    <a:cubicBezTo>
                      <a:pt x="29" y="30"/>
                      <a:pt x="31" y="30"/>
                      <a:pt x="32" y="30"/>
                    </a:cubicBezTo>
                    <a:cubicBezTo>
                      <a:pt x="33" y="29"/>
                      <a:pt x="34" y="28"/>
                      <a:pt x="34" y="24"/>
                    </a:cubicBezTo>
                    <a:cubicBezTo>
                      <a:pt x="34" y="18"/>
                      <a:pt x="35" y="15"/>
                      <a:pt x="39" y="14"/>
                    </a:cubicBezTo>
                    <a:cubicBezTo>
                      <a:pt x="43" y="12"/>
                      <a:pt x="47" y="14"/>
                      <a:pt x="50" y="18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6" y="21"/>
                      <a:pt x="56" y="21"/>
                      <a:pt x="56" y="21"/>
                    </a:cubicBezTo>
                    <a:cubicBezTo>
                      <a:pt x="52" y="22"/>
                      <a:pt x="52" y="22"/>
                      <a:pt x="52" y="22"/>
                    </a:cubicBezTo>
                    <a:cubicBezTo>
                      <a:pt x="53" y="25"/>
                      <a:pt x="53" y="28"/>
                      <a:pt x="52" y="3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9" name="Group 60"/>
            <p:cNvGrpSpPr/>
            <p:nvPr/>
          </p:nvGrpSpPr>
          <p:grpSpPr>
            <a:xfrm>
              <a:off x="4802188" y="1789112"/>
              <a:ext cx="388938" cy="319088"/>
              <a:chOff x="5102226" y="1265238"/>
              <a:chExt cx="388938" cy="319088"/>
            </a:xfrm>
            <a:noFill/>
          </p:grpSpPr>
          <p:sp>
            <p:nvSpPr>
              <p:cNvPr id="12" name="Freeform 407"/>
              <p:cNvSpPr/>
              <p:nvPr/>
            </p:nvSpPr>
            <p:spPr bwMode="auto">
              <a:xfrm>
                <a:off x="5238751" y="1381126"/>
                <a:ext cx="34925" cy="109538"/>
              </a:xfrm>
              <a:custGeom>
                <a:avLst/>
                <a:gdLst/>
                <a:ahLst/>
                <a:cxnLst>
                  <a:cxn ang="0">
                    <a:pos x="6" y="63"/>
                  </a:cxn>
                  <a:cxn ang="0">
                    <a:pos x="4" y="62"/>
                  </a:cxn>
                  <a:cxn ang="0">
                    <a:pos x="1" y="55"/>
                  </a:cxn>
                  <a:cxn ang="0">
                    <a:pos x="10" y="32"/>
                  </a:cxn>
                  <a:cxn ang="0">
                    <a:pos x="8" y="6"/>
                  </a:cxn>
                  <a:cxn ang="0">
                    <a:pos x="13" y="0"/>
                  </a:cxn>
                  <a:cxn ang="0">
                    <a:pos x="19" y="5"/>
                  </a:cxn>
                  <a:cxn ang="0">
                    <a:pos x="21" y="32"/>
                  </a:cxn>
                  <a:cxn ang="0">
                    <a:pos x="21" y="34"/>
                  </a:cxn>
                  <a:cxn ang="0">
                    <a:pos x="12" y="59"/>
                  </a:cxn>
                  <a:cxn ang="0">
                    <a:pos x="6" y="63"/>
                  </a:cxn>
                </a:cxnLst>
                <a:rect l="0" t="0" r="r" b="b"/>
                <a:pathLst>
                  <a:path w="21" h="63">
                    <a:moveTo>
                      <a:pt x="6" y="63"/>
                    </a:moveTo>
                    <a:cubicBezTo>
                      <a:pt x="6" y="63"/>
                      <a:pt x="5" y="63"/>
                      <a:pt x="4" y="62"/>
                    </a:cubicBezTo>
                    <a:cubicBezTo>
                      <a:pt x="1" y="61"/>
                      <a:pt x="0" y="58"/>
                      <a:pt x="1" y="55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3"/>
                      <a:pt x="10" y="0"/>
                      <a:pt x="13" y="0"/>
                    </a:cubicBezTo>
                    <a:cubicBezTo>
                      <a:pt x="16" y="0"/>
                      <a:pt x="19" y="2"/>
                      <a:pt x="19" y="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4"/>
                      <a:pt x="21" y="34"/>
                    </a:cubicBezTo>
                    <a:cubicBezTo>
                      <a:pt x="12" y="59"/>
                      <a:pt x="12" y="59"/>
                      <a:pt x="12" y="59"/>
                    </a:cubicBezTo>
                    <a:cubicBezTo>
                      <a:pt x="11" y="61"/>
                      <a:pt x="9" y="63"/>
                      <a:pt x="6" y="63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408"/>
              <p:cNvSpPr/>
              <p:nvPr/>
            </p:nvSpPr>
            <p:spPr bwMode="auto">
              <a:xfrm>
                <a:off x="5202238" y="1319213"/>
                <a:ext cx="157163" cy="69850"/>
              </a:xfrm>
              <a:custGeom>
                <a:avLst/>
                <a:gdLst/>
                <a:ahLst/>
                <a:cxnLst>
                  <a:cxn ang="0">
                    <a:pos x="85" y="15"/>
                  </a:cxn>
                  <a:cxn ang="0">
                    <a:pos x="69" y="15"/>
                  </a:cxn>
                  <a:cxn ang="0">
                    <a:pos x="58" y="2"/>
                  </a:cxn>
                  <a:cxn ang="0">
                    <a:pos x="57" y="1"/>
                  </a:cxn>
                  <a:cxn ang="0">
                    <a:pos x="46" y="25"/>
                  </a:cxn>
                  <a:cxn ang="0">
                    <a:pos x="46" y="0"/>
                  </a:cxn>
                  <a:cxn ang="0">
                    <a:pos x="39" y="0"/>
                  </a:cxn>
                  <a:cxn ang="0">
                    <a:pos x="37" y="0"/>
                  </a:cxn>
                  <a:cxn ang="0">
                    <a:pos x="18" y="0"/>
                  </a:cxn>
                  <a:cxn ang="0">
                    <a:pos x="14" y="2"/>
                  </a:cxn>
                  <a:cxn ang="0">
                    <a:pos x="2" y="16"/>
                  </a:cxn>
                  <a:cxn ang="0">
                    <a:pos x="3" y="24"/>
                  </a:cxn>
                  <a:cxn ang="0">
                    <a:pos x="6" y="25"/>
                  </a:cxn>
                  <a:cxn ang="0">
                    <a:pos x="11" y="23"/>
                  </a:cxn>
                  <a:cxn ang="0">
                    <a:pos x="21" y="11"/>
                  </a:cxn>
                  <a:cxn ang="0">
                    <a:pos x="33" y="11"/>
                  </a:cxn>
                  <a:cxn ang="0">
                    <a:pos x="24" y="40"/>
                  </a:cxn>
                  <a:cxn ang="0">
                    <a:pos x="51" y="40"/>
                  </a:cxn>
                  <a:cxn ang="0">
                    <a:pos x="58" y="20"/>
                  </a:cxn>
                  <a:cxn ang="0">
                    <a:pos x="62" y="25"/>
                  </a:cxn>
                  <a:cxn ang="0">
                    <a:pos x="67" y="27"/>
                  </a:cxn>
                  <a:cxn ang="0">
                    <a:pos x="67" y="27"/>
                  </a:cxn>
                  <a:cxn ang="0">
                    <a:pos x="85" y="27"/>
                  </a:cxn>
                  <a:cxn ang="0">
                    <a:pos x="91" y="21"/>
                  </a:cxn>
                  <a:cxn ang="0">
                    <a:pos x="85" y="15"/>
                  </a:cxn>
                </a:cxnLst>
                <a:rect l="0" t="0" r="r" b="b"/>
                <a:pathLst>
                  <a:path w="91" h="40">
                    <a:moveTo>
                      <a:pt x="85" y="15"/>
                    </a:moveTo>
                    <a:cubicBezTo>
                      <a:pt x="69" y="15"/>
                      <a:pt x="69" y="15"/>
                      <a:pt x="69" y="15"/>
                    </a:cubicBezTo>
                    <a:cubicBezTo>
                      <a:pt x="58" y="2"/>
                      <a:pt x="58" y="2"/>
                      <a:pt x="58" y="2"/>
                    </a:cubicBezTo>
                    <a:cubicBezTo>
                      <a:pt x="57" y="1"/>
                      <a:pt x="57" y="1"/>
                      <a:pt x="57" y="1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0"/>
                      <a:pt x="15" y="0"/>
                      <a:pt x="14" y="2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0" y="18"/>
                      <a:pt x="0" y="22"/>
                      <a:pt x="3" y="24"/>
                    </a:cubicBezTo>
                    <a:cubicBezTo>
                      <a:pt x="4" y="25"/>
                      <a:pt x="5" y="25"/>
                      <a:pt x="6" y="25"/>
                    </a:cubicBezTo>
                    <a:cubicBezTo>
                      <a:pt x="8" y="25"/>
                      <a:pt x="10" y="25"/>
                      <a:pt x="11" y="2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2" y="25"/>
                      <a:pt x="62" y="25"/>
                      <a:pt x="62" y="25"/>
                    </a:cubicBezTo>
                    <a:cubicBezTo>
                      <a:pt x="63" y="26"/>
                      <a:pt x="65" y="27"/>
                      <a:pt x="67" y="27"/>
                    </a:cubicBezTo>
                    <a:cubicBezTo>
                      <a:pt x="67" y="27"/>
                      <a:pt x="67" y="27"/>
                      <a:pt x="67" y="27"/>
                    </a:cubicBezTo>
                    <a:cubicBezTo>
                      <a:pt x="85" y="27"/>
                      <a:pt x="85" y="27"/>
                      <a:pt x="85" y="27"/>
                    </a:cubicBezTo>
                    <a:cubicBezTo>
                      <a:pt x="88" y="27"/>
                      <a:pt x="91" y="24"/>
                      <a:pt x="91" y="21"/>
                    </a:cubicBezTo>
                    <a:cubicBezTo>
                      <a:pt x="91" y="18"/>
                      <a:pt x="88" y="15"/>
                      <a:pt x="85" y="15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409"/>
              <p:cNvSpPr/>
              <p:nvPr/>
            </p:nvSpPr>
            <p:spPr bwMode="auto">
              <a:xfrm>
                <a:off x="5273676" y="1327151"/>
                <a:ext cx="14288" cy="412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0"/>
                  </a:cxn>
                  <a:cxn ang="0">
                    <a:pos x="2" y="26"/>
                  </a:cxn>
                  <a:cxn ang="0">
                    <a:pos x="9" y="23"/>
                  </a:cxn>
                  <a:cxn ang="0">
                    <a:pos x="9" y="0"/>
                  </a:cxn>
                </a:cxnLst>
                <a:rect l="0" t="0" r="r" b="b"/>
                <a:pathLst>
                  <a:path w="9" h="26">
                    <a:moveTo>
                      <a:pt x="9" y="0"/>
                    </a:moveTo>
                    <a:lnTo>
                      <a:pt x="0" y="20"/>
                    </a:lnTo>
                    <a:lnTo>
                      <a:pt x="2" y="26"/>
                    </a:lnTo>
                    <a:lnTo>
                      <a:pt x="9" y="23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410"/>
              <p:cNvSpPr/>
              <p:nvPr/>
            </p:nvSpPr>
            <p:spPr bwMode="auto">
              <a:xfrm>
                <a:off x="5273676" y="1327151"/>
                <a:ext cx="14288" cy="41275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0" y="20"/>
                  </a:cxn>
                  <a:cxn ang="0">
                    <a:pos x="2" y="26"/>
                  </a:cxn>
                  <a:cxn ang="0">
                    <a:pos x="9" y="23"/>
                  </a:cxn>
                  <a:cxn ang="0">
                    <a:pos x="9" y="0"/>
                  </a:cxn>
                </a:cxnLst>
                <a:rect l="0" t="0" r="r" b="b"/>
                <a:pathLst>
                  <a:path w="9" h="26">
                    <a:moveTo>
                      <a:pt x="9" y="0"/>
                    </a:moveTo>
                    <a:lnTo>
                      <a:pt x="0" y="20"/>
                    </a:lnTo>
                    <a:lnTo>
                      <a:pt x="2" y="26"/>
                    </a:lnTo>
                    <a:lnTo>
                      <a:pt x="9" y="23"/>
                    </a:lnTo>
                    <a:lnTo>
                      <a:pt x="9" y="0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Freeform 411"/>
              <p:cNvSpPr/>
              <p:nvPr/>
            </p:nvSpPr>
            <p:spPr bwMode="auto">
              <a:xfrm>
                <a:off x="5283201" y="1323976"/>
                <a:ext cx="12700" cy="7938"/>
              </a:xfrm>
              <a:custGeom>
                <a:avLst/>
                <a:gdLst/>
                <a:ahLst/>
                <a:cxnLst>
                  <a:cxn ang="0">
                    <a:pos x="6" y="1"/>
                  </a:cxn>
                  <a:cxn ang="0">
                    <a:pos x="6" y="2"/>
                  </a:cxn>
                  <a:cxn ang="0">
                    <a:pos x="3" y="4"/>
                  </a:cxn>
                  <a:cxn ang="0">
                    <a:pos x="2" y="4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6" y="1"/>
                  </a:cxn>
                </a:cxnLst>
                <a:rect l="0" t="0" r="r" b="b"/>
                <a:pathLst>
                  <a:path w="7" h="5">
                    <a:moveTo>
                      <a:pt x="6" y="1"/>
                    </a:moveTo>
                    <a:cubicBezTo>
                      <a:pt x="7" y="1"/>
                      <a:pt x="7" y="1"/>
                      <a:pt x="6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2" y="5"/>
                      <a:pt x="2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6" y="1"/>
                      <a:pt x="6" y="1"/>
                      <a:pt x="6" y="1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412"/>
              <p:cNvSpPr/>
              <p:nvPr/>
            </p:nvSpPr>
            <p:spPr bwMode="auto">
              <a:xfrm>
                <a:off x="5273676" y="1271588"/>
                <a:ext cx="39688" cy="47625"/>
              </a:xfrm>
              <a:custGeom>
                <a:avLst/>
                <a:gdLst/>
                <a:ahLst/>
                <a:cxnLst>
                  <a:cxn ang="0">
                    <a:pos x="21" y="15"/>
                  </a:cxn>
                  <a:cxn ang="0">
                    <a:pos x="10" y="27"/>
                  </a:cxn>
                  <a:cxn ang="0">
                    <a:pos x="1" y="13"/>
                  </a:cxn>
                  <a:cxn ang="0">
                    <a:pos x="12" y="1"/>
                  </a:cxn>
                  <a:cxn ang="0">
                    <a:pos x="21" y="15"/>
                  </a:cxn>
                </a:cxnLst>
                <a:rect l="0" t="0" r="r" b="b"/>
                <a:pathLst>
                  <a:path w="22" h="28">
                    <a:moveTo>
                      <a:pt x="21" y="15"/>
                    </a:moveTo>
                    <a:cubicBezTo>
                      <a:pt x="20" y="22"/>
                      <a:pt x="13" y="28"/>
                      <a:pt x="10" y="27"/>
                    </a:cubicBezTo>
                    <a:cubicBezTo>
                      <a:pt x="6" y="27"/>
                      <a:pt x="0" y="20"/>
                      <a:pt x="1" y="13"/>
                    </a:cubicBezTo>
                    <a:cubicBezTo>
                      <a:pt x="2" y="6"/>
                      <a:pt x="4" y="0"/>
                      <a:pt x="12" y="1"/>
                    </a:cubicBezTo>
                    <a:cubicBezTo>
                      <a:pt x="21" y="2"/>
                      <a:pt x="22" y="8"/>
                      <a:pt x="21" y="15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8" name="Freeform 413"/>
              <p:cNvSpPr/>
              <p:nvPr/>
            </p:nvSpPr>
            <p:spPr bwMode="auto">
              <a:xfrm>
                <a:off x="5176838" y="1306513"/>
                <a:ext cx="280988" cy="231775"/>
              </a:xfrm>
              <a:custGeom>
                <a:avLst/>
                <a:gdLst/>
                <a:ahLst/>
                <a:cxnLst>
                  <a:cxn ang="0">
                    <a:pos x="11" y="146"/>
                  </a:cxn>
                  <a:cxn ang="0">
                    <a:pos x="0" y="140"/>
                  </a:cxn>
                  <a:cxn ang="0">
                    <a:pos x="13" y="118"/>
                  </a:cxn>
                  <a:cxn ang="0">
                    <a:pos x="55" y="124"/>
                  </a:cxn>
                  <a:cxn ang="0">
                    <a:pos x="66" y="102"/>
                  </a:cxn>
                  <a:cxn ang="0">
                    <a:pos x="98" y="108"/>
                  </a:cxn>
                  <a:cxn ang="0">
                    <a:pos x="119" y="58"/>
                  </a:cxn>
                  <a:cxn ang="0">
                    <a:pos x="138" y="60"/>
                  </a:cxn>
                  <a:cxn ang="0">
                    <a:pos x="165" y="0"/>
                  </a:cxn>
                  <a:cxn ang="0">
                    <a:pos x="177" y="5"/>
                  </a:cxn>
                  <a:cxn ang="0">
                    <a:pos x="147" y="75"/>
                  </a:cxn>
                  <a:cxn ang="0">
                    <a:pos x="128" y="72"/>
                  </a:cxn>
                  <a:cxn ang="0">
                    <a:pos x="105" y="122"/>
                  </a:cxn>
                  <a:cxn ang="0">
                    <a:pos x="74" y="118"/>
                  </a:cxn>
                  <a:cxn ang="0">
                    <a:pos x="61" y="140"/>
                  </a:cxn>
                  <a:cxn ang="0">
                    <a:pos x="20" y="133"/>
                  </a:cxn>
                  <a:cxn ang="0">
                    <a:pos x="11" y="146"/>
                  </a:cxn>
                </a:cxnLst>
                <a:rect l="0" t="0" r="r" b="b"/>
                <a:pathLst>
                  <a:path w="177" h="146">
                    <a:moveTo>
                      <a:pt x="11" y="146"/>
                    </a:moveTo>
                    <a:lnTo>
                      <a:pt x="0" y="140"/>
                    </a:lnTo>
                    <a:lnTo>
                      <a:pt x="13" y="118"/>
                    </a:lnTo>
                    <a:lnTo>
                      <a:pt x="55" y="124"/>
                    </a:lnTo>
                    <a:lnTo>
                      <a:pt x="66" y="102"/>
                    </a:lnTo>
                    <a:lnTo>
                      <a:pt x="98" y="108"/>
                    </a:lnTo>
                    <a:lnTo>
                      <a:pt x="119" y="58"/>
                    </a:lnTo>
                    <a:lnTo>
                      <a:pt x="138" y="60"/>
                    </a:lnTo>
                    <a:lnTo>
                      <a:pt x="165" y="0"/>
                    </a:lnTo>
                    <a:lnTo>
                      <a:pt x="177" y="5"/>
                    </a:lnTo>
                    <a:lnTo>
                      <a:pt x="147" y="75"/>
                    </a:lnTo>
                    <a:lnTo>
                      <a:pt x="128" y="72"/>
                    </a:lnTo>
                    <a:lnTo>
                      <a:pt x="105" y="122"/>
                    </a:lnTo>
                    <a:lnTo>
                      <a:pt x="74" y="118"/>
                    </a:lnTo>
                    <a:lnTo>
                      <a:pt x="61" y="140"/>
                    </a:lnTo>
                    <a:lnTo>
                      <a:pt x="20" y="133"/>
                    </a:lnTo>
                    <a:lnTo>
                      <a:pt x="11" y="146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9" name="Freeform 414"/>
              <p:cNvSpPr/>
              <p:nvPr/>
            </p:nvSpPr>
            <p:spPr bwMode="auto">
              <a:xfrm>
                <a:off x="5176838" y="1306513"/>
                <a:ext cx="280988" cy="231775"/>
              </a:xfrm>
              <a:custGeom>
                <a:avLst/>
                <a:gdLst/>
                <a:ahLst/>
                <a:cxnLst>
                  <a:cxn ang="0">
                    <a:pos x="11" y="146"/>
                  </a:cxn>
                  <a:cxn ang="0">
                    <a:pos x="0" y="140"/>
                  </a:cxn>
                  <a:cxn ang="0">
                    <a:pos x="13" y="118"/>
                  </a:cxn>
                  <a:cxn ang="0">
                    <a:pos x="55" y="124"/>
                  </a:cxn>
                  <a:cxn ang="0">
                    <a:pos x="66" y="102"/>
                  </a:cxn>
                  <a:cxn ang="0">
                    <a:pos x="98" y="108"/>
                  </a:cxn>
                  <a:cxn ang="0">
                    <a:pos x="119" y="58"/>
                  </a:cxn>
                  <a:cxn ang="0">
                    <a:pos x="138" y="60"/>
                  </a:cxn>
                  <a:cxn ang="0">
                    <a:pos x="165" y="0"/>
                  </a:cxn>
                  <a:cxn ang="0">
                    <a:pos x="177" y="5"/>
                  </a:cxn>
                  <a:cxn ang="0">
                    <a:pos x="147" y="75"/>
                  </a:cxn>
                  <a:cxn ang="0">
                    <a:pos x="128" y="72"/>
                  </a:cxn>
                  <a:cxn ang="0">
                    <a:pos x="105" y="122"/>
                  </a:cxn>
                  <a:cxn ang="0">
                    <a:pos x="74" y="118"/>
                  </a:cxn>
                  <a:cxn ang="0">
                    <a:pos x="61" y="140"/>
                  </a:cxn>
                  <a:cxn ang="0">
                    <a:pos x="20" y="133"/>
                  </a:cxn>
                  <a:cxn ang="0">
                    <a:pos x="11" y="146"/>
                  </a:cxn>
                </a:cxnLst>
                <a:rect l="0" t="0" r="r" b="b"/>
                <a:pathLst>
                  <a:path w="177" h="146">
                    <a:moveTo>
                      <a:pt x="11" y="146"/>
                    </a:moveTo>
                    <a:lnTo>
                      <a:pt x="0" y="140"/>
                    </a:lnTo>
                    <a:lnTo>
                      <a:pt x="13" y="118"/>
                    </a:lnTo>
                    <a:lnTo>
                      <a:pt x="55" y="124"/>
                    </a:lnTo>
                    <a:lnTo>
                      <a:pt x="66" y="102"/>
                    </a:lnTo>
                    <a:lnTo>
                      <a:pt x="98" y="108"/>
                    </a:lnTo>
                    <a:lnTo>
                      <a:pt x="119" y="58"/>
                    </a:lnTo>
                    <a:lnTo>
                      <a:pt x="138" y="60"/>
                    </a:lnTo>
                    <a:lnTo>
                      <a:pt x="165" y="0"/>
                    </a:lnTo>
                    <a:lnTo>
                      <a:pt x="177" y="5"/>
                    </a:lnTo>
                    <a:lnTo>
                      <a:pt x="147" y="75"/>
                    </a:lnTo>
                    <a:lnTo>
                      <a:pt x="128" y="72"/>
                    </a:lnTo>
                    <a:lnTo>
                      <a:pt x="105" y="122"/>
                    </a:lnTo>
                    <a:lnTo>
                      <a:pt x="74" y="118"/>
                    </a:lnTo>
                    <a:lnTo>
                      <a:pt x="61" y="140"/>
                    </a:lnTo>
                    <a:lnTo>
                      <a:pt x="20" y="133"/>
                    </a:lnTo>
                    <a:lnTo>
                      <a:pt x="11" y="146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Freeform 415"/>
              <p:cNvSpPr/>
              <p:nvPr/>
            </p:nvSpPr>
            <p:spPr bwMode="auto">
              <a:xfrm>
                <a:off x="5102226" y="1265238"/>
                <a:ext cx="388938" cy="319088"/>
              </a:xfrm>
              <a:custGeom>
                <a:avLst/>
                <a:gdLst/>
                <a:ahLst/>
                <a:cxnLst>
                  <a:cxn ang="0">
                    <a:pos x="245" y="20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93"/>
                  </a:cxn>
                  <a:cxn ang="0">
                    <a:pos x="245" y="193"/>
                  </a:cxn>
                  <a:cxn ang="0">
                    <a:pos x="245" y="201"/>
                  </a:cxn>
                </a:cxnLst>
                <a:rect l="0" t="0" r="r" b="b"/>
                <a:pathLst>
                  <a:path w="245" h="201">
                    <a:moveTo>
                      <a:pt x="245" y="201"/>
                    </a:moveTo>
                    <a:lnTo>
                      <a:pt x="0" y="20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93"/>
                    </a:lnTo>
                    <a:lnTo>
                      <a:pt x="245" y="193"/>
                    </a:lnTo>
                    <a:lnTo>
                      <a:pt x="245" y="20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1" name="Freeform 416"/>
              <p:cNvSpPr/>
              <p:nvPr/>
            </p:nvSpPr>
            <p:spPr bwMode="auto">
              <a:xfrm>
                <a:off x="5102226" y="1265238"/>
                <a:ext cx="388938" cy="319088"/>
              </a:xfrm>
              <a:custGeom>
                <a:avLst/>
                <a:gdLst/>
                <a:ahLst/>
                <a:cxnLst>
                  <a:cxn ang="0">
                    <a:pos x="245" y="201"/>
                  </a:cxn>
                  <a:cxn ang="0">
                    <a:pos x="0" y="201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193"/>
                  </a:cxn>
                  <a:cxn ang="0">
                    <a:pos x="245" y="193"/>
                  </a:cxn>
                  <a:cxn ang="0">
                    <a:pos x="245" y="201"/>
                  </a:cxn>
                </a:cxnLst>
                <a:rect l="0" t="0" r="r" b="b"/>
                <a:pathLst>
                  <a:path w="245" h="201">
                    <a:moveTo>
                      <a:pt x="245" y="201"/>
                    </a:moveTo>
                    <a:lnTo>
                      <a:pt x="0" y="201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193"/>
                    </a:lnTo>
                    <a:lnTo>
                      <a:pt x="245" y="193"/>
                    </a:lnTo>
                    <a:lnTo>
                      <a:pt x="245" y="201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2" name="Freeform 417"/>
              <p:cNvSpPr/>
              <p:nvPr/>
            </p:nvSpPr>
            <p:spPr bwMode="auto">
              <a:xfrm>
                <a:off x="5159376" y="1360488"/>
                <a:ext cx="71438" cy="57150"/>
              </a:xfrm>
              <a:custGeom>
                <a:avLst/>
                <a:gdLst/>
                <a:ahLst/>
                <a:cxnLst>
                  <a:cxn ang="0">
                    <a:pos x="35" y="30"/>
                  </a:cxn>
                  <a:cxn ang="0">
                    <a:pos x="29" y="32"/>
                  </a:cxn>
                  <a:cxn ang="0">
                    <a:pos x="3" y="22"/>
                  </a:cxn>
                  <a:cxn ang="0">
                    <a:pos x="0" y="17"/>
                  </a:cxn>
                  <a:cxn ang="0">
                    <a:pos x="6" y="3"/>
                  </a:cxn>
                  <a:cxn ang="0">
                    <a:pos x="11" y="0"/>
                  </a:cxn>
                  <a:cxn ang="0">
                    <a:pos x="38" y="11"/>
                  </a:cxn>
                  <a:cxn ang="0">
                    <a:pos x="40" y="16"/>
                  </a:cxn>
                  <a:cxn ang="0">
                    <a:pos x="35" y="30"/>
                  </a:cxn>
                </a:cxnLst>
                <a:rect l="0" t="0" r="r" b="b"/>
                <a:pathLst>
                  <a:path w="41" h="33">
                    <a:moveTo>
                      <a:pt x="35" y="30"/>
                    </a:moveTo>
                    <a:cubicBezTo>
                      <a:pt x="34" y="32"/>
                      <a:pt x="31" y="33"/>
                      <a:pt x="29" y="3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1" y="21"/>
                      <a:pt x="0" y="19"/>
                      <a:pt x="0" y="17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1"/>
                      <a:pt x="9" y="0"/>
                      <a:pt x="11" y="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40" y="12"/>
                      <a:pt x="41" y="14"/>
                      <a:pt x="40" y="16"/>
                    </a:cubicBezTo>
                    <a:cubicBezTo>
                      <a:pt x="35" y="30"/>
                      <a:pt x="35" y="30"/>
                      <a:pt x="35" y="3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3" name="Rectangle 418"/>
              <p:cNvSpPr>
                <a:spLocks noChangeArrowheads="1"/>
              </p:cNvSpPr>
              <p:nvPr/>
            </p:nvSpPr>
            <p:spPr bwMode="auto">
              <a:xfrm>
                <a:off x="5110163" y="1290638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Rectangle 419"/>
              <p:cNvSpPr>
                <a:spLocks noChangeArrowheads="1"/>
              </p:cNvSpPr>
              <p:nvPr/>
            </p:nvSpPr>
            <p:spPr bwMode="auto">
              <a:xfrm>
                <a:off x="5110163" y="1290638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Rectangle 420"/>
              <p:cNvSpPr>
                <a:spLocks noChangeArrowheads="1"/>
              </p:cNvSpPr>
              <p:nvPr/>
            </p:nvSpPr>
            <p:spPr bwMode="auto">
              <a:xfrm>
                <a:off x="5110163" y="1347788"/>
                <a:ext cx="22225" cy="14288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421"/>
              <p:cNvSpPr>
                <a:spLocks noChangeArrowheads="1"/>
              </p:cNvSpPr>
              <p:nvPr/>
            </p:nvSpPr>
            <p:spPr bwMode="auto">
              <a:xfrm>
                <a:off x="5110163" y="1347788"/>
                <a:ext cx="22225" cy="14288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Rectangle 422"/>
              <p:cNvSpPr>
                <a:spLocks noChangeArrowheads="1"/>
              </p:cNvSpPr>
              <p:nvPr/>
            </p:nvSpPr>
            <p:spPr bwMode="auto">
              <a:xfrm>
                <a:off x="5110163" y="1406526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8" name="Rectangle 423"/>
              <p:cNvSpPr>
                <a:spLocks noChangeArrowheads="1"/>
              </p:cNvSpPr>
              <p:nvPr/>
            </p:nvSpPr>
            <p:spPr bwMode="auto">
              <a:xfrm>
                <a:off x="5110163" y="1406526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Rectangle 424"/>
              <p:cNvSpPr>
                <a:spLocks noChangeArrowheads="1"/>
              </p:cNvSpPr>
              <p:nvPr/>
            </p:nvSpPr>
            <p:spPr bwMode="auto">
              <a:xfrm>
                <a:off x="5110163" y="1465263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Rectangle 425"/>
              <p:cNvSpPr>
                <a:spLocks noChangeArrowheads="1"/>
              </p:cNvSpPr>
              <p:nvPr/>
            </p:nvSpPr>
            <p:spPr bwMode="auto">
              <a:xfrm>
                <a:off x="5110163" y="1465263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Rectangle 426"/>
              <p:cNvSpPr>
                <a:spLocks noChangeArrowheads="1"/>
              </p:cNvSpPr>
              <p:nvPr/>
            </p:nvSpPr>
            <p:spPr bwMode="auto">
              <a:xfrm>
                <a:off x="5110163" y="1524001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Rectangle 427"/>
              <p:cNvSpPr>
                <a:spLocks noChangeArrowheads="1"/>
              </p:cNvSpPr>
              <p:nvPr/>
            </p:nvSpPr>
            <p:spPr bwMode="auto">
              <a:xfrm>
                <a:off x="5110163" y="1524001"/>
                <a:ext cx="22225" cy="12700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Rectangle 428"/>
              <p:cNvSpPr>
                <a:spLocks noChangeArrowheads="1"/>
              </p:cNvSpPr>
              <p:nvPr/>
            </p:nvSpPr>
            <p:spPr bwMode="auto">
              <a:xfrm>
                <a:off x="5395913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Rectangle 429"/>
              <p:cNvSpPr>
                <a:spLocks noChangeArrowheads="1"/>
              </p:cNvSpPr>
              <p:nvPr/>
            </p:nvSpPr>
            <p:spPr bwMode="auto">
              <a:xfrm>
                <a:off x="5395913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Rectangle 430"/>
              <p:cNvSpPr>
                <a:spLocks noChangeArrowheads="1"/>
              </p:cNvSpPr>
              <p:nvPr/>
            </p:nvSpPr>
            <p:spPr bwMode="auto">
              <a:xfrm>
                <a:off x="5454651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Rectangle 431"/>
              <p:cNvSpPr>
                <a:spLocks noChangeArrowheads="1"/>
              </p:cNvSpPr>
              <p:nvPr/>
            </p:nvSpPr>
            <p:spPr bwMode="auto">
              <a:xfrm>
                <a:off x="5454651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Rectangle 432"/>
              <p:cNvSpPr>
                <a:spLocks noChangeArrowheads="1"/>
              </p:cNvSpPr>
              <p:nvPr/>
            </p:nvSpPr>
            <p:spPr bwMode="auto">
              <a:xfrm>
                <a:off x="5337176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Rectangle 433"/>
              <p:cNvSpPr>
                <a:spLocks noChangeArrowheads="1"/>
              </p:cNvSpPr>
              <p:nvPr/>
            </p:nvSpPr>
            <p:spPr bwMode="auto">
              <a:xfrm>
                <a:off x="5337176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Rectangle 434"/>
              <p:cNvSpPr>
                <a:spLocks noChangeArrowheads="1"/>
              </p:cNvSpPr>
              <p:nvPr/>
            </p:nvSpPr>
            <p:spPr bwMode="auto">
              <a:xfrm>
                <a:off x="5278438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Rectangle 435"/>
              <p:cNvSpPr>
                <a:spLocks noChangeArrowheads="1"/>
              </p:cNvSpPr>
              <p:nvPr/>
            </p:nvSpPr>
            <p:spPr bwMode="auto">
              <a:xfrm>
                <a:off x="5278438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" name="Rectangle 436"/>
              <p:cNvSpPr>
                <a:spLocks noChangeArrowheads="1"/>
              </p:cNvSpPr>
              <p:nvPr/>
            </p:nvSpPr>
            <p:spPr bwMode="auto">
              <a:xfrm>
                <a:off x="5219701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2" name="Rectangle 437"/>
              <p:cNvSpPr>
                <a:spLocks noChangeArrowheads="1"/>
              </p:cNvSpPr>
              <p:nvPr/>
            </p:nvSpPr>
            <p:spPr bwMode="auto">
              <a:xfrm>
                <a:off x="5219701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3" name="Rectangle 438"/>
              <p:cNvSpPr>
                <a:spLocks noChangeArrowheads="1"/>
              </p:cNvSpPr>
              <p:nvPr/>
            </p:nvSpPr>
            <p:spPr bwMode="auto">
              <a:xfrm>
                <a:off x="5160963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4" name="Rectangle 439"/>
              <p:cNvSpPr>
                <a:spLocks noChangeArrowheads="1"/>
              </p:cNvSpPr>
              <p:nvPr/>
            </p:nvSpPr>
            <p:spPr bwMode="auto">
              <a:xfrm>
                <a:off x="5160963" y="1554163"/>
                <a:ext cx="12700" cy="22225"/>
              </a:xfrm>
              <a:prstGeom prst="rect">
                <a:avLst/>
              </a:prstGeom>
              <a:grpFill/>
              <a:ln w="9525">
                <a:solidFill>
                  <a:schemeClr val="bg1"/>
                </a:solidFill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5" name="Freeform 440"/>
              <p:cNvSpPr/>
              <p:nvPr/>
            </p:nvSpPr>
            <p:spPr bwMode="auto">
              <a:xfrm>
                <a:off x="5410201" y="1271588"/>
                <a:ext cx="68263" cy="63500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35" y="0"/>
                  </a:cxn>
                  <a:cxn ang="0">
                    <a:pos x="43" y="40"/>
                  </a:cxn>
                  <a:cxn ang="0">
                    <a:pos x="0" y="23"/>
                  </a:cxn>
                </a:cxnLst>
                <a:rect l="0" t="0" r="r" b="b"/>
                <a:pathLst>
                  <a:path w="43" h="40">
                    <a:moveTo>
                      <a:pt x="0" y="23"/>
                    </a:moveTo>
                    <a:lnTo>
                      <a:pt x="35" y="0"/>
                    </a:lnTo>
                    <a:lnTo>
                      <a:pt x="43" y="4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6" name="Freeform 441"/>
              <p:cNvSpPr/>
              <p:nvPr/>
            </p:nvSpPr>
            <p:spPr bwMode="auto">
              <a:xfrm>
                <a:off x="5410201" y="1271588"/>
                <a:ext cx="68263" cy="63500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35" y="0"/>
                  </a:cxn>
                  <a:cxn ang="0">
                    <a:pos x="43" y="40"/>
                  </a:cxn>
                  <a:cxn ang="0">
                    <a:pos x="0" y="23"/>
                  </a:cxn>
                </a:cxnLst>
                <a:rect l="0" t="0" r="r" b="b"/>
                <a:pathLst>
                  <a:path w="43" h="40">
                    <a:moveTo>
                      <a:pt x="0" y="23"/>
                    </a:moveTo>
                    <a:lnTo>
                      <a:pt x="35" y="0"/>
                    </a:lnTo>
                    <a:lnTo>
                      <a:pt x="43" y="40"/>
                    </a:lnTo>
                    <a:lnTo>
                      <a:pt x="0" y="23"/>
                    </a:ln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0" name="Freeform 14"/>
            <p:cNvSpPr>
              <a:spLocks noEditPoints="1"/>
            </p:cNvSpPr>
            <p:nvPr/>
          </p:nvSpPr>
          <p:spPr bwMode="auto">
            <a:xfrm>
              <a:off x="3887788" y="2835274"/>
              <a:ext cx="347663" cy="325438"/>
            </a:xfrm>
            <a:custGeom>
              <a:avLst/>
              <a:gdLst/>
              <a:ahLst/>
              <a:cxnLst>
                <a:cxn ang="0">
                  <a:pos x="87" y="43"/>
                </a:cxn>
                <a:cxn ang="0">
                  <a:pos x="75" y="28"/>
                </a:cxn>
                <a:cxn ang="0">
                  <a:pos x="60" y="14"/>
                </a:cxn>
                <a:cxn ang="0">
                  <a:pos x="41" y="19"/>
                </a:cxn>
                <a:cxn ang="0">
                  <a:pos x="23" y="26"/>
                </a:cxn>
                <a:cxn ang="0">
                  <a:pos x="6" y="36"/>
                </a:cxn>
                <a:cxn ang="0">
                  <a:pos x="6" y="56"/>
                </a:cxn>
                <a:cxn ang="0">
                  <a:pos x="8" y="76"/>
                </a:cxn>
                <a:cxn ang="0">
                  <a:pos x="14" y="95"/>
                </a:cxn>
                <a:cxn ang="0">
                  <a:pos x="33" y="100"/>
                </a:cxn>
                <a:cxn ang="0">
                  <a:pos x="52" y="103"/>
                </a:cxn>
                <a:cxn ang="0">
                  <a:pos x="72" y="102"/>
                </a:cxn>
                <a:cxn ang="0">
                  <a:pos x="82" y="85"/>
                </a:cxn>
                <a:cxn ang="0">
                  <a:pos x="90" y="67"/>
                </a:cxn>
                <a:cxn ang="0">
                  <a:pos x="53" y="99"/>
                </a:cxn>
                <a:cxn ang="0">
                  <a:pos x="40" y="74"/>
                </a:cxn>
                <a:cxn ang="0">
                  <a:pos x="12" y="76"/>
                </a:cxn>
                <a:cxn ang="0">
                  <a:pos x="40" y="47"/>
                </a:cxn>
                <a:cxn ang="0">
                  <a:pos x="53" y="22"/>
                </a:cxn>
                <a:cxn ang="0">
                  <a:pos x="43" y="71"/>
                </a:cxn>
                <a:cxn ang="0">
                  <a:pos x="37" y="60"/>
                </a:cxn>
                <a:cxn ang="0">
                  <a:pos x="55" y="48"/>
                </a:cxn>
                <a:cxn ang="0">
                  <a:pos x="54" y="70"/>
                </a:cxn>
                <a:cxn ang="0">
                  <a:pos x="84" y="76"/>
                </a:cxn>
                <a:cxn ang="0">
                  <a:pos x="48" y="49"/>
                </a:cxn>
                <a:cxn ang="0">
                  <a:pos x="48" y="67"/>
                </a:cxn>
                <a:cxn ang="0">
                  <a:pos x="113" y="12"/>
                </a:cxn>
                <a:cxn ang="0">
                  <a:pos x="111" y="5"/>
                </a:cxn>
                <a:cxn ang="0">
                  <a:pos x="104" y="3"/>
                </a:cxn>
                <a:cxn ang="0">
                  <a:pos x="97" y="2"/>
                </a:cxn>
                <a:cxn ang="0">
                  <a:pos x="90" y="2"/>
                </a:cxn>
                <a:cxn ang="0">
                  <a:pos x="86" y="8"/>
                </a:cxn>
                <a:cxn ang="0">
                  <a:pos x="84" y="15"/>
                </a:cxn>
                <a:cxn ang="0">
                  <a:pos x="82" y="22"/>
                </a:cxn>
                <a:cxn ang="0">
                  <a:pos x="87" y="27"/>
                </a:cxn>
                <a:cxn ang="0">
                  <a:pos x="93" y="32"/>
                </a:cxn>
                <a:cxn ang="0">
                  <a:pos x="99" y="35"/>
                </a:cxn>
                <a:cxn ang="0">
                  <a:pos x="105" y="32"/>
                </a:cxn>
                <a:cxn ang="0">
                  <a:pos x="111" y="27"/>
                </a:cxn>
                <a:cxn ang="0">
                  <a:pos x="116" y="22"/>
                </a:cxn>
                <a:cxn ang="0">
                  <a:pos x="101" y="32"/>
                </a:cxn>
                <a:cxn ang="0">
                  <a:pos x="96" y="22"/>
                </a:cxn>
                <a:cxn ang="0">
                  <a:pos x="93" y="18"/>
                </a:cxn>
                <a:cxn ang="0">
                  <a:pos x="96" y="13"/>
                </a:cxn>
                <a:cxn ang="0">
                  <a:pos x="101" y="3"/>
                </a:cxn>
                <a:cxn ang="0">
                  <a:pos x="97" y="21"/>
                </a:cxn>
                <a:cxn ang="0">
                  <a:pos x="95" y="17"/>
                </a:cxn>
                <a:cxn ang="0">
                  <a:pos x="102" y="13"/>
                </a:cxn>
                <a:cxn ang="0">
                  <a:pos x="101" y="21"/>
                </a:cxn>
                <a:cxn ang="0">
                  <a:pos x="112" y="23"/>
                </a:cxn>
                <a:cxn ang="0">
                  <a:pos x="99" y="13"/>
                </a:cxn>
                <a:cxn ang="0">
                  <a:pos x="99" y="20"/>
                </a:cxn>
              </a:cxnLst>
              <a:rect l="0" t="0" r="r" b="b"/>
              <a:pathLst>
                <a:path w="117" h="109">
                  <a:moveTo>
                    <a:pt x="90" y="56"/>
                  </a:moveTo>
                  <a:cubicBezTo>
                    <a:pt x="90" y="55"/>
                    <a:pt x="90" y="55"/>
                    <a:pt x="90" y="54"/>
                  </a:cubicBezTo>
                  <a:cubicBezTo>
                    <a:pt x="92" y="53"/>
                    <a:pt x="95" y="49"/>
                    <a:pt x="95" y="48"/>
                  </a:cubicBezTo>
                  <a:cubicBezTo>
                    <a:pt x="94" y="47"/>
                    <a:pt x="90" y="45"/>
                    <a:pt x="88" y="46"/>
                  </a:cubicBezTo>
                  <a:cubicBezTo>
                    <a:pt x="87" y="45"/>
                    <a:pt x="87" y="44"/>
                    <a:pt x="87" y="43"/>
                  </a:cubicBezTo>
                  <a:cubicBezTo>
                    <a:pt x="88" y="42"/>
                    <a:pt x="90" y="37"/>
                    <a:pt x="90" y="36"/>
                  </a:cubicBezTo>
                  <a:cubicBezTo>
                    <a:pt x="89" y="35"/>
                    <a:pt x="84" y="35"/>
                    <a:pt x="82" y="36"/>
                  </a:cubicBezTo>
                  <a:cubicBezTo>
                    <a:pt x="82" y="35"/>
                    <a:pt x="81" y="34"/>
                    <a:pt x="81" y="34"/>
                  </a:cubicBezTo>
                  <a:cubicBezTo>
                    <a:pt x="82" y="32"/>
                    <a:pt x="83" y="27"/>
                    <a:pt x="82" y="26"/>
                  </a:cubicBezTo>
                  <a:cubicBezTo>
                    <a:pt x="81" y="26"/>
                    <a:pt x="76" y="26"/>
                    <a:pt x="75" y="28"/>
                  </a:cubicBezTo>
                  <a:cubicBezTo>
                    <a:pt x="74" y="27"/>
                    <a:pt x="73" y="27"/>
                    <a:pt x="73" y="26"/>
                  </a:cubicBezTo>
                  <a:cubicBezTo>
                    <a:pt x="74" y="24"/>
                    <a:pt x="73" y="19"/>
                    <a:pt x="72" y="19"/>
                  </a:cubicBezTo>
                  <a:cubicBezTo>
                    <a:pt x="71" y="18"/>
                    <a:pt x="67" y="20"/>
                    <a:pt x="65" y="22"/>
                  </a:cubicBezTo>
                  <a:cubicBezTo>
                    <a:pt x="65" y="22"/>
                    <a:pt x="64" y="21"/>
                    <a:pt x="63" y="21"/>
                  </a:cubicBezTo>
                  <a:cubicBezTo>
                    <a:pt x="63" y="19"/>
                    <a:pt x="61" y="14"/>
                    <a:pt x="60" y="14"/>
                  </a:cubicBezTo>
                  <a:cubicBezTo>
                    <a:pt x="59" y="14"/>
                    <a:pt x="55" y="17"/>
                    <a:pt x="55" y="19"/>
                  </a:cubicBezTo>
                  <a:cubicBezTo>
                    <a:pt x="54" y="19"/>
                    <a:pt x="53" y="18"/>
                    <a:pt x="52" y="18"/>
                  </a:cubicBezTo>
                  <a:cubicBezTo>
                    <a:pt x="52" y="16"/>
                    <a:pt x="49" y="12"/>
                    <a:pt x="48" y="12"/>
                  </a:cubicBezTo>
                  <a:cubicBezTo>
                    <a:pt x="47" y="12"/>
                    <a:pt x="44" y="16"/>
                    <a:pt x="44" y="18"/>
                  </a:cubicBezTo>
                  <a:cubicBezTo>
                    <a:pt x="43" y="18"/>
                    <a:pt x="42" y="19"/>
                    <a:pt x="41" y="19"/>
                  </a:cubicBezTo>
                  <a:cubicBezTo>
                    <a:pt x="40" y="17"/>
                    <a:pt x="37" y="14"/>
                    <a:pt x="35" y="14"/>
                  </a:cubicBezTo>
                  <a:cubicBezTo>
                    <a:pt x="34" y="14"/>
                    <a:pt x="32" y="19"/>
                    <a:pt x="33" y="21"/>
                  </a:cubicBezTo>
                  <a:cubicBezTo>
                    <a:pt x="32" y="21"/>
                    <a:pt x="31" y="22"/>
                    <a:pt x="31" y="22"/>
                  </a:cubicBezTo>
                  <a:cubicBezTo>
                    <a:pt x="29" y="20"/>
                    <a:pt x="25" y="18"/>
                    <a:pt x="24" y="19"/>
                  </a:cubicBezTo>
                  <a:cubicBezTo>
                    <a:pt x="23" y="19"/>
                    <a:pt x="22" y="24"/>
                    <a:pt x="23" y="26"/>
                  </a:cubicBezTo>
                  <a:cubicBezTo>
                    <a:pt x="22" y="27"/>
                    <a:pt x="22" y="27"/>
                    <a:pt x="21" y="28"/>
                  </a:cubicBezTo>
                  <a:cubicBezTo>
                    <a:pt x="19" y="26"/>
                    <a:pt x="15" y="26"/>
                    <a:pt x="14" y="26"/>
                  </a:cubicBezTo>
                  <a:cubicBezTo>
                    <a:pt x="13" y="27"/>
                    <a:pt x="14" y="32"/>
                    <a:pt x="15" y="34"/>
                  </a:cubicBezTo>
                  <a:cubicBezTo>
                    <a:pt x="15" y="34"/>
                    <a:pt x="14" y="35"/>
                    <a:pt x="14" y="36"/>
                  </a:cubicBezTo>
                  <a:cubicBezTo>
                    <a:pt x="12" y="35"/>
                    <a:pt x="7" y="35"/>
                    <a:pt x="6" y="36"/>
                  </a:cubicBezTo>
                  <a:cubicBezTo>
                    <a:pt x="6" y="37"/>
                    <a:pt x="7" y="42"/>
                    <a:pt x="9" y="43"/>
                  </a:cubicBezTo>
                  <a:cubicBezTo>
                    <a:pt x="9" y="44"/>
                    <a:pt x="9" y="45"/>
                    <a:pt x="8" y="46"/>
                  </a:cubicBezTo>
                  <a:cubicBezTo>
                    <a:pt x="6" y="45"/>
                    <a:pt x="2" y="47"/>
                    <a:pt x="1" y="48"/>
                  </a:cubicBezTo>
                  <a:cubicBezTo>
                    <a:pt x="1" y="49"/>
                    <a:pt x="4" y="53"/>
                    <a:pt x="6" y="54"/>
                  </a:cubicBezTo>
                  <a:cubicBezTo>
                    <a:pt x="6" y="55"/>
                    <a:pt x="6" y="55"/>
                    <a:pt x="6" y="56"/>
                  </a:cubicBezTo>
                  <a:cubicBezTo>
                    <a:pt x="4" y="56"/>
                    <a:pt x="0" y="59"/>
                    <a:pt x="0" y="61"/>
                  </a:cubicBezTo>
                  <a:cubicBezTo>
                    <a:pt x="0" y="62"/>
                    <a:pt x="4" y="65"/>
                    <a:pt x="6" y="65"/>
                  </a:cubicBezTo>
                  <a:cubicBezTo>
                    <a:pt x="6" y="66"/>
                    <a:pt x="6" y="67"/>
                    <a:pt x="6" y="67"/>
                  </a:cubicBezTo>
                  <a:cubicBezTo>
                    <a:pt x="4" y="68"/>
                    <a:pt x="1" y="72"/>
                    <a:pt x="1" y="73"/>
                  </a:cubicBezTo>
                  <a:cubicBezTo>
                    <a:pt x="2" y="74"/>
                    <a:pt x="6" y="76"/>
                    <a:pt x="8" y="76"/>
                  </a:cubicBezTo>
                  <a:cubicBezTo>
                    <a:pt x="9" y="76"/>
                    <a:pt x="9" y="77"/>
                    <a:pt x="9" y="78"/>
                  </a:cubicBezTo>
                  <a:cubicBezTo>
                    <a:pt x="7" y="79"/>
                    <a:pt x="6" y="84"/>
                    <a:pt x="6" y="85"/>
                  </a:cubicBezTo>
                  <a:cubicBezTo>
                    <a:pt x="7" y="86"/>
                    <a:pt x="12" y="86"/>
                    <a:pt x="14" y="85"/>
                  </a:cubicBezTo>
                  <a:cubicBezTo>
                    <a:pt x="14" y="86"/>
                    <a:pt x="15" y="87"/>
                    <a:pt x="15" y="87"/>
                  </a:cubicBezTo>
                  <a:cubicBezTo>
                    <a:pt x="14" y="89"/>
                    <a:pt x="13" y="94"/>
                    <a:pt x="14" y="95"/>
                  </a:cubicBezTo>
                  <a:cubicBezTo>
                    <a:pt x="15" y="96"/>
                    <a:pt x="20" y="95"/>
                    <a:pt x="21" y="93"/>
                  </a:cubicBezTo>
                  <a:cubicBezTo>
                    <a:pt x="22" y="94"/>
                    <a:pt x="22" y="95"/>
                    <a:pt x="23" y="95"/>
                  </a:cubicBezTo>
                  <a:cubicBezTo>
                    <a:pt x="22" y="97"/>
                    <a:pt x="23" y="102"/>
                    <a:pt x="24" y="102"/>
                  </a:cubicBezTo>
                  <a:cubicBezTo>
                    <a:pt x="25" y="103"/>
                    <a:pt x="29" y="101"/>
                    <a:pt x="31" y="99"/>
                  </a:cubicBezTo>
                  <a:cubicBezTo>
                    <a:pt x="31" y="100"/>
                    <a:pt x="32" y="100"/>
                    <a:pt x="33" y="100"/>
                  </a:cubicBezTo>
                  <a:cubicBezTo>
                    <a:pt x="32" y="102"/>
                    <a:pt x="34" y="107"/>
                    <a:pt x="35" y="107"/>
                  </a:cubicBezTo>
                  <a:cubicBezTo>
                    <a:pt x="37" y="108"/>
                    <a:pt x="40" y="105"/>
                    <a:pt x="41" y="102"/>
                  </a:cubicBezTo>
                  <a:cubicBezTo>
                    <a:pt x="42" y="103"/>
                    <a:pt x="43" y="103"/>
                    <a:pt x="44" y="103"/>
                  </a:cubicBezTo>
                  <a:cubicBezTo>
                    <a:pt x="44" y="105"/>
                    <a:pt x="47" y="109"/>
                    <a:pt x="48" y="109"/>
                  </a:cubicBezTo>
                  <a:cubicBezTo>
                    <a:pt x="49" y="109"/>
                    <a:pt x="52" y="105"/>
                    <a:pt x="52" y="103"/>
                  </a:cubicBezTo>
                  <a:cubicBezTo>
                    <a:pt x="53" y="103"/>
                    <a:pt x="54" y="103"/>
                    <a:pt x="55" y="103"/>
                  </a:cubicBezTo>
                  <a:cubicBezTo>
                    <a:pt x="55" y="105"/>
                    <a:pt x="59" y="108"/>
                    <a:pt x="60" y="107"/>
                  </a:cubicBezTo>
                  <a:cubicBezTo>
                    <a:pt x="61" y="107"/>
                    <a:pt x="63" y="102"/>
                    <a:pt x="63" y="100"/>
                  </a:cubicBezTo>
                  <a:cubicBezTo>
                    <a:pt x="64" y="100"/>
                    <a:pt x="65" y="100"/>
                    <a:pt x="65" y="99"/>
                  </a:cubicBezTo>
                  <a:cubicBezTo>
                    <a:pt x="67" y="101"/>
                    <a:pt x="71" y="103"/>
                    <a:pt x="72" y="102"/>
                  </a:cubicBezTo>
                  <a:cubicBezTo>
                    <a:pt x="73" y="102"/>
                    <a:pt x="74" y="97"/>
                    <a:pt x="73" y="95"/>
                  </a:cubicBezTo>
                  <a:cubicBezTo>
                    <a:pt x="73" y="95"/>
                    <a:pt x="74" y="94"/>
                    <a:pt x="75" y="93"/>
                  </a:cubicBezTo>
                  <a:cubicBezTo>
                    <a:pt x="76" y="95"/>
                    <a:pt x="81" y="96"/>
                    <a:pt x="82" y="95"/>
                  </a:cubicBezTo>
                  <a:cubicBezTo>
                    <a:pt x="83" y="94"/>
                    <a:pt x="82" y="89"/>
                    <a:pt x="81" y="87"/>
                  </a:cubicBezTo>
                  <a:cubicBezTo>
                    <a:pt x="81" y="87"/>
                    <a:pt x="82" y="86"/>
                    <a:pt x="82" y="85"/>
                  </a:cubicBezTo>
                  <a:cubicBezTo>
                    <a:pt x="84" y="86"/>
                    <a:pt x="89" y="86"/>
                    <a:pt x="90" y="85"/>
                  </a:cubicBezTo>
                  <a:cubicBezTo>
                    <a:pt x="90" y="84"/>
                    <a:pt x="88" y="79"/>
                    <a:pt x="87" y="78"/>
                  </a:cubicBezTo>
                  <a:cubicBezTo>
                    <a:pt x="87" y="77"/>
                    <a:pt x="87" y="76"/>
                    <a:pt x="88" y="76"/>
                  </a:cubicBezTo>
                  <a:cubicBezTo>
                    <a:pt x="90" y="76"/>
                    <a:pt x="94" y="74"/>
                    <a:pt x="95" y="73"/>
                  </a:cubicBezTo>
                  <a:cubicBezTo>
                    <a:pt x="95" y="72"/>
                    <a:pt x="92" y="68"/>
                    <a:pt x="90" y="67"/>
                  </a:cubicBezTo>
                  <a:cubicBezTo>
                    <a:pt x="90" y="67"/>
                    <a:pt x="90" y="66"/>
                    <a:pt x="90" y="65"/>
                  </a:cubicBezTo>
                  <a:cubicBezTo>
                    <a:pt x="92" y="65"/>
                    <a:pt x="96" y="62"/>
                    <a:pt x="96" y="61"/>
                  </a:cubicBezTo>
                  <a:cubicBezTo>
                    <a:pt x="96" y="59"/>
                    <a:pt x="92" y="56"/>
                    <a:pt x="90" y="56"/>
                  </a:cubicBezTo>
                  <a:close/>
                  <a:moveTo>
                    <a:pt x="58" y="98"/>
                  </a:moveTo>
                  <a:cubicBezTo>
                    <a:pt x="56" y="99"/>
                    <a:pt x="55" y="99"/>
                    <a:pt x="53" y="99"/>
                  </a:cubicBezTo>
                  <a:cubicBezTo>
                    <a:pt x="54" y="91"/>
                    <a:pt x="59" y="80"/>
                    <a:pt x="56" y="74"/>
                  </a:cubicBezTo>
                  <a:cubicBezTo>
                    <a:pt x="60" y="80"/>
                    <a:pt x="71" y="81"/>
                    <a:pt x="79" y="84"/>
                  </a:cubicBezTo>
                  <a:cubicBezTo>
                    <a:pt x="74" y="91"/>
                    <a:pt x="67" y="96"/>
                    <a:pt x="58" y="98"/>
                  </a:cubicBezTo>
                  <a:close/>
                  <a:moveTo>
                    <a:pt x="17" y="84"/>
                  </a:moveTo>
                  <a:cubicBezTo>
                    <a:pt x="24" y="81"/>
                    <a:pt x="36" y="80"/>
                    <a:pt x="40" y="74"/>
                  </a:cubicBezTo>
                  <a:cubicBezTo>
                    <a:pt x="37" y="80"/>
                    <a:pt x="42" y="91"/>
                    <a:pt x="43" y="99"/>
                  </a:cubicBezTo>
                  <a:cubicBezTo>
                    <a:pt x="33" y="98"/>
                    <a:pt x="23" y="93"/>
                    <a:pt x="17" y="84"/>
                  </a:cubicBezTo>
                  <a:close/>
                  <a:moveTo>
                    <a:pt x="12" y="45"/>
                  </a:moveTo>
                  <a:cubicBezTo>
                    <a:pt x="19" y="50"/>
                    <a:pt x="26" y="60"/>
                    <a:pt x="32" y="61"/>
                  </a:cubicBezTo>
                  <a:cubicBezTo>
                    <a:pt x="26" y="61"/>
                    <a:pt x="19" y="71"/>
                    <a:pt x="12" y="76"/>
                  </a:cubicBezTo>
                  <a:cubicBezTo>
                    <a:pt x="11" y="74"/>
                    <a:pt x="11" y="72"/>
                    <a:pt x="10" y="71"/>
                  </a:cubicBezTo>
                  <a:cubicBezTo>
                    <a:pt x="8" y="62"/>
                    <a:pt x="9" y="53"/>
                    <a:pt x="12" y="45"/>
                  </a:cubicBezTo>
                  <a:close/>
                  <a:moveTo>
                    <a:pt x="38" y="23"/>
                  </a:moveTo>
                  <a:cubicBezTo>
                    <a:pt x="40" y="22"/>
                    <a:pt x="41" y="22"/>
                    <a:pt x="43" y="22"/>
                  </a:cubicBezTo>
                  <a:cubicBezTo>
                    <a:pt x="42" y="30"/>
                    <a:pt x="37" y="41"/>
                    <a:pt x="40" y="47"/>
                  </a:cubicBezTo>
                  <a:cubicBezTo>
                    <a:pt x="36" y="41"/>
                    <a:pt x="24" y="40"/>
                    <a:pt x="17" y="37"/>
                  </a:cubicBezTo>
                  <a:cubicBezTo>
                    <a:pt x="22" y="30"/>
                    <a:pt x="29" y="25"/>
                    <a:pt x="38" y="23"/>
                  </a:cubicBezTo>
                  <a:close/>
                  <a:moveTo>
                    <a:pt x="79" y="37"/>
                  </a:moveTo>
                  <a:cubicBezTo>
                    <a:pt x="71" y="40"/>
                    <a:pt x="60" y="41"/>
                    <a:pt x="56" y="47"/>
                  </a:cubicBezTo>
                  <a:cubicBezTo>
                    <a:pt x="59" y="41"/>
                    <a:pt x="54" y="30"/>
                    <a:pt x="53" y="22"/>
                  </a:cubicBezTo>
                  <a:cubicBezTo>
                    <a:pt x="63" y="23"/>
                    <a:pt x="73" y="29"/>
                    <a:pt x="79" y="37"/>
                  </a:cubicBezTo>
                  <a:close/>
                  <a:moveTo>
                    <a:pt x="54" y="70"/>
                  </a:moveTo>
                  <a:cubicBezTo>
                    <a:pt x="54" y="71"/>
                    <a:pt x="55" y="72"/>
                    <a:pt x="55" y="73"/>
                  </a:cubicBezTo>
                  <a:cubicBezTo>
                    <a:pt x="55" y="72"/>
                    <a:pt x="54" y="71"/>
                    <a:pt x="53" y="71"/>
                  </a:cubicBezTo>
                  <a:cubicBezTo>
                    <a:pt x="51" y="74"/>
                    <a:pt x="45" y="74"/>
                    <a:pt x="43" y="71"/>
                  </a:cubicBezTo>
                  <a:cubicBezTo>
                    <a:pt x="42" y="71"/>
                    <a:pt x="41" y="72"/>
                    <a:pt x="41" y="73"/>
                  </a:cubicBezTo>
                  <a:cubicBezTo>
                    <a:pt x="41" y="72"/>
                    <a:pt x="41" y="71"/>
                    <a:pt x="42" y="70"/>
                  </a:cubicBezTo>
                  <a:cubicBezTo>
                    <a:pt x="37" y="70"/>
                    <a:pt x="35" y="65"/>
                    <a:pt x="37" y="62"/>
                  </a:cubicBezTo>
                  <a:cubicBezTo>
                    <a:pt x="36" y="61"/>
                    <a:pt x="35" y="61"/>
                    <a:pt x="34" y="61"/>
                  </a:cubicBezTo>
                  <a:cubicBezTo>
                    <a:pt x="35" y="61"/>
                    <a:pt x="36" y="60"/>
                    <a:pt x="37" y="60"/>
                  </a:cubicBezTo>
                  <a:cubicBezTo>
                    <a:pt x="35" y="56"/>
                    <a:pt x="37" y="51"/>
                    <a:pt x="42" y="51"/>
                  </a:cubicBezTo>
                  <a:cubicBezTo>
                    <a:pt x="41" y="50"/>
                    <a:pt x="41" y="49"/>
                    <a:pt x="41" y="48"/>
                  </a:cubicBezTo>
                  <a:cubicBezTo>
                    <a:pt x="41" y="49"/>
                    <a:pt x="42" y="50"/>
                    <a:pt x="43" y="50"/>
                  </a:cubicBezTo>
                  <a:cubicBezTo>
                    <a:pt x="45" y="47"/>
                    <a:pt x="51" y="47"/>
                    <a:pt x="53" y="50"/>
                  </a:cubicBezTo>
                  <a:cubicBezTo>
                    <a:pt x="54" y="50"/>
                    <a:pt x="55" y="49"/>
                    <a:pt x="55" y="48"/>
                  </a:cubicBezTo>
                  <a:cubicBezTo>
                    <a:pt x="55" y="49"/>
                    <a:pt x="54" y="50"/>
                    <a:pt x="54" y="51"/>
                  </a:cubicBezTo>
                  <a:cubicBezTo>
                    <a:pt x="59" y="51"/>
                    <a:pt x="61" y="56"/>
                    <a:pt x="59" y="60"/>
                  </a:cubicBezTo>
                  <a:cubicBezTo>
                    <a:pt x="60" y="60"/>
                    <a:pt x="61" y="61"/>
                    <a:pt x="62" y="61"/>
                  </a:cubicBezTo>
                  <a:cubicBezTo>
                    <a:pt x="61" y="61"/>
                    <a:pt x="60" y="61"/>
                    <a:pt x="59" y="62"/>
                  </a:cubicBezTo>
                  <a:cubicBezTo>
                    <a:pt x="61" y="65"/>
                    <a:pt x="59" y="70"/>
                    <a:pt x="54" y="70"/>
                  </a:cubicBezTo>
                  <a:close/>
                  <a:moveTo>
                    <a:pt x="84" y="76"/>
                  </a:moveTo>
                  <a:cubicBezTo>
                    <a:pt x="77" y="71"/>
                    <a:pt x="70" y="61"/>
                    <a:pt x="63" y="61"/>
                  </a:cubicBezTo>
                  <a:cubicBezTo>
                    <a:pt x="70" y="60"/>
                    <a:pt x="77" y="50"/>
                    <a:pt x="84" y="45"/>
                  </a:cubicBezTo>
                  <a:cubicBezTo>
                    <a:pt x="85" y="47"/>
                    <a:pt x="85" y="49"/>
                    <a:pt x="86" y="50"/>
                  </a:cubicBezTo>
                  <a:cubicBezTo>
                    <a:pt x="88" y="59"/>
                    <a:pt x="87" y="68"/>
                    <a:pt x="84" y="76"/>
                  </a:cubicBezTo>
                  <a:close/>
                  <a:moveTo>
                    <a:pt x="48" y="49"/>
                  </a:moveTo>
                  <a:cubicBezTo>
                    <a:pt x="42" y="49"/>
                    <a:pt x="37" y="54"/>
                    <a:pt x="37" y="61"/>
                  </a:cubicBezTo>
                  <a:cubicBezTo>
                    <a:pt x="37" y="67"/>
                    <a:pt x="42" y="72"/>
                    <a:pt x="48" y="72"/>
                  </a:cubicBezTo>
                  <a:cubicBezTo>
                    <a:pt x="54" y="72"/>
                    <a:pt x="59" y="67"/>
                    <a:pt x="59" y="61"/>
                  </a:cubicBezTo>
                  <a:cubicBezTo>
                    <a:pt x="59" y="54"/>
                    <a:pt x="54" y="49"/>
                    <a:pt x="48" y="49"/>
                  </a:cubicBezTo>
                  <a:close/>
                  <a:moveTo>
                    <a:pt x="48" y="67"/>
                  </a:moveTo>
                  <a:cubicBezTo>
                    <a:pt x="44" y="67"/>
                    <a:pt x="42" y="64"/>
                    <a:pt x="42" y="61"/>
                  </a:cubicBezTo>
                  <a:cubicBezTo>
                    <a:pt x="42" y="57"/>
                    <a:pt x="44" y="54"/>
                    <a:pt x="48" y="54"/>
                  </a:cubicBezTo>
                  <a:cubicBezTo>
                    <a:pt x="51" y="54"/>
                    <a:pt x="54" y="57"/>
                    <a:pt x="54" y="61"/>
                  </a:cubicBezTo>
                  <a:cubicBezTo>
                    <a:pt x="54" y="64"/>
                    <a:pt x="51" y="67"/>
                    <a:pt x="48" y="67"/>
                  </a:cubicBezTo>
                  <a:close/>
                  <a:moveTo>
                    <a:pt x="117" y="18"/>
                  </a:moveTo>
                  <a:cubicBezTo>
                    <a:pt x="117" y="17"/>
                    <a:pt x="115" y="16"/>
                    <a:pt x="114" y="16"/>
                  </a:cubicBezTo>
                  <a:cubicBezTo>
                    <a:pt x="114" y="16"/>
                    <a:pt x="114" y="15"/>
                    <a:pt x="114" y="15"/>
                  </a:cubicBezTo>
                  <a:cubicBezTo>
                    <a:pt x="115" y="15"/>
                    <a:pt x="116" y="13"/>
                    <a:pt x="116" y="13"/>
                  </a:cubicBezTo>
                  <a:cubicBezTo>
                    <a:pt x="116" y="13"/>
                    <a:pt x="114" y="12"/>
                    <a:pt x="113" y="12"/>
                  </a:cubicBezTo>
                  <a:cubicBezTo>
                    <a:pt x="113" y="12"/>
                    <a:pt x="113" y="11"/>
                    <a:pt x="113" y="11"/>
                  </a:cubicBezTo>
                  <a:cubicBezTo>
                    <a:pt x="114" y="11"/>
                    <a:pt x="114" y="9"/>
                    <a:pt x="114" y="9"/>
                  </a:cubicBezTo>
                  <a:cubicBezTo>
                    <a:pt x="114" y="8"/>
                    <a:pt x="112" y="8"/>
                    <a:pt x="112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1" y="7"/>
                    <a:pt x="112" y="5"/>
                    <a:pt x="111" y="5"/>
                  </a:cubicBezTo>
                  <a:cubicBezTo>
                    <a:pt x="111" y="5"/>
                    <a:pt x="109" y="5"/>
                    <a:pt x="109" y="6"/>
                  </a:cubicBezTo>
                  <a:cubicBezTo>
                    <a:pt x="108" y="5"/>
                    <a:pt x="108" y="5"/>
                    <a:pt x="108" y="5"/>
                  </a:cubicBezTo>
                  <a:cubicBezTo>
                    <a:pt x="108" y="4"/>
                    <a:pt x="108" y="2"/>
                    <a:pt x="108" y="2"/>
                  </a:cubicBezTo>
                  <a:cubicBezTo>
                    <a:pt x="107" y="2"/>
                    <a:pt x="106" y="3"/>
                    <a:pt x="105" y="3"/>
                  </a:cubicBezTo>
                  <a:cubicBezTo>
                    <a:pt x="105" y="3"/>
                    <a:pt x="105" y="3"/>
                    <a:pt x="104" y="3"/>
                  </a:cubicBezTo>
                  <a:cubicBezTo>
                    <a:pt x="105" y="2"/>
                    <a:pt x="104" y="1"/>
                    <a:pt x="103" y="0"/>
                  </a:cubicBezTo>
                  <a:cubicBezTo>
                    <a:pt x="103" y="0"/>
                    <a:pt x="102" y="1"/>
                    <a:pt x="101" y="2"/>
                  </a:cubicBezTo>
                  <a:cubicBezTo>
                    <a:pt x="101" y="2"/>
                    <a:pt x="101" y="2"/>
                    <a:pt x="100" y="2"/>
                  </a:cubicBezTo>
                  <a:cubicBezTo>
                    <a:pt x="100" y="1"/>
                    <a:pt x="99" y="0"/>
                    <a:pt x="99" y="0"/>
                  </a:cubicBezTo>
                  <a:cubicBezTo>
                    <a:pt x="98" y="0"/>
                    <a:pt x="97" y="1"/>
                    <a:pt x="97" y="2"/>
                  </a:cubicBezTo>
                  <a:cubicBezTo>
                    <a:pt x="97" y="2"/>
                    <a:pt x="97" y="2"/>
                    <a:pt x="96" y="2"/>
                  </a:cubicBezTo>
                  <a:cubicBezTo>
                    <a:pt x="96" y="1"/>
                    <a:pt x="95" y="0"/>
                    <a:pt x="94" y="0"/>
                  </a:cubicBezTo>
                  <a:cubicBezTo>
                    <a:pt x="94" y="1"/>
                    <a:pt x="93" y="2"/>
                    <a:pt x="93" y="3"/>
                  </a:cubicBezTo>
                  <a:cubicBezTo>
                    <a:pt x="93" y="3"/>
                    <a:pt x="93" y="3"/>
                    <a:pt x="93" y="3"/>
                  </a:cubicBezTo>
                  <a:cubicBezTo>
                    <a:pt x="92" y="3"/>
                    <a:pt x="90" y="2"/>
                    <a:pt x="90" y="2"/>
                  </a:cubicBezTo>
                  <a:cubicBezTo>
                    <a:pt x="90" y="2"/>
                    <a:pt x="89" y="4"/>
                    <a:pt x="90" y="5"/>
                  </a:cubicBezTo>
                  <a:cubicBezTo>
                    <a:pt x="90" y="5"/>
                    <a:pt x="89" y="5"/>
                    <a:pt x="89" y="6"/>
                  </a:cubicBezTo>
                  <a:cubicBezTo>
                    <a:pt x="88" y="5"/>
                    <a:pt x="87" y="5"/>
                    <a:pt x="86" y="5"/>
                  </a:cubicBezTo>
                  <a:cubicBezTo>
                    <a:pt x="86" y="5"/>
                    <a:pt x="86" y="7"/>
                    <a:pt x="87" y="8"/>
                  </a:cubicBezTo>
                  <a:cubicBezTo>
                    <a:pt x="87" y="8"/>
                    <a:pt x="86" y="8"/>
                    <a:pt x="86" y="8"/>
                  </a:cubicBezTo>
                  <a:cubicBezTo>
                    <a:pt x="86" y="8"/>
                    <a:pt x="84" y="8"/>
                    <a:pt x="84" y="9"/>
                  </a:cubicBezTo>
                  <a:cubicBezTo>
                    <a:pt x="83" y="9"/>
                    <a:pt x="84" y="11"/>
                    <a:pt x="85" y="11"/>
                  </a:cubicBezTo>
                  <a:cubicBezTo>
                    <a:pt x="85" y="11"/>
                    <a:pt x="84" y="12"/>
                    <a:pt x="84" y="12"/>
                  </a:cubicBezTo>
                  <a:cubicBezTo>
                    <a:pt x="84" y="12"/>
                    <a:pt x="82" y="13"/>
                    <a:pt x="82" y="13"/>
                  </a:cubicBezTo>
                  <a:cubicBezTo>
                    <a:pt x="82" y="13"/>
                    <a:pt x="83" y="15"/>
                    <a:pt x="84" y="15"/>
                  </a:cubicBezTo>
                  <a:cubicBezTo>
                    <a:pt x="83" y="15"/>
                    <a:pt x="83" y="16"/>
                    <a:pt x="83" y="16"/>
                  </a:cubicBezTo>
                  <a:cubicBezTo>
                    <a:pt x="83" y="16"/>
                    <a:pt x="81" y="17"/>
                    <a:pt x="81" y="18"/>
                  </a:cubicBezTo>
                  <a:cubicBezTo>
                    <a:pt x="81" y="18"/>
                    <a:pt x="83" y="19"/>
                    <a:pt x="83" y="19"/>
                  </a:cubicBezTo>
                  <a:cubicBezTo>
                    <a:pt x="83" y="19"/>
                    <a:pt x="83" y="20"/>
                    <a:pt x="84" y="20"/>
                  </a:cubicBezTo>
                  <a:cubicBezTo>
                    <a:pt x="83" y="20"/>
                    <a:pt x="82" y="22"/>
                    <a:pt x="82" y="22"/>
                  </a:cubicBezTo>
                  <a:cubicBezTo>
                    <a:pt x="82" y="23"/>
                    <a:pt x="84" y="23"/>
                    <a:pt x="84" y="23"/>
                  </a:cubicBezTo>
                  <a:cubicBezTo>
                    <a:pt x="84" y="23"/>
                    <a:pt x="85" y="24"/>
                    <a:pt x="85" y="24"/>
                  </a:cubicBezTo>
                  <a:cubicBezTo>
                    <a:pt x="84" y="24"/>
                    <a:pt x="83" y="26"/>
                    <a:pt x="84" y="26"/>
                  </a:cubicBezTo>
                  <a:cubicBezTo>
                    <a:pt x="84" y="27"/>
                    <a:pt x="86" y="27"/>
                    <a:pt x="86" y="27"/>
                  </a:cubicBezTo>
                  <a:cubicBezTo>
                    <a:pt x="86" y="27"/>
                    <a:pt x="87" y="27"/>
                    <a:pt x="87" y="27"/>
                  </a:cubicBezTo>
                  <a:cubicBezTo>
                    <a:pt x="86" y="28"/>
                    <a:pt x="86" y="30"/>
                    <a:pt x="86" y="30"/>
                  </a:cubicBezTo>
                  <a:cubicBezTo>
                    <a:pt x="87" y="30"/>
                    <a:pt x="88" y="30"/>
                    <a:pt x="89" y="30"/>
                  </a:cubicBezTo>
                  <a:cubicBezTo>
                    <a:pt x="89" y="30"/>
                    <a:pt x="90" y="30"/>
                    <a:pt x="90" y="30"/>
                  </a:cubicBezTo>
                  <a:cubicBezTo>
                    <a:pt x="89" y="31"/>
                    <a:pt x="90" y="33"/>
                    <a:pt x="90" y="33"/>
                  </a:cubicBezTo>
                  <a:cubicBezTo>
                    <a:pt x="90" y="33"/>
                    <a:pt x="92" y="32"/>
                    <a:pt x="93" y="32"/>
                  </a:cubicBezTo>
                  <a:cubicBezTo>
                    <a:pt x="93" y="32"/>
                    <a:pt x="93" y="32"/>
                    <a:pt x="93" y="32"/>
                  </a:cubicBezTo>
                  <a:cubicBezTo>
                    <a:pt x="93" y="33"/>
                    <a:pt x="94" y="35"/>
                    <a:pt x="94" y="35"/>
                  </a:cubicBezTo>
                  <a:cubicBezTo>
                    <a:pt x="95" y="35"/>
                    <a:pt x="96" y="34"/>
                    <a:pt x="96" y="33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97" y="34"/>
                    <a:pt x="98" y="35"/>
                    <a:pt x="99" y="35"/>
                  </a:cubicBezTo>
                  <a:cubicBezTo>
                    <a:pt x="99" y="35"/>
                    <a:pt x="100" y="34"/>
                    <a:pt x="100" y="33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2" y="34"/>
                    <a:pt x="103" y="35"/>
                    <a:pt x="103" y="35"/>
                  </a:cubicBezTo>
                  <a:cubicBezTo>
                    <a:pt x="104" y="35"/>
                    <a:pt x="105" y="33"/>
                    <a:pt x="104" y="32"/>
                  </a:cubicBezTo>
                  <a:cubicBezTo>
                    <a:pt x="105" y="32"/>
                    <a:pt x="105" y="32"/>
                    <a:pt x="105" y="32"/>
                  </a:cubicBezTo>
                  <a:cubicBezTo>
                    <a:pt x="106" y="32"/>
                    <a:pt x="107" y="33"/>
                    <a:pt x="108" y="33"/>
                  </a:cubicBezTo>
                  <a:cubicBezTo>
                    <a:pt x="108" y="33"/>
                    <a:pt x="108" y="31"/>
                    <a:pt x="108" y="30"/>
                  </a:cubicBezTo>
                  <a:cubicBezTo>
                    <a:pt x="108" y="30"/>
                    <a:pt x="108" y="30"/>
                    <a:pt x="109" y="30"/>
                  </a:cubicBezTo>
                  <a:cubicBezTo>
                    <a:pt x="109" y="30"/>
                    <a:pt x="111" y="30"/>
                    <a:pt x="111" y="30"/>
                  </a:cubicBezTo>
                  <a:cubicBezTo>
                    <a:pt x="112" y="30"/>
                    <a:pt x="111" y="28"/>
                    <a:pt x="111" y="27"/>
                  </a:cubicBezTo>
                  <a:cubicBezTo>
                    <a:pt x="111" y="27"/>
                    <a:pt x="111" y="27"/>
                    <a:pt x="112" y="27"/>
                  </a:cubicBezTo>
                  <a:cubicBezTo>
                    <a:pt x="112" y="27"/>
                    <a:pt x="114" y="27"/>
                    <a:pt x="114" y="26"/>
                  </a:cubicBezTo>
                  <a:cubicBezTo>
                    <a:pt x="114" y="26"/>
                    <a:pt x="114" y="24"/>
                    <a:pt x="113" y="24"/>
                  </a:cubicBezTo>
                  <a:cubicBezTo>
                    <a:pt x="113" y="24"/>
                    <a:pt x="113" y="23"/>
                    <a:pt x="113" y="23"/>
                  </a:cubicBezTo>
                  <a:cubicBezTo>
                    <a:pt x="114" y="23"/>
                    <a:pt x="116" y="23"/>
                    <a:pt x="116" y="22"/>
                  </a:cubicBezTo>
                  <a:cubicBezTo>
                    <a:pt x="116" y="22"/>
                    <a:pt x="115" y="20"/>
                    <a:pt x="114" y="20"/>
                  </a:cubicBezTo>
                  <a:cubicBezTo>
                    <a:pt x="114" y="20"/>
                    <a:pt x="114" y="19"/>
                    <a:pt x="114" y="19"/>
                  </a:cubicBezTo>
                  <a:cubicBezTo>
                    <a:pt x="115" y="19"/>
                    <a:pt x="117" y="18"/>
                    <a:pt x="117" y="18"/>
                  </a:cubicBezTo>
                  <a:close/>
                  <a:moveTo>
                    <a:pt x="103" y="31"/>
                  </a:moveTo>
                  <a:cubicBezTo>
                    <a:pt x="102" y="32"/>
                    <a:pt x="101" y="32"/>
                    <a:pt x="101" y="32"/>
                  </a:cubicBezTo>
                  <a:cubicBezTo>
                    <a:pt x="101" y="29"/>
                    <a:pt x="103" y="25"/>
                    <a:pt x="102" y="22"/>
                  </a:cubicBezTo>
                  <a:cubicBezTo>
                    <a:pt x="103" y="25"/>
                    <a:pt x="107" y="25"/>
                    <a:pt x="110" y="26"/>
                  </a:cubicBezTo>
                  <a:cubicBezTo>
                    <a:pt x="108" y="29"/>
                    <a:pt x="106" y="31"/>
                    <a:pt x="103" y="31"/>
                  </a:cubicBezTo>
                  <a:close/>
                  <a:moveTo>
                    <a:pt x="87" y="26"/>
                  </a:moveTo>
                  <a:cubicBezTo>
                    <a:pt x="90" y="25"/>
                    <a:pt x="95" y="25"/>
                    <a:pt x="96" y="22"/>
                  </a:cubicBezTo>
                  <a:cubicBezTo>
                    <a:pt x="95" y="25"/>
                    <a:pt x="97" y="29"/>
                    <a:pt x="97" y="32"/>
                  </a:cubicBezTo>
                  <a:cubicBezTo>
                    <a:pt x="93" y="31"/>
                    <a:pt x="90" y="29"/>
                    <a:pt x="87" y="26"/>
                  </a:cubicBezTo>
                  <a:close/>
                  <a:moveTo>
                    <a:pt x="85" y="21"/>
                  </a:moveTo>
                  <a:cubicBezTo>
                    <a:pt x="84" y="18"/>
                    <a:pt x="84" y="15"/>
                    <a:pt x="86" y="12"/>
                  </a:cubicBezTo>
                  <a:cubicBezTo>
                    <a:pt x="88" y="14"/>
                    <a:pt x="91" y="18"/>
                    <a:pt x="93" y="18"/>
                  </a:cubicBezTo>
                  <a:cubicBezTo>
                    <a:pt x="91" y="18"/>
                    <a:pt x="88" y="21"/>
                    <a:pt x="86" y="23"/>
                  </a:cubicBezTo>
                  <a:cubicBezTo>
                    <a:pt x="85" y="23"/>
                    <a:pt x="85" y="22"/>
                    <a:pt x="85" y="21"/>
                  </a:cubicBezTo>
                  <a:close/>
                  <a:moveTo>
                    <a:pt x="95" y="4"/>
                  </a:moveTo>
                  <a:cubicBezTo>
                    <a:pt x="96" y="4"/>
                    <a:pt x="96" y="3"/>
                    <a:pt x="97" y="3"/>
                  </a:cubicBezTo>
                  <a:cubicBezTo>
                    <a:pt x="97" y="7"/>
                    <a:pt x="95" y="11"/>
                    <a:pt x="96" y="13"/>
                  </a:cubicBezTo>
                  <a:cubicBezTo>
                    <a:pt x="95" y="11"/>
                    <a:pt x="90" y="10"/>
                    <a:pt x="87" y="9"/>
                  </a:cubicBezTo>
                  <a:cubicBezTo>
                    <a:pt x="89" y="6"/>
                    <a:pt x="92" y="5"/>
                    <a:pt x="95" y="4"/>
                  </a:cubicBezTo>
                  <a:close/>
                  <a:moveTo>
                    <a:pt x="110" y="9"/>
                  </a:moveTo>
                  <a:cubicBezTo>
                    <a:pt x="107" y="10"/>
                    <a:pt x="103" y="11"/>
                    <a:pt x="102" y="13"/>
                  </a:cubicBezTo>
                  <a:cubicBezTo>
                    <a:pt x="103" y="11"/>
                    <a:pt x="101" y="7"/>
                    <a:pt x="101" y="3"/>
                  </a:cubicBezTo>
                  <a:cubicBezTo>
                    <a:pt x="104" y="4"/>
                    <a:pt x="108" y="6"/>
                    <a:pt x="110" y="9"/>
                  </a:cubicBezTo>
                  <a:close/>
                  <a:moveTo>
                    <a:pt x="101" y="21"/>
                  </a:moveTo>
                  <a:cubicBezTo>
                    <a:pt x="101" y="21"/>
                    <a:pt x="101" y="22"/>
                    <a:pt x="102" y="22"/>
                  </a:cubicBezTo>
                  <a:cubicBezTo>
                    <a:pt x="101" y="22"/>
                    <a:pt x="101" y="22"/>
                    <a:pt x="101" y="21"/>
                  </a:cubicBezTo>
                  <a:cubicBezTo>
                    <a:pt x="100" y="23"/>
                    <a:pt x="98" y="23"/>
                    <a:pt x="97" y="21"/>
                  </a:cubicBezTo>
                  <a:cubicBezTo>
                    <a:pt x="97" y="22"/>
                    <a:pt x="96" y="22"/>
                    <a:pt x="96" y="22"/>
                  </a:cubicBezTo>
                  <a:cubicBezTo>
                    <a:pt x="96" y="22"/>
                    <a:pt x="97" y="21"/>
                    <a:pt x="97" y="21"/>
                  </a:cubicBezTo>
                  <a:cubicBezTo>
                    <a:pt x="95" y="21"/>
                    <a:pt x="94" y="19"/>
                    <a:pt x="95" y="18"/>
                  </a:cubicBezTo>
                  <a:cubicBezTo>
                    <a:pt x="94" y="18"/>
                    <a:pt x="94" y="18"/>
                    <a:pt x="94" y="18"/>
                  </a:cubicBezTo>
                  <a:cubicBezTo>
                    <a:pt x="94" y="18"/>
                    <a:pt x="94" y="17"/>
                    <a:pt x="95" y="17"/>
                  </a:cubicBezTo>
                  <a:cubicBezTo>
                    <a:pt x="94" y="16"/>
                    <a:pt x="95" y="14"/>
                    <a:pt x="97" y="14"/>
                  </a:cubicBezTo>
                  <a:cubicBezTo>
                    <a:pt x="97" y="14"/>
                    <a:pt x="96" y="13"/>
                    <a:pt x="96" y="13"/>
                  </a:cubicBezTo>
                  <a:cubicBezTo>
                    <a:pt x="96" y="13"/>
                    <a:pt x="97" y="14"/>
                    <a:pt x="97" y="14"/>
                  </a:cubicBezTo>
                  <a:cubicBezTo>
                    <a:pt x="98" y="13"/>
                    <a:pt x="100" y="13"/>
                    <a:pt x="101" y="14"/>
                  </a:cubicBezTo>
                  <a:cubicBezTo>
                    <a:pt x="101" y="14"/>
                    <a:pt x="101" y="13"/>
                    <a:pt x="102" y="13"/>
                  </a:cubicBezTo>
                  <a:cubicBezTo>
                    <a:pt x="101" y="13"/>
                    <a:pt x="101" y="14"/>
                    <a:pt x="101" y="14"/>
                  </a:cubicBezTo>
                  <a:cubicBezTo>
                    <a:pt x="103" y="14"/>
                    <a:pt x="104" y="16"/>
                    <a:pt x="103" y="17"/>
                  </a:cubicBezTo>
                  <a:cubicBezTo>
                    <a:pt x="103" y="17"/>
                    <a:pt x="104" y="18"/>
                    <a:pt x="104" y="18"/>
                  </a:cubicBezTo>
                  <a:cubicBezTo>
                    <a:pt x="104" y="18"/>
                    <a:pt x="103" y="18"/>
                    <a:pt x="103" y="18"/>
                  </a:cubicBezTo>
                  <a:cubicBezTo>
                    <a:pt x="104" y="19"/>
                    <a:pt x="103" y="21"/>
                    <a:pt x="101" y="21"/>
                  </a:cubicBezTo>
                  <a:close/>
                  <a:moveTo>
                    <a:pt x="112" y="23"/>
                  </a:moveTo>
                  <a:cubicBezTo>
                    <a:pt x="110" y="21"/>
                    <a:pt x="107" y="18"/>
                    <a:pt x="104" y="18"/>
                  </a:cubicBezTo>
                  <a:cubicBezTo>
                    <a:pt x="107" y="18"/>
                    <a:pt x="110" y="14"/>
                    <a:pt x="112" y="12"/>
                  </a:cubicBezTo>
                  <a:cubicBezTo>
                    <a:pt x="112" y="13"/>
                    <a:pt x="113" y="13"/>
                    <a:pt x="113" y="14"/>
                  </a:cubicBezTo>
                  <a:cubicBezTo>
                    <a:pt x="114" y="17"/>
                    <a:pt x="113" y="20"/>
                    <a:pt x="112" y="23"/>
                  </a:cubicBezTo>
                  <a:close/>
                  <a:moveTo>
                    <a:pt x="99" y="13"/>
                  </a:moveTo>
                  <a:cubicBezTo>
                    <a:pt x="97" y="13"/>
                    <a:pt x="95" y="15"/>
                    <a:pt x="95" y="18"/>
                  </a:cubicBezTo>
                  <a:cubicBezTo>
                    <a:pt x="95" y="20"/>
                    <a:pt x="97" y="22"/>
                    <a:pt x="99" y="22"/>
                  </a:cubicBezTo>
                  <a:cubicBezTo>
                    <a:pt x="101" y="22"/>
                    <a:pt x="103" y="20"/>
                    <a:pt x="103" y="18"/>
                  </a:cubicBezTo>
                  <a:cubicBezTo>
                    <a:pt x="103" y="15"/>
                    <a:pt x="101" y="13"/>
                    <a:pt x="99" y="13"/>
                  </a:cubicBezTo>
                  <a:close/>
                  <a:moveTo>
                    <a:pt x="99" y="20"/>
                  </a:moveTo>
                  <a:cubicBezTo>
                    <a:pt x="98" y="20"/>
                    <a:pt x="97" y="19"/>
                    <a:pt x="97" y="18"/>
                  </a:cubicBezTo>
                  <a:cubicBezTo>
                    <a:pt x="97" y="16"/>
                    <a:pt x="98" y="15"/>
                    <a:pt x="99" y="15"/>
                  </a:cubicBezTo>
                  <a:cubicBezTo>
                    <a:pt x="100" y="15"/>
                    <a:pt x="101" y="16"/>
                    <a:pt x="101" y="18"/>
                  </a:cubicBezTo>
                  <a:cubicBezTo>
                    <a:pt x="101" y="19"/>
                    <a:pt x="100" y="20"/>
                    <a:pt x="99" y="2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100"/>
            <p:cNvSpPr>
              <a:spLocks noEditPoints="1"/>
            </p:cNvSpPr>
            <p:nvPr/>
          </p:nvSpPr>
          <p:spPr bwMode="auto">
            <a:xfrm>
              <a:off x="4953000" y="2800350"/>
              <a:ext cx="244475" cy="334963"/>
            </a:xfrm>
            <a:custGeom>
              <a:avLst/>
              <a:gdLst/>
              <a:ahLst/>
              <a:cxnLst>
                <a:cxn ang="0">
                  <a:pos x="153" y="50"/>
                </a:cxn>
                <a:cxn ang="0">
                  <a:pos x="102" y="0"/>
                </a:cxn>
                <a:cxn ang="0">
                  <a:pos x="91" y="5"/>
                </a:cxn>
                <a:cxn ang="0">
                  <a:pos x="84" y="188"/>
                </a:cxn>
                <a:cxn ang="0">
                  <a:pos x="60" y="211"/>
                </a:cxn>
                <a:cxn ang="0">
                  <a:pos x="43" y="220"/>
                </a:cxn>
                <a:cxn ang="0">
                  <a:pos x="140" y="233"/>
                </a:cxn>
                <a:cxn ang="0">
                  <a:pos x="124" y="220"/>
                </a:cxn>
                <a:cxn ang="0">
                  <a:pos x="102" y="211"/>
                </a:cxn>
                <a:cxn ang="0">
                  <a:pos x="153" y="142"/>
                </a:cxn>
                <a:cxn ang="0">
                  <a:pos x="170" y="96"/>
                </a:cxn>
                <a:cxn ang="0">
                  <a:pos x="164" y="95"/>
                </a:cxn>
                <a:cxn ang="0">
                  <a:pos x="136" y="66"/>
                </a:cxn>
                <a:cxn ang="0">
                  <a:pos x="164" y="95"/>
                </a:cxn>
                <a:cxn ang="0">
                  <a:pos x="134" y="60"/>
                </a:cxn>
                <a:cxn ang="0">
                  <a:pos x="148" y="53"/>
                </a:cxn>
                <a:cxn ang="0">
                  <a:pos x="64" y="68"/>
                </a:cxn>
                <a:cxn ang="0">
                  <a:pos x="94" y="95"/>
                </a:cxn>
                <a:cxn ang="0">
                  <a:pos x="94" y="101"/>
                </a:cxn>
                <a:cxn ang="0">
                  <a:pos x="64" y="124"/>
                </a:cxn>
                <a:cxn ang="0">
                  <a:pos x="94" y="101"/>
                </a:cxn>
                <a:cxn ang="0">
                  <a:pos x="47" y="53"/>
                </a:cxn>
                <a:cxn ang="0">
                  <a:pos x="61" y="60"/>
                </a:cxn>
                <a:cxn ang="0">
                  <a:pos x="55" y="95"/>
                </a:cxn>
                <a:cxn ang="0">
                  <a:pos x="43" y="58"/>
                </a:cxn>
                <a:cxn ang="0">
                  <a:pos x="55" y="101"/>
                </a:cxn>
                <a:cxn ang="0">
                  <a:pos x="43" y="134"/>
                </a:cxn>
                <a:cxn ang="0">
                  <a:pos x="55" y="101"/>
                </a:cxn>
                <a:cxn ang="0">
                  <a:pos x="77" y="159"/>
                </a:cxn>
                <a:cxn ang="0">
                  <a:pos x="61" y="132"/>
                </a:cxn>
                <a:cxn ang="0">
                  <a:pos x="94" y="126"/>
                </a:cxn>
                <a:cxn ang="0">
                  <a:pos x="66" y="130"/>
                </a:cxn>
                <a:cxn ang="0">
                  <a:pos x="66" y="62"/>
                </a:cxn>
                <a:cxn ang="0">
                  <a:pos x="94" y="66"/>
                </a:cxn>
                <a:cxn ang="0">
                  <a:pos x="134" y="101"/>
                </a:cxn>
                <a:cxn ang="0">
                  <a:pos x="100" y="120"/>
                </a:cxn>
                <a:cxn ang="0">
                  <a:pos x="100" y="95"/>
                </a:cxn>
                <a:cxn ang="0">
                  <a:pos x="131" y="67"/>
                </a:cxn>
                <a:cxn ang="0">
                  <a:pos x="100" y="95"/>
                </a:cxn>
                <a:cxn ang="0">
                  <a:pos x="100" y="66"/>
                </a:cxn>
                <a:cxn ang="0">
                  <a:pos x="129" y="62"/>
                </a:cxn>
                <a:cxn ang="0">
                  <a:pos x="91" y="17"/>
                </a:cxn>
                <a:cxn ang="0">
                  <a:pos x="42" y="50"/>
                </a:cxn>
                <a:cxn ang="0">
                  <a:pos x="25" y="96"/>
                </a:cxn>
                <a:cxn ang="0">
                  <a:pos x="42" y="142"/>
                </a:cxn>
                <a:cxn ang="0">
                  <a:pos x="93" y="176"/>
                </a:cxn>
                <a:cxn ang="0">
                  <a:pos x="12" y="97"/>
                </a:cxn>
                <a:cxn ang="0">
                  <a:pos x="100" y="126"/>
                </a:cxn>
                <a:cxn ang="0">
                  <a:pos x="100" y="162"/>
                </a:cxn>
                <a:cxn ang="0">
                  <a:pos x="134" y="132"/>
                </a:cxn>
                <a:cxn ang="0">
                  <a:pos x="118" y="159"/>
                </a:cxn>
                <a:cxn ang="0">
                  <a:pos x="136" y="126"/>
                </a:cxn>
                <a:cxn ang="0">
                  <a:pos x="163" y="101"/>
                </a:cxn>
              </a:cxnLst>
              <a:rect l="0" t="0" r="r" b="b"/>
              <a:pathLst>
                <a:path w="170" h="233">
                  <a:moveTo>
                    <a:pt x="156" y="54"/>
                  </a:moveTo>
                  <a:cubicBezTo>
                    <a:pt x="155" y="53"/>
                    <a:pt x="154" y="51"/>
                    <a:pt x="153" y="50"/>
                  </a:cubicBezTo>
                  <a:cubicBezTo>
                    <a:pt x="141" y="35"/>
                    <a:pt x="123" y="25"/>
                    <a:pt x="102" y="2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5"/>
                    <a:pt x="91" y="5"/>
                    <a:pt x="91" y="5"/>
                  </a:cubicBezTo>
                  <a:cubicBezTo>
                    <a:pt x="41" y="6"/>
                    <a:pt x="0" y="46"/>
                    <a:pt x="0" y="97"/>
                  </a:cubicBezTo>
                  <a:cubicBezTo>
                    <a:pt x="0" y="144"/>
                    <a:pt x="37" y="184"/>
                    <a:pt x="84" y="188"/>
                  </a:cubicBezTo>
                  <a:cubicBezTo>
                    <a:pt x="84" y="211"/>
                    <a:pt x="84" y="211"/>
                    <a:pt x="84" y="211"/>
                  </a:cubicBezTo>
                  <a:cubicBezTo>
                    <a:pt x="60" y="211"/>
                    <a:pt x="60" y="211"/>
                    <a:pt x="60" y="211"/>
                  </a:cubicBezTo>
                  <a:cubicBezTo>
                    <a:pt x="60" y="220"/>
                    <a:pt x="60" y="220"/>
                    <a:pt x="60" y="220"/>
                  </a:cubicBezTo>
                  <a:cubicBezTo>
                    <a:pt x="43" y="220"/>
                    <a:pt x="43" y="220"/>
                    <a:pt x="43" y="220"/>
                  </a:cubicBezTo>
                  <a:cubicBezTo>
                    <a:pt x="43" y="233"/>
                    <a:pt x="43" y="233"/>
                    <a:pt x="43" y="233"/>
                  </a:cubicBezTo>
                  <a:cubicBezTo>
                    <a:pt x="140" y="233"/>
                    <a:pt x="140" y="233"/>
                    <a:pt x="140" y="233"/>
                  </a:cubicBezTo>
                  <a:cubicBezTo>
                    <a:pt x="140" y="220"/>
                    <a:pt x="140" y="220"/>
                    <a:pt x="140" y="220"/>
                  </a:cubicBezTo>
                  <a:cubicBezTo>
                    <a:pt x="124" y="220"/>
                    <a:pt x="124" y="220"/>
                    <a:pt x="124" y="220"/>
                  </a:cubicBezTo>
                  <a:cubicBezTo>
                    <a:pt x="124" y="211"/>
                    <a:pt x="124" y="211"/>
                    <a:pt x="124" y="211"/>
                  </a:cubicBezTo>
                  <a:cubicBezTo>
                    <a:pt x="102" y="211"/>
                    <a:pt x="102" y="211"/>
                    <a:pt x="102" y="211"/>
                  </a:cubicBezTo>
                  <a:cubicBezTo>
                    <a:pt x="102" y="168"/>
                    <a:pt x="102" y="168"/>
                    <a:pt x="102" y="168"/>
                  </a:cubicBezTo>
                  <a:cubicBezTo>
                    <a:pt x="123" y="166"/>
                    <a:pt x="141" y="157"/>
                    <a:pt x="153" y="142"/>
                  </a:cubicBezTo>
                  <a:cubicBezTo>
                    <a:pt x="154" y="141"/>
                    <a:pt x="155" y="139"/>
                    <a:pt x="156" y="138"/>
                  </a:cubicBezTo>
                  <a:cubicBezTo>
                    <a:pt x="165" y="126"/>
                    <a:pt x="170" y="111"/>
                    <a:pt x="170" y="96"/>
                  </a:cubicBezTo>
                  <a:cubicBezTo>
                    <a:pt x="170" y="80"/>
                    <a:pt x="165" y="66"/>
                    <a:pt x="156" y="54"/>
                  </a:cubicBezTo>
                  <a:close/>
                  <a:moveTo>
                    <a:pt x="164" y="95"/>
                  </a:moveTo>
                  <a:cubicBezTo>
                    <a:pt x="140" y="95"/>
                    <a:pt x="140" y="95"/>
                    <a:pt x="140" y="95"/>
                  </a:cubicBezTo>
                  <a:cubicBezTo>
                    <a:pt x="140" y="85"/>
                    <a:pt x="139" y="75"/>
                    <a:pt x="136" y="66"/>
                  </a:cubicBezTo>
                  <a:cubicBezTo>
                    <a:pt x="142" y="63"/>
                    <a:pt x="147" y="61"/>
                    <a:pt x="152" y="58"/>
                  </a:cubicBezTo>
                  <a:cubicBezTo>
                    <a:pt x="159" y="68"/>
                    <a:pt x="164" y="81"/>
                    <a:pt x="164" y="95"/>
                  </a:cubicBezTo>
                  <a:close/>
                  <a:moveTo>
                    <a:pt x="148" y="53"/>
                  </a:moveTo>
                  <a:cubicBezTo>
                    <a:pt x="144" y="56"/>
                    <a:pt x="140" y="58"/>
                    <a:pt x="134" y="60"/>
                  </a:cubicBezTo>
                  <a:cubicBezTo>
                    <a:pt x="131" y="49"/>
                    <a:pt x="125" y="39"/>
                    <a:pt x="118" y="33"/>
                  </a:cubicBezTo>
                  <a:cubicBezTo>
                    <a:pt x="130" y="37"/>
                    <a:pt x="140" y="44"/>
                    <a:pt x="148" y="53"/>
                  </a:cubicBezTo>
                  <a:close/>
                  <a:moveTo>
                    <a:pt x="61" y="95"/>
                  </a:moveTo>
                  <a:cubicBezTo>
                    <a:pt x="61" y="85"/>
                    <a:pt x="62" y="76"/>
                    <a:pt x="64" y="68"/>
                  </a:cubicBezTo>
                  <a:cubicBezTo>
                    <a:pt x="74" y="70"/>
                    <a:pt x="84" y="72"/>
                    <a:pt x="94" y="72"/>
                  </a:cubicBezTo>
                  <a:cubicBezTo>
                    <a:pt x="94" y="95"/>
                    <a:pt x="94" y="95"/>
                    <a:pt x="94" y="95"/>
                  </a:cubicBezTo>
                  <a:lnTo>
                    <a:pt x="61" y="95"/>
                  </a:lnTo>
                  <a:close/>
                  <a:moveTo>
                    <a:pt x="94" y="101"/>
                  </a:moveTo>
                  <a:cubicBezTo>
                    <a:pt x="94" y="120"/>
                    <a:pt x="94" y="120"/>
                    <a:pt x="94" y="120"/>
                  </a:cubicBezTo>
                  <a:cubicBezTo>
                    <a:pt x="84" y="120"/>
                    <a:pt x="74" y="121"/>
                    <a:pt x="64" y="124"/>
                  </a:cubicBezTo>
                  <a:cubicBezTo>
                    <a:pt x="63" y="117"/>
                    <a:pt x="61" y="109"/>
                    <a:pt x="61" y="101"/>
                  </a:cubicBezTo>
                  <a:lnTo>
                    <a:pt x="94" y="101"/>
                  </a:lnTo>
                  <a:close/>
                  <a:moveTo>
                    <a:pt x="61" y="60"/>
                  </a:moveTo>
                  <a:cubicBezTo>
                    <a:pt x="55" y="58"/>
                    <a:pt x="51" y="56"/>
                    <a:pt x="47" y="53"/>
                  </a:cubicBezTo>
                  <a:cubicBezTo>
                    <a:pt x="55" y="44"/>
                    <a:pt x="65" y="37"/>
                    <a:pt x="77" y="33"/>
                  </a:cubicBezTo>
                  <a:cubicBezTo>
                    <a:pt x="70" y="39"/>
                    <a:pt x="64" y="49"/>
                    <a:pt x="61" y="60"/>
                  </a:cubicBezTo>
                  <a:close/>
                  <a:moveTo>
                    <a:pt x="59" y="66"/>
                  </a:moveTo>
                  <a:cubicBezTo>
                    <a:pt x="56" y="75"/>
                    <a:pt x="55" y="85"/>
                    <a:pt x="55" y="95"/>
                  </a:cubicBezTo>
                  <a:cubicBezTo>
                    <a:pt x="31" y="95"/>
                    <a:pt x="31" y="95"/>
                    <a:pt x="31" y="95"/>
                  </a:cubicBezTo>
                  <a:cubicBezTo>
                    <a:pt x="31" y="81"/>
                    <a:pt x="36" y="68"/>
                    <a:pt x="43" y="58"/>
                  </a:cubicBezTo>
                  <a:cubicBezTo>
                    <a:pt x="48" y="61"/>
                    <a:pt x="53" y="63"/>
                    <a:pt x="59" y="66"/>
                  </a:cubicBezTo>
                  <a:close/>
                  <a:moveTo>
                    <a:pt x="55" y="101"/>
                  </a:moveTo>
                  <a:cubicBezTo>
                    <a:pt x="55" y="110"/>
                    <a:pt x="57" y="118"/>
                    <a:pt x="59" y="126"/>
                  </a:cubicBezTo>
                  <a:cubicBezTo>
                    <a:pt x="53" y="128"/>
                    <a:pt x="48" y="131"/>
                    <a:pt x="43" y="134"/>
                  </a:cubicBezTo>
                  <a:cubicBezTo>
                    <a:pt x="37" y="125"/>
                    <a:pt x="32" y="113"/>
                    <a:pt x="31" y="101"/>
                  </a:cubicBezTo>
                  <a:lnTo>
                    <a:pt x="55" y="101"/>
                  </a:lnTo>
                  <a:close/>
                  <a:moveTo>
                    <a:pt x="61" y="132"/>
                  </a:moveTo>
                  <a:cubicBezTo>
                    <a:pt x="64" y="143"/>
                    <a:pt x="70" y="152"/>
                    <a:pt x="77" y="159"/>
                  </a:cubicBezTo>
                  <a:cubicBezTo>
                    <a:pt x="65" y="155"/>
                    <a:pt x="55" y="148"/>
                    <a:pt x="47" y="139"/>
                  </a:cubicBezTo>
                  <a:cubicBezTo>
                    <a:pt x="51" y="136"/>
                    <a:pt x="55" y="134"/>
                    <a:pt x="61" y="132"/>
                  </a:cubicBezTo>
                  <a:close/>
                  <a:moveTo>
                    <a:pt x="66" y="130"/>
                  </a:moveTo>
                  <a:cubicBezTo>
                    <a:pt x="75" y="127"/>
                    <a:pt x="84" y="126"/>
                    <a:pt x="94" y="126"/>
                  </a:cubicBezTo>
                  <a:cubicBezTo>
                    <a:pt x="94" y="162"/>
                    <a:pt x="94" y="162"/>
                    <a:pt x="94" y="162"/>
                  </a:cubicBezTo>
                  <a:cubicBezTo>
                    <a:pt x="82" y="160"/>
                    <a:pt x="72" y="148"/>
                    <a:pt x="66" y="130"/>
                  </a:cubicBezTo>
                  <a:close/>
                  <a:moveTo>
                    <a:pt x="94" y="66"/>
                  </a:moveTo>
                  <a:cubicBezTo>
                    <a:pt x="84" y="66"/>
                    <a:pt x="75" y="64"/>
                    <a:pt x="66" y="62"/>
                  </a:cubicBezTo>
                  <a:cubicBezTo>
                    <a:pt x="72" y="44"/>
                    <a:pt x="82" y="32"/>
                    <a:pt x="94" y="30"/>
                  </a:cubicBezTo>
                  <a:lnTo>
                    <a:pt x="94" y="66"/>
                  </a:lnTo>
                  <a:close/>
                  <a:moveTo>
                    <a:pt x="100" y="101"/>
                  </a:moveTo>
                  <a:cubicBezTo>
                    <a:pt x="134" y="101"/>
                    <a:pt x="134" y="101"/>
                    <a:pt x="134" y="101"/>
                  </a:cubicBezTo>
                  <a:cubicBezTo>
                    <a:pt x="134" y="109"/>
                    <a:pt x="132" y="117"/>
                    <a:pt x="131" y="124"/>
                  </a:cubicBezTo>
                  <a:cubicBezTo>
                    <a:pt x="121" y="122"/>
                    <a:pt x="111" y="120"/>
                    <a:pt x="100" y="120"/>
                  </a:cubicBezTo>
                  <a:lnTo>
                    <a:pt x="100" y="101"/>
                  </a:lnTo>
                  <a:close/>
                  <a:moveTo>
                    <a:pt x="100" y="95"/>
                  </a:moveTo>
                  <a:cubicBezTo>
                    <a:pt x="100" y="72"/>
                    <a:pt x="100" y="72"/>
                    <a:pt x="100" y="72"/>
                  </a:cubicBezTo>
                  <a:cubicBezTo>
                    <a:pt x="111" y="72"/>
                    <a:pt x="121" y="70"/>
                    <a:pt x="131" y="67"/>
                  </a:cubicBezTo>
                  <a:cubicBezTo>
                    <a:pt x="133" y="76"/>
                    <a:pt x="134" y="85"/>
                    <a:pt x="134" y="95"/>
                  </a:cubicBezTo>
                  <a:lnTo>
                    <a:pt x="100" y="95"/>
                  </a:lnTo>
                  <a:close/>
                  <a:moveTo>
                    <a:pt x="129" y="62"/>
                  </a:moveTo>
                  <a:cubicBezTo>
                    <a:pt x="120" y="64"/>
                    <a:pt x="111" y="66"/>
                    <a:pt x="100" y="66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13" y="31"/>
                    <a:pt x="123" y="44"/>
                    <a:pt x="129" y="62"/>
                  </a:cubicBezTo>
                  <a:close/>
                  <a:moveTo>
                    <a:pt x="12" y="97"/>
                  </a:moveTo>
                  <a:cubicBezTo>
                    <a:pt x="12" y="53"/>
                    <a:pt x="47" y="17"/>
                    <a:pt x="91" y="17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71" y="26"/>
                    <a:pt x="54" y="35"/>
                    <a:pt x="42" y="50"/>
                  </a:cubicBezTo>
                  <a:cubicBezTo>
                    <a:pt x="41" y="51"/>
                    <a:pt x="39" y="53"/>
                    <a:pt x="38" y="54"/>
                  </a:cubicBezTo>
                  <a:cubicBezTo>
                    <a:pt x="30" y="66"/>
                    <a:pt x="25" y="80"/>
                    <a:pt x="25" y="96"/>
                  </a:cubicBezTo>
                  <a:cubicBezTo>
                    <a:pt x="25" y="111"/>
                    <a:pt x="30" y="126"/>
                    <a:pt x="38" y="138"/>
                  </a:cubicBezTo>
                  <a:cubicBezTo>
                    <a:pt x="39" y="139"/>
                    <a:pt x="41" y="141"/>
                    <a:pt x="42" y="142"/>
                  </a:cubicBezTo>
                  <a:cubicBezTo>
                    <a:pt x="54" y="157"/>
                    <a:pt x="72" y="167"/>
                    <a:pt x="93" y="168"/>
                  </a:cubicBezTo>
                  <a:cubicBezTo>
                    <a:pt x="93" y="176"/>
                    <a:pt x="93" y="176"/>
                    <a:pt x="93" y="176"/>
                  </a:cubicBezTo>
                  <a:cubicBezTo>
                    <a:pt x="93" y="177"/>
                    <a:pt x="92" y="177"/>
                    <a:pt x="92" y="177"/>
                  </a:cubicBezTo>
                  <a:cubicBezTo>
                    <a:pt x="48" y="177"/>
                    <a:pt x="12" y="141"/>
                    <a:pt x="12" y="97"/>
                  </a:cubicBezTo>
                  <a:close/>
                  <a:moveTo>
                    <a:pt x="100" y="162"/>
                  </a:moveTo>
                  <a:cubicBezTo>
                    <a:pt x="100" y="126"/>
                    <a:pt x="100" y="126"/>
                    <a:pt x="100" y="126"/>
                  </a:cubicBezTo>
                  <a:cubicBezTo>
                    <a:pt x="111" y="126"/>
                    <a:pt x="120" y="127"/>
                    <a:pt x="129" y="130"/>
                  </a:cubicBezTo>
                  <a:cubicBezTo>
                    <a:pt x="123" y="148"/>
                    <a:pt x="113" y="160"/>
                    <a:pt x="100" y="162"/>
                  </a:cubicBezTo>
                  <a:close/>
                  <a:moveTo>
                    <a:pt x="118" y="159"/>
                  </a:moveTo>
                  <a:cubicBezTo>
                    <a:pt x="125" y="152"/>
                    <a:pt x="131" y="143"/>
                    <a:pt x="134" y="132"/>
                  </a:cubicBezTo>
                  <a:cubicBezTo>
                    <a:pt x="140" y="134"/>
                    <a:pt x="144" y="136"/>
                    <a:pt x="148" y="139"/>
                  </a:cubicBezTo>
                  <a:cubicBezTo>
                    <a:pt x="140" y="148"/>
                    <a:pt x="130" y="155"/>
                    <a:pt x="118" y="159"/>
                  </a:cubicBezTo>
                  <a:close/>
                  <a:moveTo>
                    <a:pt x="152" y="134"/>
                  </a:moveTo>
                  <a:cubicBezTo>
                    <a:pt x="147" y="131"/>
                    <a:pt x="142" y="128"/>
                    <a:pt x="136" y="126"/>
                  </a:cubicBezTo>
                  <a:cubicBezTo>
                    <a:pt x="138" y="118"/>
                    <a:pt x="140" y="110"/>
                    <a:pt x="140" y="101"/>
                  </a:cubicBezTo>
                  <a:cubicBezTo>
                    <a:pt x="163" y="101"/>
                    <a:pt x="163" y="101"/>
                    <a:pt x="163" y="101"/>
                  </a:cubicBezTo>
                  <a:cubicBezTo>
                    <a:pt x="163" y="113"/>
                    <a:pt x="158" y="125"/>
                    <a:pt x="152" y="134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sp>
        <p:nvSpPr>
          <p:cNvPr id="58" name="Content Placeholder 2"/>
          <p:cNvSpPr txBox="1"/>
          <p:nvPr/>
        </p:nvSpPr>
        <p:spPr>
          <a:xfrm>
            <a:off x="6515356" y="1711458"/>
            <a:ext cx="1684989" cy="74506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59" name="Group 35"/>
          <p:cNvGrpSpPr/>
          <p:nvPr/>
        </p:nvGrpSpPr>
        <p:grpSpPr>
          <a:xfrm>
            <a:off x="5487353" y="2016351"/>
            <a:ext cx="925194" cy="228671"/>
            <a:chOff x="5257800" y="1733550"/>
            <a:chExt cx="925033" cy="228600"/>
          </a:xfrm>
        </p:grpSpPr>
        <p:cxnSp>
          <p:nvCxnSpPr>
            <p:cNvPr id="60" name="Straight Connector 113"/>
            <p:cNvCxnSpPr/>
            <p:nvPr/>
          </p:nvCxnSpPr>
          <p:spPr>
            <a:xfrm flipV="1">
              <a:off x="5257800" y="1733550"/>
              <a:ext cx="304800" cy="22860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114"/>
            <p:cNvCxnSpPr/>
            <p:nvPr/>
          </p:nvCxnSpPr>
          <p:spPr>
            <a:xfrm>
              <a:off x="5573233" y="1733550"/>
              <a:ext cx="609600" cy="1588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40"/>
          <p:cNvGrpSpPr/>
          <p:nvPr/>
        </p:nvGrpSpPr>
        <p:grpSpPr>
          <a:xfrm>
            <a:off x="5487353" y="3312151"/>
            <a:ext cx="914559" cy="230259"/>
            <a:chOff x="5181600" y="3638550"/>
            <a:chExt cx="914400" cy="230188"/>
          </a:xfrm>
        </p:grpSpPr>
        <p:cxnSp>
          <p:nvCxnSpPr>
            <p:cNvPr id="63" name="Straight Connector 116"/>
            <p:cNvCxnSpPr/>
            <p:nvPr/>
          </p:nvCxnSpPr>
          <p:spPr>
            <a:xfrm rot="16200000" flipH="1">
              <a:off x="5181600" y="3638550"/>
              <a:ext cx="228600" cy="22860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17"/>
            <p:cNvCxnSpPr/>
            <p:nvPr/>
          </p:nvCxnSpPr>
          <p:spPr>
            <a:xfrm>
              <a:off x="5410200" y="3867150"/>
              <a:ext cx="685800" cy="1588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ontent Placeholder 2"/>
          <p:cNvSpPr txBox="1"/>
          <p:nvPr/>
        </p:nvSpPr>
        <p:spPr>
          <a:xfrm>
            <a:off x="6554338" y="3159705"/>
            <a:ext cx="1684989" cy="74506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66" name="Group 42"/>
          <p:cNvGrpSpPr/>
          <p:nvPr/>
        </p:nvGrpSpPr>
        <p:grpSpPr>
          <a:xfrm rot="10800000">
            <a:off x="2591250" y="2027239"/>
            <a:ext cx="914559" cy="230259"/>
            <a:chOff x="5181600" y="3638550"/>
            <a:chExt cx="914400" cy="230188"/>
          </a:xfrm>
        </p:grpSpPr>
        <p:cxnSp>
          <p:nvCxnSpPr>
            <p:cNvPr id="67" name="Straight Connector 120"/>
            <p:cNvCxnSpPr/>
            <p:nvPr/>
          </p:nvCxnSpPr>
          <p:spPr>
            <a:xfrm rot="16200000" flipH="1">
              <a:off x="5181600" y="3638550"/>
              <a:ext cx="228600" cy="22860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121"/>
            <p:cNvCxnSpPr/>
            <p:nvPr/>
          </p:nvCxnSpPr>
          <p:spPr>
            <a:xfrm>
              <a:off x="5410200" y="3867150"/>
              <a:ext cx="685800" cy="1588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Content Placeholder 2"/>
          <p:cNvSpPr txBox="1"/>
          <p:nvPr/>
        </p:nvSpPr>
        <p:spPr>
          <a:xfrm>
            <a:off x="762133" y="1798568"/>
            <a:ext cx="1722490" cy="751347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en-US" altLang="zh-CN" sz="12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r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grpSp>
        <p:nvGrpSpPr>
          <p:cNvPr id="70" name="Group 50"/>
          <p:cNvGrpSpPr/>
          <p:nvPr/>
        </p:nvGrpSpPr>
        <p:grpSpPr>
          <a:xfrm rot="10800000">
            <a:off x="2591251" y="3315764"/>
            <a:ext cx="925194" cy="228671"/>
            <a:chOff x="5257800" y="1733550"/>
            <a:chExt cx="925033" cy="228600"/>
          </a:xfrm>
        </p:grpSpPr>
        <p:cxnSp>
          <p:nvCxnSpPr>
            <p:cNvPr id="71" name="Straight Connector 124"/>
            <p:cNvCxnSpPr/>
            <p:nvPr/>
          </p:nvCxnSpPr>
          <p:spPr>
            <a:xfrm flipV="1">
              <a:off x="5257800" y="1733550"/>
              <a:ext cx="304800" cy="228600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125"/>
            <p:cNvCxnSpPr/>
            <p:nvPr/>
          </p:nvCxnSpPr>
          <p:spPr>
            <a:xfrm>
              <a:off x="5573233" y="1733550"/>
              <a:ext cx="609600" cy="1588"/>
            </a:xfrm>
            <a:prstGeom prst="line">
              <a:avLst/>
            </a:prstGeom>
            <a:ln>
              <a:solidFill>
                <a:schemeClr val="bg1"/>
              </a:solidFill>
              <a:prstDash val="sys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Content Placeholder 2"/>
          <p:cNvSpPr txBox="1"/>
          <p:nvPr/>
        </p:nvSpPr>
        <p:spPr>
          <a:xfrm>
            <a:off x="762133" y="3163318"/>
            <a:ext cx="1722490" cy="82757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添加文字</a:t>
            </a:r>
            <a:endParaRPr lang="en-US" altLang="zh-CN" sz="1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r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74" name="Content Placeholder 2"/>
          <p:cNvSpPr txBox="1"/>
          <p:nvPr/>
        </p:nvSpPr>
        <p:spPr>
          <a:xfrm>
            <a:off x="3870960" y="4168736"/>
            <a:ext cx="1684989" cy="794113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5" grpId="0"/>
      <p:bldP spid="69" grpId="0"/>
      <p:bldP spid="73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368660" y="1203598"/>
            <a:ext cx="1944216" cy="360040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4704" y="1347614"/>
            <a:ext cx="1152128" cy="1152128"/>
            <a:chOff x="674440" y="1340768"/>
            <a:chExt cx="1152128" cy="1152128"/>
          </a:xfrm>
        </p:grpSpPr>
        <p:sp>
          <p:nvSpPr>
            <p:cNvPr id="4" name="椭圆 3"/>
            <p:cNvSpPr/>
            <p:nvPr/>
          </p:nvSpPr>
          <p:spPr>
            <a:xfrm>
              <a:off x="674440" y="1340768"/>
              <a:ext cx="1152128" cy="11521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5" name="Picture 7" descr="\\MAGNUM\Projects\Microsoft\Cloud Power FY12\Design\ICONS_PNG\Application.png"/>
            <p:cNvPicPr>
              <a:picLocks noChangeAspect="1" noChangeArrowheads="1"/>
            </p:cNvPicPr>
            <p:nvPr/>
          </p:nvPicPr>
          <p:blipFill>
            <a:blip r:embed="rId1" cstate="email">
              <a:lum bright="100000"/>
            </a:blip>
            <a:srcRect/>
            <a:stretch>
              <a:fillRect/>
            </a:stretch>
          </p:blipFill>
          <p:spPr bwMode="auto">
            <a:xfrm>
              <a:off x="823081" y="1504748"/>
              <a:ext cx="854847" cy="854401"/>
            </a:xfrm>
            <a:prstGeom prst="rect">
              <a:avLst/>
            </a:prstGeom>
            <a:noFill/>
          </p:spPr>
        </p:pic>
      </p:grpSp>
      <p:grpSp>
        <p:nvGrpSpPr>
          <p:cNvPr id="6" name="组合 5"/>
          <p:cNvGrpSpPr/>
          <p:nvPr/>
        </p:nvGrpSpPr>
        <p:grpSpPr>
          <a:xfrm>
            <a:off x="341784" y="3435846"/>
            <a:ext cx="1997968" cy="1170712"/>
            <a:chOff x="251520" y="3429000"/>
            <a:chExt cx="1997968" cy="1170712"/>
          </a:xfrm>
        </p:grpSpPr>
        <p:sp>
          <p:nvSpPr>
            <p:cNvPr id="7" name="Content Placeholder 4"/>
            <p:cNvSpPr txBox="1"/>
            <p:nvPr/>
          </p:nvSpPr>
          <p:spPr>
            <a:xfrm>
              <a:off x="714778" y="3429000"/>
              <a:ext cx="1071452" cy="2492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251520" y="3861048"/>
              <a:ext cx="1997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9" name="圆角矩形 8"/>
          <p:cNvSpPr/>
          <p:nvPr/>
        </p:nvSpPr>
        <p:spPr>
          <a:xfrm>
            <a:off x="2529239" y="1203598"/>
            <a:ext cx="1944216" cy="360040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502363" y="3435846"/>
            <a:ext cx="1997968" cy="1170712"/>
            <a:chOff x="2447595" y="3429000"/>
            <a:chExt cx="1997968" cy="1170712"/>
          </a:xfrm>
        </p:grpSpPr>
        <p:sp>
          <p:nvSpPr>
            <p:cNvPr id="11" name="Content Placeholder 4"/>
            <p:cNvSpPr txBox="1"/>
            <p:nvPr/>
          </p:nvSpPr>
          <p:spPr>
            <a:xfrm>
              <a:off x="2910853" y="3429000"/>
              <a:ext cx="1071452" cy="2492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447595" y="3861048"/>
              <a:ext cx="1997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3" name="圆角矩形 12"/>
          <p:cNvSpPr/>
          <p:nvPr/>
        </p:nvSpPr>
        <p:spPr>
          <a:xfrm>
            <a:off x="4670884" y="1203598"/>
            <a:ext cx="1944216" cy="360040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4644008" y="3435846"/>
            <a:ext cx="1997968" cy="1170712"/>
            <a:chOff x="4643670" y="3429000"/>
            <a:chExt cx="1997968" cy="1170712"/>
          </a:xfrm>
        </p:grpSpPr>
        <p:sp>
          <p:nvSpPr>
            <p:cNvPr id="15" name="Content Placeholder 4"/>
            <p:cNvSpPr txBox="1"/>
            <p:nvPr/>
          </p:nvSpPr>
          <p:spPr>
            <a:xfrm>
              <a:off x="5106928" y="3429000"/>
              <a:ext cx="1071452" cy="2492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643670" y="3861048"/>
              <a:ext cx="1997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圆角矩形 16"/>
          <p:cNvSpPr/>
          <p:nvPr/>
        </p:nvSpPr>
        <p:spPr>
          <a:xfrm>
            <a:off x="6831124" y="1203598"/>
            <a:ext cx="1944216" cy="3600400"/>
          </a:xfrm>
          <a:prstGeom prst="roundRect">
            <a:avLst>
              <a:gd name="adj" fmla="val 0"/>
            </a:avLst>
          </a:prstGeom>
          <a:noFill/>
          <a:ln w="12700">
            <a:solidFill>
              <a:schemeClr val="bg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6804248" y="3435846"/>
            <a:ext cx="1997968" cy="1170712"/>
            <a:chOff x="6839744" y="3429000"/>
            <a:chExt cx="1997968" cy="1170712"/>
          </a:xfrm>
        </p:grpSpPr>
        <p:sp>
          <p:nvSpPr>
            <p:cNvPr id="19" name="Content Placeholder 4"/>
            <p:cNvSpPr txBox="1"/>
            <p:nvPr/>
          </p:nvSpPr>
          <p:spPr>
            <a:xfrm>
              <a:off x="7303002" y="3429000"/>
              <a:ext cx="1071452" cy="249299"/>
            </a:xfrm>
            <a:prstGeom prst="rect">
              <a:avLst/>
            </a:prstGeom>
          </p:spPr>
          <p:txBody>
            <a:bodyPr vert="horz" wrap="square" lIns="0" tIns="0" rIns="0" bIns="0" rtlCol="0" anchor="ctr">
              <a:spAutoFit/>
            </a:bodyPr>
            <a:lstStyle>
              <a:lvl1pPr marL="347980" indent="-347980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1pPr>
              <a:lvl2pPr marL="673100" indent="-33972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4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2pPr>
              <a:lvl3pPr marL="962025" indent="-30289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20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3pPr>
              <a:lvl4pPr marL="1227455" indent="-26606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4pPr>
              <a:lvl5pPr marL="1515745" indent="-273685" algn="l" defTabSz="914400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Tx/>
                <a:buBlip>
                  <a:blip r:embed="rId2"/>
                </a:buBlip>
                <a:defRPr sz="1800" kern="1200">
                  <a:gradFill>
                    <a:gsLst>
                      <a:gs pos="0">
                        <a:schemeClr val="tx1"/>
                      </a:gs>
                      <a:gs pos="86000">
                        <a:schemeClr val="tx1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defRPr/>
              </a:pPr>
              <a:r>
                <a:rPr kumimoji="0" lang="zh-CN" altLang="en-US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839744" y="3861048"/>
              <a:ext cx="199796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925283" y="1347614"/>
            <a:ext cx="1152128" cy="1152128"/>
            <a:chOff x="2870515" y="1340768"/>
            <a:chExt cx="1152128" cy="1152128"/>
          </a:xfrm>
          <a:noFill/>
        </p:grpSpPr>
        <p:sp>
          <p:nvSpPr>
            <p:cNvPr id="22" name="椭圆 21"/>
            <p:cNvSpPr/>
            <p:nvPr/>
          </p:nvSpPr>
          <p:spPr>
            <a:xfrm>
              <a:off x="2870515" y="1340768"/>
              <a:ext cx="1152128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3" name="Picture 10" descr="Private_to_Partner.png"/>
            <p:cNvPicPr>
              <a:picLocks noChangeAspect="1"/>
            </p:cNvPicPr>
            <p:nvPr/>
          </p:nvPicPr>
          <p:blipFill>
            <a:blip r:embed="rId3" cstate="email">
              <a:lum bright="100000"/>
            </a:blip>
            <a:stretch>
              <a:fillRect/>
            </a:stretch>
          </p:blipFill>
          <p:spPr>
            <a:xfrm>
              <a:off x="2923221" y="1408726"/>
              <a:ext cx="1046717" cy="1046444"/>
            </a:xfrm>
            <a:prstGeom prst="rect">
              <a:avLst/>
            </a:prstGeom>
            <a:grpFill/>
          </p:spPr>
        </p:pic>
      </p:grpSp>
      <p:grpSp>
        <p:nvGrpSpPr>
          <p:cNvPr id="24" name="组合 23"/>
          <p:cNvGrpSpPr/>
          <p:nvPr/>
        </p:nvGrpSpPr>
        <p:grpSpPr>
          <a:xfrm>
            <a:off x="5066928" y="1347614"/>
            <a:ext cx="1152128" cy="1152128"/>
            <a:chOff x="5066590" y="1340768"/>
            <a:chExt cx="1152128" cy="1152128"/>
          </a:xfrm>
          <a:noFill/>
        </p:grpSpPr>
        <p:sp>
          <p:nvSpPr>
            <p:cNvPr id="25" name="椭圆 24"/>
            <p:cNvSpPr/>
            <p:nvPr/>
          </p:nvSpPr>
          <p:spPr>
            <a:xfrm>
              <a:off x="5066590" y="1340768"/>
              <a:ext cx="1152128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6" name="Picture 8" descr="cross platform.png"/>
            <p:cNvPicPr>
              <a:picLocks noChangeAspect="1"/>
            </p:cNvPicPr>
            <p:nvPr/>
          </p:nvPicPr>
          <p:blipFill>
            <a:blip r:embed="rId4" cstate="email">
              <a:lum bright="100000"/>
            </a:blip>
            <a:stretch>
              <a:fillRect/>
            </a:stretch>
          </p:blipFill>
          <p:spPr>
            <a:xfrm>
              <a:off x="5284465" y="1706957"/>
              <a:ext cx="716378" cy="446371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</p:pic>
      </p:grpSp>
      <p:grpSp>
        <p:nvGrpSpPr>
          <p:cNvPr id="27" name="组合 26"/>
          <p:cNvGrpSpPr/>
          <p:nvPr/>
        </p:nvGrpSpPr>
        <p:grpSpPr>
          <a:xfrm>
            <a:off x="7227168" y="1347614"/>
            <a:ext cx="1152128" cy="1152128"/>
            <a:chOff x="7262664" y="1340768"/>
            <a:chExt cx="1152128" cy="1152128"/>
          </a:xfrm>
          <a:noFill/>
        </p:grpSpPr>
        <p:sp>
          <p:nvSpPr>
            <p:cNvPr id="28" name="椭圆 27"/>
            <p:cNvSpPr/>
            <p:nvPr/>
          </p:nvSpPr>
          <p:spPr>
            <a:xfrm>
              <a:off x="7262664" y="1340768"/>
              <a:ext cx="1152128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9" name="Picture 2" descr="\\MAGNUM\Projects\Microsoft\Cloud Power FY12\Design\Icons\PNGs\Scalable_Elastic_3.png"/>
            <p:cNvPicPr>
              <a:picLocks noChangeAspect="1" noChangeArrowheads="1"/>
            </p:cNvPicPr>
            <p:nvPr/>
          </p:nvPicPr>
          <p:blipFill>
            <a:blip r:embed="rId5" cstate="email">
              <a:lum bright="100000" contrast="100000"/>
            </a:blip>
            <a:stretch>
              <a:fillRect/>
            </a:stretch>
          </p:blipFill>
          <p:spPr bwMode="auto">
            <a:xfrm>
              <a:off x="7465981" y="1559395"/>
              <a:ext cx="745495" cy="7451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燕尾形 29"/>
          <p:cNvSpPr/>
          <p:nvPr/>
        </p:nvSpPr>
        <p:spPr>
          <a:xfrm rot="5400000">
            <a:off x="1098452" y="2566064"/>
            <a:ext cx="484632" cy="67886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燕尾形 30"/>
          <p:cNvSpPr/>
          <p:nvPr/>
        </p:nvSpPr>
        <p:spPr>
          <a:xfrm rot="5400000">
            <a:off x="3259031" y="2566064"/>
            <a:ext cx="484632" cy="67886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燕尾形 31"/>
          <p:cNvSpPr/>
          <p:nvPr/>
        </p:nvSpPr>
        <p:spPr>
          <a:xfrm rot="5400000">
            <a:off x="5400676" y="2566064"/>
            <a:ext cx="484632" cy="67886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燕尾形 32"/>
          <p:cNvSpPr/>
          <p:nvPr/>
        </p:nvSpPr>
        <p:spPr>
          <a:xfrm rot="5400000">
            <a:off x="7560916" y="2566064"/>
            <a:ext cx="484632" cy="678868"/>
          </a:xfrm>
          <a:prstGeom prst="chevr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00">
        <p:fade/>
      </p:transition>
    </mc:Choice>
    <mc:Fallback>
      <p:transition spd="med" advClick="0" advTm="2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3" grpId="0" animBg="1"/>
      <p:bldP spid="17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 Placeholder 1"/>
          <p:cNvSpPr txBox="1"/>
          <p:nvPr/>
        </p:nvSpPr>
        <p:spPr>
          <a:xfrm>
            <a:off x="5954230" y="1945947"/>
            <a:ext cx="2218170" cy="8676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单击此处添加段落文字内容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单击此处添加段落文字内容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单击此处添加段落文字内容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3" name="Oval 4"/>
          <p:cNvSpPr/>
          <p:nvPr/>
        </p:nvSpPr>
        <p:spPr>
          <a:xfrm>
            <a:off x="1309842" y="2618652"/>
            <a:ext cx="1081386" cy="1081386"/>
          </a:xfrm>
          <a:prstGeom prst="ellipse">
            <a:avLst/>
          </a:prstGeom>
          <a:noFill/>
          <a:ln w="38100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35%</a:t>
            </a:r>
            <a:endParaRPr 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Rectangular Callout 5"/>
          <p:cNvSpPr/>
          <p:nvPr/>
        </p:nvSpPr>
        <p:spPr>
          <a:xfrm>
            <a:off x="1621780" y="1322508"/>
            <a:ext cx="1732991" cy="890859"/>
          </a:xfrm>
          <a:prstGeom prst="wedgeRectCallout">
            <a:avLst>
              <a:gd name="adj1" fmla="val -35040"/>
              <a:gd name="adj2" fmla="val 85930"/>
            </a:avLst>
          </a:prstGeom>
          <a:noFill/>
          <a:ln w="6350" cmpd="sng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Oval 6"/>
          <p:cNvSpPr/>
          <p:nvPr/>
        </p:nvSpPr>
        <p:spPr>
          <a:xfrm>
            <a:off x="2280317" y="3673149"/>
            <a:ext cx="1081386" cy="1081386"/>
          </a:xfrm>
          <a:prstGeom prst="ellipse">
            <a:avLst/>
          </a:prstGeom>
          <a:noFill/>
          <a:ln w="38100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25%</a:t>
            </a:r>
            <a:endParaRPr 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Rectangular Callout 7"/>
          <p:cNvSpPr/>
          <p:nvPr/>
        </p:nvSpPr>
        <p:spPr>
          <a:xfrm>
            <a:off x="2488276" y="2508190"/>
            <a:ext cx="1732991" cy="890859"/>
          </a:xfrm>
          <a:prstGeom prst="wedgeRectCallout">
            <a:avLst>
              <a:gd name="adj1" fmla="val -33923"/>
              <a:gd name="adj2" fmla="val 84612"/>
            </a:avLst>
          </a:prstGeom>
          <a:noFill/>
          <a:ln w="6350" cmpd="sng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7" name="Oval 8"/>
          <p:cNvSpPr/>
          <p:nvPr/>
        </p:nvSpPr>
        <p:spPr>
          <a:xfrm>
            <a:off x="4332178" y="2665402"/>
            <a:ext cx="1081386" cy="1081386"/>
          </a:xfrm>
          <a:prstGeom prst="ellipse">
            <a:avLst/>
          </a:prstGeom>
          <a:noFill/>
          <a:ln w="38100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endParaRPr 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Rectangular Callout 9"/>
          <p:cNvSpPr/>
          <p:nvPr/>
        </p:nvSpPr>
        <p:spPr>
          <a:xfrm>
            <a:off x="3701369" y="1302889"/>
            <a:ext cx="1732991" cy="890859"/>
          </a:xfrm>
          <a:prstGeom prst="wedgeRectCallout">
            <a:avLst>
              <a:gd name="adj1" fmla="val 12910"/>
              <a:gd name="adj2" fmla="val 87187"/>
            </a:avLst>
          </a:prstGeom>
          <a:noFill/>
          <a:ln w="6350" cmpd="sng">
            <a:solidFill>
              <a:srgbClr val="FDFD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r>
              <a:rPr lang="zh-CN" altLang="en-US" sz="10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</a:pPr>
            <a:endParaRPr lang="en-US" altLang="zh-CN" sz="105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9" name="Rectangle 10"/>
          <p:cNvSpPr/>
          <p:nvPr/>
        </p:nvSpPr>
        <p:spPr>
          <a:xfrm>
            <a:off x="5954230" y="1427281"/>
            <a:ext cx="221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0" name="直接连接符 59"/>
          <p:cNvCxnSpPr/>
          <p:nvPr/>
        </p:nvCxnSpPr>
        <p:spPr bwMode="auto">
          <a:xfrm>
            <a:off x="6023522" y="1882573"/>
            <a:ext cx="19409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FDF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1" name="Text Placeholder 1"/>
          <p:cNvSpPr txBox="1"/>
          <p:nvPr/>
        </p:nvSpPr>
        <p:spPr>
          <a:xfrm>
            <a:off x="5954230" y="3609573"/>
            <a:ext cx="2218170" cy="86769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单击此处添加段落文字内容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单击此处添加段落文字内容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0" lvl="0" indent="0">
              <a:lnSpc>
                <a:spcPct val="120000"/>
              </a:lnSpc>
              <a:buClr>
                <a:srgbClr val="14A6A3"/>
              </a:buClr>
              <a:buNone/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单击此处添加段落文字内容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Rectangle 10"/>
          <p:cNvSpPr/>
          <p:nvPr/>
        </p:nvSpPr>
        <p:spPr>
          <a:xfrm>
            <a:off x="5954230" y="3090908"/>
            <a:ext cx="22181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单击添加文字内容</a:t>
            </a:r>
            <a:endParaRPr lang="en-US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68" name="直接连接符 67"/>
          <p:cNvCxnSpPr/>
          <p:nvPr/>
        </p:nvCxnSpPr>
        <p:spPr bwMode="auto">
          <a:xfrm>
            <a:off x="6023522" y="3546200"/>
            <a:ext cx="194092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DFDFD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/>
      <p:bldP spid="61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48" y="1203598"/>
            <a:ext cx="2459805" cy="3579862"/>
          </a:xfrm>
          <a:prstGeom prst="rect">
            <a:avLst/>
          </a:prstGeom>
        </p:spPr>
      </p:pic>
      <p:sp>
        <p:nvSpPr>
          <p:cNvPr id="3" name="Line 46"/>
          <p:cNvSpPr>
            <a:spLocks noChangeShapeType="1"/>
          </p:cNvSpPr>
          <p:nvPr/>
        </p:nvSpPr>
        <p:spPr bwMode="auto">
          <a:xfrm flipH="1">
            <a:off x="755576" y="2467398"/>
            <a:ext cx="5400675" cy="6350"/>
          </a:xfrm>
          <a:prstGeom prst="line">
            <a:avLst/>
          </a:prstGeom>
          <a:noFill/>
          <a:ln w="12700">
            <a:solidFill>
              <a:srgbClr val="FDFDFD"/>
            </a:solidFill>
            <a:round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zh-CN" altLang="en-US" sz="1400" kern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Line 51"/>
          <p:cNvSpPr>
            <a:spLocks noChangeShapeType="1"/>
          </p:cNvSpPr>
          <p:nvPr/>
        </p:nvSpPr>
        <p:spPr bwMode="auto">
          <a:xfrm flipH="1">
            <a:off x="755576" y="3867573"/>
            <a:ext cx="4608512" cy="0"/>
          </a:xfrm>
          <a:prstGeom prst="line">
            <a:avLst/>
          </a:prstGeom>
          <a:noFill/>
          <a:ln w="12700">
            <a:solidFill>
              <a:srgbClr val="FDFDFD"/>
            </a:solidFill>
            <a:round/>
            <a:head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zh-CN" altLang="en-US" sz="1400" kern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Rectangle 52"/>
          <p:cNvSpPr>
            <a:spLocks noChangeArrowheads="1"/>
          </p:cNvSpPr>
          <p:nvPr/>
        </p:nvSpPr>
        <p:spPr bwMode="auto">
          <a:xfrm>
            <a:off x="828176" y="3560117"/>
            <a:ext cx="198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400" b="1" kern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</a:t>
            </a:r>
            <a:endParaRPr lang="zh-CN" altLang="en-US" sz="1400" b="1" kern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3"/>
          <p:cNvSpPr>
            <a:spLocks noChangeArrowheads="1"/>
          </p:cNvSpPr>
          <p:nvPr/>
        </p:nvSpPr>
        <p:spPr bwMode="auto">
          <a:xfrm>
            <a:off x="828176" y="2182167"/>
            <a:ext cx="19800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CN" altLang="en-US" sz="1400" b="1" kern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</a:t>
            </a:r>
            <a:endParaRPr lang="zh-CN" altLang="en-US" sz="1400" b="1" kern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Rectangle 33"/>
          <p:cNvSpPr>
            <a:spLocks noChangeArrowheads="1"/>
          </p:cNvSpPr>
          <p:nvPr/>
        </p:nvSpPr>
        <p:spPr bwMode="auto">
          <a:xfrm>
            <a:off x="827013" y="2565823"/>
            <a:ext cx="4032250" cy="46474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E1B40C"/>
              </a:buClr>
              <a:buFont typeface="微软雅黑" panose="020B0503020204020204" pitchFamily="34" charset="-122"/>
              <a:buNone/>
              <a:defRPr/>
            </a:pPr>
            <a:r>
              <a:rPr lang="zh-CN" altLang="en-US" sz="105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   单击此处添加文字内容</a:t>
            </a:r>
            <a:endParaRPr lang="zh-CN" altLang="en-US" sz="105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E1B40C"/>
              </a:buClr>
              <a:buFont typeface="微软雅黑" panose="020B0503020204020204" pitchFamily="34" charset="-122"/>
              <a:buNone/>
              <a:defRPr/>
            </a:pPr>
            <a:r>
              <a:rPr lang="zh-CN" altLang="en-US" sz="105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   单击此处添加文字内容</a:t>
            </a:r>
            <a:endParaRPr lang="zh-CN" altLang="zh-CN" sz="105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827013" y="3945360"/>
            <a:ext cx="4032250" cy="464743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rgbClr val="3399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rgbClr val="E1B40C"/>
              </a:buClr>
              <a:buFont typeface="微软雅黑" panose="020B0503020204020204" pitchFamily="34" charset="-122"/>
              <a:buNone/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   单击此处添加文字内容</a:t>
            </a:r>
            <a:endParaRPr lang="zh-CN" altLang="en-US" sz="10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20000"/>
              </a:spcBef>
              <a:buClr>
                <a:srgbClr val="E1B40C"/>
              </a:buClr>
              <a:buFont typeface="微软雅黑" panose="020B0503020204020204" pitchFamily="34" charset="-122"/>
              <a:buNone/>
              <a:defRPr/>
            </a:pPr>
            <a:r>
              <a:rPr lang="zh-CN" altLang="en-US" sz="1050" ker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   单击此处添加文字内容</a:t>
            </a:r>
            <a:endParaRPr lang="zh-CN" altLang="zh-CN" sz="105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Freeform 21"/>
          <p:cNvSpPr>
            <a:spLocks noEditPoints="1"/>
          </p:cNvSpPr>
          <p:nvPr/>
        </p:nvSpPr>
        <p:spPr bwMode="auto">
          <a:xfrm>
            <a:off x="7740944" y="3970722"/>
            <a:ext cx="785524" cy="812738"/>
          </a:xfrm>
          <a:custGeom>
            <a:avLst/>
            <a:gdLst>
              <a:gd name="T0" fmla="*/ 128287 w 60"/>
              <a:gd name="T1" fmla="*/ 37485 h 62"/>
              <a:gd name="T2" fmla="*/ 203121 w 60"/>
              <a:gd name="T3" fmla="*/ 37485 h 62"/>
              <a:gd name="T4" fmla="*/ 251228 w 60"/>
              <a:gd name="T5" fmla="*/ 37485 h 62"/>
              <a:gd name="T6" fmla="*/ 251228 w 60"/>
              <a:gd name="T7" fmla="*/ 96390 h 62"/>
              <a:gd name="T8" fmla="*/ 251228 w 60"/>
              <a:gd name="T9" fmla="*/ 37485 h 62"/>
              <a:gd name="T10" fmla="*/ 106906 w 60"/>
              <a:gd name="T11" fmla="*/ 198136 h 62"/>
              <a:gd name="T12" fmla="*/ 112251 w 60"/>
              <a:gd name="T13" fmla="*/ 310591 h 62"/>
              <a:gd name="T14" fmla="*/ 80179 w 60"/>
              <a:gd name="T15" fmla="*/ 214201 h 62"/>
              <a:gd name="T16" fmla="*/ 64143 w 60"/>
              <a:gd name="T17" fmla="*/ 310591 h 62"/>
              <a:gd name="T18" fmla="*/ 37417 w 60"/>
              <a:gd name="T19" fmla="*/ 198136 h 62"/>
              <a:gd name="T20" fmla="*/ 10691 w 60"/>
              <a:gd name="T21" fmla="*/ 192781 h 62"/>
              <a:gd name="T22" fmla="*/ 37417 w 60"/>
              <a:gd name="T23" fmla="*/ 101745 h 62"/>
              <a:gd name="T24" fmla="*/ 74834 w 60"/>
              <a:gd name="T25" fmla="*/ 128520 h 62"/>
              <a:gd name="T26" fmla="*/ 112251 w 60"/>
              <a:gd name="T27" fmla="*/ 101745 h 62"/>
              <a:gd name="T28" fmla="*/ 155013 w 60"/>
              <a:gd name="T29" fmla="*/ 85680 h 62"/>
              <a:gd name="T30" fmla="*/ 160359 w 60"/>
              <a:gd name="T31" fmla="*/ 101745 h 62"/>
              <a:gd name="T32" fmla="*/ 160359 w 60"/>
              <a:gd name="T33" fmla="*/ 171361 h 62"/>
              <a:gd name="T34" fmla="*/ 165704 w 60"/>
              <a:gd name="T35" fmla="*/ 171361 h 62"/>
              <a:gd name="T36" fmla="*/ 165704 w 60"/>
              <a:gd name="T37" fmla="*/ 171361 h 62"/>
              <a:gd name="T38" fmla="*/ 171049 w 60"/>
              <a:gd name="T39" fmla="*/ 101745 h 62"/>
              <a:gd name="T40" fmla="*/ 171049 w 60"/>
              <a:gd name="T41" fmla="*/ 85680 h 62"/>
              <a:gd name="T42" fmla="*/ 213811 w 60"/>
              <a:gd name="T43" fmla="*/ 101745 h 62"/>
              <a:gd name="T44" fmla="*/ 251228 w 60"/>
              <a:gd name="T45" fmla="*/ 128520 h 62"/>
              <a:gd name="T46" fmla="*/ 288645 w 60"/>
              <a:gd name="T47" fmla="*/ 101745 h 62"/>
              <a:gd name="T48" fmla="*/ 310026 w 60"/>
              <a:gd name="T49" fmla="*/ 187426 h 62"/>
              <a:gd name="T50" fmla="*/ 283300 w 60"/>
              <a:gd name="T51" fmla="*/ 198136 h 62"/>
              <a:gd name="T52" fmla="*/ 288645 w 60"/>
              <a:gd name="T53" fmla="*/ 310591 h 62"/>
              <a:gd name="T54" fmla="*/ 256574 w 60"/>
              <a:gd name="T55" fmla="*/ 214201 h 62"/>
              <a:gd name="T56" fmla="*/ 240538 w 60"/>
              <a:gd name="T57" fmla="*/ 310591 h 62"/>
              <a:gd name="T58" fmla="*/ 213811 w 60"/>
              <a:gd name="T59" fmla="*/ 198136 h 62"/>
              <a:gd name="T60" fmla="*/ 203121 w 60"/>
              <a:gd name="T61" fmla="*/ 203491 h 62"/>
              <a:gd name="T62" fmla="*/ 176394 w 60"/>
              <a:gd name="T63" fmla="*/ 332011 h 62"/>
              <a:gd name="T64" fmla="*/ 155013 w 60"/>
              <a:gd name="T65" fmla="*/ 219556 h 62"/>
              <a:gd name="T66" fmla="*/ 117596 w 60"/>
              <a:gd name="T67" fmla="*/ 332011 h 62"/>
              <a:gd name="T68" fmla="*/ 106906 w 60"/>
              <a:gd name="T69" fmla="*/ 192781 h 62"/>
              <a:gd name="T70" fmla="*/ 48108 w 60"/>
              <a:gd name="T71" fmla="*/ 69615 h 62"/>
              <a:gd name="T72" fmla="*/ 106906 w 60"/>
              <a:gd name="T73" fmla="*/ 69615 h 6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60"/>
              <a:gd name="T112" fmla="*/ 0 h 62"/>
              <a:gd name="T113" fmla="*/ 60 w 60"/>
              <a:gd name="T114" fmla="*/ 62 h 6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60" h="62">
                <a:moveTo>
                  <a:pt x="31" y="0"/>
                </a:moveTo>
                <a:cubicBezTo>
                  <a:pt x="27" y="0"/>
                  <a:pt x="24" y="4"/>
                  <a:pt x="24" y="7"/>
                </a:cubicBezTo>
                <a:cubicBezTo>
                  <a:pt x="24" y="11"/>
                  <a:pt x="27" y="14"/>
                  <a:pt x="31" y="14"/>
                </a:cubicBezTo>
                <a:cubicBezTo>
                  <a:pt x="35" y="14"/>
                  <a:pt x="38" y="11"/>
                  <a:pt x="38" y="7"/>
                </a:cubicBezTo>
                <a:cubicBezTo>
                  <a:pt x="38" y="4"/>
                  <a:pt x="35" y="0"/>
                  <a:pt x="31" y="0"/>
                </a:cubicBezTo>
                <a:close/>
                <a:moveTo>
                  <a:pt x="47" y="7"/>
                </a:moveTo>
                <a:cubicBezTo>
                  <a:pt x="44" y="7"/>
                  <a:pt x="41" y="10"/>
                  <a:pt x="41" y="13"/>
                </a:cubicBezTo>
                <a:cubicBezTo>
                  <a:pt x="41" y="16"/>
                  <a:pt x="44" y="18"/>
                  <a:pt x="47" y="18"/>
                </a:cubicBezTo>
                <a:cubicBezTo>
                  <a:pt x="50" y="18"/>
                  <a:pt x="53" y="16"/>
                  <a:pt x="53" y="13"/>
                </a:cubicBezTo>
                <a:cubicBezTo>
                  <a:pt x="53" y="10"/>
                  <a:pt x="50" y="7"/>
                  <a:pt x="47" y="7"/>
                </a:cubicBezTo>
                <a:close/>
                <a:moveTo>
                  <a:pt x="20" y="36"/>
                </a:moveTo>
                <a:cubicBezTo>
                  <a:pt x="20" y="37"/>
                  <a:pt x="20" y="37"/>
                  <a:pt x="20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21" y="58"/>
                  <a:pt x="21" y="58"/>
                  <a:pt x="21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5" y="40"/>
                  <a:pt x="15" y="40"/>
                  <a:pt x="15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2" y="58"/>
                  <a:pt x="12" y="58"/>
                  <a:pt x="12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29"/>
                  <a:pt x="7" y="29"/>
                  <a:pt x="7" y="29"/>
                </a:cubicBezTo>
                <a:cubicBezTo>
                  <a:pt x="2" y="36"/>
                  <a:pt x="2" y="36"/>
                  <a:pt x="2" y="36"/>
                </a:cubicBezTo>
                <a:cubicBezTo>
                  <a:pt x="0" y="34"/>
                  <a:pt x="0" y="34"/>
                  <a:pt x="0" y="34"/>
                </a:cubicBezTo>
                <a:cubicBezTo>
                  <a:pt x="7" y="19"/>
                  <a:pt x="7" y="19"/>
                  <a:pt x="7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4" y="24"/>
                  <a:pt x="14" y="24"/>
                  <a:pt x="14" y="24"/>
                </a:cubicBezTo>
                <a:cubicBezTo>
                  <a:pt x="18" y="19"/>
                  <a:pt x="18" y="19"/>
                  <a:pt x="18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30" y="19"/>
                  <a:pt x="30" y="19"/>
                  <a:pt x="30" y="19"/>
                </a:cubicBezTo>
                <a:cubicBezTo>
                  <a:pt x="28" y="30"/>
                  <a:pt x="28" y="30"/>
                  <a:pt x="28" y="30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3"/>
                  <a:pt x="30" y="33"/>
                  <a:pt x="30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3" y="30"/>
                  <a:pt x="33" y="30"/>
                  <a:pt x="33" y="30"/>
                </a:cubicBezTo>
                <a:cubicBezTo>
                  <a:pt x="32" y="19"/>
                  <a:pt x="32" y="19"/>
                  <a:pt x="32" y="19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9" y="16"/>
                  <a:pt x="39" y="16"/>
                  <a:pt x="39" y="16"/>
                </a:cubicBezTo>
                <a:cubicBezTo>
                  <a:pt x="40" y="19"/>
                  <a:pt x="40" y="19"/>
                  <a:pt x="40" y="19"/>
                </a:cubicBezTo>
                <a:cubicBezTo>
                  <a:pt x="44" y="19"/>
                  <a:pt x="44" y="19"/>
                  <a:pt x="44" y="19"/>
                </a:cubicBezTo>
                <a:cubicBezTo>
                  <a:pt x="47" y="24"/>
                  <a:pt x="47" y="24"/>
                  <a:pt x="47" y="24"/>
                </a:cubicBezTo>
                <a:cubicBezTo>
                  <a:pt x="51" y="19"/>
                  <a:pt x="51" y="19"/>
                  <a:pt x="51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60" y="33"/>
                  <a:pt x="60" y="33"/>
                  <a:pt x="60" y="33"/>
                </a:cubicBezTo>
                <a:cubicBezTo>
                  <a:pt x="58" y="35"/>
                  <a:pt x="58" y="35"/>
                  <a:pt x="58" y="35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58"/>
                  <a:pt x="54" y="58"/>
                  <a:pt x="54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8" y="40"/>
                  <a:pt x="48" y="40"/>
                  <a:pt x="48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5" y="58"/>
                  <a:pt x="45" y="58"/>
                  <a:pt x="45" y="58"/>
                </a:cubicBezTo>
                <a:cubicBezTo>
                  <a:pt x="40" y="58"/>
                  <a:pt x="40" y="58"/>
                  <a:pt x="40" y="58"/>
                </a:cubicBezTo>
                <a:cubicBezTo>
                  <a:pt x="40" y="37"/>
                  <a:pt x="40" y="37"/>
                  <a:pt x="40" y="37"/>
                </a:cubicBezTo>
                <a:cubicBezTo>
                  <a:pt x="40" y="36"/>
                  <a:pt x="40" y="36"/>
                  <a:pt x="40" y="36"/>
                </a:cubicBezTo>
                <a:cubicBezTo>
                  <a:pt x="38" y="38"/>
                  <a:pt x="38" y="38"/>
                  <a:pt x="38" y="38"/>
                </a:cubicBezTo>
                <a:cubicBezTo>
                  <a:pt x="39" y="62"/>
                  <a:pt x="39" y="62"/>
                  <a:pt x="39" y="62"/>
                </a:cubicBezTo>
                <a:cubicBezTo>
                  <a:pt x="33" y="62"/>
                  <a:pt x="33" y="62"/>
                  <a:pt x="33" y="62"/>
                </a:cubicBezTo>
                <a:cubicBezTo>
                  <a:pt x="32" y="41"/>
                  <a:pt x="32" y="41"/>
                  <a:pt x="32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62"/>
                  <a:pt x="28" y="62"/>
                  <a:pt x="28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3" y="38"/>
                  <a:pt x="23" y="38"/>
                  <a:pt x="23" y="38"/>
                </a:cubicBezTo>
                <a:cubicBezTo>
                  <a:pt x="20" y="36"/>
                  <a:pt x="20" y="36"/>
                  <a:pt x="20" y="36"/>
                </a:cubicBezTo>
                <a:close/>
                <a:moveTo>
                  <a:pt x="14" y="7"/>
                </a:moveTo>
                <a:cubicBezTo>
                  <a:pt x="11" y="7"/>
                  <a:pt x="9" y="10"/>
                  <a:pt x="9" y="13"/>
                </a:cubicBezTo>
                <a:cubicBezTo>
                  <a:pt x="9" y="16"/>
                  <a:pt x="11" y="18"/>
                  <a:pt x="14" y="18"/>
                </a:cubicBezTo>
                <a:cubicBezTo>
                  <a:pt x="17" y="18"/>
                  <a:pt x="20" y="16"/>
                  <a:pt x="20" y="13"/>
                </a:cubicBezTo>
                <a:cubicBezTo>
                  <a:pt x="20" y="10"/>
                  <a:pt x="17" y="7"/>
                  <a:pt x="14" y="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4" grpId="0" animBg="1"/>
          <p:bldP spid="5" grpId="0"/>
          <p:bldP spid="6" grpId="0"/>
          <p:bldP spid="7" grpId="0"/>
          <p:bldP spid="8" grpId="0"/>
          <p:bldP spid="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/>
          <p:cNvSpPr>
            <a:spLocks noChangeArrowheads="1"/>
          </p:cNvSpPr>
          <p:nvPr/>
        </p:nvSpPr>
        <p:spPr bwMode="auto">
          <a:xfrm>
            <a:off x="1070559" y="1391633"/>
            <a:ext cx="7004472" cy="2764293"/>
          </a:xfrm>
          <a:prstGeom prst="roundRect">
            <a:avLst/>
          </a:prstGeom>
          <a:solidFill>
            <a:srgbClr val="002060">
              <a:alpha val="44000"/>
            </a:srgbClr>
          </a:solidFill>
          <a:ln w="12700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8" name="矩形 4"/>
          <p:cNvSpPr>
            <a:spLocks noChangeArrowheads="1"/>
          </p:cNvSpPr>
          <p:nvPr/>
        </p:nvSpPr>
        <p:spPr bwMode="auto">
          <a:xfrm>
            <a:off x="6199471" y="682991"/>
            <a:ext cx="1580234" cy="1145735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 w="3175">
            <a:solidFill>
              <a:srgbClr val="5F5F5F"/>
            </a:solidFill>
            <a:miter lim="800000"/>
          </a:ln>
        </p:spPr>
        <p:txBody>
          <a:bodyPr lIns="91446" tIns="45723" rIns="91446" bIns="45723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zh-CN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9" name="TextBox 18"/>
          <p:cNvSpPr>
            <a:spLocks noChangeArrowheads="1"/>
          </p:cNvSpPr>
          <p:nvPr/>
        </p:nvSpPr>
        <p:spPr bwMode="auto">
          <a:xfrm>
            <a:off x="1303961" y="661554"/>
            <a:ext cx="1211076" cy="708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1446" tIns="45723" rIns="91446" bIns="457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40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前言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前言"/>
          <p:cNvSpPr>
            <a:spLocks noChangeArrowheads="1"/>
          </p:cNvSpPr>
          <p:nvPr/>
        </p:nvSpPr>
        <p:spPr bwMode="auto">
          <a:xfrm>
            <a:off x="2411760" y="935482"/>
            <a:ext cx="1633821" cy="431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 lIns="91446" tIns="45723" rIns="91446" bIns="45723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200" dirty="0">
                <a:solidFill>
                  <a:schemeClr val="bg1"/>
                </a:solidFill>
                <a:latin typeface="Impact" panose="020B0806030902050204" pitchFamily="34" charset="0"/>
                <a:sym typeface="Impact" panose="020B0806030902050204" pitchFamily="34" charset="0"/>
              </a:rPr>
              <a:t>Introduction</a:t>
            </a:r>
            <a:endParaRPr lang="zh-CN" altLang="en-US" sz="2200" dirty="0">
              <a:solidFill>
                <a:schemeClr val="bg1"/>
              </a:solidFill>
              <a:latin typeface="Impact" panose="020B0806030902050204" pitchFamily="34" charset="0"/>
              <a:sym typeface="Impact" panose="020B0806030902050204" pitchFamily="34" charset="0"/>
            </a:endParaRPr>
          </a:p>
        </p:txBody>
      </p:sp>
      <p:sp>
        <p:nvSpPr>
          <p:cNvPr id="11" name="TextBox 9"/>
          <p:cNvSpPr>
            <a:spLocks noChangeArrowheads="1"/>
          </p:cNvSpPr>
          <p:nvPr/>
        </p:nvSpPr>
        <p:spPr bwMode="auto">
          <a:xfrm>
            <a:off x="1259900" y="1925934"/>
            <a:ext cx="6625788" cy="201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91446" tIns="45723" rIns="91446" bIns="45723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回顾</a:t>
            </a:r>
            <a:r>
              <a:rPr lang="zh-CN" altLang="en-US" sz="11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这一年的工作，在取得成绩的同时，我们也找到了工作中的不足和问题，主要反映于</a:t>
            </a:r>
            <a:r>
              <a:rPr lang="en-US" altLang="zh-CN" sz="11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xx</a:t>
            </a:r>
            <a:r>
              <a:rPr lang="zh-CN" altLang="en-US" sz="11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及</a:t>
            </a:r>
            <a:r>
              <a:rPr lang="en-US" altLang="zh-CN" sz="11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xxx</a:t>
            </a:r>
            <a:r>
              <a:rPr lang="zh-CN" altLang="en-US" sz="11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的风格、定型还有待进一步探索，尤其是网上的公司产品库充分体现我们</a:t>
            </a:r>
            <a:r>
              <a:rPr lang="en-US" altLang="zh-CN" sz="1100" dirty="0" err="1" smtClean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xxxxx</a:t>
            </a:r>
            <a:r>
              <a:rPr lang="zh-CN" altLang="en-US" sz="11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和我们这个平台能为客户提供良好的商机和快捷方便的信息、导航的功能发挥。展望新的一年，我们将继续努力，力争各项工作更上一个新台阶。</a:t>
            </a:r>
            <a:endParaRPr lang="en-US" altLang="zh-CN" sz="1100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100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100" dirty="0">
                <a:solidFill>
                  <a:srgbClr val="F2F2F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右键点击图片选择设置图片格式可直接替换图片，在此录入上述图表的综合描述说明，在此录入上述图表的综合描述说明。在此录入上述图表的综合描述说明，在此录入上述图表的综合描述说明，在此录入上述图表的综合描述说明，在此录入上述图表的综合描述说明。</a:t>
            </a:r>
            <a:endParaRPr lang="en-US" altLang="zh-CN" sz="1100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  <a:p>
            <a:pPr algn="just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100" dirty="0">
              <a:solidFill>
                <a:srgbClr val="F2F2F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pic>
        <p:nvPicPr>
          <p:cNvPr id="12" name="Picture 2" descr="PPECLOGO-eff-0-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33846" y="2570420"/>
            <a:ext cx="1060349" cy="79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PPECLOGO-eff-0-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417395" y="2442076"/>
            <a:ext cx="1096814" cy="83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PPECLOGO-eff-0-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972616" y="1131590"/>
            <a:ext cx="3013731" cy="237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PPECLOGO-eff-0-1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54369" y="3454882"/>
            <a:ext cx="524127" cy="3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PPECLOGO-eff-0-1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5363273" y="2588057"/>
            <a:ext cx="401158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PPECLOGO-eff-0-2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3264750" y="2257960"/>
            <a:ext cx="981731" cy="75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PPECLOGO-eff-5-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48875" y="2890439"/>
            <a:ext cx="1477636" cy="1123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PPECLOGO-eff-5-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39337" y="3129825"/>
            <a:ext cx="1834444" cy="143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PPECLOGO-eff-5-4"/>
          <p:cNvPicPr>
            <a:picLocks noChangeAspect="1" noChangeArrowheads="1"/>
          </p:cNvPicPr>
          <p:nvPr/>
        </p:nvPicPr>
        <p:blipFill>
          <a:blip r:embed="rId10" cstate="screen"/>
          <a:srcRect/>
          <a:stretch>
            <a:fillRect/>
          </a:stretch>
        </p:blipFill>
        <p:spPr bwMode="auto">
          <a:xfrm>
            <a:off x="7873035" y="2409149"/>
            <a:ext cx="1116794" cy="85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PPECLOGO-eff-0-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5929733" y="3308731"/>
            <a:ext cx="522112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PPECLOGO-eff-0-1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9241813" y="2048811"/>
            <a:ext cx="522110" cy="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" descr="PPECLOGO-eff2-1-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370" y="2479705"/>
            <a:ext cx="1697365" cy="142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5" descr="PPECLOGO-eff2-1-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70559" y="2469626"/>
            <a:ext cx="437445" cy="3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PPECLOGO-eff2-1-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506273" y="3008872"/>
            <a:ext cx="703540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7" descr="PPECLOGO-eff2-1-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25941" y="2593096"/>
            <a:ext cx="360841" cy="3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8" descr="PPECLOGO-eff2-1-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731923" y="3129824"/>
            <a:ext cx="282222" cy="23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0">
        <p14:flash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rAng="0" ptsTypes="">
                                      <p:cBhvr>
                                        <p:cTn id="3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31632 3.33333E-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1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4 -1.85185E-6 L -0.46684 -1.85185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94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11111E-6 L -0.19531 1.11111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4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43594 2.59259E-6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06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85185E-6 L -0.33577 -1.85185E-6 " pathEditMode="relative" rAng="0" ptsTypes="AA">
                                      <p:cBhvr>
                                        <p:cTn id="4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88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-0.57188 -1.85185E-6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0.43906 2.59259E-6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4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96296E-6 L 0.62813 2.96296E-6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06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96296E-6 L 0.42465 -2.96296E-6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3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xit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32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7" dur="3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 autoUpdateAnimBg="0"/>
      <p:bldP spid="8" grpId="0" animBg="1"/>
      <p:bldP spid="9" grpId="0" bldLvl="0" autoUpdateAnimBg="0"/>
      <p:bldP spid="10" grpId="0" bldLvl="0" autoUpdateAnimBg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/>
          <p:cNvSpPr txBox="1">
            <a:spLocks noChangeArrowheads="1"/>
          </p:cNvSpPr>
          <p:nvPr/>
        </p:nvSpPr>
        <p:spPr bwMode="auto">
          <a:xfrm>
            <a:off x="1407288" y="1053077"/>
            <a:ext cx="2906565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03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/>
          <p:cNvSpPr txBox="1">
            <a:spLocks noChangeArrowheads="1"/>
          </p:cNvSpPr>
          <p:nvPr/>
        </p:nvSpPr>
        <p:spPr bwMode="auto">
          <a:xfrm>
            <a:off x="4869645" y="2671629"/>
            <a:ext cx="34850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CN" dirty="0"/>
              <a:t>Add a page directory text description content, Add a page directory text description content, Add a page directory text description content, Add a page directory text description content, Add a page directory text description </a:t>
            </a:r>
            <a:r>
              <a:rPr lang="en-US" altLang="zh-CN" dirty="0" smtClean="0"/>
              <a:t>content.</a:t>
            </a:r>
            <a:endParaRPr lang="zh-CN" altLang="en-US" dirty="0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4886091" y="2025118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添加目录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三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8"/>
          <p:cNvSpPr txBox="1">
            <a:spLocks noChangeArrowheads="1"/>
          </p:cNvSpPr>
          <p:nvPr/>
        </p:nvSpPr>
        <p:spPr bwMode="auto">
          <a:xfrm>
            <a:off x="4868947" y="2390131"/>
            <a:ext cx="28413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ADD DIRECTORY THREE TITLES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Chart 26"/>
          <p:cNvGraphicFramePr/>
          <p:nvPr/>
        </p:nvGraphicFramePr>
        <p:xfrm>
          <a:off x="6601169" y="1743786"/>
          <a:ext cx="2200597" cy="170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34" name="Chart 27"/>
          <p:cNvGraphicFramePr/>
          <p:nvPr/>
        </p:nvGraphicFramePr>
        <p:xfrm>
          <a:off x="4488568" y="1743786"/>
          <a:ext cx="2200597" cy="170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6" name="Chart 6"/>
          <p:cNvGraphicFramePr/>
          <p:nvPr/>
        </p:nvGraphicFramePr>
        <p:xfrm>
          <a:off x="381067" y="1743786"/>
          <a:ext cx="2200597" cy="170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Chart 7"/>
          <p:cNvGraphicFramePr/>
          <p:nvPr/>
        </p:nvGraphicFramePr>
        <p:xfrm>
          <a:off x="2493669" y="1743786"/>
          <a:ext cx="2200597" cy="17065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8" name="Group 9"/>
          <p:cNvGrpSpPr/>
          <p:nvPr/>
        </p:nvGrpSpPr>
        <p:grpSpPr>
          <a:xfrm>
            <a:off x="1036030" y="2151740"/>
            <a:ext cx="914559" cy="914682"/>
            <a:chOff x="948171" y="3233332"/>
            <a:chExt cx="914400" cy="914400"/>
          </a:xfrm>
          <a:noFill/>
        </p:grpSpPr>
        <p:sp>
          <p:nvSpPr>
            <p:cNvPr id="39" name="Oval 10"/>
            <p:cNvSpPr/>
            <p:nvPr/>
          </p:nvSpPr>
          <p:spPr>
            <a:xfrm>
              <a:off x="948171" y="323333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40" name="Rectangle 11"/>
            <p:cNvSpPr/>
            <p:nvPr/>
          </p:nvSpPr>
          <p:spPr>
            <a:xfrm>
              <a:off x="1046018" y="3354532"/>
              <a:ext cx="184699" cy="70766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defTabSz="934085"/>
              <a:endParaRPr lang="en-US" sz="4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1" name="Group 12"/>
          <p:cNvGrpSpPr/>
          <p:nvPr/>
        </p:nvGrpSpPr>
        <p:grpSpPr>
          <a:xfrm>
            <a:off x="3145751" y="2141347"/>
            <a:ext cx="914559" cy="914682"/>
            <a:chOff x="948171" y="3233332"/>
            <a:chExt cx="914400" cy="914400"/>
          </a:xfrm>
          <a:noFill/>
        </p:grpSpPr>
        <p:sp>
          <p:nvSpPr>
            <p:cNvPr id="42" name="Oval 13"/>
            <p:cNvSpPr/>
            <p:nvPr/>
          </p:nvSpPr>
          <p:spPr>
            <a:xfrm>
              <a:off x="948171" y="323333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43" name="Rectangle 14"/>
            <p:cNvSpPr/>
            <p:nvPr/>
          </p:nvSpPr>
          <p:spPr>
            <a:xfrm>
              <a:off x="1046018" y="3333750"/>
              <a:ext cx="184699" cy="70766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defTabSz="934085"/>
              <a:endParaRPr lang="en-US" sz="4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Group 15"/>
          <p:cNvGrpSpPr/>
          <p:nvPr/>
        </p:nvGrpSpPr>
        <p:grpSpPr>
          <a:xfrm>
            <a:off x="7261266" y="2137882"/>
            <a:ext cx="914559" cy="914682"/>
            <a:chOff x="948171" y="3233332"/>
            <a:chExt cx="914400" cy="914400"/>
          </a:xfrm>
          <a:noFill/>
        </p:grpSpPr>
        <p:sp>
          <p:nvSpPr>
            <p:cNvPr id="45" name="Oval 16"/>
            <p:cNvSpPr/>
            <p:nvPr/>
          </p:nvSpPr>
          <p:spPr>
            <a:xfrm>
              <a:off x="948171" y="3233332"/>
              <a:ext cx="914400" cy="91440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46" name="Rectangle 17"/>
            <p:cNvSpPr/>
            <p:nvPr/>
          </p:nvSpPr>
          <p:spPr>
            <a:xfrm>
              <a:off x="1046018" y="3333750"/>
              <a:ext cx="30739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934085"/>
              <a:endParaRPr lang="en-US" sz="40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7" name="Group 19"/>
          <p:cNvGrpSpPr/>
          <p:nvPr/>
        </p:nvGrpSpPr>
        <p:grpSpPr>
          <a:xfrm>
            <a:off x="5141152" y="2141347"/>
            <a:ext cx="914559" cy="914682"/>
            <a:chOff x="948171" y="3233332"/>
            <a:chExt cx="914400" cy="914400"/>
          </a:xfrm>
          <a:noFill/>
        </p:grpSpPr>
        <p:sp>
          <p:nvSpPr>
            <p:cNvPr id="48" name="Oval 20"/>
            <p:cNvSpPr/>
            <p:nvPr/>
          </p:nvSpPr>
          <p:spPr>
            <a:xfrm>
              <a:off x="948171" y="3233332"/>
              <a:ext cx="914400" cy="914400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49" name="Rectangle 21"/>
            <p:cNvSpPr/>
            <p:nvPr/>
          </p:nvSpPr>
          <p:spPr>
            <a:xfrm>
              <a:off x="1046018" y="3333750"/>
              <a:ext cx="674544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defTabSz="934085"/>
              <a:endParaRPr lang="en-US" sz="4000" dirty="0">
                <a:solidFill>
                  <a:srgbClr val="FFFFFF"/>
                </a:solidFill>
              </a:endParaRPr>
            </a:p>
          </p:txBody>
        </p:sp>
      </p:grpSp>
      <p:sp>
        <p:nvSpPr>
          <p:cNvPr id="50" name="Content Placeholder 2"/>
          <p:cNvSpPr txBox="1"/>
          <p:nvPr/>
        </p:nvSpPr>
        <p:spPr>
          <a:xfrm>
            <a:off x="685919" y="3620776"/>
            <a:ext cx="1684989" cy="74506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标题一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1" name="Content Placeholder 2"/>
          <p:cNvSpPr txBox="1"/>
          <p:nvPr/>
        </p:nvSpPr>
        <p:spPr>
          <a:xfrm>
            <a:off x="2743676" y="3620776"/>
            <a:ext cx="1684989" cy="74506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2" name="Content Placeholder 2"/>
          <p:cNvSpPr txBox="1"/>
          <p:nvPr/>
        </p:nvSpPr>
        <p:spPr>
          <a:xfrm>
            <a:off x="4831849" y="3631663"/>
            <a:ext cx="1722490" cy="827571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标题三文字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3" name="Content Placeholder 2"/>
          <p:cNvSpPr txBox="1"/>
          <p:nvPr/>
        </p:nvSpPr>
        <p:spPr>
          <a:xfrm>
            <a:off x="6813392" y="3631665"/>
            <a:ext cx="1722490" cy="751347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标题四文字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4" name="Content Placeholder 2"/>
          <p:cNvSpPr txBox="1"/>
          <p:nvPr/>
        </p:nvSpPr>
        <p:spPr>
          <a:xfrm>
            <a:off x="609706" y="1246191"/>
            <a:ext cx="7994276" cy="468997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字以内，据统计每页幻灯片的最好控制在</a:t>
            </a:r>
            <a:r>
              <a:rPr lang="en-US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分钟之内。此处添加详细文本描述，建议与标题相关并符合整体语言风格，语言描述尽量简洁生动。</a:t>
            </a:r>
            <a:endParaRPr lang="zh-CN" alt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600">
        <p:fade/>
      </p:transition>
    </mc:Choice>
    <mc:Fallback>
      <p:transition spd="med" advClick="0" advTm="36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>
        <p:bldAsOne/>
      </p:bldGraphic>
      <p:bldGraphic spid="34" grpId="0">
        <p:bldAsOne/>
      </p:bldGraphic>
      <p:bldGraphic spid="36" grpId="0">
        <p:bldAsOne/>
      </p:bldGraphic>
      <p:bldGraphic spid="37" grpId="0">
        <p:bldAsOne/>
      </p:bldGraphic>
      <p:bldP spid="50" grpId="0"/>
      <p:bldP spid="51" grpId="0"/>
      <p:bldP spid="52" grpId="0"/>
      <p:bldP spid="53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5896" y="1439446"/>
            <a:ext cx="1996896" cy="678543"/>
            <a:chOff x="525896" y="1367438"/>
            <a:chExt cx="1996896" cy="678543"/>
          </a:xfrm>
          <a:effectLst/>
        </p:grpSpPr>
        <p:sp>
          <p:nvSpPr>
            <p:cNvPr id="3" name="任意多边形 2"/>
            <p:cNvSpPr/>
            <p:nvPr/>
          </p:nvSpPr>
          <p:spPr>
            <a:xfrm rot="5400000">
              <a:off x="1185072" y="708262"/>
              <a:ext cx="678543" cy="1996896"/>
            </a:xfrm>
            <a:custGeom>
              <a:avLst/>
              <a:gdLst>
                <a:gd name="connsiteX0" fmla="*/ 0 w 441962"/>
                <a:gd name="connsiteY0" fmla="*/ 1300978 h 1300978"/>
                <a:gd name="connsiteX1" fmla="*/ 0 w 441962"/>
                <a:gd name="connsiteY1" fmla="*/ 127498 h 1300978"/>
                <a:gd name="connsiteX2" fmla="*/ 220981 w 441962"/>
                <a:gd name="connsiteY2" fmla="*/ 0 h 1300978"/>
                <a:gd name="connsiteX3" fmla="*/ 441962 w 441962"/>
                <a:gd name="connsiteY3" fmla="*/ 127498 h 1300978"/>
                <a:gd name="connsiteX4" fmla="*/ 441960 w 441962"/>
                <a:gd name="connsiteY4" fmla="*/ 127498 h 1300978"/>
                <a:gd name="connsiteX5" fmla="*/ 441960 w 441962"/>
                <a:gd name="connsiteY5" fmla="*/ 1300978 h 1300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1962" h="1300978">
                  <a:moveTo>
                    <a:pt x="0" y="1300978"/>
                  </a:moveTo>
                  <a:lnTo>
                    <a:pt x="0" y="127498"/>
                  </a:lnTo>
                  <a:lnTo>
                    <a:pt x="220981" y="0"/>
                  </a:lnTo>
                  <a:lnTo>
                    <a:pt x="441962" y="127498"/>
                  </a:lnTo>
                  <a:lnTo>
                    <a:pt x="441960" y="127498"/>
                  </a:lnTo>
                  <a:lnTo>
                    <a:pt x="441960" y="1300978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 fontAlgn="auto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TextBox 5"/>
            <p:cNvSpPr txBox="1">
              <a:spLocks noChangeArrowheads="1"/>
            </p:cNvSpPr>
            <p:nvPr/>
          </p:nvSpPr>
          <p:spPr bwMode="auto">
            <a:xfrm>
              <a:off x="718126" y="1539584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</a:rPr>
                <a:t>请添加子标题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624644" y="1439446"/>
            <a:ext cx="1998331" cy="678543"/>
            <a:chOff x="2624644" y="1367438"/>
            <a:chExt cx="1998331" cy="678543"/>
          </a:xfrm>
          <a:effectLst/>
        </p:grpSpPr>
        <p:sp>
          <p:nvSpPr>
            <p:cNvPr id="6" name="任意多边形 5"/>
            <p:cNvSpPr/>
            <p:nvPr/>
          </p:nvSpPr>
          <p:spPr>
            <a:xfrm rot="5400000">
              <a:off x="3284538" y="707544"/>
              <a:ext cx="678543" cy="1998331"/>
            </a:xfrm>
            <a:custGeom>
              <a:avLst/>
              <a:gdLst>
                <a:gd name="connsiteX0" fmla="*/ 0 w 611877"/>
                <a:gd name="connsiteY0" fmla="*/ 1794393 h 1801147"/>
                <a:gd name="connsiteX1" fmla="*/ 0 w 611877"/>
                <a:gd name="connsiteY1" fmla="*/ 176516 h 1801147"/>
                <a:gd name="connsiteX2" fmla="*/ 305939 w 611877"/>
                <a:gd name="connsiteY2" fmla="*/ 0 h 1801147"/>
                <a:gd name="connsiteX3" fmla="*/ 611877 w 611877"/>
                <a:gd name="connsiteY3" fmla="*/ 176516 h 1801147"/>
                <a:gd name="connsiteX4" fmla="*/ 611874 w 611877"/>
                <a:gd name="connsiteY4" fmla="*/ 176516 h 1801147"/>
                <a:gd name="connsiteX5" fmla="*/ 611874 w 611877"/>
                <a:gd name="connsiteY5" fmla="*/ 1801147 h 1801147"/>
                <a:gd name="connsiteX6" fmla="*/ 601188 w 611877"/>
                <a:gd name="connsiteY6" fmla="*/ 1801147 h 1801147"/>
                <a:gd name="connsiteX7" fmla="*/ 601188 w 611877"/>
                <a:gd name="connsiteY7" fmla="*/ 1800559 h 1801147"/>
                <a:gd name="connsiteX8" fmla="*/ 601191 w 611877"/>
                <a:gd name="connsiteY8" fmla="*/ 1800559 h 1801147"/>
                <a:gd name="connsiteX9" fmla="*/ 295253 w 611877"/>
                <a:gd name="connsiteY9" fmla="*/ 1624043 h 18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7" h="1801147">
                  <a:moveTo>
                    <a:pt x="0" y="1794393"/>
                  </a:moveTo>
                  <a:lnTo>
                    <a:pt x="0" y="176516"/>
                  </a:lnTo>
                  <a:lnTo>
                    <a:pt x="305939" y="0"/>
                  </a:lnTo>
                  <a:lnTo>
                    <a:pt x="611877" y="176516"/>
                  </a:lnTo>
                  <a:lnTo>
                    <a:pt x="611874" y="176516"/>
                  </a:lnTo>
                  <a:lnTo>
                    <a:pt x="611874" y="1801147"/>
                  </a:lnTo>
                  <a:lnTo>
                    <a:pt x="601188" y="1801147"/>
                  </a:lnTo>
                  <a:lnTo>
                    <a:pt x="601188" y="1800559"/>
                  </a:lnTo>
                  <a:lnTo>
                    <a:pt x="601191" y="1800559"/>
                  </a:lnTo>
                  <a:lnTo>
                    <a:pt x="295253" y="162404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 fontAlgn="auto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" name="TextBox 5"/>
            <p:cNvSpPr txBox="1">
              <a:spLocks noChangeArrowheads="1"/>
            </p:cNvSpPr>
            <p:nvPr/>
          </p:nvSpPr>
          <p:spPr bwMode="auto">
            <a:xfrm>
              <a:off x="2914423" y="1539584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</a:rPr>
                <a:t>请添加子标题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723394" y="1439445"/>
            <a:ext cx="1998330" cy="678543"/>
            <a:chOff x="4723394" y="1367437"/>
            <a:chExt cx="1998330" cy="678543"/>
          </a:xfrm>
          <a:effectLst/>
        </p:grpSpPr>
        <p:sp>
          <p:nvSpPr>
            <p:cNvPr id="9" name="任意多边形 8"/>
            <p:cNvSpPr/>
            <p:nvPr/>
          </p:nvSpPr>
          <p:spPr>
            <a:xfrm rot="5400000">
              <a:off x="5383287" y="707544"/>
              <a:ext cx="678543" cy="1998330"/>
            </a:xfrm>
            <a:custGeom>
              <a:avLst/>
              <a:gdLst>
                <a:gd name="connsiteX0" fmla="*/ 0 w 611877"/>
                <a:gd name="connsiteY0" fmla="*/ 1794393 h 1801147"/>
                <a:gd name="connsiteX1" fmla="*/ 0 w 611877"/>
                <a:gd name="connsiteY1" fmla="*/ 176516 h 1801147"/>
                <a:gd name="connsiteX2" fmla="*/ 305939 w 611877"/>
                <a:gd name="connsiteY2" fmla="*/ 0 h 1801147"/>
                <a:gd name="connsiteX3" fmla="*/ 611877 w 611877"/>
                <a:gd name="connsiteY3" fmla="*/ 176516 h 1801147"/>
                <a:gd name="connsiteX4" fmla="*/ 611874 w 611877"/>
                <a:gd name="connsiteY4" fmla="*/ 176516 h 1801147"/>
                <a:gd name="connsiteX5" fmla="*/ 611874 w 611877"/>
                <a:gd name="connsiteY5" fmla="*/ 1801147 h 1801147"/>
                <a:gd name="connsiteX6" fmla="*/ 601188 w 611877"/>
                <a:gd name="connsiteY6" fmla="*/ 1801147 h 1801147"/>
                <a:gd name="connsiteX7" fmla="*/ 601188 w 611877"/>
                <a:gd name="connsiteY7" fmla="*/ 1800559 h 1801147"/>
                <a:gd name="connsiteX8" fmla="*/ 601191 w 611877"/>
                <a:gd name="connsiteY8" fmla="*/ 1800559 h 1801147"/>
                <a:gd name="connsiteX9" fmla="*/ 295253 w 611877"/>
                <a:gd name="connsiteY9" fmla="*/ 1624043 h 18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7" h="1801147">
                  <a:moveTo>
                    <a:pt x="0" y="1794393"/>
                  </a:moveTo>
                  <a:lnTo>
                    <a:pt x="0" y="176516"/>
                  </a:lnTo>
                  <a:lnTo>
                    <a:pt x="305939" y="0"/>
                  </a:lnTo>
                  <a:lnTo>
                    <a:pt x="611877" y="176516"/>
                  </a:lnTo>
                  <a:lnTo>
                    <a:pt x="611874" y="176516"/>
                  </a:lnTo>
                  <a:lnTo>
                    <a:pt x="611874" y="1801147"/>
                  </a:lnTo>
                  <a:lnTo>
                    <a:pt x="601188" y="1801147"/>
                  </a:lnTo>
                  <a:lnTo>
                    <a:pt x="601188" y="1800559"/>
                  </a:lnTo>
                  <a:lnTo>
                    <a:pt x="601191" y="1800559"/>
                  </a:lnTo>
                  <a:lnTo>
                    <a:pt x="295253" y="162404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 fontAlgn="auto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5013173" y="1539584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</a:rPr>
                <a:t>请添加子标题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823577" y="1439446"/>
            <a:ext cx="1996896" cy="678543"/>
            <a:chOff x="6823577" y="1367438"/>
            <a:chExt cx="1996896" cy="678543"/>
          </a:xfrm>
          <a:effectLst/>
        </p:grpSpPr>
        <p:sp>
          <p:nvSpPr>
            <p:cNvPr id="12" name="任意多边形 11"/>
            <p:cNvSpPr/>
            <p:nvPr/>
          </p:nvSpPr>
          <p:spPr>
            <a:xfrm rot="5400000">
              <a:off x="7482753" y="708262"/>
              <a:ext cx="678543" cy="1996896"/>
            </a:xfrm>
            <a:custGeom>
              <a:avLst/>
              <a:gdLst>
                <a:gd name="connsiteX0" fmla="*/ 0 w 611877"/>
                <a:gd name="connsiteY0" fmla="*/ 1794393 h 1801147"/>
                <a:gd name="connsiteX1" fmla="*/ 0 w 611877"/>
                <a:gd name="connsiteY1" fmla="*/ 176516 h 1801147"/>
                <a:gd name="connsiteX2" fmla="*/ 305939 w 611877"/>
                <a:gd name="connsiteY2" fmla="*/ 0 h 1801147"/>
                <a:gd name="connsiteX3" fmla="*/ 611877 w 611877"/>
                <a:gd name="connsiteY3" fmla="*/ 176516 h 1801147"/>
                <a:gd name="connsiteX4" fmla="*/ 611874 w 611877"/>
                <a:gd name="connsiteY4" fmla="*/ 176516 h 1801147"/>
                <a:gd name="connsiteX5" fmla="*/ 611874 w 611877"/>
                <a:gd name="connsiteY5" fmla="*/ 1801147 h 1801147"/>
                <a:gd name="connsiteX6" fmla="*/ 601188 w 611877"/>
                <a:gd name="connsiteY6" fmla="*/ 1801147 h 1801147"/>
                <a:gd name="connsiteX7" fmla="*/ 601188 w 611877"/>
                <a:gd name="connsiteY7" fmla="*/ 1800559 h 1801147"/>
                <a:gd name="connsiteX8" fmla="*/ 601191 w 611877"/>
                <a:gd name="connsiteY8" fmla="*/ 1800559 h 1801147"/>
                <a:gd name="connsiteX9" fmla="*/ 295253 w 611877"/>
                <a:gd name="connsiteY9" fmla="*/ 1624043 h 180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877" h="1801147">
                  <a:moveTo>
                    <a:pt x="0" y="1794393"/>
                  </a:moveTo>
                  <a:lnTo>
                    <a:pt x="0" y="176516"/>
                  </a:lnTo>
                  <a:lnTo>
                    <a:pt x="305939" y="0"/>
                  </a:lnTo>
                  <a:lnTo>
                    <a:pt x="611877" y="176516"/>
                  </a:lnTo>
                  <a:lnTo>
                    <a:pt x="611874" y="176516"/>
                  </a:lnTo>
                  <a:lnTo>
                    <a:pt x="611874" y="1801147"/>
                  </a:lnTo>
                  <a:lnTo>
                    <a:pt x="601188" y="1801147"/>
                  </a:lnTo>
                  <a:lnTo>
                    <a:pt x="601188" y="1800559"/>
                  </a:lnTo>
                  <a:lnTo>
                    <a:pt x="601191" y="1800559"/>
                  </a:lnTo>
                  <a:lnTo>
                    <a:pt x="295253" y="1624043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/>
            <a:p>
              <a:pPr algn="ctr" fontAlgn="auto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TextBox 5"/>
            <p:cNvSpPr txBox="1">
              <a:spLocks noChangeArrowheads="1"/>
            </p:cNvSpPr>
            <p:nvPr/>
          </p:nvSpPr>
          <p:spPr bwMode="auto">
            <a:xfrm>
              <a:off x="7111921" y="1539584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pperplate Gothic Bold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</a:rPr>
                <a:t>请添加子标题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78555" y="2232754"/>
            <a:ext cx="1896477" cy="2067188"/>
            <a:chOff x="478555" y="2160746"/>
            <a:chExt cx="1896477" cy="2067188"/>
          </a:xfrm>
          <a:effectLst/>
        </p:grpSpPr>
        <p:sp>
          <p:nvSpPr>
            <p:cNvPr id="15" name="矩形 14"/>
            <p:cNvSpPr/>
            <p:nvPr/>
          </p:nvSpPr>
          <p:spPr>
            <a:xfrm>
              <a:off x="525896" y="2160746"/>
              <a:ext cx="1803231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44544" y="2179394"/>
              <a:ext cx="1764498" cy="126384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  <a:ln w="3175">
              <a:solidFill>
                <a:schemeClr val="bg1"/>
              </a:solidFill>
            </a:ln>
            <a:effectLst>
              <a:outerShdw blurRad="127000" dist="38100" dir="2700000" sx="98000" sy="9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17" name="矩形 16"/>
            <p:cNvSpPr/>
            <p:nvPr/>
          </p:nvSpPr>
          <p:spPr>
            <a:xfrm>
              <a:off x="478555" y="3557999"/>
              <a:ext cx="1896477" cy="583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</a:rPr>
                <a:t>请添加文本请添加文本</a:t>
              </a:r>
              <a:endParaRPr lang="zh-CN" altLang="en-US" sz="1100" kern="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</a:rPr>
                <a:t>请添加文本请添加文本</a:t>
              </a:r>
              <a:endParaRPr lang="zh-CN" altLang="en-US" sz="1100" kern="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577304" y="2232754"/>
            <a:ext cx="1897911" cy="2067188"/>
            <a:chOff x="2577304" y="2160746"/>
            <a:chExt cx="1897911" cy="2067188"/>
          </a:xfrm>
          <a:effectLst/>
        </p:grpSpPr>
        <p:sp>
          <p:nvSpPr>
            <p:cNvPr id="19" name="矩形 18"/>
            <p:cNvSpPr/>
            <p:nvPr/>
          </p:nvSpPr>
          <p:spPr>
            <a:xfrm>
              <a:off x="2624644" y="2160746"/>
              <a:ext cx="1803232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2644326" y="2178860"/>
              <a:ext cx="1763839" cy="1264996"/>
            </a:xfrm>
            <a:prstGeom prst="rect">
              <a:avLst/>
            </a:prstGeom>
            <a:blipFill dpi="0" rotWithShape="1">
              <a:blip r:embed="rId2"/>
              <a:srcRect/>
              <a:tile tx="-12700" ty="266700" sx="67000" sy="67000" flip="none" algn="ctr"/>
            </a:blipFill>
            <a:ln w="3175">
              <a:solidFill>
                <a:schemeClr val="bg1"/>
              </a:solidFill>
            </a:ln>
            <a:effectLst>
              <a:outerShdw blurRad="127000" dist="38100" dir="2700000" sx="98000" sy="9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2577304" y="3557999"/>
              <a:ext cx="1897911" cy="583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</a:rPr>
                <a:t>请添加文本请添加文本</a:t>
              </a:r>
              <a:endParaRPr lang="zh-CN" altLang="en-US" sz="1100" kern="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</a:rPr>
                <a:t>请添加文本请添加文本</a:t>
              </a:r>
              <a:endParaRPr lang="zh-CN" altLang="en-US" sz="1100" kern="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4673183" y="2232754"/>
            <a:ext cx="1896477" cy="2067188"/>
            <a:chOff x="4673183" y="2160746"/>
            <a:chExt cx="1896477" cy="2067188"/>
          </a:xfrm>
          <a:effectLst/>
        </p:grpSpPr>
        <p:sp>
          <p:nvSpPr>
            <p:cNvPr id="23" name="矩形 22"/>
            <p:cNvSpPr/>
            <p:nvPr/>
          </p:nvSpPr>
          <p:spPr>
            <a:xfrm>
              <a:off x="4723393" y="2160746"/>
              <a:ext cx="1803231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4743403" y="2178860"/>
              <a:ext cx="1763839" cy="1264996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/>
              </a:stretch>
            </a:blipFill>
            <a:ln w="3175">
              <a:solidFill>
                <a:schemeClr val="bg1"/>
              </a:solidFill>
            </a:ln>
            <a:effectLst>
              <a:outerShdw blurRad="127000" dist="38100" dir="2700000" sx="98000" sy="9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25" name="矩形 24"/>
            <p:cNvSpPr/>
            <p:nvPr/>
          </p:nvSpPr>
          <p:spPr>
            <a:xfrm>
              <a:off x="4673183" y="3557999"/>
              <a:ext cx="1896477" cy="583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</a:rPr>
                <a:t>请添加文本请添加文本</a:t>
              </a:r>
              <a:endParaRPr lang="zh-CN" altLang="en-US" sz="1100" kern="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</a:rPr>
                <a:t>请添加文本请添加文本</a:t>
              </a:r>
              <a:endParaRPr lang="zh-CN" altLang="en-US" sz="1100" kern="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776236" y="2232754"/>
            <a:ext cx="1896477" cy="2067188"/>
            <a:chOff x="6776236" y="2160746"/>
            <a:chExt cx="1896477" cy="2067188"/>
          </a:xfrm>
          <a:effectLst/>
        </p:grpSpPr>
        <p:sp>
          <p:nvSpPr>
            <p:cNvPr id="27" name="矩形 26"/>
            <p:cNvSpPr/>
            <p:nvPr/>
          </p:nvSpPr>
          <p:spPr>
            <a:xfrm>
              <a:off x="6823576" y="2160746"/>
              <a:ext cx="1801797" cy="2067188"/>
            </a:xfrm>
            <a:prstGeom prst="rect">
              <a:avLst/>
            </a:prstGeom>
            <a:noFill/>
            <a:ln w="3175">
              <a:solidFill>
                <a:srgbClr val="FDFDFD"/>
              </a:solidFill>
              <a:round/>
            </a:ln>
            <a:effectLst>
              <a:outerShdw blurRad="76200" dist="38100" dir="2700000" algn="tl" rotWithShape="0">
                <a:schemeClr val="tx1">
                  <a:lumMod val="65000"/>
                  <a:lumOff val="35000"/>
                  <a:alpha val="40000"/>
                </a:scheme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 kern="0">
                <a:solidFill>
                  <a:sysClr val="windowText" lastClr="000000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842480" y="2178860"/>
              <a:ext cx="1763839" cy="1264996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3175">
              <a:solidFill>
                <a:schemeClr val="bg1"/>
              </a:solidFill>
            </a:ln>
            <a:effectLst>
              <a:outerShdw blurRad="127000" dist="38100" dir="2700000" sx="98000" sy="98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00"/>
            </a:p>
          </p:txBody>
        </p:sp>
        <p:sp>
          <p:nvSpPr>
            <p:cNvPr id="29" name="矩形 28"/>
            <p:cNvSpPr/>
            <p:nvPr/>
          </p:nvSpPr>
          <p:spPr>
            <a:xfrm>
              <a:off x="6776236" y="3557999"/>
              <a:ext cx="1896477" cy="5838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</a:rPr>
                <a:t>请添加文本请添加文本</a:t>
              </a:r>
              <a:endParaRPr lang="zh-CN" altLang="en-US" sz="1100" kern="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  <a:p>
              <a:pPr algn="ctr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zh-CN" altLang="en-US" sz="1100" kern="0" dirty="0">
                  <a:solidFill>
                    <a:schemeClr val="bg1"/>
                  </a:solidFill>
                  <a:latin typeface="+mn-lt"/>
                  <a:ea typeface="微软雅黑" panose="020B0503020204020204" pitchFamily="34" charset="-122"/>
                </a:rPr>
                <a:t>请添加文本请添加文本</a:t>
              </a:r>
              <a:endParaRPr lang="zh-CN" altLang="en-US" sz="1100" kern="0" dirty="0">
                <a:solidFill>
                  <a:schemeClr val="bg1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 bwMode="auto">
          <a:xfrm>
            <a:off x="469426" y="107813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" name="矩形 2"/>
          <p:cNvSpPr/>
          <p:nvPr/>
        </p:nvSpPr>
        <p:spPr bwMode="auto">
          <a:xfrm>
            <a:off x="251520" y="2689448"/>
            <a:ext cx="1728788" cy="503238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11"/>
          <p:cNvSpPr txBox="1"/>
          <p:nvPr/>
        </p:nvSpPr>
        <p:spPr bwMode="auto">
          <a:xfrm>
            <a:off x="538858" y="1078136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1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12"/>
          <p:cNvSpPr txBox="1">
            <a:spLocks noChangeArrowheads="1"/>
          </p:cNvSpPr>
          <p:nvPr/>
        </p:nvSpPr>
        <p:spPr bwMode="auto">
          <a:xfrm>
            <a:off x="539399" y="1482299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 bwMode="auto">
          <a:xfrm flipV="1">
            <a:off x="2200969" y="318676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" name="文本框 17"/>
          <p:cNvSpPr txBox="1"/>
          <p:nvPr/>
        </p:nvSpPr>
        <p:spPr bwMode="auto">
          <a:xfrm>
            <a:off x="2267645" y="3745136"/>
            <a:ext cx="1223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2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18"/>
          <p:cNvSpPr txBox="1">
            <a:spLocks noChangeArrowheads="1"/>
          </p:cNvSpPr>
          <p:nvPr/>
        </p:nvSpPr>
        <p:spPr bwMode="auto">
          <a:xfrm>
            <a:off x="2267870" y="4185912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9" name="直接连接符 8"/>
          <p:cNvCxnSpPr/>
          <p:nvPr/>
        </p:nvCxnSpPr>
        <p:spPr bwMode="auto">
          <a:xfrm>
            <a:off x="3926415" y="107813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" name="文本框 22"/>
          <p:cNvSpPr txBox="1"/>
          <p:nvPr/>
        </p:nvSpPr>
        <p:spPr bwMode="auto">
          <a:xfrm>
            <a:off x="3996433" y="1078136"/>
            <a:ext cx="12239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3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23"/>
          <p:cNvSpPr txBox="1">
            <a:spLocks noChangeArrowheads="1"/>
          </p:cNvSpPr>
          <p:nvPr/>
        </p:nvSpPr>
        <p:spPr bwMode="auto">
          <a:xfrm>
            <a:off x="3996340" y="1482299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 bwMode="auto">
          <a:xfrm flipV="1">
            <a:off x="5657958" y="318676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文本框 28"/>
          <p:cNvSpPr txBox="1"/>
          <p:nvPr/>
        </p:nvSpPr>
        <p:spPr bwMode="auto">
          <a:xfrm>
            <a:off x="5725220" y="3745136"/>
            <a:ext cx="12239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4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29"/>
          <p:cNvSpPr txBox="1">
            <a:spLocks noChangeArrowheads="1"/>
          </p:cNvSpPr>
          <p:nvPr/>
        </p:nvSpPr>
        <p:spPr bwMode="auto">
          <a:xfrm>
            <a:off x="5724810" y="4185912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 bwMode="auto">
          <a:xfrm>
            <a:off x="7383404" y="1078136"/>
            <a:ext cx="0" cy="1617232"/>
          </a:xfrm>
          <a:prstGeom prst="line">
            <a:avLst/>
          </a:prstGeom>
          <a:gradFill rotWithShape="0">
            <a:gsLst>
              <a:gs pos="0">
                <a:schemeClr val="accent1">
                  <a:lumMod val="5000"/>
                  <a:lumOff val="95000"/>
                </a:schemeClr>
              </a:gs>
              <a:gs pos="63000">
                <a:schemeClr val="bg1">
                  <a:lumMod val="95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 l="-116602" t="-43714" r="-116602" b="-43714"/>
          </a:gradFill>
          <a:ln w="22225" cap="rnd">
            <a:solidFill>
              <a:srgbClr val="FDFDFD"/>
            </a:solidFill>
            <a:prstDash val="sysDot"/>
            <a:headEnd type="none" w="sm" len="sm"/>
            <a:tailEnd type="diamond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6" name="文本框 33"/>
          <p:cNvSpPr txBox="1"/>
          <p:nvPr/>
        </p:nvSpPr>
        <p:spPr bwMode="auto">
          <a:xfrm>
            <a:off x="7454008" y="1078136"/>
            <a:ext cx="12223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Phase 5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34"/>
          <p:cNvSpPr txBox="1">
            <a:spLocks noChangeArrowheads="1"/>
          </p:cNvSpPr>
          <p:nvPr/>
        </p:nvSpPr>
        <p:spPr bwMode="auto">
          <a:xfrm>
            <a:off x="7453279" y="1482299"/>
            <a:ext cx="1440591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pperplate Gothic Bold" pitchFamily="34" charset="0"/>
                <a:ea typeface="微软雅黑" panose="020B0503020204020204" pitchFamily="34" charset="-122"/>
              </a:defRPr>
            </a:lvl9pPr>
          </a:lstStyle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en-US" altLang="zh-CN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dist">
              <a:lnSpc>
                <a:spcPct val="120000"/>
              </a:lnSpc>
            </a:pPr>
            <a:r>
              <a:rPr lang="zh-CN" altLang="en-US" sz="900">
                <a:solidFill>
                  <a:schemeClr val="bg1"/>
                </a:solidFill>
                <a:latin typeface="微软雅黑" panose="020B0503020204020204" pitchFamily="34" charset="-122"/>
              </a:rPr>
              <a:t>请输入文本请输入文本</a:t>
            </a:r>
            <a:endParaRPr lang="zh-CN" altLang="en-US" sz="90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 bwMode="auto">
          <a:xfrm>
            <a:off x="1980308" y="2689448"/>
            <a:ext cx="1728787" cy="503238"/>
          </a:xfrm>
          <a:prstGeom prst="rect">
            <a:avLst/>
          </a:prstGeom>
          <a:solidFill>
            <a:schemeClr val="bg1">
              <a:alpha val="46000"/>
            </a:schemeClr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 bwMode="auto">
          <a:xfrm>
            <a:off x="3709095" y="2689448"/>
            <a:ext cx="1727200" cy="503238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 bwMode="auto">
          <a:xfrm>
            <a:off x="5436295" y="2689448"/>
            <a:ext cx="1728788" cy="503238"/>
          </a:xfrm>
          <a:prstGeom prst="rect">
            <a:avLst/>
          </a:prstGeom>
          <a:solidFill>
            <a:schemeClr val="bg1">
              <a:alpha val="46000"/>
            </a:schemeClr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 bwMode="auto">
          <a:xfrm>
            <a:off x="7165083" y="2689448"/>
            <a:ext cx="1728787" cy="503238"/>
          </a:xfrm>
          <a:prstGeom prst="rect">
            <a:avLst/>
          </a:prstGeom>
          <a:noFill/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7" grpId="0"/>
      <p:bldP spid="8" grpId="0"/>
      <p:bldP spid="10" grpId="0"/>
      <p:bldP spid="11" grpId="0"/>
      <p:bldP spid="13" grpId="0"/>
      <p:bldP spid="14" grpId="0"/>
      <p:bldP spid="16" grpId="0"/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551491" y="1648345"/>
            <a:ext cx="2458624" cy="2417075"/>
            <a:chOff x="904298" y="1251946"/>
            <a:chExt cx="2458624" cy="2417075"/>
          </a:xfrm>
        </p:grpSpPr>
        <p:sp>
          <p:nvSpPr>
            <p:cNvPr id="3" name="矩形 2"/>
            <p:cNvSpPr/>
            <p:nvPr/>
          </p:nvSpPr>
          <p:spPr>
            <a:xfrm>
              <a:off x="2175621" y="1251946"/>
              <a:ext cx="1187301" cy="11873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904298" y="1251946"/>
              <a:ext cx="1187301" cy="1187300"/>
              <a:chOff x="1292554" y="2123553"/>
              <a:chExt cx="1440000" cy="1440000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292554" y="2123553"/>
                <a:ext cx="1440000" cy="1440000"/>
              </a:xfrm>
              <a:prstGeom prst="rect">
                <a:avLst/>
              </a:prstGeom>
              <a:solidFill>
                <a:schemeClr val="bg1">
                  <a:alpha val="7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 smtClean="0">
                  <a:ln>
                    <a:noFill/>
                  </a:ln>
                  <a:noFill/>
                  <a:effectLst/>
                  <a:uLnTx/>
                  <a:uFillTx/>
                  <a:latin typeface="Garamond" panose="02020404030301010803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" name="文本框 17"/>
              <p:cNvSpPr txBox="1"/>
              <p:nvPr/>
            </p:nvSpPr>
            <p:spPr>
              <a:xfrm>
                <a:off x="1764409" y="2366500"/>
                <a:ext cx="496290" cy="858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微软雅黑" panose="020B0503020204020204" pitchFamily="34" charset="-122"/>
                  </a:rPr>
                  <a:t>文本</a:t>
                </a:r>
                <a:endPara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906967" y="2481721"/>
              <a:ext cx="2445924" cy="1187300"/>
              <a:chOff x="1280388" y="3615068"/>
              <a:chExt cx="2966502" cy="1440000"/>
            </a:xfrm>
          </p:grpSpPr>
          <p:sp>
            <p:nvSpPr>
              <p:cNvPr id="8" name="矩形 7">
                <a:hlinkClick r:id="" action="ppaction://noaction"/>
              </p:cNvPr>
              <p:cNvSpPr/>
              <p:nvPr/>
            </p:nvSpPr>
            <p:spPr>
              <a:xfrm>
                <a:off x="1280388" y="3615068"/>
                <a:ext cx="2966502" cy="1440000"/>
              </a:xfrm>
              <a:prstGeom prst="rect">
                <a:avLst/>
              </a:prstGeom>
              <a:solidFill>
                <a:schemeClr val="bg1">
                  <a:alpha val="2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文本框 18"/>
              <p:cNvSpPr txBox="1"/>
              <p:nvPr/>
            </p:nvSpPr>
            <p:spPr>
              <a:xfrm>
                <a:off x="3034406" y="3872110"/>
                <a:ext cx="970671" cy="858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6" name="Picture 3" descr="\\SFP\Work\White_Whale\3-22036_Kuleen_Bharadwaj\PPT\3_PlatformVision_Kuleen\SFP_Art\Plane Slide\mon_notie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218" y="2719254"/>
              <a:ext cx="559946" cy="656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0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057" y="1515394"/>
              <a:ext cx="660578" cy="660406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7598684" y="1635646"/>
            <a:ext cx="2445924" cy="2428697"/>
            <a:chOff x="5951491" y="1239247"/>
            <a:chExt cx="2445924" cy="2428697"/>
          </a:xfrm>
        </p:grpSpPr>
        <p:sp>
          <p:nvSpPr>
            <p:cNvPr id="13" name="矩形 12"/>
            <p:cNvSpPr/>
            <p:nvPr/>
          </p:nvSpPr>
          <p:spPr>
            <a:xfrm>
              <a:off x="5951491" y="1239247"/>
              <a:ext cx="2445924" cy="1187300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5951491" y="2480644"/>
              <a:ext cx="2445924" cy="1187300"/>
            </a:xfrm>
            <a:prstGeom prst="rect">
              <a:avLst/>
            </a:prstGeom>
            <a:solidFill>
              <a:schemeClr val="bg1">
                <a:alpha val="25000"/>
              </a:schemeClr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37172" tIns="137172" rIns="137172" bIns="137172" numCol="1" rtlCol="0" anchor="b" anchorCtr="0" compatLnSpc="1"/>
            <a:lstStyle/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400" kern="0">
                <a:solidFill>
                  <a:schemeClr val="bg1">
                    <a:alpha val="99000"/>
                  </a:schemeClr>
                </a:solidFill>
                <a:latin typeface="+mj-ea"/>
                <a:ea typeface="+mj-ea"/>
                <a:cs typeface="Segoe UI" panose="020B0502040204020203" pitchFamily="34" charset="0"/>
              </a:endParaRPr>
            </a:p>
          </p:txBody>
        </p:sp>
        <p:sp>
          <p:nvSpPr>
            <p:cNvPr id="15" name="文本框 25"/>
            <p:cNvSpPr txBox="1"/>
            <p:nvPr/>
          </p:nvSpPr>
          <p:spPr>
            <a:xfrm>
              <a:off x="7379031" y="2680957"/>
              <a:ext cx="8235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2000" kern="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rgbClr val="1D4C7C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2121" y="2706554"/>
              <a:ext cx="784436" cy="6967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组合 16"/>
          <p:cNvGrpSpPr/>
          <p:nvPr/>
        </p:nvGrpSpPr>
        <p:grpSpPr>
          <a:xfrm>
            <a:off x="5081437" y="1648345"/>
            <a:ext cx="2445925" cy="2417075"/>
            <a:chOff x="3434244" y="1251946"/>
            <a:chExt cx="2445925" cy="2417075"/>
          </a:xfrm>
        </p:grpSpPr>
        <p:grpSp>
          <p:nvGrpSpPr>
            <p:cNvPr id="18" name="组合 17"/>
            <p:cNvGrpSpPr/>
            <p:nvPr/>
          </p:nvGrpSpPr>
          <p:grpSpPr>
            <a:xfrm>
              <a:off x="3434244" y="1251946"/>
              <a:ext cx="2445924" cy="1187300"/>
              <a:chOff x="4345558" y="2123553"/>
              <a:chExt cx="2966502" cy="1440000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4345558" y="2123553"/>
                <a:ext cx="2966502" cy="1440000"/>
              </a:xfrm>
              <a:prstGeom prst="rect">
                <a:avLst/>
              </a:prstGeom>
              <a:solidFill>
                <a:schemeClr val="bg1">
                  <a:alpha val="30000"/>
                </a:schemeClr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vert="horz" wrap="square" lIns="205758" tIns="137172" rIns="137172" bIns="137172" numCol="1" rtlCol="0" anchor="b" anchorCtr="0" compatLnSpc="1"/>
              <a:lstStyle/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6000" kern="0">
                  <a:solidFill>
                    <a:srgbClr val="363535">
                      <a:alpha val="99000"/>
                    </a:srgbClr>
                  </a:solidFill>
                  <a:latin typeface="Segoe UI" panose="020B0502040204020203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6" name="文本框 16"/>
              <p:cNvSpPr txBox="1"/>
              <p:nvPr/>
            </p:nvSpPr>
            <p:spPr>
              <a:xfrm>
                <a:off x="6221785" y="2369626"/>
                <a:ext cx="865873" cy="858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Garamond" panose="02020404030301010803"/>
                    <a:ea typeface="微软雅黑" panose="020B0503020204020204" pitchFamily="34" charset="-122"/>
                  </a:rPr>
                  <a:t>添加标题</a:t>
                </a:r>
                <a:endPara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4692868" y="2481721"/>
              <a:ext cx="1187301" cy="1187300"/>
            </a:xfrm>
            <a:prstGeom prst="rect">
              <a:avLst/>
            </a:prstGeom>
            <a:solidFill>
              <a:schemeClr val="bg1">
                <a:alpha val="4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3434244" y="2481721"/>
              <a:ext cx="1187301" cy="1187300"/>
              <a:chOff x="4345558" y="3615068"/>
              <a:chExt cx="1440000" cy="1440000"/>
            </a:xfrm>
          </p:grpSpPr>
          <p:sp>
            <p:nvSpPr>
              <p:cNvPr id="23" name="矩形 22"/>
              <p:cNvSpPr/>
              <p:nvPr/>
            </p:nvSpPr>
            <p:spPr>
              <a:xfrm>
                <a:off x="4345558" y="3615068"/>
                <a:ext cx="1440000" cy="1440000"/>
              </a:xfrm>
              <a:prstGeom prst="rect">
                <a:avLst/>
              </a:prstGeom>
              <a:solidFill>
                <a:schemeClr val="bg1">
                  <a:alpha val="7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4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4" name="文本框 21"/>
              <p:cNvSpPr txBox="1"/>
              <p:nvPr/>
            </p:nvSpPr>
            <p:spPr>
              <a:xfrm>
                <a:off x="4596173" y="3872110"/>
                <a:ext cx="998806" cy="858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0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  <a:endParaRPr kumimoji="0" lang="zh-CN" altLang="en-US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pic>
          <p:nvPicPr>
            <p:cNvPr id="21" name="Picture 10" descr="C:\Users\Jonahs\Dropbox\Projects SCOTT\MEET Windows Azure\source\Background\tile-icon-network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1213" y="1496177"/>
              <a:ext cx="710332" cy="710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7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619" y="2682691"/>
              <a:ext cx="662992" cy="656691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200">
        <p:fade/>
      </p:transition>
    </mc:Choice>
    <mc:Fallback>
      <p:transition spd="med" advClick="0" advTm="2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-0.1931 -0.00023 " pathEditMode="relative" rAng="0" ptsTypes="AA">
                                      <p:cBhvr>
                                        <p:cTn id="10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6000" y="-22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60477E-6 3.02939E-6 L -0.19118 0.00092 " pathEditMode="relative" rAng="0" ptsTypes="AA">
                                      <p:cBhvr>
                                        <p:cTn id="17" dur="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5800" y="460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2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26 4.81481E-6 L -0.18947 0.00092 " pathEditMode="relative" rAng="0" ptsTypes="AA">
                                      <p:cBhvr>
                                        <p:cTn id="24" dur="1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6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4"/>
          <p:cNvSpPr>
            <a:spLocks noChangeAspect="1" noChangeArrowheads="1" noTextEdit="1"/>
          </p:cNvSpPr>
          <p:nvPr/>
        </p:nvSpPr>
        <p:spPr bwMode="auto">
          <a:xfrm>
            <a:off x="971600" y="1510951"/>
            <a:ext cx="3667762" cy="295366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defTabSz="934085"/>
            <a:endParaRPr lang="en-US" sz="1800">
              <a:solidFill>
                <a:srgbClr val="FFFFFF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1759137" y="3407011"/>
            <a:ext cx="685919" cy="1052837"/>
            <a:chOff x="1759137" y="3407011"/>
            <a:chExt cx="685919" cy="1052837"/>
          </a:xfrm>
        </p:grpSpPr>
        <p:sp>
          <p:nvSpPr>
            <p:cNvPr id="4" name="Rectangle 87"/>
            <p:cNvSpPr>
              <a:spLocks noChangeArrowheads="1"/>
            </p:cNvSpPr>
            <p:nvPr/>
          </p:nvSpPr>
          <p:spPr bwMode="auto">
            <a:xfrm>
              <a:off x="1759137" y="4162894"/>
              <a:ext cx="685919" cy="2969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92"/>
            <p:cNvSpPr/>
            <p:nvPr/>
          </p:nvSpPr>
          <p:spPr bwMode="auto">
            <a:xfrm>
              <a:off x="1976662" y="3407011"/>
              <a:ext cx="249281" cy="246138"/>
            </a:xfrm>
            <a:custGeom>
              <a:avLst/>
              <a:gdLst/>
              <a:ahLst/>
              <a:cxnLst>
                <a:cxn ang="0">
                  <a:pos x="55" y="121"/>
                </a:cxn>
                <a:cxn ang="0">
                  <a:pos x="111" y="61"/>
                </a:cxn>
                <a:cxn ang="0">
                  <a:pos x="55" y="0"/>
                </a:cxn>
                <a:cxn ang="0">
                  <a:pos x="0" y="61"/>
                </a:cxn>
                <a:cxn ang="0">
                  <a:pos x="55" y="121"/>
                </a:cxn>
              </a:cxnLst>
              <a:rect l="0" t="0" r="r" b="b"/>
              <a:pathLst>
                <a:path w="111" h="121">
                  <a:moveTo>
                    <a:pt x="55" y="121"/>
                  </a:moveTo>
                  <a:cubicBezTo>
                    <a:pt x="87" y="121"/>
                    <a:pt x="111" y="95"/>
                    <a:pt x="111" y="61"/>
                  </a:cubicBezTo>
                  <a:cubicBezTo>
                    <a:pt x="111" y="29"/>
                    <a:pt x="87" y="0"/>
                    <a:pt x="55" y="0"/>
                  </a:cubicBezTo>
                  <a:cubicBezTo>
                    <a:pt x="25" y="0"/>
                    <a:pt x="0" y="29"/>
                    <a:pt x="0" y="61"/>
                  </a:cubicBezTo>
                  <a:cubicBezTo>
                    <a:pt x="0" y="95"/>
                    <a:pt x="25" y="121"/>
                    <a:pt x="55" y="121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93"/>
            <p:cNvSpPr/>
            <p:nvPr/>
          </p:nvSpPr>
          <p:spPr bwMode="auto">
            <a:xfrm>
              <a:off x="2187836" y="4032679"/>
              <a:ext cx="127022" cy="330302"/>
            </a:xfrm>
            <a:custGeom>
              <a:avLst/>
              <a:gdLst/>
              <a:ahLst/>
              <a:cxnLst>
                <a:cxn ang="0">
                  <a:pos x="31" y="18"/>
                </a:cxn>
                <a:cxn ang="0">
                  <a:pos x="15" y="0"/>
                </a:cxn>
                <a:cxn ang="0">
                  <a:pos x="0" y="26"/>
                </a:cxn>
                <a:cxn ang="0">
                  <a:pos x="0" y="135"/>
                </a:cxn>
                <a:cxn ang="0">
                  <a:pos x="26" y="162"/>
                </a:cxn>
                <a:cxn ang="0">
                  <a:pos x="33" y="162"/>
                </a:cxn>
                <a:cxn ang="0">
                  <a:pos x="57" y="135"/>
                </a:cxn>
                <a:cxn ang="0">
                  <a:pos x="57" y="26"/>
                </a:cxn>
                <a:cxn ang="0">
                  <a:pos x="57" y="18"/>
                </a:cxn>
                <a:cxn ang="0">
                  <a:pos x="31" y="18"/>
                </a:cxn>
              </a:cxnLst>
              <a:rect l="0" t="0" r="r" b="b"/>
              <a:pathLst>
                <a:path w="57" h="162">
                  <a:moveTo>
                    <a:pt x="31" y="18"/>
                  </a:moveTo>
                  <a:cubicBezTo>
                    <a:pt x="24" y="15"/>
                    <a:pt x="19" y="8"/>
                    <a:pt x="15" y="0"/>
                  </a:cubicBezTo>
                  <a:cubicBezTo>
                    <a:pt x="5" y="4"/>
                    <a:pt x="0" y="15"/>
                    <a:pt x="0" y="26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9"/>
                    <a:pt x="11" y="162"/>
                    <a:pt x="26" y="162"/>
                  </a:cubicBezTo>
                  <a:cubicBezTo>
                    <a:pt x="33" y="162"/>
                    <a:pt x="33" y="162"/>
                    <a:pt x="33" y="162"/>
                  </a:cubicBezTo>
                  <a:cubicBezTo>
                    <a:pt x="47" y="162"/>
                    <a:pt x="57" y="149"/>
                    <a:pt x="57" y="13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5"/>
                    <a:pt x="57" y="23"/>
                    <a:pt x="57" y="18"/>
                  </a:cubicBezTo>
                  <a:cubicBezTo>
                    <a:pt x="49" y="23"/>
                    <a:pt x="40" y="23"/>
                    <a:pt x="31" y="1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94"/>
            <p:cNvSpPr/>
            <p:nvPr/>
          </p:nvSpPr>
          <p:spPr bwMode="auto">
            <a:xfrm>
              <a:off x="1875044" y="4040619"/>
              <a:ext cx="133373" cy="322362"/>
            </a:xfrm>
            <a:custGeom>
              <a:avLst/>
              <a:gdLst/>
              <a:ahLst/>
              <a:cxnLst>
                <a:cxn ang="0">
                  <a:pos x="48" y="0"/>
                </a:cxn>
                <a:cxn ang="0">
                  <a:pos x="33" y="16"/>
                </a:cxn>
                <a:cxn ang="0">
                  <a:pos x="2" y="14"/>
                </a:cxn>
                <a:cxn ang="0">
                  <a:pos x="0" y="22"/>
                </a:cxn>
                <a:cxn ang="0">
                  <a:pos x="0" y="131"/>
                </a:cxn>
                <a:cxn ang="0">
                  <a:pos x="26" y="158"/>
                </a:cxn>
                <a:cxn ang="0">
                  <a:pos x="33" y="158"/>
                </a:cxn>
                <a:cxn ang="0">
                  <a:pos x="59" y="131"/>
                </a:cxn>
                <a:cxn ang="0">
                  <a:pos x="59" y="22"/>
                </a:cxn>
                <a:cxn ang="0">
                  <a:pos x="48" y="0"/>
                </a:cxn>
              </a:cxnLst>
              <a:rect l="0" t="0" r="r" b="b"/>
              <a:pathLst>
                <a:path w="59" h="158">
                  <a:moveTo>
                    <a:pt x="48" y="0"/>
                  </a:moveTo>
                  <a:cubicBezTo>
                    <a:pt x="45" y="6"/>
                    <a:pt x="41" y="12"/>
                    <a:pt x="33" y="16"/>
                  </a:cubicBezTo>
                  <a:cubicBezTo>
                    <a:pt x="22" y="21"/>
                    <a:pt x="10" y="21"/>
                    <a:pt x="2" y="14"/>
                  </a:cubicBezTo>
                  <a:cubicBezTo>
                    <a:pt x="0" y="16"/>
                    <a:pt x="0" y="19"/>
                    <a:pt x="0" y="22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45"/>
                    <a:pt x="10" y="158"/>
                    <a:pt x="26" y="158"/>
                  </a:cubicBezTo>
                  <a:cubicBezTo>
                    <a:pt x="33" y="158"/>
                    <a:pt x="33" y="158"/>
                    <a:pt x="33" y="158"/>
                  </a:cubicBezTo>
                  <a:cubicBezTo>
                    <a:pt x="48" y="158"/>
                    <a:pt x="59" y="145"/>
                    <a:pt x="59" y="131"/>
                  </a:cubicBezTo>
                  <a:cubicBezTo>
                    <a:pt x="59" y="22"/>
                    <a:pt x="59" y="22"/>
                    <a:pt x="59" y="22"/>
                  </a:cubicBezTo>
                  <a:cubicBezTo>
                    <a:pt x="59" y="14"/>
                    <a:pt x="56" y="6"/>
                    <a:pt x="48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" name="Freeform 95"/>
            <p:cNvSpPr/>
            <p:nvPr/>
          </p:nvSpPr>
          <p:spPr bwMode="auto">
            <a:xfrm>
              <a:off x="1775015" y="3530874"/>
              <a:ext cx="654164" cy="617728"/>
            </a:xfrm>
            <a:custGeom>
              <a:avLst/>
              <a:gdLst/>
              <a:ahLst/>
              <a:cxnLst>
                <a:cxn ang="0">
                  <a:pos x="289" y="130"/>
                </a:cxn>
                <a:cxn ang="0">
                  <a:pos x="264" y="69"/>
                </a:cxn>
                <a:cxn ang="0">
                  <a:pos x="241" y="16"/>
                </a:cxn>
                <a:cxn ang="0">
                  <a:pos x="217" y="0"/>
                </a:cxn>
                <a:cxn ang="0">
                  <a:pos x="211" y="0"/>
                </a:cxn>
                <a:cxn ang="0">
                  <a:pos x="145" y="73"/>
                </a:cxn>
                <a:cxn ang="0">
                  <a:pos x="78" y="0"/>
                </a:cxn>
                <a:cxn ang="0">
                  <a:pos x="73" y="0"/>
                </a:cxn>
                <a:cxn ang="0">
                  <a:pos x="49" y="16"/>
                </a:cxn>
                <a:cxn ang="0">
                  <a:pos x="28" y="69"/>
                </a:cxn>
                <a:cxn ang="0">
                  <a:pos x="2" y="130"/>
                </a:cxn>
                <a:cxn ang="0">
                  <a:pos x="0" y="140"/>
                </a:cxn>
                <a:cxn ang="0">
                  <a:pos x="2" y="151"/>
                </a:cxn>
                <a:cxn ang="0">
                  <a:pos x="42" y="239"/>
                </a:cxn>
                <a:cxn ang="0">
                  <a:pos x="73" y="251"/>
                </a:cxn>
                <a:cxn ang="0">
                  <a:pos x="82" y="216"/>
                </a:cxn>
                <a:cxn ang="0">
                  <a:pos x="49" y="140"/>
                </a:cxn>
                <a:cxn ang="0">
                  <a:pos x="55" y="124"/>
                </a:cxn>
                <a:cxn ang="0">
                  <a:pos x="73" y="83"/>
                </a:cxn>
                <a:cxn ang="0">
                  <a:pos x="73" y="162"/>
                </a:cxn>
                <a:cxn ang="0">
                  <a:pos x="95" y="214"/>
                </a:cxn>
                <a:cxn ang="0">
                  <a:pos x="99" y="237"/>
                </a:cxn>
                <a:cxn ang="0">
                  <a:pos x="117" y="272"/>
                </a:cxn>
                <a:cxn ang="0">
                  <a:pos x="117" y="304"/>
                </a:cxn>
                <a:cxn ang="0">
                  <a:pos x="169" y="304"/>
                </a:cxn>
                <a:cxn ang="0">
                  <a:pos x="169" y="272"/>
                </a:cxn>
                <a:cxn ang="0">
                  <a:pos x="195" y="235"/>
                </a:cxn>
                <a:cxn ang="0">
                  <a:pos x="199" y="212"/>
                </a:cxn>
                <a:cxn ang="0">
                  <a:pos x="217" y="168"/>
                </a:cxn>
                <a:cxn ang="0">
                  <a:pos x="217" y="81"/>
                </a:cxn>
                <a:cxn ang="0">
                  <a:pos x="236" y="126"/>
                </a:cxn>
                <a:cxn ang="0">
                  <a:pos x="241" y="140"/>
                </a:cxn>
                <a:cxn ang="0">
                  <a:pos x="208" y="216"/>
                </a:cxn>
                <a:cxn ang="0">
                  <a:pos x="220" y="251"/>
                </a:cxn>
                <a:cxn ang="0">
                  <a:pos x="251" y="239"/>
                </a:cxn>
                <a:cxn ang="0">
                  <a:pos x="289" y="151"/>
                </a:cxn>
                <a:cxn ang="0">
                  <a:pos x="289" y="140"/>
                </a:cxn>
                <a:cxn ang="0">
                  <a:pos x="289" y="130"/>
                </a:cxn>
              </a:cxnLst>
              <a:rect l="0" t="0" r="r" b="b"/>
              <a:pathLst>
                <a:path w="292" h="304">
                  <a:moveTo>
                    <a:pt x="289" y="130"/>
                  </a:moveTo>
                  <a:cubicBezTo>
                    <a:pt x="264" y="69"/>
                    <a:pt x="264" y="69"/>
                    <a:pt x="264" y="69"/>
                  </a:cubicBezTo>
                  <a:cubicBezTo>
                    <a:pt x="241" y="16"/>
                    <a:pt x="241" y="16"/>
                    <a:pt x="241" y="16"/>
                  </a:cubicBezTo>
                  <a:cubicBezTo>
                    <a:pt x="238" y="7"/>
                    <a:pt x="229" y="0"/>
                    <a:pt x="217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1" y="40"/>
                    <a:pt x="183" y="73"/>
                    <a:pt x="145" y="73"/>
                  </a:cubicBezTo>
                  <a:cubicBezTo>
                    <a:pt x="108" y="73"/>
                    <a:pt x="78" y="40"/>
                    <a:pt x="7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4" y="0"/>
                    <a:pt x="55" y="7"/>
                    <a:pt x="49" y="16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0" y="134"/>
                    <a:pt x="0" y="138"/>
                    <a:pt x="0" y="140"/>
                  </a:cubicBezTo>
                  <a:cubicBezTo>
                    <a:pt x="0" y="144"/>
                    <a:pt x="0" y="147"/>
                    <a:pt x="2" y="151"/>
                  </a:cubicBezTo>
                  <a:cubicBezTo>
                    <a:pt x="42" y="239"/>
                    <a:pt x="42" y="239"/>
                    <a:pt x="42" y="239"/>
                  </a:cubicBezTo>
                  <a:cubicBezTo>
                    <a:pt x="47" y="251"/>
                    <a:pt x="59" y="257"/>
                    <a:pt x="73" y="251"/>
                  </a:cubicBezTo>
                  <a:cubicBezTo>
                    <a:pt x="83" y="245"/>
                    <a:pt x="90" y="231"/>
                    <a:pt x="82" y="216"/>
                  </a:cubicBezTo>
                  <a:cubicBezTo>
                    <a:pt x="49" y="140"/>
                    <a:pt x="49" y="140"/>
                    <a:pt x="49" y="140"/>
                  </a:cubicBezTo>
                  <a:cubicBezTo>
                    <a:pt x="55" y="124"/>
                    <a:pt x="55" y="124"/>
                    <a:pt x="55" y="124"/>
                  </a:cubicBezTo>
                  <a:cubicBezTo>
                    <a:pt x="73" y="83"/>
                    <a:pt x="73" y="83"/>
                    <a:pt x="73" y="83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95" y="214"/>
                    <a:pt x="95" y="214"/>
                    <a:pt x="95" y="214"/>
                  </a:cubicBezTo>
                  <a:cubicBezTo>
                    <a:pt x="99" y="223"/>
                    <a:pt x="99" y="229"/>
                    <a:pt x="99" y="237"/>
                  </a:cubicBezTo>
                  <a:cubicBezTo>
                    <a:pt x="109" y="242"/>
                    <a:pt x="117" y="257"/>
                    <a:pt x="117" y="272"/>
                  </a:cubicBezTo>
                  <a:cubicBezTo>
                    <a:pt x="117" y="304"/>
                    <a:pt x="117" y="304"/>
                    <a:pt x="117" y="304"/>
                  </a:cubicBezTo>
                  <a:cubicBezTo>
                    <a:pt x="169" y="304"/>
                    <a:pt x="169" y="304"/>
                    <a:pt x="169" y="304"/>
                  </a:cubicBezTo>
                  <a:cubicBezTo>
                    <a:pt x="169" y="272"/>
                    <a:pt x="169" y="272"/>
                    <a:pt x="169" y="272"/>
                  </a:cubicBezTo>
                  <a:cubicBezTo>
                    <a:pt x="169" y="255"/>
                    <a:pt x="180" y="239"/>
                    <a:pt x="195" y="235"/>
                  </a:cubicBezTo>
                  <a:cubicBezTo>
                    <a:pt x="195" y="227"/>
                    <a:pt x="195" y="221"/>
                    <a:pt x="199" y="212"/>
                  </a:cubicBezTo>
                  <a:cubicBezTo>
                    <a:pt x="217" y="168"/>
                    <a:pt x="217" y="168"/>
                    <a:pt x="217" y="168"/>
                  </a:cubicBezTo>
                  <a:cubicBezTo>
                    <a:pt x="217" y="81"/>
                    <a:pt x="217" y="81"/>
                    <a:pt x="217" y="81"/>
                  </a:cubicBezTo>
                  <a:cubicBezTo>
                    <a:pt x="236" y="126"/>
                    <a:pt x="236" y="126"/>
                    <a:pt x="236" y="126"/>
                  </a:cubicBezTo>
                  <a:cubicBezTo>
                    <a:pt x="241" y="140"/>
                    <a:pt x="241" y="140"/>
                    <a:pt x="241" y="140"/>
                  </a:cubicBezTo>
                  <a:cubicBezTo>
                    <a:pt x="208" y="216"/>
                    <a:pt x="208" y="216"/>
                    <a:pt x="208" y="216"/>
                  </a:cubicBezTo>
                  <a:cubicBezTo>
                    <a:pt x="203" y="231"/>
                    <a:pt x="208" y="245"/>
                    <a:pt x="220" y="251"/>
                  </a:cubicBezTo>
                  <a:cubicBezTo>
                    <a:pt x="231" y="257"/>
                    <a:pt x="245" y="251"/>
                    <a:pt x="251" y="239"/>
                  </a:cubicBezTo>
                  <a:cubicBezTo>
                    <a:pt x="289" y="151"/>
                    <a:pt x="289" y="151"/>
                    <a:pt x="289" y="151"/>
                  </a:cubicBezTo>
                  <a:cubicBezTo>
                    <a:pt x="289" y="147"/>
                    <a:pt x="292" y="144"/>
                    <a:pt x="289" y="140"/>
                  </a:cubicBezTo>
                  <a:cubicBezTo>
                    <a:pt x="292" y="138"/>
                    <a:pt x="289" y="134"/>
                    <a:pt x="289" y="13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440293" y="2371641"/>
            <a:ext cx="682744" cy="2088207"/>
            <a:chOff x="2440293" y="2371641"/>
            <a:chExt cx="682744" cy="2088207"/>
          </a:xfrm>
        </p:grpSpPr>
        <p:sp>
          <p:nvSpPr>
            <p:cNvPr id="5" name="Rectangle 88"/>
            <p:cNvSpPr>
              <a:spLocks noChangeArrowheads="1"/>
            </p:cNvSpPr>
            <p:nvPr/>
          </p:nvSpPr>
          <p:spPr bwMode="auto">
            <a:xfrm>
              <a:off x="2440293" y="3931047"/>
              <a:ext cx="682744" cy="52880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96"/>
            <p:cNvSpPr/>
            <p:nvPr/>
          </p:nvSpPr>
          <p:spPr bwMode="auto">
            <a:xfrm>
              <a:off x="2454583" y="2371641"/>
              <a:ext cx="668454" cy="1545114"/>
            </a:xfrm>
            <a:custGeom>
              <a:avLst/>
              <a:gdLst/>
              <a:ahLst/>
              <a:cxnLst>
                <a:cxn ang="0">
                  <a:pos x="276" y="0"/>
                </a:cxn>
                <a:cxn ang="0">
                  <a:pos x="253" y="25"/>
                </a:cxn>
                <a:cxn ang="0">
                  <a:pos x="253" y="114"/>
                </a:cxn>
                <a:cxn ang="0">
                  <a:pos x="193" y="205"/>
                </a:cxn>
                <a:cxn ang="0">
                  <a:pos x="106" y="205"/>
                </a:cxn>
                <a:cxn ang="0">
                  <a:pos x="48" y="117"/>
                </a:cxn>
                <a:cxn ang="0">
                  <a:pos x="48" y="25"/>
                </a:cxn>
                <a:cxn ang="0">
                  <a:pos x="24" y="0"/>
                </a:cxn>
                <a:cxn ang="0">
                  <a:pos x="0" y="25"/>
                </a:cxn>
                <a:cxn ang="0">
                  <a:pos x="0" y="122"/>
                </a:cxn>
                <a:cxn ang="0">
                  <a:pos x="0" y="124"/>
                </a:cxn>
                <a:cxn ang="0">
                  <a:pos x="2" y="132"/>
                </a:cxn>
                <a:cxn ang="0">
                  <a:pos x="2" y="135"/>
                </a:cxn>
                <a:cxn ang="0">
                  <a:pos x="5" y="139"/>
                </a:cxn>
                <a:cxn ang="0">
                  <a:pos x="72" y="243"/>
                </a:cxn>
                <a:cxn ang="0">
                  <a:pos x="77" y="248"/>
                </a:cxn>
                <a:cxn ang="0">
                  <a:pos x="77" y="503"/>
                </a:cxn>
                <a:cxn ang="0">
                  <a:pos x="77" y="511"/>
                </a:cxn>
                <a:cxn ang="0">
                  <a:pos x="77" y="614"/>
                </a:cxn>
                <a:cxn ang="0">
                  <a:pos x="78" y="618"/>
                </a:cxn>
                <a:cxn ang="0">
                  <a:pos x="77" y="622"/>
                </a:cxn>
                <a:cxn ang="0">
                  <a:pos x="77" y="732"/>
                </a:cxn>
                <a:cxn ang="0">
                  <a:pos x="102" y="760"/>
                </a:cxn>
                <a:cxn ang="0">
                  <a:pos x="110" y="760"/>
                </a:cxn>
                <a:cxn ang="0">
                  <a:pos x="136" y="732"/>
                </a:cxn>
                <a:cxn ang="0">
                  <a:pos x="136" y="622"/>
                </a:cxn>
                <a:cxn ang="0">
                  <a:pos x="136" y="618"/>
                </a:cxn>
                <a:cxn ang="0">
                  <a:pos x="136" y="614"/>
                </a:cxn>
                <a:cxn ang="0">
                  <a:pos x="136" y="511"/>
                </a:cxn>
                <a:cxn ang="0">
                  <a:pos x="166" y="511"/>
                </a:cxn>
                <a:cxn ang="0">
                  <a:pos x="166" y="614"/>
                </a:cxn>
                <a:cxn ang="0">
                  <a:pos x="166" y="618"/>
                </a:cxn>
                <a:cxn ang="0">
                  <a:pos x="166" y="622"/>
                </a:cxn>
                <a:cxn ang="0">
                  <a:pos x="166" y="732"/>
                </a:cxn>
                <a:cxn ang="0">
                  <a:pos x="191" y="760"/>
                </a:cxn>
                <a:cxn ang="0">
                  <a:pos x="198" y="760"/>
                </a:cxn>
                <a:cxn ang="0">
                  <a:pos x="224" y="732"/>
                </a:cxn>
                <a:cxn ang="0">
                  <a:pos x="224" y="622"/>
                </a:cxn>
                <a:cxn ang="0">
                  <a:pos x="224" y="618"/>
                </a:cxn>
                <a:cxn ang="0">
                  <a:pos x="224" y="614"/>
                </a:cxn>
                <a:cxn ang="0">
                  <a:pos x="224" y="511"/>
                </a:cxn>
                <a:cxn ang="0">
                  <a:pos x="224" y="503"/>
                </a:cxn>
                <a:cxn ang="0">
                  <a:pos x="224" y="243"/>
                </a:cxn>
                <a:cxn ang="0">
                  <a:pos x="228" y="243"/>
                </a:cxn>
                <a:cxn ang="0">
                  <a:pos x="295" y="139"/>
                </a:cxn>
                <a:cxn ang="0">
                  <a:pos x="297" y="132"/>
                </a:cxn>
                <a:cxn ang="0">
                  <a:pos x="298" y="124"/>
                </a:cxn>
                <a:cxn ang="0">
                  <a:pos x="298" y="122"/>
                </a:cxn>
                <a:cxn ang="0">
                  <a:pos x="298" y="25"/>
                </a:cxn>
                <a:cxn ang="0">
                  <a:pos x="276" y="0"/>
                </a:cxn>
              </a:cxnLst>
              <a:rect l="0" t="0" r="r" b="b"/>
              <a:pathLst>
                <a:path w="298" h="760">
                  <a:moveTo>
                    <a:pt x="276" y="0"/>
                  </a:moveTo>
                  <a:cubicBezTo>
                    <a:pt x="264" y="0"/>
                    <a:pt x="253" y="11"/>
                    <a:pt x="253" y="25"/>
                  </a:cubicBezTo>
                  <a:cubicBezTo>
                    <a:pt x="253" y="114"/>
                    <a:pt x="253" y="114"/>
                    <a:pt x="253" y="114"/>
                  </a:cubicBezTo>
                  <a:cubicBezTo>
                    <a:pt x="193" y="205"/>
                    <a:pt x="193" y="205"/>
                    <a:pt x="193" y="205"/>
                  </a:cubicBezTo>
                  <a:cubicBezTo>
                    <a:pt x="106" y="205"/>
                    <a:pt x="106" y="205"/>
                    <a:pt x="106" y="205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25"/>
                    <a:pt x="48" y="25"/>
                    <a:pt x="48" y="25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5"/>
                  </a:cubicBezTo>
                  <a:cubicBezTo>
                    <a:pt x="0" y="122"/>
                    <a:pt x="0" y="122"/>
                    <a:pt x="0" y="122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8"/>
                    <a:pt x="2" y="130"/>
                    <a:pt x="2" y="132"/>
                  </a:cubicBezTo>
                  <a:cubicBezTo>
                    <a:pt x="2" y="132"/>
                    <a:pt x="2" y="132"/>
                    <a:pt x="2" y="135"/>
                  </a:cubicBezTo>
                  <a:cubicBezTo>
                    <a:pt x="3" y="136"/>
                    <a:pt x="3" y="136"/>
                    <a:pt x="5" y="139"/>
                  </a:cubicBezTo>
                  <a:cubicBezTo>
                    <a:pt x="72" y="243"/>
                    <a:pt x="72" y="243"/>
                    <a:pt x="72" y="243"/>
                  </a:cubicBezTo>
                  <a:cubicBezTo>
                    <a:pt x="72" y="243"/>
                    <a:pt x="74" y="246"/>
                    <a:pt x="77" y="248"/>
                  </a:cubicBezTo>
                  <a:cubicBezTo>
                    <a:pt x="77" y="503"/>
                    <a:pt x="77" y="503"/>
                    <a:pt x="77" y="503"/>
                  </a:cubicBezTo>
                  <a:cubicBezTo>
                    <a:pt x="77" y="511"/>
                    <a:pt x="77" y="511"/>
                    <a:pt x="77" y="511"/>
                  </a:cubicBezTo>
                  <a:cubicBezTo>
                    <a:pt x="77" y="614"/>
                    <a:pt x="77" y="614"/>
                    <a:pt x="77" y="614"/>
                  </a:cubicBezTo>
                  <a:cubicBezTo>
                    <a:pt x="77" y="617"/>
                    <a:pt x="78" y="617"/>
                    <a:pt x="78" y="618"/>
                  </a:cubicBezTo>
                  <a:cubicBezTo>
                    <a:pt x="77" y="622"/>
                    <a:pt x="77" y="622"/>
                    <a:pt x="77" y="622"/>
                  </a:cubicBezTo>
                  <a:cubicBezTo>
                    <a:pt x="77" y="732"/>
                    <a:pt x="77" y="732"/>
                    <a:pt x="77" y="732"/>
                  </a:cubicBezTo>
                  <a:cubicBezTo>
                    <a:pt x="77" y="749"/>
                    <a:pt x="90" y="760"/>
                    <a:pt x="102" y="760"/>
                  </a:cubicBezTo>
                  <a:cubicBezTo>
                    <a:pt x="110" y="760"/>
                    <a:pt x="110" y="760"/>
                    <a:pt x="110" y="760"/>
                  </a:cubicBezTo>
                  <a:cubicBezTo>
                    <a:pt x="124" y="760"/>
                    <a:pt x="136" y="749"/>
                    <a:pt x="136" y="732"/>
                  </a:cubicBezTo>
                  <a:cubicBezTo>
                    <a:pt x="136" y="622"/>
                    <a:pt x="136" y="622"/>
                    <a:pt x="136" y="622"/>
                  </a:cubicBezTo>
                  <a:cubicBezTo>
                    <a:pt x="136" y="618"/>
                    <a:pt x="136" y="618"/>
                    <a:pt x="136" y="618"/>
                  </a:cubicBezTo>
                  <a:cubicBezTo>
                    <a:pt x="136" y="617"/>
                    <a:pt x="136" y="617"/>
                    <a:pt x="136" y="614"/>
                  </a:cubicBezTo>
                  <a:cubicBezTo>
                    <a:pt x="136" y="511"/>
                    <a:pt x="136" y="511"/>
                    <a:pt x="136" y="511"/>
                  </a:cubicBezTo>
                  <a:cubicBezTo>
                    <a:pt x="166" y="511"/>
                    <a:pt x="166" y="511"/>
                    <a:pt x="166" y="511"/>
                  </a:cubicBezTo>
                  <a:cubicBezTo>
                    <a:pt x="166" y="614"/>
                    <a:pt x="166" y="614"/>
                    <a:pt x="166" y="614"/>
                  </a:cubicBezTo>
                  <a:cubicBezTo>
                    <a:pt x="166" y="617"/>
                    <a:pt x="166" y="617"/>
                    <a:pt x="166" y="618"/>
                  </a:cubicBezTo>
                  <a:cubicBezTo>
                    <a:pt x="166" y="622"/>
                    <a:pt x="166" y="622"/>
                    <a:pt x="166" y="622"/>
                  </a:cubicBezTo>
                  <a:cubicBezTo>
                    <a:pt x="166" y="732"/>
                    <a:pt x="166" y="732"/>
                    <a:pt x="166" y="732"/>
                  </a:cubicBezTo>
                  <a:cubicBezTo>
                    <a:pt x="166" y="749"/>
                    <a:pt x="177" y="760"/>
                    <a:pt x="191" y="760"/>
                  </a:cubicBezTo>
                  <a:cubicBezTo>
                    <a:pt x="198" y="760"/>
                    <a:pt x="198" y="760"/>
                    <a:pt x="198" y="760"/>
                  </a:cubicBezTo>
                  <a:cubicBezTo>
                    <a:pt x="214" y="760"/>
                    <a:pt x="224" y="749"/>
                    <a:pt x="224" y="732"/>
                  </a:cubicBezTo>
                  <a:cubicBezTo>
                    <a:pt x="224" y="622"/>
                    <a:pt x="224" y="622"/>
                    <a:pt x="224" y="622"/>
                  </a:cubicBezTo>
                  <a:cubicBezTo>
                    <a:pt x="224" y="618"/>
                    <a:pt x="224" y="618"/>
                    <a:pt x="224" y="618"/>
                  </a:cubicBezTo>
                  <a:cubicBezTo>
                    <a:pt x="224" y="617"/>
                    <a:pt x="224" y="617"/>
                    <a:pt x="224" y="614"/>
                  </a:cubicBezTo>
                  <a:cubicBezTo>
                    <a:pt x="224" y="511"/>
                    <a:pt x="224" y="511"/>
                    <a:pt x="224" y="511"/>
                  </a:cubicBezTo>
                  <a:cubicBezTo>
                    <a:pt x="224" y="503"/>
                    <a:pt x="224" y="503"/>
                    <a:pt x="224" y="503"/>
                  </a:cubicBezTo>
                  <a:cubicBezTo>
                    <a:pt x="224" y="243"/>
                    <a:pt x="224" y="243"/>
                    <a:pt x="224" y="243"/>
                  </a:cubicBezTo>
                  <a:cubicBezTo>
                    <a:pt x="227" y="243"/>
                    <a:pt x="227" y="243"/>
                    <a:pt x="228" y="243"/>
                  </a:cubicBezTo>
                  <a:cubicBezTo>
                    <a:pt x="295" y="139"/>
                    <a:pt x="295" y="139"/>
                    <a:pt x="295" y="139"/>
                  </a:cubicBezTo>
                  <a:cubicBezTo>
                    <a:pt x="295" y="136"/>
                    <a:pt x="297" y="135"/>
                    <a:pt x="297" y="132"/>
                  </a:cubicBezTo>
                  <a:cubicBezTo>
                    <a:pt x="298" y="128"/>
                    <a:pt x="298" y="126"/>
                    <a:pt x="298" y="124"/>
                  </a:cubicBezTo>
                  <a:cubicBezTo>
                    <a:pt x="298" y="122"/>
                    <a:pt x="298" y="122"/>
                    <a:pt x="298" y="122"/>
                  </a:cubicBezTo>
                  <a:cubicBezTo>
                    <a:pt x="298" y="25"/>
                    <a:pt x="298" y="25"/>
                    <a:pt x="298" y="25"/>
                  </a:cubicBezTo>
                  <a:cubicBezTo>
                    <a:pt x="298" y="11"/>
                    <a:pt x="290" y="0"/>
                    <a:pt x="276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2" name="Oval 97"/>
            <p:cNvSpPr>
              <a:spLocks noChangeArrowheads="1"/>
            </p:cNvSpPr>
            <p:nvPr/>
          </p:nvSpPr>
          <p:spPr bwMode="auto">
            <a:xfrm>
              <a:off x="2667345" y="2503445"/>
              <a:ext cx="250869" cy="247726"/>
            </a:xfrm>
            <a:prstGeom prst="ellipse">
              <a:avLst/>
            </a:pr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062701" y="2635248"/>
            <a:ext cx="755781" cy="1824600"/>
            <a:chOff x="3062701" y="2635248"/>
            <a:chExt cx="755781" cy="1824600"/>
          </a:xfrm>
        </p:grpSpPr>
        <p:sp>
          <p:nvSpPr>
            <p:cNvPr id="6" name="Rectangle 89"/>
            <p:cNvSpPr>
              <a:spLocks noChangeArrowheads="1"/>
            </p:cNvSpPr>
            <p:nvPr/>
          </p:nvSpPr>
          <p:spPr bwMode="auto">
            <a:xfrm>
              <a:off x="3123036" y="4080318"/>
              <a:ext cx="681156" cy="37953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3" name="Freeform 98"/>
            <p:cNvSpPr/>
            <p:nvPr/>
          </p:nvSpPr>
          <p:spPr bwMode="auto">
            <a:xfrm>
              <a:off x="3062701" y="2929026"/>
              <a:ext cx="755781" cy="1124297"/>
            </a:xfrm>
            <a:custGeom>
              <a:avLst/>
              <a:gdLst/>
              <a:ahLst/>
              <a:cxnLst>
                <a:cxn ang="0">
                  <a:pos x="333" y="115"/>
                </a:cxn>
                <a:cxn ang="0">
                  <a:pos x="331" y="112"/>
                </a:cxn>
                <a:cxn ang="0">
                  <a:pos x="242" y="2"/>
                </a:cxn>
                <a:cxn ang="0">
                  <a:pos x="96" y="0"/>
                </a:cxn>
                <a:cxn ang="0">
                  <a:pos x="73" y="11"/>
                </a:cxn>
                <a:cxn ang="0">
                  <a:pos x="4" y="114"/>
                </a:cxn>
                <a:cxn ang="0">
                  <a:pos x="2" y="118"/>
                </a:cxn>
                <a:cxn ang="0">
                  <a:pos x="0" y="128"/>
                </a:cxn>
                <a:cxn ang="0">
                  <a:pos x="2" y="138"/>
                </a:cxn>
                <a:cxn ang="0">
                  <a:pos x="8" y="149"/>
                </a:cxn>
                <a:cxn ang="0">
                  <a:pos x="11" y="150"/>
                </a:cxn>
                <a:cxn ang="0">
                  <a:pos x="119" y="192"/>
                </a:cxn>
                <a:cxn ang="0">
                  <a:pos x="58" y="123"/>
                </a:cxn>
                <a:cxn ang="0">
                  <a:pos x="96" y="128"/>
                </a:cxn>
                <a:cxn ang="0">
                  <a:pos x="131" y="201"/>
                </a:cxn>
                <a:cxn ang="0">
                  <a:pos x="96" y="219"/>
                </a:cxn>
                <a:cxn ang="0">
                  <a:pos x="96" y="305"/>
                </a:cxn>
                <a:cxn ang="0">
                  <a:pos x="96" y="411"/>
                </a:cxn>
                <a:cxn ang="0">
                  <a:pos x="96" y="525"/>
                </a:cxn>
                <a:cxn ang="0">
                  <a:pos x="127" y="553"/>
                </a:cxn>
                <a:cxn ang="0">
                  <a:pos x="155" y="416"/>
                </a:cxn>
                <a:cxn ang="0">
                  <a:pos x="155" y="408"/>
                </a:cxn>
                <a:cxn ang="0">
                  <a:pos x="183" y="305"/>
                </a:cxn>
                <a:cxn ang="0">
                  <a:pos x="183" y="411"/>
                </a:cxn>
                <a:cxn ang="0">
                  <a:pos x="183" y="525"/>
                </a:cxn>
                <a:cxn ang="0">
                  <a:pos x="216" y="553"/>
                </a:cxn>
                <a:cxn ang="0">
                  <a:pos x="242" y="416"/>
                </a:cxn>
                <a:cxn ang="0">
                  <a:pos x="242" y="408"/>
                </a:cxn>
                <a:cxn ang="0">
                  <a:pos x="242" y="296"/>
                </a:cxn>
                <a:cxn ang="0">
                  <a:pos x="234" y="219"/>
                </a:cxn>
                <a:cxn ang="0">
                  <a:pos x="216" y="144"/>
                </a:cxn>
                <a:cxn ang="0">
                  <a:pos x="242" y="69"/>
                </a:cxn>
                <a:cxn ang="0">
                  <a:pos x="224" y="156"/>
                </a:cxn>
                <a:cxn ang="0">
                  <a:pos x="247" y="201"/>
                </a:cxn>
                <a:cxn ang="0">
                  <a:pos x="325" y="149"/>
                </a:cxn>
                <a:cxn ang="0">
                  <a:pos x="333" y="142"/>
                </a:cxn>
                <a:cxn ang="0">
                  <a:pos x="335" y="132"/>
                </a:cxn>
                <a:cxn ang="0">
                  <a:pos x="335" y="124"/>
                </a:cxn>
              </a:cxnLst>
              <a:rect l="0" t="0" r="r" b="b"/>
              <a:pathLst>
                <a:path w="337" h="553">
                  <a:moveTo>
                    <a:pt x="333" y="118"/>
                  </a:moveTo>
                  <a:cubicBezTo>
                    <a:pt x="333" y="115"/>
                    <a:pt x="333" y="115"/>
                    <a:pt x="333" y="115"/>
                  </a:cubicBezTo>
                  <a:cubicBezTo>
                    <a:pt x="333" y="115"/>
                    <a:pt x="333" y="115"/>
                    <a:pt x="331" y="114"/>
                  </a:cubicBezTo>
                  <a:cubicBezTo>
                    <a:pt x="331" y="114"/>
                    <a:pt x="331" y="114"/>
                    <a:pt x="331" y="112"/>
                  </a:cubicBezTo>
                  <a:cubicBezTo>
                    <a:pt x="262" y="11"/>
                    <a:pt x="262" y="11"/>
                    <a:pt x="262" y="11"/>
                  </a:cubicBezTo>
                  <a:cubicBezTo>
                    <a:pt x="256" y="4"/>
                    <a:pt x="249" y="0"/>
                    <a:pt x="242" y="2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2"/>
                    <a:pt x="96" y="2"/>
                    <a:pt x="96" y="2"/>
                  </a:cubicBezTo>
                  <a:cubicBezTo>
                    <a:pt x="85" y="0"/>
                    <a:pt x="78" y="4"/>
                    <a:pt x="73" y="11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114"/>
                    <a:pt x="4" y="114"/>
                    <a:pt x="4" y="114"/>
                  </a:cubicBezTo>
                  <a:cubicBezTo>
                    <a:pt x="2" y="114"/>
                    <a:pt x="2" y="114"/>
                    <a:pt x="2" y="114"/>
                  </a:cubicBezTo>
                  <a:cubicBezTo>
                    <a:pt x="2" y="115"/>
                    <a:pt x="2" y="115"/>
                    <a:pt x="2" y="118"/>
                  </a:cubicBezTo>
                  <a:cubicBezTo>
                    <a:pt x="2" y="120"/>
                    <a:pt x="0" y="123"/>
                    <a:pt x="0" y="124"/>
                  </a:cubicBezTo>
                  <a:cubicBezTo>
                    <a:pt x="0" y="124"/>
                    <a:pt x="0" y="125"/>
                    <a:pt x="0" y="128"/>
                  </a:cubicBezTo>
                  <a:cubicBezTo>
                    <a:pt x="0" y="129"/>
                    <a:pt x="0" y="132"/>
                    <a:pt x="0" y="132"/>
                  </a:cubicBezTo>
                  <a:cubicBezTo>
                    <a:pt x="0" y="136"/>
                    <a:pt x="2" y="136"/>
                    <a:pt x="2" y="138"/>
                  </a:cubicBezTo>
                  <a:cubicBezTo>
                    <a:pt x="2" y="139"/>
                    <a:pt x="2" y="139"/>
                    <a:pt x="2" y="142"/>
                  </a:cubicBezTo>
                  <a:cubicBezTo>
                    <a:pt x="4" y="144"/>
                    <a:pt x="5" y="146"/>
                    <a:pt x="8" y="149"/>
                  </a:cubicBezTo>
                  <a:cubicBezTo>
                    <a:pt x="10" y="149"/>
                    <a:pt x="10" y="149"/>
                    <a:pt x="10" y="149"/>
                  </a:cubicBezTo>
                  <a:cubicBezTo>
                    <a:pt x="10" y="149"/>
                    <a:pt x="10" y="150"/>
                    <a:pt x="11" y="150"/>
                  </a:cubicBezTo>
                  <a:cubicBezTo>
                    <a:pt x="87" y="201"/>
                    <a:pt x="87" y="201"/>
                    <a:pt x="87" y="201"/>
                  </a:cubicBezTo>
                  <a:cubicBezTo>
                    <a:pt x="98" y="209"/>
                    <a:pt x="113" y="204"/>
                    <a:pt x="119" y="192"/>
                  </a:cubicBezTo>
                  <a:cubicBezTo>
                    <a:pt x="127" y="180"/>
                    <a:pt x="122" y="165"/>
                    <a:pt x="112" y="156"/>
                  </a:cubicBezTo>
                  <a:cubicBezTo>
                    <a:pt x="58" y="123"/>
                    <a:pt x="58" y="123"/>
                    <a:pt x="58" y="123"/>
                  </a:cubicBezTo>
                  <a:cubicBezTo>
                    <a:pt x="96" y="68"/>
                    <a:pt x="96" y="68"/>
                    <a:pt x="96" y="68"/>
                  </a:cubicBezTo>
                  <a:cubicBezTo>
                    <a:pt x="96" y="128"/>
                    <a:pt x="96" y="128"/>
                    <a:pt x="96" y="128"/>
                  </a:cubicBezTo>
                  <a:cubicBezTo>
                    <a:pt x="119" y="144"/>
                    <a:pt x="119" y="144"/>
                    <a:pt x="119" y="144"/>
                  </a:cubicBezTo>
                  <a:cubicBezTo>
                    <a:pt x="138" y="156"/>
                    <a:pt x="143" y="180"/>
                    <a:pt x="131" y="201"/>
                  </a:cubicBezTo>
                  <a:cubicBezTo>
                    <a:pt x="124" y="214"/>
                    <a:pt x="113" y="219"/>
                    <a:pt x="100" y="219"/>
                  </a:cubicBezTo>
                  <a:cubicBezTo>
                    <a:pt x="98" y="219"/>
                    <a:pt x="97" y="219"/>
                    <a:pt x="96" y="219"/>
                  </a:cubicBezTo>
                  <a:cubicBezTo>
                    <a:pt x="96" y="296"/>
                    <a:pt x="96" y="296"/>
                    <a:pt x="96" y="296"/>
                  </a:cubicBezTo>
                  <a:cubicBezTo>
                    <a:pt x="96" y="305"/>
                    <a:pt x="96" y="305"/>
                    <a:pt x="96" y="305"/>
                  </a:cubicBezTo>
                  <a:cubicBezTo>
                    <a:pt x="96" y="408"/>
                    <a:pt x="96" y="408"/>
                    <a:pt x="96" y="408"/>
                  </a:cubicBezTo>
                  <a:cubicBezTo>
                    <a:pt x="96" y="408"/>
                    <a:pt x="96" y="409"/>
                    <a:pt x="96" y="411"/>
                  </a:cubicBezTo>
                  <a:cubicBezTo>
                    <a:pt x="96" y="411"/>
                    <a:pt x="96" y="413"/>
                    <a:pt x="96" y="416"/>
                  </a:cubicBezTo>
                  <a:cubicBezTo>
                    <a:pt x="96" y="525"/>
                    <a:pt x="96" y="525"/>
                    <a:pt x="96" y="525"/>
                  </a:cubicBezTo>
                  <a:cubicBezTo>
                    <a:pt x="96" y="541"/>
                    <a:pt x="106" y="553"/>
                    <a:pt x="119" y="553"/>
                  </a:cubicBezTo>
                  <a:cubicBezTo>
                    <a:pt x="127" y="553"/>
                    <a:pt x="127" y="553"/>
                    <a:pt x="127" y="553"/>
                  </a:cubicBezTo>
                  <a:cubicBezTo>
                    <a:pt x="142" y="553"/>
                    <a:pt x="155" y="541"/>
                    <a:pt x="155" y="525"/>
                  </a:cubicBezTo>
                  <a:cubicBezTo>
                    <a:pt x="155" y="416"/>
                    <a:pt x="155" y="416"/>
                    <a:pt x="155" y="416"/>
                  </a:cubicBezTo>
                  <a:cubicBezTo>
                    <a:pt x="155" y="413"/>
                    <a:pt x="153" y="411"/>
                    <a:pt x="153" y="411"/>
                  </a:cubicBezTo>
                  <a:cubicBezTo>
                    <a:pt x="153" y="409"/>
                    <a:pt x="155" y="408"/>
                    <a:pt x="155" y="408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83" y="305"/>
                    <a:pt x="183" y="305"/>
                    <a:pt x="183" y="305"/>
                  </a:cubicBezTo>
                  <a:cubicBezTo>
                    <a:pt x="183" y="408"/>
                    <a:pt x="183" y="408"/>
                    <a:pt x="183" y="408"/>
                  </a:cubicBezTo>
                  <a:cubicBezTo>
                    <a:pt x="183" y="408"/>
                    <a:pt x="183" y="409"/>
                    <a:pt x="183" y="411"/>
                  </a:cubicBezTo>
                  <a:cubicBezTo>
                    <a:pt x="183" y="411"/>
                    <a:pt x="183" y="413"/>
                    <a:pt x="183" y="416"/>
                  </a:cubicBezTo>
                  <a:cubicBezTo>
                    <a:pt x="183" y="525"/>
                    <a:pt x="183" y="525"/>
                    <a:pt x="183" y="525"/>
                  </a:cubicBezTo>
                  <a:cubicBezTo>
                    <a:pt x="183" y="541"/>
                    <a:pt x="196" y="553"/>
                    <a:pt x="208" y="553"/>
                  </a:cubicBezTo>
                  <a:cubicBezTo>
                    <a:pt x="216" y="553"/>
                    <a:pt x="216" y="553"/>
                    <a:pt x="216" y="553"/>
                  </a:cubicBezTo>
                  <a:cubicBezTo>
                    <a:pt x="230" y="553"/>
                    <a:pt x="242" y="541"/>
                    <a:pt x="242" y="525"/>
                  </a:cubicBezTo>
                  <a:cubicBezTo>
                    <a:pt x="242" y="416"/>
                    <a:pt x="242" y="416"/>
                    <a:pt x="242" y="416"/>
                  </a:cubicBezTo>
                  <a:cubicBezTo>
                    <a:pt x="242" y="413"/>
                    <a:pt x="242" y="411"/>
                    <a:pt x="242" y="411"/>
                  </a:cubicBezTo>
                  <a:cubicBezTo>
                    <a:pt x="242" y="409"/>
                    <a:pt x="242" y="408"/>
                    <a:pt x="242" y="408"/>
                  </a:cubicBezTo>
                  <a:cubicBezTo>
                    <a:pt x="242" y="305"/>
                    <a:pt x="242" y="305"/>
                    <a:pt x="242" y="305"/>
                  </a:cubicBezTo>
                  <a:cubicBezTo>
                    <a:pt x="242" y="296"/>
                    <a:pt x="242" y="296"/>
                    <a:pt x="242" y="296"/>
                  </a:cubicBezTo>
                  <a:cubicBezTo>
                    <a:pt x="242" y="219"/>
                    <a:pt x="242" y="219"/>
                    <a:pt x="242" y="219"/>
                  </a:cubicBezTo>
                  <a:cubicBezTo>
                    <a:pt x="240" y="219"/>
                    <a:pt x="238" y="219"/>
                    <a:pt x="234" y="219"/>
                  </a:cubicBezTo>
                  <a:cubicBezTo>
                    <a:pt x="221" y="219"/>
                    <a:pt x="209" y="214"/>
                    <a:pt x="203" y="201"/>
                  </a:cubicBezTo>
                  <a:cubicBezTo>
                    <a:pt x="193" y="180"/>
                    <a:pt x="199" y="156"/>
                    <a:pt x="216" y="144"/>
                  </a:cubicBezTo>
                  <a:cubicBezTo>
                    <a:pt x="242" y="125"/>
                    <a:pt x="242" y="125"/>
                    <a:pt x="242" y="125"/>
                  </a:cubicBezTo>
                  <a:cubicBezTo>
                    <a:pt x="242" y="69"/>
                    <a:pt x="242" y="69"/>
                    <a:pt x="242" y="69"/>
                  </a:cubicBezTo>
                  <a:cubicBezTo>
                    <a:pt x="277" y="123"/>
                    <a:pt x="277" y="123"/>
                    <a:pt x="277" y="123"/>
                  </a:cubicBezTo>
                  <a:cubicBezTo>
                    <a:pt x="224" y="156"/>
                    <a:pt x="224" y="156"/>
                    <a:pt x="224" y="156"/>
                  </a:cubicBezTo>
                  <a:cubicBezTo>
                    <a:pt x="212" y="165"/>
                    <a:pt x="208" y="180"/>
                    <a:pt x="216" y="192"/>
                  </a:cubicBezTo>
                  <a:cubicBezTo>
                    <a:pt x="221" y="204"/>
                    <a:pt x="236" y="209"/>
                    <a:pt x="247" y="201"/>
                  </a:cubicBezTo>
                  <a:cubicBezTo>
                    <a:pt x="323" y="150"/>
                    <a:pt x="323" y="150"/>
                    <a:pt x="323" y="150"/>
                  </a:cubicBezTo>
                  <a:cubicBezTo>
                    <a:pt x="325" y="150"/>
                    <a:pt x="325" y="149"/>
                    <a:pt x="325" y="149"/>
                  </a:cubicBezTo>
                  <a:cubicBezTo>
                    <a:pt x="327" y="149"/>
                    <a:pt x="327" y="149"/>
                    <a:pt x="327" y="149"/>
                  </a:cubicBezTo>
                  <a:cubicBezTo>
                    <a:pt x="329" y="146"/>
                    <a:pt x="331" y="144"/>
                    <a:pt x="333" y="142"/>
                  </a:cubicBezTo>
                  <a:cubicBezTo>
                    <a:pt x="333" y="139"/>
                    <a:pt x="333" y="139"/>
                    <a:pt x="333" y="139"/>
                  </a:cubicBezTo>
                  <a:cubicBezTo>
                    <a:pt x="335" y="138"/>
                    <a:pt x="335" y="136"/>
                    <a:pt x="335" y="132"/>
                  </a:cubicBezTo>
                  <a:cubicBezTo>
                    <a:pt x="337" y="132"/>
                    <a:pt x="335" y="129"/>
                    <a:pt x="335" y="128"/>
                  </a:cubicBezTo>
                  <a:cubicBezTo>
                    <a:pt x="335" y="125"/>
                    <a:pt x="337" y="125"/>
                    <a:pt x="335" y="124"/>
                  </a:cubicBezTo>
                  <a:cubicBezTo>
                    <a:pt x="335" y="123"/>
                    <a:pt x="335" y="120"/>
                    <a:pt x="333" y="11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Freeform 99"/>
            <p:cNvSpPr/>
            <p:nvPr/>
          </p:nvSpPr>
          <p:spPr bwMode="auto">
            <a:xfrm>
              <a:off x="3313569" y="2635248"/>
              <a:ext cx="254044" cy="254078"/>
            </a:xfrm>
            <a:custGeom>
              <a:avLst/>
              <a:gdLst/>
              <a:ahLst/>
              <a:cxnLst>
                <a:cxn ang="0">
                  <a:pos x="55" y="125"/>
                </a:cxn>
                <a:cxn ang="0">
                  <a:pos x="113" y="62"/>
                </a:cxn>
                <a:cxn ang="0">
                  <a:pos x="55" y="0"/>
                </a:cxn>
                <a:cxn ang="0">
                  <a:pos x="0" y="62"/>
                </a:cxn>
                <a:cxn ang="0">
                  <a:pos x="55" y="125"/>
                </a:cxn>
              </a:cxnLst>
              <a:rect l="0" t="0" r="r" b="b"/>
              <a:pathLst>
                <a:path w="113" h="125">
                  <a:moveTo>
                    <a:pt x="55" y="125"/>
                  </a:moveTo>
                  <a:cubicBezTo>
                    <a:pt x="87" y="125"/>
                    <a:pt x="113" y="96"/>
                    <a:pt x="113" y="62"/>
                  </a:cubicBezTo>
                  <a:cubicBezTo>
                    <a:pt x="113" y="29"/>
                    <a:pt x="87" y="0"/>
                    <a:pt x="55" y="0"/>
                  </a:cubicBezTo>
                  <a:cubicBezTo>
                    <a:pt x="26" y="0"/>
                    <a:pt x="0" y="29"/>
                    <a:pt x="0" y="62"/>
                  </a:cubicBezTo>
                  <a:cubicBezTo>
                    <a:pt x="0" y="96"/>
                    <a:pt x="26" y="125"/>
                    <a:pt x="55" y="125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45"/>
          <p:cNvGrpSpPr/>
          <p:nvPr/>
        </p:nvGrpSpPr>
        <p:grpSpPr>
          <a:xfrm>
            <a:off x="1165143" y="2515663"/>
            <a:ext cx="886003" cy="1006011"/>
            <a:chOff x="1031709" y="2356953"/>
            <a:chExt cx="885849" cy="1005700"/>
          </a:xfrm>
        </p:grpSpPr>
        <p:sp>
          <p:nvSpPr>
            <p:cNvPr id="16" name="Title 1"/>
            <p:cNvSpPr txBox="1"/>
            <p:nvPr/>
          </p:nvSpPr>
          <p:spPr>
            <a:xfrm>
              <a:off x="1066800" y="2570190"/>
              <a:ext cx="685800" cy="3692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1800" dirty="0">
                  <a:solidFill>
                    <a:srgbClr val="FFFFFF"/>
                  </a:solidFill>
                </a:rPr>
                <a:t>5</a:t>
              </a:r>
              <a:r>
                <a:rPr lang="zh-CN" altLang="en-US" sz="18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17" name="Content Placeholder 2"/>
            <p:cNvSpPr txBox="1"/>
            <p:nvPr/>
          </p:nvSpPr>
          <p:spPr>
            <a:xfrm>
              <a:off x="1088834" y="2820767"/>
              <a:ext cx="640037" cy="208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7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年销售额</a:t>
              </a:r>
              <a:endParaRPr lang="en-US" sz="700" dirty="0">
                <a:solidFill>
                  <a:srgbClr val="FFFFFF"/>
                </a:solidFill>
              </a:endParaRPr>
            </a:p>
          </p:txBody>
        </p:sp>
        <p:sp>
          <p:nvSpPr>
            <p:cNvPr id="18" name="Freeform 1304"/>
            <p:cNvSpPr/>
            <p:nvPr/>
          </p:nvSpPr>
          <p:spPr bwMode="auto">
            <a:xfrm rot="19310162">
              <a:off x="1031709" y="2356953"/>
              <a:ext cx="885849" cy="10057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9" name="Group 47"/>
          <p:cNvGrpSpPr/>
          <p:nvPr/>
        </p:nvGrpSpPr>
        <p:grpSpPr>
          <a:xfrm>
            <a:off x="3527111" y="1786741"/>
            <a:ext cx="886003" cy="1006011"/>
            <a:chOff x="3393267" y="1628255"/>
            <a:chExt cx="885849" cy="1005700"/>
          </a:xfrm>
        </p:grpSpPr>
        <p:sp>
          <p:nvSpPr>
            <p:cNvPr id="20" name="Title 1"/>
            <p:cNvSpPr txBox="1"/>
            <p:nvPr/>
          </p:nvSpPr>
          <p:spPr>
            <a:xfrm>
              <a:off x="3581400" y="1819207"/>
              <a:ext cx="685800" cy="3692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1800" dirty="0">
                  <a:solidFill>
                    <a:srgbClr val="FFFFFF"/>
                  </a:solidFill>
                </a:rPr>
                <a:t>12</a:t>
              </a:r>
              <a:r>
                <a:rPr lang="zh-CN" altLang="en-US" sz="18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1" name="Content Placeholder 2"/>
            <p:cNvSpPr txBox="1"/>
            <p:nvPr/>
          </p:nvSpPr>
          <p:spPr>
            <a:xfrm>
              <a:off x="3603434" y="2069784"/>
              <a:ext cx="640037" cy="208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7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年销售额</a:t>
              </a:r>
              <a:endParaRPr lang="en-US" sz="700" dirty="0">
                <a:solidFill>
                  <a:srgbClr val="FFFFFF"/>
                </a:solidFill>
              </a:endParaRPr>
            </a:p>
          </p:txBody>
        </p:sp>
        <p:sp>
          <p:nvSpPr>
            <p:cNvPr id="22" name="Freeform 1304"/>
            <p:cNvSpPr/>
            <p:nvPr/>
          </p:nvSpPr>
          <p:spPr bwMode="auto">
            <a:xfrm rot="2308264">
              <a:off x="3393267" y="1628255"/>
              <a:ext cx="885849" cy="10057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oup 46"/>
          <p:cNvGrpSpPr/>
          <p:nvPr/>
        </p:nvGrpSpPr>
        <p:grpSpPr>
          <a:xfrm>
            <a:off x="2371994" y="1419622"/>
            <a:ext cx="886003" cy="1006011"/>
            <a:chOff x="2238351" y="1261250"/>
            <a:chExt cx="885849" cy="1005700"/>
          </a:xfrm>
        </p:grpSpPr>
        <p:sp>
          <p:nvSpPr>
            <p:cNvPr id="24" name="Title 1"/>
            <p:cNvSpPr txBox="1"/>
            <p:nvPr/>
          </p:nvSpPr>
          <p:spPr>
            <a:xfrm>
              <a:off x="2340166" y="1450840"/>
              <a:ext cx="685800" cy="369218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sp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28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id-ID" sz="1800" dirty="0">
                  <a:solidFill>
                    <a:srgbClr val="FFFFFF"/>
                  </a:solidFill>
                </a:rPr>
                <a:t>1</a:t>
              </a:r>
              <a:r>
                <a:rPr lang="en-US" sz="1800" dirty="0">
                  <a:solidFill>
                    <a:srgbClr val="FFFFFF"/>
                  </a:solidFill>
                </a:rPr>
                <a:t>5</a:t>
              </a:r>
              <a:r>
                <a:rPr lang="zh-CN" altLang="en-US" sz="18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万</a:t>
              </a:r>
              <a:endParaRPr lang="en-US" sz="1800" dirty="0">
                <a:solidFill>
                  <a:srgbClr val="FFFFFF"/>
                </a:solidFill>
              </a:endParaRPr>
            </a:p>
          </p:txBody>
        </p:sp>
        <p:sp>
          <p:nvSpPr>
            <p:cNvPr id="25" name="Content Placeholder 2"/>
            <p:cNvSpPr txBox="1"/>
            <p:nvPr/>
          </p:nvSpPr>
          <p:spPr>
            <a:xfrm>
              <a:off x="2362200" y="1701418"/>
              <a:ext cx="640037" cy="2081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zh-CN" altLang="en-US" sz="7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年销售额</a:t>
              </a:r>
              <a:endParaRPr lang="en-US" sz="700" dirty="0">
                <a:solidFill>
                  <a:srgbClr val="FFFFFF"/>
                </a:solidFill>
              </a:endParaRPr>
            </a:p>
          </p:txBody>
        </p:sp>
        <p:sp>
          <p:nvSpPr>
            <p:cNvPr id="26" name="Freeform 1304"/>
            <p:cNvSpPr/>
            <p:nvPr/>
          </p:nvSpPr>
          <p:spPr bwMode="auto">
            <a:xfrm>
              <a:off x="2238351" y="1261250"/>
              <a:ext cx="885849" cy="10057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27" name="Group 72"/>
          <p:cNvGrpSpPr/>
          <p:nvPr/>
        </p:nvGrpSpPr>
        <p:grpSpPr>
          <a:xfrm>
            <a:off x="4934688" y="1546376"/>
            <a:ext cx="3429595" cy="1066340"/>
            <a:chOff x="533400" y="1276351"/>
            <a:chExt cx="3429000" cy="1066011"/>
          </a:xfrm>
        </p:grpSpPr>
        <p:sp>
          <p:nvSpPr>
            <p:cNvPr id="28" name="TextBox 27"/>
            <p:cNvSpPr txBox="1"/>
            <p:nvPr/>
          </p:nvSpPr>
          <p:spPr>
            <a:xfrm>
              <a:off x="533400" y="1276351"/>
              <a:ext cx="76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6000" spc="-30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01</a:t>
              </a:r>
              <a:endParaRPr lang="en-US" sz="6000" spc="-3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29" name="Content Placeholder 2"/>
            <p:cNvSpPr txBox="1"/>
            <p:nvPr/>
          </p:nvSpPr>
          <p:spPr>
            <a:xfrm>
              <a:off x="1238672" y="1448491"/>
              <a:ext cx="2723728" cy="8938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200" b="1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标题一</a:t>
              </a:r>
              <a:r>
                <a:rPr lang="zh-CN" altLang="en-US" sz="12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文字</a:t>
              </a:r>
              <a:br>
                <a:rPr lang="en-US" sz="1200" b="1" dirty="0">
                  <a:solidFill>
                    <a:srgbClr val="FFFFFF"/>
                  </a:solidFill>
                </a:rPr>
              </a:br>
              <a:r>
                <a:rPr lang="zh-CN" altLang="en-US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</a:t>
              </a:r>
              <a:r>
                <a:rPr lang="zh-CN" altLang="en-US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字以内</a:t>
              </a:r>
              <a:endParaRPr lang="en-US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Group 73"/>
          <p:cNvGrpSpPr/>
          <p:nvPr/>
        </p:nvGrpSpPr>
        <p:grpSpPr>
          <a:xfrm>
            <a:off x="4934688" y="2512209"/>
            <a:ext cx="3429595" cy="1076098"/>
            <a:chOff x="533400" y="1276351"/>
            <a:chExt cx="3429000" cy="1075766"/>
          </a:xfrm>
        </p:grpSpPr>
        <p:sp>
          <p:nvSpPr>
            <p:cNvPr id="31" name="TextBox 30"/>
            <p:cNvSpPr txBox="1"/>
            <p:nvPr/>
          </p:nvSpPr>
          <p:spPr>
            <a:xfrm>
              <a:off x="533400" y="1276351"/>
              <a:ext cx="76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6000" spc="-30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02</a:t>
              </a:r>
              <a:endParaRPr lang="en-US" sz="6000" spc="-3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2" name="Content Placeholder 2"/>
            <p:cNvSpPr txBox="1"/>
            <p:nvPr/>
          </p:nvSpPr>
          <p:spPr>
            <a:xfrm>
              <a:off x="1238672" y="1458246"/>
              <a:ext cx="2723728" cy="8938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2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标题二文字</a:t>
              </a:r>
              <a:br>
                <a:rPr lang="en-US" sz="1200" b="1" dirty="0">
                  <a:solidFill>
                    <a:srgbClr val="FFFFFF"/>
                  </a:solidFill>
                </a:rPr>
              </a:br>
              <a:r>
                <a:rPr lang="zh-CN" altLang="en-US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</a:t>
              </a:r>
              <a:r>
                <a:rPr lang="zh-CN" altLang="en-US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字以内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3" name="Group 76"/>
          <p:cNvGrpSpPr/>
          <p:nvPr/>
        </p:nvGrpSpPr>
        <p:grpSpPr>
          <a:xfrm>
            <a:off x="4934688" y="3503117"/>
            <a:ext cx="3429595" cy="1075975"/>
            <a:chOff x="533400" y="1276351"/>
            <a:chExt cx="3429000" cy="1075643"/>
          </a:xfrm>
        </p:grpSpPr>
        <p:sp>
          <p:nvSpPr>
            <p:cNvPr id="34" name="TextBox 33"/>
            <p:cNvSpPr txBox="1"/>
            <p:nvPr/>
          </p:nvSpPr>
          <p:spPr>
            <a:xfrm>
              <a:off x="533400" y="1276351"/>
              <a:ext cx="7620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6000" spc="-300" dirty="0">
                  <a:solidFill>
                    <a:srgbClr val="FFFFFF"/>
                  </a:solidFill>
                  <a:latin typeface="Agency FB" panose="020B0503020202020204" pitchFamily="34" charset="0"/>
                </a:rPr>
                <a:t>03</a:t>
              </a:r>
              <a:endParaRPr lang="en-US" sz="6000" spc="-300" dirty="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35" name="Content Placeholder 2"/>
            <p:cNvSpPr txBox="1"/>
            <p:nvPr/>
          </p:nvSpPr>
          <p:spPr>
            <a:xfrm>
              <a:off x="1238672" y="1458123"/>
              <a:ext cx="2723728" cy="89387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zh-CN" altLang="en-US" sz="1200" b="1" dirty="0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标题三文字</a:t>
              </a:r>
              <a:br>
                <a:rPr lang="en-US" sz="1200" b="1" dirty="0">
                  <a:solidFill>
                    <a:srgbClr val="FFFFFF"/>
                  </a:solidFill>
                </a:rPr>
              </a:br>
              <a:r>
                <a:rPr lang="zh-CN" altLang="en-US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200</a:t>
              </a:r>
              <a:r>
                <a:rPr lang="zh-CN" altLang="en-US" sz="90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字以内</a:t>
              </a:r>
              <a:endParaRPr lang="en-US" sz="900" dirty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500">
        <p:fade/>
      </p:transition>
    </mc:Choice>
    <mc:Fallback>
      <p:transition spd="med" advClick="0" advTm="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87624" y="1343024"/>
            <a:ext cx="1868592" cy="3322608"/>
            <a:chOff x="740480" y="918451"/>
            <a:chExt cx="2105216" cy="3743356"/>
          </a:xfrm>
        </p:grpSpPr>
        <p:sp>
          <p:nvSpPr>
            <p:cNvPr id="3" name="Rectangle 10"/>
            <p:cNvSpPr/>
            <p:nvPr/>
          </p:nvSpPr>
          <p:spPr bwMode="auto">
            <a:xfrm>
              <a:off x="740480" y="918451"/>
              <a:ext cx="2105216" cy="3743356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65" tIns="34283" rIns="68565" bIns="34283" numCol="1" rtlCol="0" anchor="ctr" anchorCtr="0" compatLnSpc="1"/>
            <a:lstStyle/>
            <a:p>
              <a:pPr marL="0" marR="0" lvl="0" indent="0" algn="ctr" defTabSz="6851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7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Rectangle 16"/>
            <p:cNvSpPr/>
            <p:nvPr/>
          </p:nvSpPr>
          <p:spPr>
            <a:xfrm>
              <a:off x="748646" y="2264509"/>
              <a:ext cx="2097050" cy="343940"/>
            </a:xfrm>
            <a:prstGeom prst="rect">
              <a:avLst/>
            </a:prstGeom>
          </p:spPr>
          <p:txBody>
            <a:bodyPr wrap="square" lIns="68568" tIns="34285" rIns="68568" bIns="34285" anchor="b" anchorCtr="0">
              <a:spAutoFit/>
            </a:bodyPr>
            <a:lstStyle/>
            <a:p>
              <a:pPr algn="ctr" defTabSz="685800">
                <a:lnSpc>
                  <a:spcPct val="85000"/>
                </a:lnSpc>
                <a:defRPr/>
              </a:pPr>
              <a:r>
                <a:rPr lang="zh-CN" altLang="en-US" sz="2100" kern="0" spc="-53" dirty="0" smtClean="0">
                  <a:solidFill>
                    <a:srgbClr val="FFFFFF"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添加标题</a:t>
              </a:r>
              <a:endParaRPr lang="en-US" sz="2100" kern="0" spc="-53" dirty="0">
                <a:solidFill>
                  <a:srgbClr val="FFFFFF">
                    <a:alpha val="99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5" name="Freeform 45"/>
            <p:cNvSpPr>
              <a:spLocks noEditPoints="1"/>
            </p:cNvSpPr>
            <p:nvPr/>
          </p:nvSpPr>
          <p:spPr bwMode="black">
            <a:xfrm>
              <a:off x="1376396" y="1256394"/>
              <a:ext cx="770908" cy="831430"/>
            </a:xfrm>
            <a:custGeom>
              <a:avLst/>
              <a:gdLst>
                <a:gd name="T0" fmla="*/ 135 w 140"/>
                <a:gd name="T1" fmla="*/ 85 h 151"/>
                <a:gd name="T2" fmla="*/ 140 w 140"/>
                <a:gd name="T3" fmla="*/ 96 h 151"/>
                <a:gd name="T4" fmla="*/ 134 w 140"/>
                <a:gd name="T5" fmla="*/ 106 h 151"/>
                <a:gd name="T6" fmla="*/ 137 w 140"/>
                <a:gd name="T7" fmla="*/ 117 h 151"/>
                <a:gd name="T8" fmla="*/ 129 w 140"/>
                <a:gd name="T9" fmla="*/ 128 h 151"/>
                <a:gd name="T10" fmla="*/ 128 w 140"/>
                <a:gd name="T11" fmla="*/ 137 h 151"/>
                <a:gd name="T12" fmla="*/ 116 w 140"/>
                <a:gd name="T13" fmla="*/ 148 h 151"/>
                <a:gd name="T14" fmla="*/ 65 w 140"/>
                <a:gd name="T15" fmla="*/ 148 h 151"/>
                <a:gd name="T16" fmla="*/ 33 w 140"/>
                <a:gd name="T17" fmla="*/ 142 h 151"/>
                <a:gd name="T18" fmla="*/ 33 w 140"/>
                <a:gd name="T19" fmla="*/ 82 h 151"/>
                <a:gd name="T20" fmla="*/ 34 w 140"/>
                <a:gd name="T21" fmla="*/ 82 h 151"/>
                <a:gd name="T22" fmla="*/ 34 w 140"/>
                <a:gd name="T23" fmla="*/ 82 h 151"/>
                <a:gd name="T24" fmla="*/ 37 w 140"/>
                <a:gd name="T25" fmla="*/ 82 h 151"/>
                <a:gd name="T26" fmla="*/ 60 w 140"/>
                <a:gd name="T27" fmla="*/ 48 h 151"/>
                <a:gd name="T28" fmla="*/ 68 w 140"/>
                <a:gd name="T29" fmla="*/ 39 h 151"/>
                <a:gd name="T30" fmla="*/ 81 w 140"/>
                <a:gd name="T31" fmla="*/ 3 h 151"/>
                <a:gd name="T32" fmla="*/ 97 w 140"/>
                <a:gd name="T33" fmla="*/ 8 h 151"/>
                <a:gd name="T34" fmla="*/ 99 w 140"/>
                <a:gd name="T35" fmla="*/ 35 h 151"/>
                <a:gd name="T36" fmla="*/ 90 w 140"/>
                <a:gd name="T37" fmla="*/ 60 h 151"/>
                <a:gd name="T38" fmla="*/ 130 w 140"/>
                <a:gd name="T39" fmla="*/ 62 h 151"/>
                <a:gd name="T40" fmla="*/ 140 w 140"/>
                <a:gd name="T41" fmla="*/ 77 h 151"/>
                <a:gd name="T42" fmla="*/ 135 w 140"/>
                <a:gd name="T43" fmla="*/ 85 h 151"/>
                <a:gd name="T44" fmla="*/ 30 w 140"/>
                <a:gd name="T45" fmla="*/ 137 h 151"/>
                <a:gd name="T46" fmla="*/ 30 w 140"/>
                <a:gd name="T47" fmla="*/ 137 h 151"/>
                <a:gd name="T48" fmla="*/ 30 w 140"/>
                <a:gd name="T49" fmla="*/ 82 h 151"/>
                <a:gd name="T50" fmla="*/ 23 w 140"/>
                <a:gd name="T51" fmla="*/ 76 h 151"/>
                <a:gd name="T52" fmla="*/ 7 w 140"/>
                <a:gd name="T53" fmla="*/ 76 h 151"/>
                <a:gd name="T54" fmla="*/ 0 w 140"/>
                <a:gd name="T55" fmla="*/ 82 h 151"/>
                <a:gd name="T56" fmla="*/ 0 w 140"/>
                <a:gd name="T57" fmla="*/ 137 h 151"/>
                <a:gd name="T58" fmla="*/ 7 w 140"/>
                <a:gd name="T59" fmla="*/ 144 h 151"/>
                <a:gd name="T60" fmla="*/ 23 w 140"/>
                <a:gd name="T61" fmla="*/ 144 h 151"/>
                <a:gd name="T62" fmla="*/ 30 w 140"/>
                <a:gd name="T63" fmla="*/ 137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40" h="151">
                  <a:moveTo>
                    <a:pt x="135" y="85"/>
                  </a:moveTo>
                  <a:cubicBezTo>
                    <a:pt x="135" y="88"/>
                    <a:pt x="140" y="93"/>
                    <a:pt x="140" y="96"/>
                  </a:cubicBezTo>
                  <a:cubicBezTo>
                    <a:pt x="140" y="99"/>
                    <a:pt x="134" y="103"/>
                    <a:pt x="134" y="106"/>
                  </a:cubicBezTo>
                  <a:cubicBezTo>
                    <a:pt x="133" y="109"/>
                    <a:pt x="137" y="114"/>
                    <a:pt x="137" y="117"/>
                  </a:cubicBezTo>
                  <a:cubicBezTo>
                    <a:pt x="137" y="121"/>
                    <a:pt x="130" y="125"/>
                    <a:pt x="129" y="128"/>
                  </a:cubicBezTo>
                  <a:cubicBezTo>
                    <a:pt x="128" y="130"/>
                    <a:pt x="129" y="135"/>
                    <a:pt x="128" y="137"/>
                  </a:cubicBezTo>
                  <a:cubicBezTo>
                    <a:pt x="127" y="141"/>
                    <a:pt x="120" y="147"/>
                    <a:pt x="116" y="148"/>
                  </a:cubicBezTo>
                  <a:cubicBezTo>
                    <a:pt x="104" y="151"/>
                    <a:pt x="65" y="148"/>
                    <a:pt x="65" y="148"/>
                  </a:cubicBezTo>
                  <a:cubicBezTo>
                    <a:pt x="65" y="148"/>
                    <a:pt x="65" y="148"/>
                    <a:pt x="33" y="142"/>
                  </a:cubicBezTo>
                  <a:cubicBezTo>
                    <a:pt x="33" y="142"/>
                    <a:pt x="33" y="142"/>
                    <a:pt x="33" y="82"/>
                  </a:cubicBezTo>
                  <a:cubicBezTo>
                    <a:pt x="33" y="82"/>
                    <a:pt x="33" y="82"/>
                    <a:pt x="34" y="82"/>
                  </a:cubicBezTo>
                  <a:cubicBezTo>
                    <a:pt x="34" y="82"/>
                    <a:pt x="34" y="82"/>
                    <a:pt x="34" y="82"/>
                  </a:cubicBezTo>
                  <a:cubicBezTo>
                    <a:pt x="34" y="82"/>
                    <a:pt x="34" y="82"/>
                    <a:pt x="37" y="82"/>
                  </a:cubicBezTo>
                  <a:cubicBezTo>
                    <a:pt x="41" y="81"/>
                    <a:pt x="49" y="75"/>
                    <a:pt x="60" y="48"/>
                  </a:cubicBezTo>
                  <a:cubicBezTo>
                    <a:pt x="61" y="44"/>
                    <a:pt x="65" y="42"/>
                    <a:pt x="68" y="39"/>
                  </a:cubicBezTo>
                  <a:cubicBezTo>
                    <a:pt x="75" y="34"/>
                    <a:pt x="79" y="27"/>
                    <a:pt x="81" y="3"/>
                  </a:cubicBezTo>
                  <a:cubicBezTo>
                    <a:pt x="81" y="0"/>
                    <a:pt x="91" y="1"/>
                    <a:pt x="97" y="8"/>
                  </a:cubicBezTo>
                  <a:cubicBezTo>
                    <a:pt x="102" y="14"/>
                    <a:pt x="102" y="26"/>
                    <a:pt x="99" y="35"/>
                  </a:cubicBezTo>
                  <a:cubicBezTo>
                    <a:pt x="96" y="41"/>
                    <a:pt x="87" y="55"/>
                    <a:pt x="90" y="60"/>
                  </a:cubicBezTo>
                  <a:cubicBezTo>
                    <a:pt x="90" y="60"/>
                    <a:pt x="124" y="59"/>
                    <a:pt x="130" y="62"/>
                  </a:cubicBezTo>
                  <a:cubicBezTo>
                    <a:pt x="134" y="63"/>
                    <a:pt x="140" y="72"/>
                    <a:pt x="140" y="77"/>
                  </a:cubicBezTo>
                  <a:cubicBezTo>
                    <a:pt x="140" y="79"/>
                    <a:pt x="136" y="83"/>
                    <a:pt x="135" y="85"/>
                  </a:cubicBezTo>
                  <a:close/>
                  <a:moveTo>
                    <a:pt x="30" y="137"/>
                  </a:moveTo>
                  <a:cubicBezTo>
                    <a:pt x="30" y="137"/>
                    <a:pt x="30" y="137"/>
                    <a:pt x="30" y="137"/>
                  </a:cubicBezTo>
                  <a:cubicBezTo>
                    <a:pt x="30" y="137"/>
                    <a:pt x="30" y="137"/>
                    <a:pt x="30" y="82"/>
                  </a:cubicBezTo>
                  <a:cubicBezTo>
                    <a:pt x="30" y="79"/>
                    <a:pt x="27" y="76"/>
                    <a:pt x="23" y="76"/>
                  </a:cubicBezTo>
                  <a:cubicBezTo>
                    <a:pt x="23" y="76"/>
                    <a:pt x="23" y="76"/>
                    <a:pt x="7" y="76"/>
                  </a:cubicBezTo>
                  <a:cubicBezTo>
                    <a:pt x="3" y="76"/>
                    <a:pt x="0" y="79"/>
                    <a:pt x="0" y="82"/>
                  </a:cubicBezTo>
                  <a:cubicBezTo>
                    <a:pt x="0" y="82"/>
                    <a:pt x="0" y="82"/>
                    <a:pt x="0" y="137"/>
                  </a:cubicBezTo>
                  <a:cubicBezTo>
                    <a:pt x="0" y="141"/>
                    <a:pt x="3" y="144"/>
                    <a:pt x="7" y="144"/>
                  </a:cubicBezTo>
                  <a:cubicBezTo>
                    <a:pt x="7" y="144"/>
                    <a:pt x="7" y="144"/>
                    <a:pt x="23" y="144"/>
                  </a:cubicBezTo>
                  <a:cubicBezTo>
                    <a:pt x="27" y="144"/>
                    <a:pt x="30" y="141"/>
                    <a:pt x="30" y="1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68" tIns="34285" rIns="68568" bIns="34285" numCol="1" anchor="t" anchorCtr="0" compatLnSpc="1"/>
            <a:lstStyle/>
            <a:p>
              <a:pPr algn="ctr" defTabSz="685800"/>
              <a:endParaRPr lang="en-US" sz="14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Rectangle 42"/>
            <p:cNvSpPr/>
            <p:nvPr/>
          </p:nvSpPr>
          <p:spPr bwMode="auto">
            <a:xfrm>
              <a:off x="740480" y="2644155"/>
              <a:ext cx="2105216" cy="1584941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51432" tIns="25716" rIns="51432" bIns="25716" numCol="1" rtlCol="0" anchor="t" anchorCtr="0" compatLnSpc="1"/>
            <a:lstStyle/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1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80BEE4">
                    <a:alpha val="99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80645" marR="0" lvl="0" indent="-160655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 typeface="Arial" panose="020B0604020202020204" pitchFamily="34" charset="0"/>
                <a:buChar char="•"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80BEE4">
                    <a:alpha val="99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166984" y="1343026"/>
            <a:ext cx="1866618" cy="3322606"/>
            <a:chOff x="6230785" y="918452"/>
            <a:chExt cx="2102992" cy="3743355"/>
          </a:xfrm>
        </p:grpSpPr>
        <p:sp>
          <p:nvSpPr>
            <p:cNvPr id="8" name="Rectangle 12"/>
            <p:cNvSpPr/>
            <p:nvPr/>
          </p:nvSpPr>
          <p:spPr bwMode="auto">
            <a:xfrm>
              <a:off x="6230785" y="918452"/>
              <a:ext cx="2102992" cy="3743355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65" tIns="34283" rIns="68565" bIns="34283" numCol="1" rtlCol="0" anchor="ctr" anchorCtr="0" compatLnSpc="1"/>
            <a:lstStyle/>
            <a:p>
              <a:pPr marL="0" marR="0" lvl="0" indent="0" algn="ctr" defTabSz="6851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7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Rectangle 18"/>
            <p:cNvSpPr/>
            <p:nvPr/>
          </p:nvSpPr>
          <p:spPr>
            <a:xfrm>
              <a:off x="6243173" y="2264509"/>
              <a:ext cx="2090602" cy="343940"/>
            </a:xfrm>
            <a:prstGeom prst="rect">
              <a:avLst/>
            </a:prstGeom>
          </p:spPr>
          <p:txBody>
            <a:bodyPr wrap="square" lIns="68568" tIns="34285" rIns="68568" bIns="34285" anchor="b" anchorCtr="0">
              <a:spAutoFit/>
            </a:bodyPr>
            <a:lstStyle/>
            <a:p>
              <a:pPr algn="ctr" defTabSz="685800">
                <a:lnSpc>
                  <a:spcPct val="85000"/>
                </a:lnSpc>
                <a:defRPr/>
              </a:pPr>
              <a:r>
                <a:rPr lang="zh-CN" altLang="en-US" sz="2100" kern="0" spc="-53" dirty="0">
                  <a:solidFill>
                    <a:srgbClr val="FFFFFF"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添加标题</a:t>
              </a:r>
              <a:endParaRPr lang="en-US" altLang="zh-CN" sz="2100" kern="0" spc="-53" dirty="0">
                <a:solidFill>
                  <a:srgbClr val="FFFFFF">
                    <a:alpha val="99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0" name="Freeform 35"/>
            <p:cNvSpPr/>
            <p:nvPr/>
          </p:nvSpPr>
          <p:spPr bwMode="black">
            <a:xfrm>
              <a:off x="6779931" y="1115141"/>
              <a:ext cx="1049767" cy="1079395"/>
            </a:xfrm>
            <a:custGeom>
              <a:avLst/>
              <a:gdLst>
                <a:gd name="T0" fmla="*/ 120 w 191"/>
                <a:gd name="T1" fmla="*/ 32 h 197"/>
                <a:gd name="T2" fmla="*/ 83 w 191"/>
                <a:gd name="T3" fmla="*/ 3 h 197"/>
                <a:gd name="T4" fmla="*/ 47 w 191"/>
                <a:gd name="T5" fmla="*/ 5 h 197"/>
                <a:gd name="T6" fmla="*/ 44 w 191"/>
                <a:gd name="T7" fmla="*/ 27 h 197"/>
                <a:gd name="T8" fmla="*/ 40 w 191"/>
                <a:gd name="T9" fmla="*/ 29 h 197"/>
                <a:gd name="T10" fmla="*/ 40 w 191"/>
                <a:gd name="T11" fmla="*/ 33 h 197"/>
                <a:gd name="T12" fmla="*/ 45 w 191"/>
                <a:gd name="T13" fmla="*/ 40 h 197"/>
                <a:gd name="T14" fmla="*/ 88 w 191"/>
                <a:gd name="T15" fmla="*/ 44 h 197"/>
                <a:gd name="T16" fmla="*/ 118 w 191"/>
                <a:gd name="T17" fmla="*/ 113 h 197"/>
                <a:gd name="T18" fmla="*/ 144 w 191"/>
                <a:gd name="T19" fmla="*/ 129 h 197"/>
                <a:gd name="T20" fmla="*/ 112 w 191"/>
                <a:gd name="T21" fmla="*/ 109 h 197"/>
                <a:gd name="T22" fmla="*/ 65 w 191"/>
                <a:gd name="T23" fmla="*/ 115 h 197"/>
                <a:gd name="T24" fmla="*/ 0 w 191"/>
                <a:gd name="T25" fmla="*/ 116 h 197"/>
                <a:gd name="T26" fmla="*/ 26 w 191"/>
                <a:gd name="T27" fmla="*/ 174 h 197"/>
                <a:gd name="T28" fmla="*/ 61 w 191"/>
                <a:gd name="T29" fmla="*/ 136 h 197"/>
                <a:gd name="T30" fmla="*/ 57 w 191"/>
                <a:gd name="T31" fmla="*/ 148 h 197"/>
                <a:gd name="T32" fmla="*/ 126 w 191"/>
                <a:gd name="T33" fmla="*/ 140 h 197"/>
                <a:gd name="T34" fmla="*/ 55 w 191"/>
                <a:gd name="T35" fmla="*/ 153 h 197"/>
                <a:gd name="T36" fmla="*/ 30 w 191"/>
                <a:gd name="T37" fmla="*/ 180 h 197"/>
                <a:gd name="T38" fmla="*/ 32 w 191"/>
                <a:gd name="T39" fmla="*/ 182 h 197"/>
                <a:gd name="T40" fmla="*/ 180 w 191"/>
                <a:gd name="T41" fmla="*/ 159 h 197"/>
                <a:gd name="T42" fmla="*/ 185 w 191"/>
                <a:gd name="T43" fmla="*/ 129 h 197"/>
                <a:gd name="T44" fmla="*/ 120 w 191"/>
                <a:gd name="T45" fmla="*/ 32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1" h="197">
                  <a:moveTo>
                    <a:pt x="120" y="32"/>
                  </a:moveTo>
                  <a:cubicBezTo>
                    <a:pt x="112" y="23"/>
                    <a:pt x="99" y="9"/>
                    <a:pt x="83" y="3"/>
                  </a:cubicBezTo>
                  <a:cubicBezTo>
                    <a:pt x="72" y="0"/>
                    <a:pt x="47" y="5"/>
                    <a:pt x="47" y="5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33"/>
                    <a:pt x="40" y="33"/>
                    <a:pt x="40" y="33"/>
                  </a:cubicBezTo>
                  <a:cubicBezTo>
                    <a:pt x="40" y="33"/>
                    <a:pt x="40" y="37"/>
                    <a:pt x="45" y="40"/>
                  </a:cubicBezTo>
                  <a:cubicBezTo>
                    <a:pt x="50" y="42"/>
                    <a:pt x="73" y="53"/>
                    <a:pt x="88" y="44"/>
                  </a:cubicBezTo>
                  <a:cubicBezTo>
                    <a:pt x="118" y="60"/>
                    <a:pt x="105" y="91"/>
                    <a:pt x="118" y="113"/>
                  </a:cubicBezTo>
                  <a:cubicBezTo>
                    <a:pt x="123" y="120"/>
                    <a:pt x="131" y="127"/>
                    <a:pt x="144" y="129"/>
                  </a:cubicBezTo>
                  <a:cubicBezTo>
                    <a:pt x="144" y="129"/>
                    <a:pt x="115" y="131"/>
                    <a:pt x="112" y="109"/>
                  </a:cubicBezTo>
                  <a:cubicBezTo>
                    <a:pt x="101" y="104"/>
                    <a:pt x="82" y="99"/>
                    <a:pt x="65" y="115"/>
                  </a:cubicBezTo>
                  <a:cubicBezTo>
                    <a:pt x="51" y="100"/>
                    <a:pt x="14" y="100"/>
                    <a:pt x="0" y="116"/>
                  </a:cubicBezTo>
                  <a:cubicBezTo>
                    <a:pt x="6" y="141"/>
                    <a:pt x="18" y="163"/>
                    <a:pt x="26" y="174"/>
                  </a:cubicBezTo>
                  <a:cubicBezTo>
                    <a:pt x="52" y="156"/>
                    <a:pt x="61" y="136"/>
                    <a:pt x="61" y="136"/>
                  </a:cubicBezTo>
                  <a:cubicBezTo>
                    <a:pt x="60" y="140"/>
                    <a:pt x="59" y="144"/>
                    <a:pt x="57" y="148"/>
                  </a:cubicBezTo>
                  <a:cubicBezTo>
                    <a:pt x="103" y="167"/>
                    <a:pt x="126" y="140"/>
                    <a:pt x="126" y="140"/>
                  </a:cubicBezTo>
                  <a:cubicBezTo>
                    <a:pt x="107" y="171"/>
                    <a:pt x="63" y="157"/>
                    <a:pt x="55" y="153"/>
                  </a:cubicBezTo>
                  <a:cubicBezTo>
                    <a:pt x="48" y="166"/>
                    <a:pt x="38" y="175"/>
                    <a:pt x="30" y="180"/>
                  </a:cubicBezTo>
                  <a:cubicBezTo>
                    <a:pt x="32" y="181"/>
                    <a:pt x="32" y="182"/>
                    <a:pt x="32" y="182"/>
                  </a:cubicBezTo>
                  <a:cubicBezTo>
                    <a:pt x="88" y="197"/>
                    <a:pt x="154" y="177"/>
                    <a:pt x="180" y="159"/>
                  </a:cubicBezTo>
                  <a:cubicBezTo>
                    <a:pt x="191" y="151"/>
                    <a:pt x="188" y="138"/>
                    <a:pt x="185" y="129"/>
                  </a:cubicBezTo>
                  <a:cubicBezTo>
                    <a:pt x="172" y="91"/>
                    <a:pt x="134" y="49"/>
                    <a:pt x="120" y="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1717" tIns="30858" rIns="61717" bIns="30858" numCol="1" anchor="t" anchorCtr="0" compatLnSpc="1"/>
            <a:lstStyle/>
            <a:p>
              <a:pPr algn="ctr" defTabSz="685800"/>
              <a:endParaRPr lang="en-US" sz="120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Rectangle 44"/>
            <p:cNvSpPr/>
            <p:nvPr/>
          </p:nvSpPr>
          <p:spPr bwMode="auto">
            <a:xfrm>
              <a:off x="6230785" y="2646459"/>
              <a:ext cx="2102992" cy="177853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51432" tIns="25716" rIns="51432" bIns="25716" numCol="1" rtlCol="0" anchor="t" anchorCtr="0" compatLnSpc="1"/>
            <a:lstStyle/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kern="0" dirty="0">
                <a:solidFill>
                  <a:srgbClr val="80BEE4">
                    <a:alpha val="99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676696" y="1343026"/>
            <a:ext cx="1888720" cy="3322606"/>
            <a:chOff x="3474294" y="918452"/>
            <a:chExt cx="2127892" cy="3743355"/>
          </a:xfrm>
        </p:grpSpPr>
        <p:sp>
          <p:nvSpPr>
            <p:cNvPr id="13" name="Rectangle 11"/>
            <p:cNvSpPr/>
            <p:nvPr/>
          </p:nvSpPr>
          <p:spPr bwMode="auto">
            <a:xfrm>
              <a:off x="3474294" y="918452"/>
              <a:ext cx="2127890" cy="3743355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8565" tIns="34283" rIns="68565" bIns="34283" numCol="1" rtlCol="0" anchor="ctr" anchorCtr="0" compatLnSpc="1"/>
            <a:lstStyle/>
            <a:p>
              <a:pPr marL="0" marR="0" lvl="0" indent="0" algn="ctr" defTabSz="685165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700" b="0" i="0" u="none" strike="noStrike" kern="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Rectangle 17"/>
            <p:cNvSpPr/>
            <p:nvPr/>
          </p:nvSpPr>
          <p:spPr>
            <a:xfrm>
              <a:off x="3478916" y="2264509"/>
              <a:ext cx="2123270" cy="343940"/>
            </a:xfrm>
            <a:prstGeom prst="rect">
              <a:avLst/>
            </a:prstGeom>
          </p:spPr>
          <p:txBody>
            <a:bodyPr wrap="square" lIns="68568" tIns="34285" rIns="68568" bIns="34285" anchor="b" anchorCtr="0">
              <a:spAutoFit/>
            </a:bodyPr>
            <a:lstStyle/>
            <a:p>
              <a:pPr algn="ctr" defTabSz="685800">
                <a:lnSpc>
                  <a:spcPct val="85000"/>
                </a:lnSpc>
                <a:defRPr/>
              </a:pPr>
              <a:r>
                <a:rPr lang="zh-CN" altLang="en-US" sz="2100" kern="0" spc="-53" dirty="0">
                  <a:solidFill>
                    <a:srgbClr val="FFFFFF"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添加标题</a:t>
              </a:r>
              <a:endParaRPr lang="en-US" altLang="zh-CN" sz="2100" kern="0" spc="-53" dirty="0">
                <a:solidFill>
                  <a:srgbClr val="FFFFFF">
                    <a:alpha val="99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grpSp>
          <p:nvGrpSpPr>
            <p:cNvPr id="15" name="Group 41"/>
            <p:cNvGrpSpPr/>
            <p:nvPr/>
          </p:nvGrpSpPr>
          <p:grpSpPr>
            <a:xfrm>
              <a:off x="3837120" y="1130862"/>
              <a:ext cx="1410391" cy="956969"/>
              <a:chOff x="-6467475" y="914401"/>
              <a:chExt cx="5765799" cy="3913187"/>
            </a:xfrm>
          </p:grpSpPr>
          <p:sp>
            <p:nvSpPr>
              <p:cNvPr id="17" name="Freeform 5"/>
              <p:cNvSpPr/>
              <p:nvPr/>
            </p:nvSpPr>
            <p:spPr bwMode="auto">
              <a:xfrm>
                <a:off x="-6407150" y="2039938"/>
                <a:ext cx="2217737" cy="1112838"/>
              </a:xfrm>
              <a:custGeom>
                <a:avLst/>
                <a:gdLst>
                  <a:gd name="T0" fmla="*/ 0 w 590"/>
                  <a:gd name="T1" fmla="*/ 227 h 296"/>
                  <a:gd name="T2" fmla="*/ 392 w 590"/>
                  <a:gd name="T3" fmla="*/ 16 h 296"/>
                  <a:gd name="T4" fmla="*/ 520 w 590"/>
                  <a:gd name="T5" fmla="*/ 51 h 296"/>
                  <a:gd name="T6" fmla="*/ 590 w 590"/>
                  <a:gd name="T7" fmla="*/ 72 h 296"/>
                  <a:gd name="T8" fmla="*/ 64 w 590"/>
                  <a:gd name="T9" fmla="*/ 296 h 296"/>
                  <a:gd name="T10" fmla="*/ 0 w 590"/>
                  <a:gd name="T11" fmla="*/ 227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0" h="296">
                    <a:moveTo>
                      <a:pt x="0" y="227"/>
                    </a:moveTo>
                    <a:cubicBezTo>
                      <a:pt x="0" y="227"/>
                      <a:pt x="166" y="21"/>
                      <a:pt x="392" y="16"/>
                    </a:cubicBezTo>
                    <a:cubicBezTo>
                      <a:pt x="392" y="16"/>
                      <a:pt x="462" y="0"/>
                      <a:pt x="520" y="51"/>
                    </a:cubicBezTo>
                    <a:cubicBezTo>
                      <a:pt x="520" y="51"/>
                      <a:pt x="571" y="59"/>
                      <a:pt x="590" y="72"/>
                    </a:cubicBezTo>
                    <a:cubicBezTo>
                      <a:pt x="590" y="72"/>
                      <a:pt x="310" y="29"/>
                      <a:pt x="64" y="296"/>
                    </a:cubicBezTo>
                    <a:cubicBezTo>
                      <a:pt x="64" y="296"/>
                      <a:pt x="16" y="275"/>
                      <a:pt x="0" y="2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6"/>
              <p:cNvSpPr/>
              <p:nvPr/>
            </p:nvSpPr>
            <p:spPr bwMode="auto">
              <a:xfrm>
                <a:off x="-6467475" y="1279526"/>
                <a:ext cx="1849437" cy="1603375"/>
              </a:xfrm>
              <a:custGeom>
                <a:avLst/>
                <a:gdLst>
                  <a:gd name="T0" fmla="*/ 0 w 492"/>
                  <a:gd name="T1" fmla="*/ 426 h 426"/>
                  <a:gd name="T2" fmla="*/ 341 w 492"/>
                  <a:gd name="T3" fmla="*/ 70 h 426"/>
                  <a:gd name="T4" fmla="*/ 468 w 492"/>
                  <a:gd name="T5" fmla="*/ 13 h 426"/>
                  <a:gd name="T6" fmla="*/ 492 w 492"/>
                  <a:gd name="T7" fmla="*/ 47 h 426"/>
                  <a:gd name="T8" fmla="*/ 309 w 492"/>
                  <a:gd name="T9" fmla="*/ 222 h 426"/>
                  <a:gd name="T10" fmla="*/ 0 w 492"/>
                  <a:gd name="T11" fmla="*/ 426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2" h="426">
                    <a:moveTo>
                      <a:pt x="0" y="426"/>
                    </a:moveTo>
                    <a:cubicBezTo>
                      <a:pt x="341" y="70"/>
                      <a:pt x="341" y="70"/>
                      <a:pt x="341" y="70"/>
                    </a:cubicBezTo>
                    <a:cubicBezTo>
                      <a:pt x="341" y="70"/>
                      <a:pt x="408" y="0"/>
                      <a:pt x="468" y="13"/>
                    </a:cubicBezTo>
                    <a:cubicBezTo>
                      <a:pt x="468" y="13"/>
                      <a:pt x="487" y="24"/>
                      <a:pt x="492" y="47"/>
                    </a:cubicBezTo>
                    <a:cubicBezTo>
                      <a:pt x="309" y="222"/>
                      <a:pt x="309" y="222"/>
                      <a:pt x="309" y="222"/>
                    </a:cubicBezTo>
                    <a:cubicBezTo>
                      <a:pt x="309" y="222"/>
                      <a:pt x="186" y="242"/>
                      <a:pt x="0" y="4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7"/>
              <p:cNvSpPr/>
              <p:nvPr/>
            </p:nvSpPr>
            <p:spPr bwMode="auto">
              <a:xfrm>
                <a:off x="-5113338" y="914401"/>
                <a:ext cx="852487" cy="1023938"/>
              </a:xfrm>
              <a:custGeom>
                <a:avLst/>
                <a:gdLst>
                  <a:gd name="T0" fmla="*/ 0 w 227"/>
                  <a:gd name="T1" fmla="*/ 139 h 272"/>
                  <a:gd name="T2" fmla="*/ 163 w 227"/>
                  <a:gd name="T3" fmla="*/ 120 h 272"/>
                  <a:gd name="T4" fmla="*/ 227 w 227"/>
                  <a:gd name="T5" fmla="*/ 272 h 272"/>
                  <a:gd name="T6" fmla="*/ 147 w 227"/>
                  <a:gd name="T7" fmla="*/ 136 h 272"/>
                  <a:gd name="T8" fmla="*/ 0 w 227"/>
                  <a:gd name="T9" fmla="*/ 139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7" h="272">
                    <a:moveTo>
                      <a:pt x="0" y="139"/>
                    </a:moveTo>
                    <a:cubicBezTo>
                      <a:pt x="0" y="139"/>
                      <a:pt x="110" y="0"/>
                      <a:pt x="163" y="120"/>
                    </a:cubicBezTo>
                    <a:cubicBezTo>
                      <a:pt x="227" y="272"/>
                      <a:pt x="227" y="272"/>
                      <a:pt x="227" y="272"/>
                    </a:cubicBezTo>
                    <a:cubicBezTo>
                      <a:pt x="147" y="136"/>
                      <a:pt x="147" y="136"/>
                      <a:pt x="147" y="136"/>
                    </a:cubicBezTo>
                    <a:cubicBezTo>
                      <a:pt x="147" y="136"/>
                      <a:pt x="120" y="40"/>
                      <a:pt x="0" y="1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8"/>
              <p:cNvSpPr/>
              <p:nvPr/>
            </p:nvSpPr>
            <p:spPr bwMode="auto">
              <a:xfrm>
                <a:off x="-4692650" y="1208088"/>
                <a:ext cx="1563687" cy="2084388"/>
              </a:xfrm>
              <a:custGeom>
                <a:avLst/>
                <a:gdLst>
                  <a:gd name="T0" fmla="*/ 0 w 416"/>
                  <a:gd name="T1" fmla="*/ 0 h 554"/>
                  <a:gd name="T2" fmla="*/ 110 w 416"/>
                  <a:gd name="T3" fmla="*/ 21 h 554"/>
                  <a:gd name="T4" fmla="*/ 168 w 416"/>
                  <a:gd name="T5" fmla="*/ 74 h 554"/>
                  <a:gd name="T6" fmla="*/ 310 w 416"/>
                  <a:gd name="T7" fmla="*/ 394 h 554"/>
                  <a:gd name="T8" fmla="*/ 416 w 416"/>
                  <a:gd name="T9" fmla="*/ 554 h 554"/>
                  <a:gd name="T10" fmla="*/ 295 w 416"/>
                  <a:gd name="T11" fmla="*/ 477 h 554"/>
                  <a:gd name="T12" fmla="*/ 144 w 416"/>
                  <a:gd name="T13" fmla="*/ 280 h 554"/>
                  <a:gd name="T14" fmla="*/ 0 w 416"/>
                  <a:gd name="T15" fmla="*/ 0 h 5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16" h="554">
                    <a:moveTo>
                      <a:pt x="0" y="0"/>
                    </a:moveTo>
                    <a:cubicBezTo>
                      <a:pt x="110" y="21"/>
                      <a:pt x="110" y="21"/>
                      <a:pt x="110" y="21"/>
                    </a:cubicBezTo>
                    <a:cubicBezTo>
                      <a:pt x="110" y="21"/>
                      <a:pt x="147" y="34"/>
                      <a:pt x="168" y="74"/>
                    </a:cubicBezTo>
                    <a:cubicBezTo>
                      <a:pt x="168" y="74"/>
                      <a:pt x="288" y="338"/>
                      <a:pt x="310" y="394"/>
                    </a:cubicBezTo>
                    <a:cubicBezTo>
                      <a:pt x="310" y="394"/>
                      <a:pt x="360" y="496"/>
                      <a:pt x="416" y="554"/>
                    </a:cubicBezTo>
                    <a:cubicBezTo>
                      <a:pt x="416" y="554"/>
                      <a:pt x="346" y="544"/>
                      <a:pt x="295" y="477"/>
                    </a:cubicBezTo>
                    <a:cubicBezTo>
                      <a:pt x="295" y="477"/>
                      <a:pt x="218" y="304"/>
                      <a:pt x="144" y="280"/>
                    </a:cubicBezTo>
                    <a:cubicBezTo>
                      <a:pt x="144" y="280"/>
                      <a:pt x="94" y="104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9"/>
              <p:cNvSpPr/>
              <p:nvPr/>
            </p:nvSpPr>
            <p:spPr bwMode="auto">
              <a:xfrm>
                <a:off x="-3914775" y="1858963"/>
                <a:ext cx="2254250" cy="1847850"/>
              </a:xfrm>
              <a:custGeom>
                <a:avLst/>
                <a:gdLst>
                  <a:gd name="T0" fmla="*/ 0 w 600"/>
                  <a:gd name="T1" fmla="*/ 0 h 491"/>
                  <a:gd name="T2" fmla="*/ 253 w 600"/>
                  <a:gd name="T3" fmla="*/ 376 h 491"/>
                  <a:gd name="T4" fmla="*/ 600 w 600"/>
                  <a:gd name="T5" fmla="*/ 411 h 491"/>
                  <a:gd name="T6" fmla="*/ 243 w 600"/>
                  <a:gd name="T7" fmla="*/ 403 h 491"/>
                  <a:gd name="T8" fmla="*/ 0 w 600"/>
                  <a:gd name="T9" fmla="*/ 0 h 4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0" h="491">
                    <a:moveTo>
                      <a:pt x="0" y="0"/>
                    </a:moveTo>
                    <a:cubicBezTo>
                      <a:pt x="0" y="0"/>
                      <a:pt x="144" y="309"/>
                      <a:pt x="253" y="376"/>
                    </a:cubicBezTo>
                    <a:cubicBezTo>
                      <a:pt x="253" y="376"/>
                      <a:pt x="389" y="469"/>
                      <a:pt x="600" y="411"/>
                    </a:cubicBezTo>
                    <a:cubicBezTo>
                      <a:pt x="600" y="411"/>
                      <a:pt x="477" y="491"/>
                      <a:pt x="243" y="403"/>
                    </a:cubicBezTo>
                    <a:cubicBezTo>
                      <a:pt x="243" y="403"/>
                      <a:pt x="136" y="37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10"/>
              <p:cNvSpPr/>
              <p:nvPr/>
            </p:nvSpPr>
            <p:spPr bwMode="auto">
              <a:xfrm>
                <a:off x="-3027363" y="2701926"/>
                <a:ext cx="1954212" cy="873125"/>
              </a:xfrm>
              <a:custGeom>
                <a:avLst/>
                <a:gdLst>
                  <a:gd name="T0" fmla="*/ 0 w 520"/>
                  <a:gd name="T1" fmla="*/ 123 h 232"/>
                  <a:gd name="T2" fmla="*/ 397 w 520"/>
                  <a:gd name="T3" fmla="*/ 69 h 232"/>
                  <a:gd name="T4" fmla="*/ 520 w 520"/>
                  <a:gd name="T5" fmla="*/ 53 h 232"/>
                  <a:gd name="T6" fmla="*/ 483 w 520"/>
                  <a:gd name="T7" fmla="*/ 141 h 232"/>
                  <a:gd name="T8" fmla="*/ 115 w 520"/>
                  <a:gd name="T9" fmla="*/ 179 h 232"/>
                  <a:gd name="T10" fmla="*/ 0 w 520"/>
                  <a:gd name="T11" fmla="*/ 12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0" h="232">
                    <a:moveTo>
                      <a:pt x="0" y="123"/>
                    </a:moveTo>
                    <a:cubicBezTo>
                      <a:pt x="0" y="123"/>
                      <a:pt x="219" y="157"/>
                      <a:pt x="397" y="69"/>
                    </a:cubicBezTo>
                    <a:cubicBezTo>
                      <a:pt x="397" y="69"/>
                      <a:pt x="499" y="0"/>
                      <a:pt x="520" y="53"/>
                    </a:cubicBezTo>
                    <a:cubicBezTo>
                      <a:pt x="483" y="141"/>
                      <a:pt x="483" y="141"/>
                      <a:pt x="483" y="141"/>
                    </a:cubicBezTo>
                    <a:cubicBezTo>
                      <a:pt x="483" y="141"/>
                      <a:pt x="323" y="232"/>
                      <a:pt x="115" y="179"/>
                    </a:cubicBezTo>
                    <a:cubicBezTo>
                      <a:pt x="115" y="179"/>
                      <a:pt x="53" y="157"/>
                      <a:pt x="0" y="1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3" name="Freeform 11"/>
              <p:cNvSpPr/>
              <p:nvPr/>
            </p:nvSpPr>
            <p:spPr bwMode="auto">
              <a:xfrm>
                <a:off x="-6184900" y="2122488"/>
                <a:ext cx="2566987" cy="1030288"/>
              </a:xfrm>
              <a:custGeom>
                <a:avLst/>
                <a:gdLst>
                  <a:gd name="T0" fmla="*/ 0 w 683"/>
                  <a:gd name="T1" fmla="*/ 274 h 274"/>
                  <a:gd name="T2" fmla="*/ 496 w 683"/>
                  <a:gd name="T3" fmla="*/ 71 h 274"/>
                  <a:gd name="T4" fmla="*/ 683 w 683"/>
                  <a:gd name="T5" fmla="*/ 245 h 274"/>
                  <a:gd name="T6" fmla="*/ 566 w 683"/>
                  <a:gd name="T7" fmla="*/ 67 h 274"/>
                  <a:gd name="T8" fmla="*/ 217 w 683"/>
                  <a:gd name="T9" fmla="*/ 105 h 274"/>
                  <a:gd name="T10" fmla="*/ 105 w 683"/>
                  <a:gd name="T11" fmla="*/ 172 h 274"/>
                  <a:gd name="T12" fmla="*/ 0 w 683"/>
                  <a:gd name="T13" fmla="*/ 274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3" h="274">
                    <a:moveTo>
                      <a:pt x="0" y="274"/>
                    </a:moveTo>
                    <a:cubicBezTo>
                      <a:pt x="0" y="274"/>
                      <a:pt x="323" y="13"/>
                      <a:pt x="496" y="71"/>
                    </a:cubicBezTo>
                    <a:cubicBezTo>
                      <a:pt x="496" y="71"/>
                      <a:pt x="595" y="77"/>
                      <a:pt x="683" y="245"/>
                    </a:cubicBezTo>
                    <a:cubicBezTo>
                      <a:pt x="651" y="184"/>
                      <a:pt x="625" y="108"/>
                      <a:pt x="566" y="67"/>
                    </a:cubicBezTo>
                    <a:cubicBezTo>
                      <a:pt x="469" y="0"/>
                      <a:pt x="312" y="62"/>
                      <a:pt x="217" y="105"/>
                    </a:cubicBezTo>
                    <a:cubicBezTo>
                      <a:pt x="177" y="123"/>
                      <a:pt x="139" y="145"/>
                      <a:pt x="105" y="172"/>
                    </a:cubicBezTo>
                    <a:cubicBezTo>
                      <a:pt x="65" y="201"/>
                      <a:pt x="37" y="244"/>
                      <a:pt x="0" y="27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12"/>
              <p:cNvSpPr/>
              <p:nvPr/>
            </p:nvSpPr>
            <p:spPr bwMode="auto">
              <a:xfrm>
                <a:off x="-4483100" y="2389188"/>
                <a:ext cx="1906587" cy="2078038"/>
              </a:xfrm>
              <a:custGeom>
                <a:avLst/>
                <a:gdLst>
                  <a:gd name="T0" fmla="*/ 0 w 507"/>
                  <a:gd name="T1" fmla="*/ 0 h 552"/>
                  <a:gd name="T2" fmla="*/ 81 w 507"/>
                  <a:gd name="T3" fmla="*/ 120 h 552"/>
                  <a:gd name="T4" fmla="*/ 354 w 507"/>
                  <a:gd name="T5" fmla="*/ 507 h 552"/>
                  <a:gd name="T6" fmla="*/ 478 w 507"/>
                  <a:gd name="T7" fmla="*/ 552 h 552"/>
                  <a:gd name="T8" fmla="*/ 507 w 507"/>
                  <a:gd name="T9" fmla="*/ 550 h 552"/>
                  <a:gd name="T10" fmla="*/ 434 w 507"/>
                  <a:gd name="T11" fmla="*/ 488 h 552"/>
                  <a:gd name="T12" fmla="*/ 262 w 507"/>
                  <a:gd name="T13" fmla="*/ 234 h 552"/>
                  <a:gd name="T14" fmla="*/ 126 w 507"/>
                  <a:gd name="T15" fmla="*/ 52 h 552"/>
                  <a:gd name="T16" fmla="*/ 66 w 507"/>
                  <a:gd name="T17" fmla="*/ 16 h 552"/>
                  <a:gd name="T18" fmla="*/ 0 w 507"/>
                  <a:gd name="T19" fmla="*/ 0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07" h="552">
                    <a:moveTo>
                      <a:pt x="0" y="0"/>
                    </a:moveTo>
                    <a:cubicBezTo>
                      <a:pt x="29" y="39"/>
                      <a:pt x="55" y="79"/>
                      <a:pt x="81" y="120"/>
                    </a:cubicBezTo>
                    <a:cubicBezTo>
                      <a:pt x="165" y="255"/>
                      <a:pt x="178" y="406"/>
                      <a:pt x="354" y="507"/>
                    </a:cubicBezTo>
                    <a:cubicBezTo>
                      <a:pt x="395" y="531"/>
                      <a:pt x="430" y="550"/>
                      <a:pt x="478" y="552"/>
                    </a:cubicBezTo>
                    <a:cubicBezTo>
                      <a:pt x="478" y="552"/>
                      <a:pt x="507" y="550"/>
                      <a:pt x="507" y="550"/>
                    </a:cubicBezTo>
                    <a:cubicBezTo>
                      <a:pt x="488" y="551"/>
                      <a:pt x="445" y="499"/>
                      <a:pt x="434" y="488"/>
                    </a:cubicBezTo>
                    <a:cubicBezTo>
                      <a:pt x="361" y="411"/>
                      <a:pt x="308" y="330"/>
                      <a:pt x="262" y="234"/>
                    </a:cubicBezTo>
                    <a:cubicBezTo>
                      <a:pt x="230" y="166"/>
                      <a:pt x="185" y="100"/>
                      <a:pt x="126" y="52"/>
                    </a:cubicBezTo>
                    <a:cubicBezTo>
                      <a:pt x="107" y="37"/>
                      <a:pt x="88" y="24"/>
                      <a:pt x="66" y="16"/>
                    </a:cubicBezTo>
                    <a:cubicBezTo>
                      <a:pt x="55" y="11"/>
                      <a:pt x="5" y="7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13"/>
              <p:cNvSpPr/>
              <p:nvPr/>
            </p:nvSpPr>
            <p:spPr bwMode="auto">
              <a:xfrm>
                <a:off x="-3592513" y="3857626"/>
                <a:ext cx="2008187" cy="815975"/>
              </a:xfrm>
              <a:custGeom>
                <a:avLst/>
                <a:gdLst>
                  <a:gd name="T0" fmla="*/ 1 w 534"/>
                  <a:gd name="T1" fmla="*/ 50 h 217"/>
                  <a:gd name="T2" fmla="*/ 0 w 534"/>
                  <a:gd name="T3" fmla="*/ 50 h 217"/>
                  <a:gd name="T4" fmla="*/ 251 w 534"/>
                  <a:gd name="T5" fmla="*/ 200 h 217"/>
                  <a:gd name="T6" fmla="*/ 404 w 534"/>
                  <a:gd name="T7" fmla="*/ 130 h 217"/>
                  <a:gd name="T8" fmla="*/ 534 w 534"/>
                  <a:gd name="T9" fmla="*/ 0 h 217"/>
                  <a:gd name="T10" fmla="*/ 287 w 534"/>
                  <a:gd name="T11" fmla="*/ 164 h 217"/>
                  <a:gd name="T12" fmla="*/ 1 w 534"/>
                  <a:gd name="T13" fmla="*/ 50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4" h="217">
                    <a:moveTo>
                      <a:pt x="1" y="50"/>
                    </a:moveTo>
                    <a:cubicBezTo>
                      <a:pt x="1" y="50"/>
                      <a:pt x="0" y="50"/>
                      <a:pt x="0" y="50"/>
                    </a:cubicBezTo>
                    <a:cubicBezTo>
                      <a:pt x="61" y="136"/>
                      <a:pt x="135" y="217"/>
                      <a:pt x="251" y="200"/>
                    </a:cubicBezTo>
                    <a:cubicBezTo>
                      <a:pt x="307" y="192"/>
                      <a:pt x="359" y="162"/>
                      <a:pt x="404" y="130"/>
                    </a:cubicBezTo>
                    <a:cubicBezTo>
                      <a:pt x="455" y="93"/>
                      <a:pt x="488" y="41"/>
                      <a:pt x="534" y="0"/>
                    </a:cubicBezTo>
                    <a:cubicBezTo>
                      <a:pt x="463" y="64"/>
                      <a:pt x="384" y="142"/>
                      <a:pt x="287" y="164"/>
                    </a:cubicBezTo>
                    <a:cubicBezTo>
                      <a:pt x="178" y="190"/>
                      <a:pt x="83" y="111"/>
                      <a:pt x="1" y="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14"/>
              <p:cNvSpPr/>
              <p:nvPr/>
            </p:nvSpPr>
            <p:spPr bwMode="auto">
              <a:xfrm>
                <a:off x="-2551113" y="2932113"/>
                <a:ext cx="1849437" cy="1895475"/>
              </a:xfrm>
              <a:custGeom>
                <a:avLst/>
                <a:gdLst>
                  <a:gd name="T0" fmla="*/ 0 w 492"/>
                  <a:gd name="T1" fmla="*/ 448 h 504"/>
                  <a:gd name="T2" fmla="*/ 218 w 492"/>
                  <a:gd name="T3" fmla="*/ 419 h 504"/>
                  <a:gd name="T4" fmla="*/ 473 w 492"/>
                  <a:gd name="T5" fmla="*/ 91 h 504"/>
                  <a:gd name="T6" fmla="*/ 481 w 492"/>
                  <a:gd name="T7" fmla="*/ 59 h 504"/>
                  <a:gd name="T8" fmla="*/ 414 w 492"/>
                  <a:gd name="T9" fmla="*/ 0 h 504"/>
                  <a:gd name="T10" fmla="*/ 0 w 492"/>
                  <a:gd name="T11" fmla="*/ 448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2" h="504">
                    <a:moveTo>
                      <a:pt x="0" y="448"/>
                    </a:moveTo>
                    <a:cubicBezTo>
                      <a:pt x="0" y="448"/>
                      <a:pt x="130" y="504"/>
                      <a:pt x="218" y="419"/>
                    </a:cubicBezTo>
                    <a:cubicBezTo>
                      <a:pt x="218" y="419"/>
                      <a:pt x="404" y="270"/>
                      <a:pt x="473" y="91"/>
                    </a:cubicBezTo>
                    <a:cubicBezTo>
                      <a:pt x="473" y="91"/>
                      <a:pt x="492" y="64"/>
                      <a:pt x="481" y="59"/>
                    </a:cubicBezTo>
                    <a:cubicBezTo>
                      <a:pt x="414" y="0"/>
                      <a:pt x="414" y="0"/>
                      <a:pt x="414" y="0"/>
                    </a:cubicBezTo>
                    <a:cubicBezTo>
                      <a:pt x="414" y="0"/>
                      <a:pt x="224" y="398"/>
                      <a:pt x="0" y="4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15"/>
              <p:cNvSpPr/>
              <p:nvPr/>
            </p:nvSpPr>
            <p:spPr bwMode="auto">
              <a:xfrm>
                <a:off x="-1754188" y="2682876"/>
                <a:ext cx="849312" cy="1181100"/>
              </a:xfrm>
              <a:custGeom>
                <a:avLst/>
                <a:gdLst>
                  <a:gd name="T0" fmla="*/ 0 w 226"/>
                  <a:gd name="T1" fmla="*/ 314 h 314"/>
                  <a:gd name="T2" fmla="*/ 122 w 226"/>
                  <a:gd name="T3" fmla="*/ 53 h 314"/>
                  <a:gd name="T4" fmla="*/ 189 w 226"/>
                  <a:gd name="T5" fmla="*/ 64 h 314"/>
                  <a:gd name="T6" fmla="*/ 0 w 226"/>
                  <a:gd name="T7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6" h="314">
                    <a:moveTo>
                      <a:pt x="0" y="314"/>
                    </a:moveTo>
                    <a:cubicBezTo>
                      <a:pt x="0" y="314"/>
                      <a:pt x="226" y="56"/>
                      <a:pt x="122" y="53"/>
                    </a:cubicBezTo>
                    <a:cubicBezTo>
                      <a:pt x="122" y="53"/>
                      <a:pt x="181" y="0"/>
                      <a:pt x="189" y="64"/>
                    </a:cubicBezTo>
                    <a:cubicBezTo>
                      <a:pt x="189" y="64"/>
                      <a:pt x="80" y="277"/>
                      <a:pt x="0" y="31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6"/>
              <p:cNvSpPr/>
              <p:nvPr/>
            </p:nvSpPr>
            <p:spPr bwMode="auto">
              <a:xfrm>
                <a:off x="-5448300" y="1908176"/>
                <a:ext cx="1390650" cy="466725"/>
              </a:xfrm>
              <a:custGeom>
                <a:avLst/>
                <a:gdLst>
                  <a:gd name="T0" fmla="*/ 59 w 370"/>
                  <a:gd name="T1" fmla="*/ 62 h 124"/>
                  <a:gd name="T2" fmla="*/ 370 w 370"/>
                  <a:gd name="T3" fmla="*/ 124 h 124"/>
                  <a:gd name="T4" fmla="*/ 219 w 370"/>
                  <a:gd name="T5" fmla="*/ 110 h 124"/>
                  <a:gd name="T6" fmla="*/ 0 w 370"/>
                  <a:gd name="T7" fmla="*/ 123 h 124"/>
                  <a:gd name="T8" fmla="*/ 59 w 370"/>
                  <a:gd name="T9" fmla="*/ 62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0" h="124">
                    <a:moveTo>
                      <a:pt x="59" y="62"/>
                    </a:moveTo>
                    <a:cubicBezTo>
                      <a:pt x="59" y="62"/>
                      <a:pt x="202" y="0"/>
                      <a:pt x="370" y="124"/>
                    </a:cubicBezTo>
                    <a:cubicBezTo>
                      <a:pt x="219" y="110"/>
                      <a:pt x="219" y="110"/>
                      <a:pt x="219" y="110"/>
                    </a:cubicBezTo>
                    <a:cubicBezTo>
                      <a:pt x="0" y="123"/>
                      <a:pt x="0" y="123"/>
                      <a:pt x="0" y="123"/>
                    </a:cubicBezTo>
                    <a:lnTo>
                      <a:pt x="59" y="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7"/>
              <p:cNvSpPr/>
              <p:nvPr/>
            </p:nvSpPr>
            <p:spPr bwMode="auto">
              <a:xfrm>
                <a:off x="-3527425" y="3051176"/>
                <a:ext cx="1866900" cy="722313"/>
              </a:xfrm>
              <a:custGeom>
                <a:avLst/>
                <a:gdLst>
                  <a:gd name="T0" fmla="*/ 0 w 497"/>
                  <a:gd name="T1" fmla="*/ 0 h 192"/>
                  <a:gd name="T2" fmla="*/ 497 w 497"/>
                  <a:gd name="T3" fmla="*/ 94 h 192"/>
                  <a:gd name="T4" fmla="*/ 385 w 497"/>
                  <a:gd name="T5" fmla="*/ 118 h 192"/>
                  <a:gd name="T6" fmla="*/ 268 w 497"/>
                  <a:gd name="T7" fmla="*/ 115 h 192"/>
                  <a:gd name="T8" fmla="*/ 68 w 497"/>
                  <a:gd name="T9" fmla="*/ 35 h 192"/>
                  <a:gd name="T10" fmla="*/ 0 w 497"/>
                  <a:gd name="T11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7" h="192">
                    <a:moveTo>
                      <a:pt x="0" y="0"/>
                    </a:moveTo>
                    <a:cubicBezTo>
                      <a:pt x="0" y="0"/>
                      <a:pt x="166" y="192"/>
                      <a:pt x="497" y="94"/>
                    </a:cubicBezTo>
                    <a:cubicBezTo>
                      <a:pt x="385" y="118"/>
                      <a:pt x="385" y="118"/>
                      <a:pt x="385" y="118"/>
                    </a:cubicBezTo>
                    <a:cubicBezTo>
                      <a:pt x="268" y="115"/>
                      <a:pt x="268" y="115"/>
                      <a:pt x="268" y="115"/>
                    </a:cubicBezTo>
                    <a:cubicBezTo>
                      <a:pt x="68" y="35"/>
                      <a:pt x="68" y="35"/>
                      <a:pt x="68" y="3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8"/>
              <p:cNvSpPr/>
              <p:nvPr/>
            </p:nvSpPr>
            <p:spPr bwMode="auto">
              <a:xfrm>
                <a:off x="-1690688" y="2671763"/>
                <a:ext cx="631825" cy="450850"/>
              </a:xfrm>
              <a:custGeom>
                <a:avLst/>
                <a:gdLst>
                  <a:gd name="T0" fmla="*/ 0 w 168"/>
                  <a:gd name="T1" fmla="*/ 96 h 120"/>
                  <a:gd name="T2" fmla="*/ 168 w 168"/>
                  <a:gd name="T3" fmla="*/ 48 h 120"/>
                  <a:gd name="T4" fmla="*/ 109 w 168"/>
                  <a:gd name="T5" fmla="*/ 109 h 120"/>
                  <a:gd name="T6" fmla="*/ 13 w 168"/>
                  <a:gd name="T7" fmla="*/ 120 h 120"/>
                  <a:gd name="T8" fmla="*/ 0 w 168"/>
                  <a:gd name="T9" fmla="*/ 9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8" h="120">
                    <a:moveTo>
                      <a:pt x="0" y="96"/>
                    </a:moveTo>
                    <a:cubicBezTo>
                      <a:pt x="0" y="96"/>
                      <a:pt x="123" y="0"/>
                      <a:pt x="168" y="48"/>
                    </a:cubicBezTo>
                    <a:cubicBezTo>
                      <a:pt x="109" y="109"/>
                      <a:pt x="109" y="109"/>
                      <a:pt x="109" y="109"/>
                    </a:cubicBezTo>
                    <a:cubicBezTo>
                      <a:pt x="13" y="120"/>
                      <a:pt x="13" y="120"/>
                      <a:pt x="13" y="120"/>
                    </a:cubicBez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algn="ctr" defTabSz="685800"/>
                <a:endParaRPr lang="en-US" sz="14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6" name="Rectangle 43"/>
            <p:cNvSpPr/>
            <p:nvPr/>
          </p:nvSpPr>
          <p:spPr bwMode="auto">
            <a:xfrm>
              <a:off x="3481171" y="2644149"/>
              <a:ext cx="2121014" cy="177853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51432" tIns="25716" rIns="51432" bIns="25716" numCol="1" rtlCol="0" anchor="t" anchorCtr="0" compatLnSpc="1"/>
            <a:lstStyle/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marL="96520" lvl="0" indent="-96520" algn="ctr" defTabSz="685800">
                <a:spcAft>
                  <a:spcPts val="45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1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lang="en-US" altLang="zh-CN" sz="1100" kern="0" dirty="0">
                <a:solidFill>
                  <a:srgbClr val="80BEE4">
                    <a:alpha val="99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200">
        <p:fade/>
      </p:transition>
    </mc:Choice>
    <mc:Fallback>
      <p:transition spd="med" advClick="0" advTm="2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4157" y="3667725"/>
            <a:ext cx="7331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rgbClr val="E1B40C"/>
              </a:buClr>
              <a:defRPr/>
            </a:pPr>
            <a:r>
              <a: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   单击此处添加文字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   单击此处添加文字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   单击此处添加文字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zh-CN" altLang="en-US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单击此处添加文字内容   单击此处添加文字</a:t>
            </a:r>
            <a:r>
              <a:rPr lang="zh-CN" altLang="en-US" sz="1200" kern="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 单击此处添加文字内容   单击此处添加文字内容</a:t>
            </a:r>
            <a:endParaRPr lang="zh-CN" altLang="zh-CN" sz="1200" kern="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Group 18"/>
          <p:cNvGrpSpPr/>
          <p:nvPr/>
        </p:nvGrpSpPr>
        <p:grpSpPr>
          <a:xfrm>
            <a:off x="6939933" y="1491630"/>
            <a:ext cx="1356084" cy="1871514"/>
            <a:chOff x="9682212" y="2032000"/>
            <a:chExt cx="2336780" cy="3225800"/>
          </a:xfrm>
        </p:grpSpPr>
        <p:sp>
          <p:nvSpPr>
            <p:cNvPr id="4" name="Rectangle 9"/>
            <p:cNvSpPr/>
            <p:nvPr/>
          </p:nvSpPr>
          <p:spPr bwMode="auto">
            <a:xfrm>
              <a:off x="9764059" y="2032000"/>
              <a:ext cx="2254933" cy="32258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21888" tIns="60944" rIns="60944" bIns="121888" numCol="1" spcCol="0" rtlCol="0" fromWordArt="0" anchor="b" anchorCtr="0" forceAA="0" compatLnSpc="1">
              <a:no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kern="0" spc="-50" dirty="0">
                <a:solidFill>
                  <a:srgbClr val="36353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5" name="Picture 2" descr="C:\Users\chrisw\Desktop\Cloud Services 3.png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black">
            <a:xfrm>
              <a:off x="10665222" y="2556084"/>
              <a:ext cx="1118343" cy="771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\\MAGNUM\Projects\Microsoft\Cloud Power FY12\Design\Icons\PNGs\Server_2.png"/>
            <p:cNvPicPr>
              <a:picLocks noChangeAspect="1" noChangeArrowheads="1"/>
            </p:cNvPicPr>
            <p:nvPr/>
          </p:nvPicPr>
          <p:blipFill>
            <a:blip r:embed="rId2" cstate="email">
              <a:lum bright="100000"/>
            </a:blip>
            <a:srcRect/>
            <a:stretch>
              <a:fillRect/>
            </a:stretch>
          </p:blipFill>
          <p:spPr bwMode="auto">
            <a:xfrm>
              <a:off x="9682212" y="2413004"/>
              <a:ext cx="1366547" cy="1099393"/>
            </a:xfrm>
            <a:prstGeom prst="rect">
              <a:avLst/>
            </a:prstGeom>
            <a:noFill/>
          </p:spPr>
        </p:pic>
      </p:grpSp>
      <p:grpSp>
        <p:nvGrpSpPr>
          <p:cNvPr id="7" name="Group 4"/>
          <p:cNvGrpSpPr/>
          <p:nvPr/>
        </p:nvGrpSpPr>
        <p:grpSpPr>
          <a:xfrm>
            <a:off x="3984171" y="1491630"/>
            <a:ext cx="1308586" cy="1871514"/>
            <a:chOff x="4983603" y="2032000"/>
            <a:chExt cx="2254933" cy="3225800"/>
          </a:xfrm>
        </p:grpSpPr>
        <p:sp>
          <p:nvSpPr>
            <p:cNvPr id="8" name="Rectangle 7"/>
            <p:cNvSpPr/>
            <p:nvPr/>
          </p:nvSpPr>
          <p:spPr bwMode="auto">
            <a:xfrm>
              <a:off x="4983603" y="2032000"/>
              <a:ext cx="2254933" cy="32258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21888" tIns="60944" rIns="60944" bIns="121888" numCol="1" spcCol="0" rtlCol="0" fromWordArt="0" anchor="b" anchorCtr="0" forceAA="0" compatLnSpc="1">
              <a:no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kern="0" spc="-50" dirty="0">
                <a:solidFill>
                  <a:srgbClr val="36353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9" name="Picture 11" descr="\\MAGNUM\Projects\Microsoft\Cloud Power FY12\Design\ICONS_PNG\Application.png"/>
            <p:cNvPicPr>
              <a:picLocks noChangeAspect="1" noChangeArrowheads="1"/>
            </p:cNvPicPr>
            <p:nvPr/>
          </p:nvPicPr>
          <p:blipFill rotWithShape="1">
            <a:blip r:embed="rId3" cstate="email">
              <a:biLevel thresh="25000"/>
            </a:blip>
            <a:srcRect/>
            <a:stretch>
              <a:fillRect/>
            </a:stretch>
          </p:blipFill>
          <p:spPr bwMode="auto">
            <a:xfrm>
              <a:off x="5281826" y="2732985"/>
              <a:ext cx="1233608" cy="10067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Picture 6" descr="\\MAGNUM\Projects\Microsoft\Cloud Power FY12\Design\Icons\PNGs\Web Service.png"/>
            <p:cNvPicPr>
              <a:picLocks noChangeAspect="1" noChangeArrowheads="1"/>
            </p:cNvPicPr>
            <p:nvPr/>
          </p:nvPicPr>
          <p:blipFill>
            <a:blip r:embed="rId4" cstate="email">
              <a:lum bright="100000"/>
            </a:blip>
            <a:srcRect/>
            <a:stretch>
              <a:fillRect/>
            </a:stretch>
          </p:blipFill>
          <p:spPr bwMode="auto">
            <a:xfrm>
              <a:off x="5898628" y="2115567"/>
              <a:ext cx="1211520" cy="1211836"/>
            </a:xfrm>
            <a:prstGeom prst="rect">
              <a:avLst/>
            </a:prstGeom>
            <a:noFill/>
          </p:spPr>
        </p:pic>
      </p:grpSp>
      <p:grpSp>
        <p:nvGrpSpPr>
          <p:cNvPr id="11" name="Group 3"/>
          <p:cNvGrpSpPr/>
          <p:nvPr/>
        </p:nvGrpSpPr>
        <p:grpSpPr>
          <a:xfrm>
            <a:off x="2463369" y="1491630"/>
            <a:ext cx="1308586" cy="1871514"/>
            <a:chOff x="2593375" y="2032000"/>
            <a:chExt cx="2254933" cy="3225800"/>
          </a:xfrm>
        </p:grpSpPr>
        <p:sp>
          <p:nvSpPr>
            <p:cNvPr id="12" name="Rectangle 6"/>
            <p:cNvSpPr/>
            <p:nvPr/>
          </p:nvSpPr>
          <p:spPr bwMode="auto">
            <a:xfrm>
              <a:off x="2593375" y="2032000"/>
              <a:ext cx="2254933" cy="32258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21888" tIns="60944" rIns="60944" bIns="121888" numCol="1" spcCol="0" rtlCol="0" fromWordArt="0" anchor="b" anchorCtr="0" forceAA="0" compatLnSpc="1">
              <a:no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kern="0" spc="-50" dirty="0">
                <a:solidFill>
                  <a:srgbClr val="36353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3" name="Picture 9" descr="\\MAGNUM\Projects\Microsoft\Cloud Power FY12\Design\Icons\PNGs\Optimized.png"/>
            <p:cNvPicPr>
              <a:picLocks noChangeAspect="1" noChangeArrowheads="1"/>
            </p:cNvPicPr>
            <p:nvPr/>
          </p:nvPicPr>
          <p:blipFill>
            <a:blip r:embed="rId5" cstate="email">
              <a:lum bright="100000"/>
            </a:blip>
            <a:stretch>
              <a:fillRect/>
            </a:stretch>
          </p:blipFill>
          <p:spPr bwMode="auto">
            <a:xfrm>
              <a:off x="2806596" y="2375527"/>
              <a:ext cx="1662643" cy="1663076"/>
            </a:xfrm>
            <a:prstGeom prst="rect">
              <a:avLst/>
            </a:prstGeom>
            <a:noFill/>
          </p:spPr>
        </p:pic>
      </p:grpSp>
      <p:grpSp>
        <p:nvGrpSpPr>
          <p:cNvPr id="14" name="Group 12"/>
          <p:cNvGrpSpPr/>
          <p:nvPr/>
        </p:nvGrpSpPr>
        <p:grpSpPr>
          <a:xfrm>
            <a:off x="5487705" y="1491630"/>
            <a:ext cx="1308586" cy="1871514"/>
            <a:chOff x="7373831" y="2032000"/>
            <a:chExt cx="2254933" cy="3225800"/>
          </a:xfrm>
        </p:grpSpPr>
        <p:sp>
          <p:nvSpPr>
            <p:cNvPr id="15" name="Rectangle 8"/>
            <p:cNvSpPr/>
            <p:nvPr/>
          </p:nvSpPr>
          <p:spPr bwMode="auto">
            <a:xfrm>
              <a:off x="7373831" y="2032000"/>
              <a:ext cx="2254933" cy="32258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21888" tIns="60944" rIns="60944" bIns="121888" numCol="1" spcCol="0" rtlCol="0" fromWordArt="0" anchor="b" anchorCtr="0" forceAA="0" compatLnSpc="1">
              <a:no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kern="0" spc="-50" dirty="0">
                <a:solidFill>
                  <a:srgbClr val="36353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6" name="Picture 30" descr="service-based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837833" y="2412999"/>
              <a:ext cx="1405359" cy="14572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" name="Group 2"/>
          <p:cNvGrpSpPr/>
          <p:nvPr/>
        </p:nvGrpSpPr>
        <p:grpSpPr>
          <a:xfrm>
            <a:off x="971600" y="1491630"/>
            <a:ext cx="1308586" cy="1871514"/>
            <a:chOff x="203147" y="2032000"/>
            <a:chExt cx="2254933" cy="3225800"/>
          </a:xfrm>
        </p:grpSpPr>
        <p:sp>
          <p:nvSpPr>
            <p:cNvPr id="18" name="Rectangle 5"/>
            <p:cNvSpPr/>
            <p:nvPr/>
          </p:nvSpPr>
          <p:spPr bwMode="auto">
            <a:xfrm>
              <a:off x="203147" y="2032000"/>
              <a:ext cx="2254933" cy="3225800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121888" tIns="60944" rIns="60944" bIns="121888" numCol="1" spcCol="0" rtlCol="0" fromWordArt="0" anchor="b" anchorCtr="0" forceAA="0" compatLnSpc="1">
              <a:no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2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kern="0" spc="-50" dirty="0">
                <a:solidFill>
                  <a:srgbClr val="36353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9" name="Picture 3" descr="C:\Users\mitchellg\Desktop\Simple_Licensing.png"/>
            <p:cNvPicPr>
              <a:picLocks noChangeAspect="1" noChangeArrowheads="1"/>
            </p:cNvPicPr>
            <p:nvPr/>
          </p:nvPicPr>
          <p:blipFill>
            <a:blip r:embed="rId7" cstate="email">
              <a:lum bright="100000"/>
            </a:blip>
            <a:srcRect/>
            <a:stretch>
              <a:fillRect/>
            </a:stretch>
          </p:blipFill>
          <p:spPr bwMode="auto">
            <a:xfrm>
              <a:off x="1181418" y="2921003"/>
              <a:ext cx="1053202" cy="1053476"/>
            </a:xfrm>
            <a:prstGeom prst="rect">
              <a:avLst/>
            </a:prstGeom>
            <a:noFill/>
          </p:spPr>
        </p:pic>
        <p:pic>
          <p:nvPicPr>
            <p:cNvPr id="20" name="Picture 2" descr="\\MAGNUM\Projects\Microsoft\Cloud Power FY12\Design\Icons\PNGs\Server_2.png"/>
            <p:cNvPicPr>
              <a:picLocks noChangeAspect="1" noChangeArrowheads="1"/>
            </p:cNvPicPr>
            <p:nvPr/>
          </p:nvPicPr>
          <p:blipFill>
            <a:blip r:embed="rId2" cstate="email">
              <a:lum bright="100000"/>
            </a:blip>
            <a:srcRect/>
            <a:stretch>
              <a:fillRect/>
            </a:stretch>
          </p:blipFill>
          <p:spPr bwMode="auto">
            <a:xfrm>
              <a:off x="304724" y="2413004"/>
              <a:ext cx="1366547" cy="109939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800">
        <p:fade/>
      </p:transition>
    </mc:Choice>
    <mc:Fallback>
      <p:transition spd="med" advClick="0" advTm="38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/>
          <p:cNvSpPr txBox="1">
            <a:spLocks noChangeArrowheads="1"/>
          </p:cNvSpPr>
          <p:nvPr/>
        </p:nvSpPr>
        <p:spPr bwMode="auto">
          <a:xfrm>
            <a:off x="1407288" y="1053077"/>
            <a:ext cx="2828018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9900" dirty="0" smtClean="0">
                <a:ln w="38100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04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/>
          <p:cNvSpPr txBox="1">
            <a:spLocks noChangeArrowheads="1"/>
          </p:cNvSpPr>
          <p:nvPr/>
        </p:nvSpPr>
        <p:spPr bwMode="auto">
          <a:xfrm>
            <a:off x="4869645" y="2671629"/>
            <a:ext cx="34850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CN" dirty="0"/>
              <a:t>Add a page directory text description content, Add a page directory text description content, Add a page directory text description content, Add a page directory text description content, Add a page directory text description </a:t>
            </a:r>
            <a:r>
              <a:rPr lang="en-US" altLang="zh-CN" dirty="0" smtClean="0"/>
              <a:t>content.</a:t>
            </a:r>
            <a:endParaRPr lang="zh-CN" altLang="en-US" dirty="0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4886091" y="2025118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添加目录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四</a:t>
            </a: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8"/>
          <p:cNvSpPr txBox="1">
            <a:spLocks noChangeArrowheads="1"/>
          </p:cNvSpPr>
          <p:nvPr/>
        </p:nvSpPr>
        <p:spPr bwMode="auto">
          <a:xfrm>
            <a:off x="4868947" y="2390131"/>
            <a:ext cx="27772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ADD DIRECTORY FOUR TITLES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41"/>
          <p:cNvGraphicFramePr/>
          <p:nvPr/>
        </p:nvGraphicFramePr>
        <p:xfrm>
          <a:off x="611560" y="913606"/>
          <a:ext cx="3691937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3" name="Picture 11" descr="\\MAGNUM\Projects\Microsoft\Cloud Power FY12\Design\ICONS_PNG\Application.png"/>
          <p:cNvPicPr>
            <a:picLocks noChangeAspect="1" noChangeArrowheads="1"/>
          </p:cNvPicPr>
          <p:nvPr/>
        </p:nvPicPr>
        <p:blipFill rotWithShape="1">
          <a:blip r:embed="rId6" cstate="email">
            <a:biLevel thresh="75000"/>
          </a:blip>
          <a:srcRect/>
          <a:stretch>
            <a:fillRect/>
          </a:stretch>
        </p:blipFill>
        <p:spPr bwMode="auto">
          <a:xfrm>
            <a:off x="3646553" y="3763290"/>
            <a:ext cx="925447" cy="755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8" descr="C:\Users\jonahs\Documents\Dropbox\Projects SCOTT\MEET Windows Azure\source\Background\Service-Icon-Websites.png"/>
          <p:cNvPicPr>
            <a:picLocks noChangeAspect="1" noChangeArrowheads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525" y="2508138"/>
            <a:ext cx="637500" cy="63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jonahs\Documents\Dropbox\Projects SCOTT\MEET Windows Azure\source\Background\Service-Icon-VM.png"/>
          <p:cNvPicPr>
            <a:picLocks noChangeAspect="1" noChangeArrowheads="1"/>
          </p:cNvPicPr>
          <p:nvPr/>
        </p:nvPicPr>
        <p:blipFill>
          <a:blip r:embed="rId8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009" y="1419622"/>
            <a:ext cx="637500" cy="63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5004048" y="1902880"/>
            <a:ext cx="2160241" cy="784504"/>
            <a:chOff x="4248471" y="1046290"/>
            <a:chExt cx="2160241" cy="784504"/>
          </a:xfrm>
        </p:grpSpPr>
        <p:sp>
          <p:nvSpPr>
            <p:cNvPr id="7" name="Title 1"/>
            <p:cNvSpPr txBox="1"/>
            <p:nvPr/>
          </p:nvSpPr>
          <p:spPr>
            <a:xfrm>
              <a:off x="4248472" y="1046290"/>
              <a:ext cx="2160240" cy="2215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5400" b="0" kern="1200" cap="none" spc="-100" baseline="0">
                  <a:ln w="3175">
                    <a:noFill/>
                  </a:ln>
                  <a:solidFill>
                    <a:schemeClr val="bg1"/>
                  </a:solidFill>
                  <a:effectLst/>
                  <a:latin typeface="Segoe UI Light" panose="020B0502040204020203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16610" algn="l"/>
                </a:tabLst>
                <a:defRPr/>
              </a:pPr>
              <a:r>
                <a:rPr kumimoji="0" lang="zh-CN" altLang="en-US" sz="1600" b="1" i="0" u="none" strike="noStrike" kern="1200" cap="none" spc="-100" normalizeH="0" baseline="0" noProof="0" dirty="0" smtClean="0">
                  <a:ln w="3175"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单击添加标题</a:t>
              </a:r>
              <a:endParaRPr kumimoji="0" lang="en-US" sz="1600" b="1" i="0" u="none" strike="noStrike" kern="1200" cap="none" spc="-100" normalizeH="0" baseline="0" noProof="0" dirty="0">
                <a:ln w="3175"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248471" y="1391928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/>
                  <a:ea typeface="微软雅黑" panose="020B0503020204020204" pitchFamily="34" charset="-122"/>
                </a:rPr>
                <a:t>单击添加子标题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4248471" y="1569184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/>
                  <a:ea typeface="微软雅黑" panose="020B0503020204020204" pitchFamily="34" charset="-122"/>
                </a:rPr>
                <a:t>单击添加子标题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767737" y="1902880"/>
            <a:ext cx="2160241" cy="750589"/>
            <a:chOff x="6516215" y="1027143"/>
            <a:chExt cx="2160241" cy="750589"/>
          </a:xfrm>
        </p:grpSpPr>
        <p:sp>
          <p:nvSpPr>
            <p:cNvPr id="11" name="Title 1"/>
            <p:cNvSpPr txBox="1"/>
            <p:nvPr/>
          </p:nvSpPr>
          <p:spPr>
            <a:xfrm>
              <a:off x="6516216" y="1027143"/>
              <a:ext cx="2160240" cy="2215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5400" b="0" kern="1200" cap="none" spc="-100" baseline="0">
                  <a:ln w="3175">
                    <a:noFill/>
                  </a:ln>
                  <a:solidFill>
                    <a:schemeClr val="bg1"/>
                  </a:solidFill>
                  <a:effectLst/>
                  <a:latin typeface="Segoe UI Light" panose="020B0502040204020203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16610" algn="l"/>
                </a:tabLst>
                <a:defRPr/>
              </a:pPr>
              <a:r>
                <a:rPr kumimoji="0" lang="zh-CN" altLang="en-US" sz="1600" b="1" i="0" u="none" strike="noStrike" kern="1200" cap="none" spc="-100" normalizeH="0" baseline="0" noProof="0" dirty="0" smtClean="0">
                  <a:ln w="3175"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单击添加标题</a:t>
              </a:r>
              <a:endParaRPr kumimoji="0" lang="en-US" sz="1600" b="1" i="0" u="none" strike="noStrike" kern="1200" cap="none" spc="-100" normalizeH="0" baseline="0" noProof="0" dirty="0">
                <a:ln w="3175"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516215" y="1351308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/>
                  <a:ea typeface="微软雅黑" panose="020B0503020204020204" pitchFamily="34" charset="-122"/>
                </a:rPr>
                <a:t>单击添加子标题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516215" y="1516122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/>
                  <a:ea typeface="微软雅黑" panose="020B0503020204020204" pitchFamily="34" charset="-122"/>
                </a:rPr>
                <a:t>单击添加子标题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004048" y="3079470"/>
            <a:ext cx="2160241" cy="786464"/>
            <a:chOff x="4248471" y="2929830"/>
            <a:chExt cx="2160241" cy="786464"/>
          </a:xfrm>
        </p:grpSpPr>
        <p:sp>
          <p:nvSpPr>
            <p:cNvPr id="15" name="Title 1"/>
            <p:cNvSpPr txBox="1"/>
            <p:nvPr/>
          </p:nvSpPr>
          <p:spPr>
            <a:xfrm>
              <a:off x="4248472" y="2929830"/>
              <a:ext cx="2160240" cy="2215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5400" b="0" kern="1200" cap="none" spc="-100" baseline="0">
                  <a:ln w="3175">
                    <a:noFill/>
                  </a:ln>
                  <a:solidFill>
                    <a:schemeClr val="bg1"/>
                  </a:solidFill>
                  <a:effectLst/>
                  <a:latin typeface="Segoe UI Light" panose="020B0502040204020203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16610" algn="l"/>
                </a:tabLst>
                <a:defRPr/>
              </a:pPr>
              <a:r>
                <a:rPr kumimoji="0" lang="zh-CN" altLang="en-US" sz="1600" b="1" i="0" u="none" strike="noStrike" kern="1200" cap="none" spc="-100" normalizeH="0" baseline="0" noProof="0" dirty="0" smtClean="0">
                  <a:ln w="3175"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单击添加标题</a:t>
              </a:r>
              <a:endParaRPr kumimoji="0" lang="en-US" sz="1600" b="1" i="0" u="none" strike="noStrike" kern="1200" cap="none" spc="-100" normalizeH="0" baseline="0" noProof="0" dirty="0">
                <a:ln w="3175"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248471" y="3289870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/>
                  <a:ea typeface="微软雅黑" panose="020B0503020204020204" pitchFamily="34" charset="-122"/>
                </a:rPr>
                <a:t>单击添加子标题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248471" y="3454684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/>
                  <a:ea typeface="微软雅黑" panose="020B0503020204020204" pitchFamily="34" charset="-122"/>
                </a:rPr>
                <a:t>单击添加子标题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767737" y="3079470"/>
            <a:ext cx="2160241" cy="786464"/>
            <a:chOff x="6408711" y="2929830"/>
            <a:chExt cx="2160241" cy="786464"/>
          </a:xfrm>
        </p:grpSpPr>
        <p:sp>
          <p:nvSpPr>
            <p:cNvPr id="19" name="Title 1"/>
            <p:cNvSpPr txBox="1"/>
            <p:nvPr/>
          </p:nvSpPr>
          <p:spPr>
            <a:xfrm>
              <a:off x="6408712" y="2929830"/>
              <a:ext cx="2160240" cy="22159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5400" b="0" kern="1200" cap="none" spc="-100" baseline="0">
                  <a:ln w="3175">
                    <a:noFill/>
                  </a:ln>
                  <a:solidFill>
                    <a:schemeClr val="bg1"/>
                  </a:solidFill>
                  <a:effectLst/>
                  <a:latin typeface="Segoe UI Light" panose="020B0502040204020203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816610" algn="l"/>
                </a:tabLst>
                <a:defRPr/>
              </a:pPr>
              <a:r>
                <a:rPr kumimoji="0" lang="zh-CN" altLang="en-US" sz="1600" b="1" i="0" u="none" strike="noStrike" kern="1200" cap="none" spc="-100" normalizeH="0" baseline="0" noProof="0" dirty="0" smtClean="0">
                  <a:ln w="3175">
                    <a:noFill/>
                  </a:ln>
                  <a:effectLst/>
                  <a:uLnTx/>
                  <a:uFillTx/>
                  <a:latin typeface="Segoe UI Light" panose="020B0502040204020203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单击添加标题</a:t>
              </a:r>
              <a:endParaRPr kumimoji="0" lang="en-US" sz="1600" b="1" i="0" u="none" strike="noStrike" kern="1200" cap="none" spc="-100" normalizeH="0" baseline="0" noProof="0" dirty="0">
                <a:ln w="3175">
                  <a:noFill/>
                </a:ln>
                <a:effectLst/>
                <a:uLnTx/>
                <a:uFillTx/>
                <a:latin typeface="Segoe UI Light" panose="020B050204020402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6408711" y="3289870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/>
                  <a:ea typeface="微软雅黑" panose="020B0503020204020204" pitchFamily="34" charset="-122"/>
                </a:rPr>
                <a:t>单击添加子标题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6408711" y="3454684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6858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anose="020B0502040204020203"/>
                  <a:ea typeface="微软雅黑" panose="020B0503020204020204" pitchFamily="34" charset="-122"/>
                </a:rPr>
                <a:t>单击添加子标题</a:t>
              </a:r>
              <a:endPara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300">
        <p:fade/>
      </p:transition>
    </mc:Choice>
    <mc:Fallback>
      <p:transition spd="med" advClick="0" advTm="4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845221" y="1671650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15491" y="699542"/>
            <a:ext cx="318805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en-US" altLang="zh-CN" sz="3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/CONTENTS</a:t>
            </a:r>
            <a:endParaRPr lang="zh-CN" altLang="en-US" sz="3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5617" y="1730685"/>
            <a:ext cx="3645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添加目录一标题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DIRECTORY ONE TITLES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45221" y="2391730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5617" y="2450765"/>
            <a:ext cx="36776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目录二标题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DIRECTORY TWO TITLES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845221" y="3111810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95617" y="3170845"/>
            <a:ext cx="3772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 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DIRECTORY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THREE 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TITLES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845221" y="3831890"/>
            <a:ext cx="5616624" cy="468052"/>
          </a:xfrm>
          <a:prstGeom prst="roundRect">
            <a:avLst/>
          </a:pr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5617" y="3890925"/>
            <a:ext cx="3725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目录四标题 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DIRECTORY </a:t>
            </a:r>
            <a:r>
              <a:rPr lang="en-US" altLang="zh-CN" sz="11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FOUR </a:t>
            </a:r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TITLES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195969" y="3161170"/>
            <a:ext cx="369332" cy="369332"/>
            <a:chOff x="2186444" y="3089162"/>
            <a:chExt cx="369332" cy="369332"/>
          </a:xfrm>
        </p:grpSpPr>
        <p:sp>
          <p:nvSpPr>
            <p:cNvPr id="13" name="椭圆 12"/>
            <p:cNvSpPr/>
            <p:nvPr/>
          </p:nvSpPr>
          <p:spPr>
            <a:xfrm>
              <a:off x="2186444" y="3089162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4" name="Picture 2" descr="F:\1-原创素材\4_ks02\PPT\PPT-0_小图标\055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057" y="3139201"/>
              <a:ext cx="276809" cy="234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2195969" y="2441090"/>
            <a:ext cx="369332" cy="369332"/>
            <a:chOff x="2186444" y="2369082"/>
            <a:chExt cx="369332" cy="369332"/>
          </a:xfrm>
        </p:grpSpPr>
        <p:sp>
          <p:nvSpPr>
            <p:cNvPr id="16" name="椭圆 15"/>
            <p:cNvSpPr/>
            <p:nvPr/>
          </p:nvSpPr>
          <p:spPr>
            <a:xfrm>
              <a:off x="2186444" y="2369082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7" name="Picture 3" descr="F:\1-原创素材\4_ks02\PPT\PPT-0_小图标\026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6002" y="2406976"/>
              <a:ext cx="277514" cy="3116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组合 17"/>
          <p:cNvGrpSpPr/>
          <p:nvPr/>
        </p:nvGrpSpPr>
        <p:grpSpPr>
          <a:xfrm>
            <a:off x="2195969" y="3886057"/>
            <a:ext cx="369332" cy="369332"/>
            <a:chOff x="2186444" y="3814049"/>
            <a:chExt cx="369332" cy="369332"/>
          </a:xfrm>
        </p:grpSpPr>
        <p:sp>
          <p:nvSpPr>
            <p:cNvPr id="19" name="椭圆 18"/>
            <p:cNvSpPr/>
            <p:nvPr/>
          </p:nvSpPr>
          <p:spPr>
            <a:xfrm>
              <a:off x="2186444" y="3814049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0" name="Picture 4" descr="F:\1-原创素材\4_ks02\PPT\PPT-0_小图标\023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1" t="14145" r="24896" b="11581"/>
            <a:stretch>
              <a:fillRect/>
            </a:stretch>
          </p:blipFill>
          <p:spPr bwMode="auto">
            <a:xfrm>
              <a:off x="2272335" y="3867576"/>
              <a:ext cx="207688" cy="295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组合 20"/>
          <p:cNvGrpSpPr/>
          <p:nvPr/>
        </p:nvGrpSpPr>
        <p:grpSpPr>
          <a:xfrm>
            <a:off x="2195969" y="1730685"/>
            <a:ext cx="369332" cy="369332"/>
            <a:chOff x="2186444" y="1658677"/>
            <a:chExt cx="369332" cy="369332"/>
          </a:xfrm>
        </p:grpSpPr>
        <p:sp>
          <p:nvSpPr>
            <p:cNvPr id="22" name="椭圆 21"/>
            <p:cNvSpPr/>
            <p:nvPr/>
          </p:nvSpPr>
          <p:spPr>
            <a:xfrm>
              <a:off x="2186444" y="1658677"/>
              <a:ext cx="369332" cy="369332"/>
            </a:xfrm>
            <a:prstGeom prst="ellipse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3" name="Picture 5" descr="F:\1-原创素材\4_ks02\PPT\PPT-0_小图标\0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057" y="1714667"/>
              <a:ext cx="270459" cy="233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6" grpId="0" animBg="1"/>
      <p:bldP spid="6" grpId="1" animBg="1"/>
      <p:bldP spid="7" grpId="0"/>
      <p:bldP spid="8" grpId="0" animBg="1"/>
      <p:bldP spid="8" grpId="1" animBg="1"/>
      <p:bldP spid="9" grpId="0"/>
      <p:bldP spid="10" grpId="0" animBg="1"/>
      <p:bldP spid="10" grpId="1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43808" y="1911770"/>
            <a:ext cx="2628619" cy="2628031"/>
            <a:chOff x="3868719" y="1776670"/>
            <a:chExt cx="2628619" cy="2628031"/>
          </a:xfrm>
        </p:grpSpPr>
        <p:sp>
          <p:nvSpPr>
            <p:cNvPr id="3" name="Freeform 4"/>
            <p:cNvSpPr/>
            <p:nvPr/>
          </p:nvSpPr>
          <p:spPr bwMode="auto">
            <a:xfrm>
              <a:off x="3868719" y="1776670"/>
              <a:ext cx="2628619" cy="2628031"/>
            </a:xfrm>
            <a:custGeom>
              <a:avLst/>
              <a:gdLst>
                <a:gd name="T0" fmla="*/ 800 w 1050"/>
                <a:gd name="T1" fmla="*/ 903 h 1049"/>
                <a:gd name="T2" fmla="*/ 766 w 1050"/>
                <a:gd name="T3" fmla="*/ 996 h 1049"/>
                <a:gd name="T4" fmla="*/ 671 w 1050"/>
                <a:gd name="T5" fmla="*/ 969 h 1049"/>
                <a:gd name="T6" fmla="*/ 625 w 1050"/>
                <a:gd name="T7" fmla="*/ 1044 h 1049"/>
                <a:gd name="T8" fmla="*/ 526 w 1050"/>
                <a:gd name="T9" fmla="*/ 991 h 1049"/>
                <a:gd name="T10" fmla="*/ 443 w 1050"/>
                <a:gd name="T11" fmla="*/ 1047 h 1049"/>
                <a:gd name="T12" fmla="*/ 381 w 1050"/>
                <a:gd name="T13" fmla="*/ 969 h 1049"/>
                <a:gd name="T14" fmla="*/ 301 w 1050"/>
                <a:gd name="T15" fmla="*/ 1003 h 1049"/>
                <a:gd name="T16" fmla="*/ 272 w 1050"/>
                <a:gd name="T17" fmla="*/ 917 h 1049"/>
                <a:gd name="T18" fmla="*/ 232 w 1050"/>
                <a:gd name="T19" fmla="*/ 888 h 1049"/>
                <a:gd name="T20" fmla="*/ 140 w 1050"/>
                <a:gd name="T21" fmla="*/ 886 h 1049"/>
                <a:gd name="T22" fmla="*/ 134 w 1050"/>
                <a:gd name="T23" fmla="*/ 778 h 1049"/>
                <a:gd name="T24" fmla="*/ 47 w 1050"/>
                <a:gd name="T25" fmla="*/ 750 h 1049"/>
                <a:gd name="T26" fmla="*/ 78 w 1050"/>
                <a:gd name="T27" fmla="*/ 657 h 1049"/>
                <a:gd name="T28" fmla="*/ 0 w 1050"/>
                <a:gd name="T29" fmla="*/ 590 h 1049"/>
                <a:gd name="T30" fmla="*/ 60 w 1050"/>
                <a:gd name="T31" fmla="*/ 500 h 1049"/>
                <a:gd name="T32" fmla="*/ 6 w 1050"/>
                <a:gd name="T33" fmla="*/ 426 h 1049"/>
                <a:gd name="T34" fmla="*/ 86 w 1050"/>
                <a:gd name="T35" fmla="*/ 368 h 1049"/>
                <a:gd name="T36" fmla="*/ 55 w 1050"/>
                <a:gd name="T37" fmla="*/ 284 h 1049"/>
                <a:gd name="T38" fmla="*/ 148 w 1050"/>
                <a:gd name="T39" fmla="*/ 250 h 1049"/>
                <a:gd name="T40" fmla="*/ 140 w 1050"/>
                <a:gd name="T41" fmla="*/ 163 h 1049"/>
                <a:gd name="T42" fmla="*/ 232 w 1050"/>
                <a:gd name="T43" fmla="*/ 162 h 1049"/>
                <a:gd name="T44" fmla="*/ 271 w 1050"/>
                <a:gd name="T45" fmla="*/ 61 h 1049"/>
                <a:gd name="T46" fmla="*/ 358 w 1050"/>
                <a:gd name="T47" fmla="*/ 88 h 1049"/>
                <a:gd name="T48" fmla="*/ 405 w 1050"/>
                <a:gd name="T49" fmla="*/ 73 h 1049"/>
                <a:gd name="T50" fmla="*/ 501 w 1050"/>
                <a:gd name="T51" fmla="*/ 58 h 1049"/>
                <a:gd name="T52" fmla="*/ 592 w 1050"/>
                <a:gd name="T53" fmla="*/ 0 h 1049"/>
                <a:gd name="T54" fmla="*/ 646 w 1050"/>
                <a:gd name="T55" fmla="*/ 73 h 1049"/>
                <a:gd name="T56" fmla="*/ 694 w 1050"/>
                <a:gd name="T57" fmla="*/ 88 h 1049"/>
                <a:gd name="T58" fmla="*/ 781 w 1050"/>
                <a:gd name="T59" fmla="*/ 61 h 1049"/>
                <a:gd name="T60" fmla="*/ 810 w 1050"/>
                <a:gd name="T61" fmla="*/ 155 h 1049"/>
                <a:gd name="T62" fmla="*/ 900 w 1050"/>
                <a:gd name="T63" fmla="*/ 151 h 1049"/>
                <a:gd name="T64" fmla="*/ 904 w 1050"/>
                <a:gd name="T65" fmla="*/ 250 h 1049"/>
                <a:gd name="T66" fmla="*/ 997 w 1050"/>
                <a:gd name="T67" fmla="*/ 284 h 1049"/>
                <a:gd name="T68" fmla="*/ 970 w 1050"/>
                <a:gd name="T69" fmla="*/ 380 h 1049"/>
                <a:gd name="T70" fmla="*/ 1045 w 1050"/>
                <a:gd name="T71" fmla="*/ 426 h 1049"/>
                <a:gd name="T72" fmla="*/ 993 w 1050"/>
                <a:gd name="T73" fmla="*/ 524 h 1049"/>
                <a:gd name="T74" fmla="*/ 1048 w 1050"/>
                <a:gd name="T75" fmla="*/ 607 h 1049"/>
                <a:gd name="T76" fmla="*/ 970 w 1050"/>
                <a:gd name="T77" fmla="*/ 669 h 1049"/>
                <a:gd name="T78" fmla="*/ 1005 w 1050"/>
                <a:gd name="T79" fmla="*/ 750 h 1049"/>
                <a:gd name="T80" fmla="*/ 918 w 1050"/>
                <a:gd name="T81" fmla="*/ 778 h 1049"/>
                <a:gd name="T82" fmla="*/ 889 w 1050"/>
                <a:gd name="T83" fmla="*/ 818 h 1049"/>
                <a:gd name="T84" fmla="*/ 888 w 1050"/>
                <a:gd name="T85" fmla="*/ 911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0" h="1049">
                  <a:moveTo>
                    <a:pt x="888" y="911"/>
                  </a:moveTo>
                  <a:lnTo>
                    <a:pt x="820" y="888"/>
                  </a:lnTo>
                  <a:lnTo>
                    <a:pt x="800" y="903"/>
                  </a:lnTo>
                  <a:lnTo>
                    <a:pt x="780" y="917"/>
                  </a:lnTo>
                  <a:lnTo>
                    <a:pt x="781" y="988"/>
                  </a:lnTo>
                  <a:lnTo>
                    <a:pt x="766" y="996"/>
                  </a:lnTo>
                  <a:lnTo>
                    <a:pt x="751" y="1003"/>
                  </a:lnTo>
                  <a:lnTo>
                    <a:pt x="694" y="961"/>
                  </a:lnTo>
                  <a:lnTo>
                    <a:pt x="671" y="969"/>
                  </a:lnTo>
                  <a:lnTo>
                    <a:pt x="658" y="972"/>
                  </a:lnTo>
                  <a:lnTo>
                    <a:pt x="646" y="976"/>
                  </a:lnTo>
                  <a:lnTo>
                    <a:pt x="625" y="1044"/>
                  </a:lnTo>
                  <a:lnTo>
                    <a:pt x="592" y="1049"/>
                  </a:lnTo>
                  <a:lnTo>
                    <a:pt x="551" y="991"/>
                  </a:lnTo>
                  <a:lnTo>
                    <a:pt x="526" y="991"/>
                  </a:lnTo>
                  <a:lnTo>
                    <a:pt x="501" y="991"/>
                  </a:lnTo>
                  <a:lnTo>
                    <a:pt x="460" y="1049"/>
                  </a:lnTo>
                  <a:lnTo>
                    <a:pt x="443" y="1047"/>
                  </a:lnTo>
                  <a:lnTo>
                    <a:pt x="426" y="1044"/>
                  </a:lnTo>
                  <a:lnTo>
                    <a:pt x="405" y="976"/>
                  </a:lnTo>
                  <a:lnTo>
                    <a:pt x="381" y="969"/>
                  </a:lnTo>
                  <a:lnTo>
                    <a:pt x="369" y="965"/>
                  </a:lnTo>
                  <a:lnTo>
                    <a:pt x="358" y="961"/>
                  </a:lnTo>
                  <a:lnTo>
                    <a:pt x="301" y="1003"/>
                  </a:lnTo>
                  <a:lnTo>
                    <a:pt x="286" y="996"/>
                  </a:lnTo>
                  <a:lnTo>
                    <a:pt x="271" y="988"/>
                  </a:lnTo>
                  <a:lnTo>
                    <a:pt x="272" y="917"/>
                  </a:lnTo>
                  <a:lnTo>
                    <a:pt x="252" y="903"/>
                  </a:lnTo>
                  <a:lnTo>
                    <a:pt x="242" y="895"/>
                  </a:lnTo>
                  <a:lnTo>
                    <a:pt x="232" y="888"/>
                  </a:lnTo>
                  <a:lnTo>
                    <a:pt x="164" y="911"/>
                  </a:lnTo>
                  <a:lnTo>
                    <a:pt x="152" y="899"/>
                  </a:lnTo>
                  <a:lnTo>
                    <a:pt x="140" y="886"/>
                  </a:lnTo>
                  <a:lnTo>
                    <a:pt x="163" y="818"/>
                  </a:lnTo>
                  <a:lnTo>
                    <a:pt x="148" y="799"/>
                  </a:lnTo>
                  <a:lnTo>
                    <a:pt x="134" y="778"/>
                  </a:lnTo>
                  <a:lnTo>
                    <a:pt x="63" y="779"/>
                  </a:lnTo>
                  <a:lnTo>
                    <a:pt x="55" y="765"/>
                  </a:lnTo>
                  <a:lnTo>
                    <a:pt x="47" y="750"/>
                  </a:lnTo>
                  <a:lnTo>
                    <a:pt x="90" y="693"/>
                  </a:lnTo>
                  <a:lnTo>
                    <a:pt x="82" y="669"/>
                  </a:lnTo>
                  <a:lnTo>
                    <a:pt x="78" y="657"/>
                  </a:lnTo>
                  <a:lnTo>
                    <a:pt x="75" y="645"/>
                  </a:lnTo>
                  <a:lnTo>
                    <a:pt x="6" y="623"/>
                  </a:lnTo>
                  <a:lnTo>
                    <a:pt x="0" y="590"/>
                  </a:lnTo>
                  <a:lnTo>
                    <a:pt x="60" y="549"/>
                  </a:lnTo>
                  <a:lnTo>
                    <a:pt x="59" y="524"/>
                  </a:lnTo>
                  <a:lnTo>
                    <a:pt x="60" y="500"/>
                  </a:lnTo>
                  <a:lnTo>
                    <a:pt x="0" y="459"/>
                  </a:lnTo>
                  <a:lnTo>
                    <a:pt x="3" y="442"/>
                  </a:lnTo>
                  <a:lnTo>
                    <a:pt x="6" y="426"/>
                  </a:lnTo>
                  <a:lnTo>
                    <a:pt x="75" y="405"/>
                  </a:lnTo>
                  <a:lnTo>
                    <a:pt x="82" y="380"/>
                  </a:lnTo>
                  <a:lnTo>
                    <a:pt x="86" y="368"/>
                  </a:lnTo>
                  <a:lnTo>
                    <a:pt x="90" y="356"/>
                  </a:lnTo>
                  <a:lnTo>
                    <a:pt x="47" y="299"/>
                  </a:lnTo>
                  <a:lnTo>
                    <a:pt x="55" y="284"/>
                  </a:lnTo>
                  <a:lnTo>
                    <a:pt x="63" y="270"/>
                  </a:lnTo>
                  <a:lnTo>
                    <a:pt x="134" y="271"/>
                  </a:lnTo>
                  <a:lnTo>
                    <a:pt x="148" y="250"/>
                  </a:lnTo>
                  <a:lnTo>
                    <a:pt x="155" y="240"/>
                  </a:lnTo>
                  <a:lnTo>
                    <a:pt x="163" y="231"/>
                  </a:lnTo>
                  <a:lnTo>
                    <a:pt x="140" y="163"/>
                  </a:lnTo>
                  <a:lnTo>
                    <a:pt x="152" y="151"/>
                  </a:lnTo>
                  <a:lnTo>
                    <a:pt x="164" y="139"/>
                  </a:lnTo>
                  <a:lnTo>
                    <a:pt x="232" y="162"/>
                  </a:lnTo>
                  <a:lnTo>
                    <a:pt x="252" y="147"/>
                  </a:lnTo>
                  <a:lnTo>
                    <a:pt x="272" y="133"/>
                  </a:lnTo>
                  <a:lnTo>
                    <a:pt x="271" y="61"/>
                  </a:lnTo>
                  <a:lnTo>
                    <a:pt x="286" y="53"/>
                  </a:lnTo>
                  <a:lnTo>
                    <a:pt x="301" y="46"/>
                  </a:lnTo>
                  <a:lnTo>
                    <a:pt x="358" y="88"/>
                  </a:lnTo>
                  <a:lnTo>
                    <a:pt x="381" y="80"/>
                  </a:lnTo>
                  <a:lnTo>
                    <a:pt x="393" y="76"/>
                  </a:lnTo>
                  <a:lnTo>
                    <a:pt x="405" y="73"/>
                  </a:lnTo>
                  <a:lnTo>
                    <a:pt x="426" y="5"/>
                  </a:lnTo>
                  <a:lnTo>
                    <a:pt x="460" y="0"/>
                  </a:lnTo>
                  <a:lnTo>
                    <a:pt x="501" y="58"/>
                  </a:lnTo>
                  <a:lnTo>
                    <a:pt x="526" y="57"/>
                  </a:lnTo>
                  <a:lnTo>
                    <a:pt x="551" y="58"/>
                  </a:lnTo>
                  <a:lnTo>
                    <a:pt x="592" y="0"/>
                  </a:lnTo>
                  <a:lnTo>
                    <a:pt x="608" y="2"/>
                  </a:lnTo>
                  <a:lnTo>
                    <a:pt x="625" y="5"/>
                  </a:lnTo>
                  <a:lnTo>
                    <a:pt x="646" y="73"/>
                  </a:lnTo>
                  <a:lnTo>
                    <a:pt x="671" y="80"/>
                  </a:lnTo>
                  <a:lnTo>
                    <a:pt x="682" y="84"/>
                  </a:lnTo>
                  <a:lnTo>
                    <a:pt x="694" y="88"/>
                  </a:lnTo>
                  <a:lnTo>
                    <a:pt x="751" y="46"/>
                  </a:lnTo>
                  <a:lnTo>
                    <a:pt x="766" y="53"/>
                  </a:lnTo>
                  <a:lnTo>
                    <a:pt x="781" y="61"/>
                  </a:lnTo>
                  <a:lnTo>
                    <a:pt x="780" y="133"/>
                  </a:lnTo>
                  <a:lnTo>
                    <a:pt x="800" y="147"/>
                  </a:lnTo>
                  <a:lnTo>
                    <a:pt x="810" y="155"/>
                  </a:lnTo>
                  <a:lnTo>
                    <a:pt x="820" y="162"/>
                  </a:lnTo>
                  <a:lnTo>
                    <a:pt x="888" y="139"/>
                  </a:lnTo>
                  <a:lnTo>
                    <a:pt x="900" y="151"/>
                  </a:lnTo>
                  <a:lnTo>
                    <a:pt x="912" y="163"/>
                  </a:lnTo>
                  <a:lnTo>
                    <a:pt x="889" y="231"/>
                  </a:lnTo>
                  <a:lnTo>
                    <a:pt x="904" y="250"/>
                  </a:lnTo>
                  <a:lnTo>
                    <a:pt x="918" y="271"/>
                  </a:lnTo>
                  <a:lnTo>
                    <a:pt x="989" y="270"/>
                  </a:lnTo>
                  <a:lnTo>
                    <a:pt x="997" y="284"/>
                  </a:lnTo>
                  <a:lnTo>
                    <a:pt x="1005" y="299"/>
                  </a:lnTo>
                  <a:lnTo>
                    <a:pt x="962" y="356"/>
                  </a:lnTo>
                  <a:lnTo>
                    <a:pt x="970" y="380"/>
                  </a:lnTo>
                  <a:lnTo>
                    <a:pt x="974" y="393"/>
                  </a:lnTo>
                  <a:lnTo>
                    <a:pt x="977" y="405"/>
                  </a:lnTo>
                  <a:lnTo>
                    <a:pt x="1045" y="426"/>
                  </a:lnTo>
                  <a:lnTo>
                    <a:pt x="1050" y="459"/>
                  </a:lnTo>
                  <a:lnTo>
                    <a:pt x="992" y="500"/>
                  </a:lnTo>
                  <a:lnTo>
                    <a:pt x="993" y="524"/>
                  </a:lnTo>
                  <a:lnTo>
                    <a:pt x="992" y="549"/>
                  </a:lnTo>
                  <a:lnTo>
                    <a:pt x="1050" y="590"/>
                  </a:lnTo>
                  <a:lnTo>
                    <a:pt x="1048" y="607"/>
                  </a:lnTo>
                  <a:lnTo>
                    <a:pt x="1045" y="623"/>
                  </a:lnTo>
                  <a:lnTo>
                    <a:pt x="977" y="645"/>
                  </a:lnTo>
                  <a:lnTo>
                    <a:pt x="970" y="669"/>
                  </a:lnTo>
                  <a:lnTo>
                    <a:pt x="966" y="681"/>
                  </a:lnTo>
                  <a:lnTo>
                    <a:pt x="962" y="693"/>
                  </a:lnTo>
                  <a:lnTo>
                    <a:pt x="1005" y="750"/>
                  </a:lnTo>
                  <a:lnTo>
                    <a:pt x="997" y="765"/>
                  </a:lnTo>
                  <a:lnTo>
                    <a:pt x="989" y="779"/>
                  </a:lnTo>
                  <a:lnTo>
                    <a:pt x="918" y="778"/>
                  </a:lnTo>
                  <a:lnTo>
                    <a:pt x="904" y="799"/>
                  </a:lnTo>
                  <a:lnTo>
                    <a:pt x="897" y="809"/>
                  </a:lnTo>
                  <a:lnTo>
                    <a:pt x="889" y="818"/>
                  </a:lnTo>
                  <a:lnTo>
                    <a:pt x="912" y="886"/>
                  </a:lnTo>
                  <a:lnTo>
                    <a:pt x="900" y="899"/>
                  </a:lnTo>
                  <a:lnTo>
                    <a:pt x="888" y="911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" name="Oval 5"/>
            <p:cNvSpPr>
              <a:spLocks noChangeArrowheads="1"/>
            </p:cNvSpPr>
            <p:nvPr/>
          </p:nvSpPr>
          <p:spPr bwMode="auto">
            <a:xfrm>
              <a:off x="4274765" y="2177285"/>
              <a:ext cx="1821868" cy="1826802"/>
            </a:xfrm>
            <a:prstGeom prst="ellipse">
              <a:avLst/>
            </a:prstGeom>
            <a:solidFill>
              <a:schemeClr val="bg1">
                <a:lumMod val="95000"/>
                <a:alpha val="48000"/>
              </a:schemeClr>
            </a:solidFill>
            <a:ln w="222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57879" y="1429838"/>
            <a:ext cx="1790385" cy="1789984"/>
            <a:chOff x="6012485" y="1170407"/>
            <a:chExt cx="1487948" cy="1487615"/>
          </a:xfrm>
        </p:grpSpPr>
        <p:sp>
          <p:nvSpPr>
            <p:cNvPr id="6" name="Freeform 6"/>
            <p:cNvSpPr/>
            <p:nvPr/>
          </p:nvSpPr>
          <p:spPr bwMode="auto">
            <a:xfrm>
              <a:off x="6012485" y="1170407"/>
              <a:ext cx="1487948" cy="1487615"/>
            </a:xfrm>
            <a:custGeom>
              <a:avLst/>
              <a:gdLst>
                <a:gd name="T0" fmla="*/ 441 w 637"/>
                <a:gd name="T1" fmla="*/ 550 h 638"/>
                <a:gd name="T2" fmla="*/ 420 w 637"/>
                <a:gd name="T3" fmla="*/ 560 h 638"/>
                <a:gd name="T4" fmla="*/ 397 w 637"/>
                <a:gd name="T5" fmla="*/ 568 h 638"/>
                <a:gd name="T6" fmla="*/ 362 w 637"/>
                <a:gd name="T7" fmla="*/ 636 h 638"/>
                <a:gd name="T8" fmla="*/ 312 w 637"/>
                <a:gd name="T9" fmla="*/ 579 h 638"/>
                <a:gd name="T10" fmla="*/ 288 w 637"/>
                <a:gd name="T11" fmla="*/ 577 h 638"/>
                <a:gd name="T12" fmla="*/ 264 w 637"/>
                <a:gd name="T13" fmla="*/ 573 h 638"/>
                <a:gd name="T14" fmla="*/ 209 w 637"/>
                <a:gd name="T15" fmla="*/ 619 h 638"/>
                <a:gd name="T16" fmla="*/ 181 w 637"/>
                <a:gd name="T17" fmla="*/ 608 h 638"/>
                <a:gd name="T18" fmla="*/ 174 w 637"/>
                <a:gd name="T19" fmla="*/ 533 h 638"/>
                <a:gd name="T20" fmla="*/ 155 w 637"/>
                <a:gd name="T21" fmla="*/ 519 h 638"/>
                <a:gd name="T22" fmla="*/ 79 w 637"/>
                <a:gd name="T23" fmla="*/ 531 h 638"/>
                <a:gd name="T24" fmla="*/ 56 w 637"/>
                <a:gd name="T25" fmla="*/ 502 h 638"/>
                <a:gd name="T26" fmla="*/ 89 w 637"/>
                <a:gd name="T27" fmla="*/ 432 h 638"/>
                <a:gd name="T28" fmla="*/ 78 w 637"/>
                <a:gd name="T29" fmla="*/ 410 h 638"/>
                <a:gd name="T30" fmla="*/ 6 w 637"/>
                <a:gd name="T31" fmla="*/ 383 h 638"/>
                <a:gd name="T32" fmla="*/ 0 w 637"/>
                <a:gd name="T33" fmla="*/ 346 h 638"/>
                <a:gd name="T34" fmla="*/ 64 w 637"/>
                <a:gd name="T35" fmla="*/ 301 h 638"/>
                <a:gd name="T36" fmla="*/ 67 w 637"/>
                <a:gd name="T37" fmla="*/ 276 h 638"/>
                <a:gd name="T38" fmla="*/ 17 w 637"/>
                <a:gd name="T39" fmla="*/ 215 h 638"/>
                <a:gd name="T40" fmla="*/ 30 w 637"/>
                <a:gd name="T41" fmla="*/ 182 h 638"/>
                <a:gd name="T42" fmla="*/ 109 w 637"/>
                <a:gd name="T43" fmla="*/ 175 h 638"/>
                <a:gd name="T44" fmla="*/ 124 w 637"/>
                <a:gd name="T45" fmla="*/ 155 h 638"/>
                <a:gd name="T46" fmla="*/ 111 w 637"/>
                <a:gd name="T47" fmla="*/ 76 h 638"/>
                <a:gd name="T48" fmla="*/ 138 w 637"/>
                <a:gd name="T49" fmla="*/ 55 h 638"/>
                <a:gd name="T50" fmla="*/ 211 w 637"/>
                <a:gd name="T51" fmla="*/ 88 h 638"/>
                <a:gd name="T52" fmla="*/ 234 w 637"/>
                <a:gd name="T53" fmla="*/ 79 h 638"/>
                <a:gd name="T54" fmla="*/ 261 w 637"/>
                <a:gd name="T55" fmla="*/ 4 h 638"/>
                <a:gd name="T56" fmla="*/ 279 w 637"/>
                <a:gd name="T57" fmla="*/ 1 h 638"/>
                <a:gd name="T58" fmla="*/ 330 w 637"/>
                <a:gd name="T59" fmla="*/ 64 h 638"/>
                <a:gd name="T60" fmla="*/ 355 w 637"/>
                <a:gd name="T61" fmla="*/ 66 h 638"/>
                <a:gd name="T62" fmla="*/ 379 w 637"/>
                <a:gd name="T63" fmla="*/ 70 h 638"/>
                <a:gd name="T64" fmla="*/ 436 w 637"/>
                <a:gd name="T65" fmla="*/ 21 h 638"/>
                <a:gd name="T66" fmla="*/ 461 w 637"/>
                <a:gd name="T67" fmla="*/ 32 h 638"/>
                <a:gd name="T68" fmla="*/ 468 w 637"/>
                <a:gd name="T69" fmla="*/ 110 h 638"/>
                <a:gd name="T70" fmla="*/ 488 w 637"/>
                <a:gd name="T71" fmla="*/ 125 h 638"/>
                <a:gd name="T72" fmla="*/ 562 w 637"/>
                <a:gd name="T73" fmla="*/ 112 h 638"/>
                <a:gd name="T74" fmla="*/ 579 w 637"/>
                <a:gd name="T75" fmla="*/ 136 h 638"/>
                <a:gd name="T76" fmla="*/ 548 w 637"/>
                <a:gd name="T77" fmla="*/ 201 h 638"/>
                <a:gd name="T78" fmla="*/ 554 w 637"/>
                <a:gd name="T79" fmla="*/ 213 h 638"/>
                <a:gd name="T80" fmla="*/ 563 w 637"/>
                <a:gd name="T81" fmla="*/ 235 h 638"/>
                <a:gd name="T82" fmla="*/ 632 w 637"/>
                <a:gd name="T83" fmla="*/ 261 h 638"/>
                <a:gd name="T84" fmla="*/ 637 w 637"/>
                <a:gd name="T85" fmla="*/ 301 h 638"/>
                <a:gd name="T86" fmla="*/ 577 w 637"/>
                <a:gd name="T87" fmla="*/ 344 h 638"/>
                <a:gd name="T88" fmla="*/ 574 w 637"/>
                <a:gd name="T89" fmla="*/ 367 h 638"/>
                <a:gd name="T90" fmla="*/ 620 w 637"/>
                <a:gd name="T91" fmla="*/ 424 h 638"/>
                <a:gd name="T92" fmla="*/ 604 w 637"/>
                <a:gd name="T93" fmla="*/ 462 h 638"/>
                <a:gd name="T94" fmla="*/ 532 w 637"/>
                <a:gd name="T95" fmla="*/ 469 h 638"/>
                <a:gd name="T96" fmla="*/ 518 w 637"/>
                <a:gd name="T97" fmla="*/ 488 h 638"/>
                <a:gd name="T98" fmla="*/ 529 w 637"/>
                <a:gd name="T99" fmla="*/ 559 h 638"/>
                <a:gd name="T100" fmla="*/ 505 w 637"/>
                <a:gd name="T101" fmla="*/ 579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7" h="638">
                  <a:moveTo>
                    <a:pt x="496" y="585"/>
                  </a:moveTo>
                  <a:lnTo>
                    <a:pt x="441" y="550"/>
                  </a:lnTo>
                  <a:lnTo>
                    <a:pt x="431" y="555"/>
                  </a:lnTo>
                  <a:lnTo>
                    <a:pt x="420" y="560"/>
                  </a:lnTo>
                  <a:lnTo>
                    <a:pt x="409" y="564"/>
                  </a:lnTo>
                  <a:lnTo>
                    <a:pt x="397" y="568"/>
                  </a:lnTo>
                  <a:lnTo>
                    <a:pt x="382" y="633"/>
                  </a:lnTo>
                  <a:lnTo>
                    <a:pt x="362" y="636"/>
                  </a:lnTo>
                  <a:lnTo>
                    <a:pt x="342" y="638"/>
                  </a:lnTo>
                  <a:lnTo>
                    <a:pt x="312" y="579"/>
                  </a:lnTo>
                  <a:lnTo>
                    <a:pt x="300" y="579"/>
                  </a:lnTo>
                  <a:lnTo>
                    <a:pt x="288" y="577"/>
                  </a:lnTo>
                  <a:lnTo>
                    <a:pt x="275" y="576"/>
                  </a:lnTo>
                  <a:lnTo>
                    <a:pt x="264" y="573"/>
                  </a:lnTo>
                  <a:lnTo>
                    <a:pt x="219" y="622"/>
                  </a:lnTo>
                  <a:lnTo>
                    <a:pt x="209" y="619"/>
                  </a:lnTo>
                  <a:lnTo>
                    <a:pt x="200" y="616"/>
                  </a:lnTo>
                  <a:lnTo>
                    <a:pt x="181" y="608"/>
                  </a:lnTo>
                  <a:lnTo>
                    <a:pt x="184" y="540"/>
                  </a:lnTo>
                  <a:lnTo>
                    <a:pt x="174" y="533"/>
                  </a:lnTo>
                  <a:lnTo>
                    <a:pt x="164" y="526"/>
                  </a:lnTo>
                  <a:lnTo>
                    <a:pt x="155" y="519"/>
                  </a:lnTo>
                  <a:lnTo>
                    <a:pt x="146" y="511"/>
                  </a:lnTo>
                  <a:lnTo>
                    <a:pt x="79" y="531"/>
                  </a:lnTo>
                  <a:lnTo>
                    <a:pt x="67" y="517"/>
                  </a:lnTo>
                  <a:lnTo>
                    <a:pt x="56" y="502"/>
                  </a:lnTo>
                  <a:lnTo>
                    <a:pt x="94" y="443"/>
                  </a:lnTo>
                  <a:lnTo>
                    <a:pt x="89" y="432"/>
                  </a:lnTo>
                  <a:lnTo>
                    <a:pt x="83" y="421"/>
                  </a:lnTo>
                  <a:lnTo>
                    <a:pt x="78" y="410"/>
                  </a:lnTo>
                  <a:lnTo>
                    <a:pt x="74" y="398"/>
                  </a:lnTo>
                  <a:lnTo>
                    <a:pt x="6" y="383"/>
                  </a:lnTo>
                  <a:lnTo>
                    <a:pt x="3" y="364"/>
                  </a:lnTo>
                  <a:lnTo>
                    <a:pt x="0" y="346"/>
                  </a:lnTo>
                  <a:lnTo>
                    <a:pt x="63" y="314"/>
                  </a:lnTo>
                  <a:lnTo>
                    <a:pt x="64" y="301"/>
                  </a:lnTo>
                  <a:lnTo>
                    <a:pt x="65" y="288"/>
                  </a:lnTo>
                  <a:lnTo>
                    <a:pt x="67" y="276"/>
                  </a:lnTo>
                  <a:lnTo>
                    <a:pt x="69" y="264"/>
                  </a:lnTo>
                  <a:lnTo>
                    <a:pt x="17" y="215"/>
                  </a:lnTo>
                  <a:lnTo>
                    <a:pt x="23" y="198"/>
                  </a:lnTo>
                  <a:lnTo>
                    <a:pt x="30" y="182"/>
                  </a:lnTo>
                  <a:lnTo>
                    <a:pt x="102" y="185"/>
                  </a:lnTo>
                  <a:lnTo>
                    <a:pt x="109" y="175"/>
                  </a:lnTo>
                  <a:lnTo>
                    <a:pt x="117" y="165"/>
                  </a:lnTo>
                  <a:lnTo>
                    <a:pt x="124" y="155"/>
                  </a:lnTo>
                  <a:lnTo>
                    <a:pt x="133" y="146"/>
                  </a:lnTo>
                  <a:lnTo>
                    <a:pt x="111" y="76"/>
                  </a:lnTo>
                  <a:lnTo>
                    <a:pt x="124" y="65"/>
                  </a:lnTo>
                  <a:lnTo>
                    <a:pt x="138" y="55"/>
                  </a:lnTo>
                  <a:lnTo>
                    <a:pt x="200" y="94"/>
                  </a:lnTo>
                  <a:lnTo>
                    <a:pt x="211" y="88"/>
                  </a:lnTo>
                  <a:lnTo>
                    <a:pt x="222" y="83"/>
                  </a:lnTo>
                  <a:lnTo>
                    <a:pt x="234" y="79"/>
                  </a:lnTo>
                  <a:lnTo>
                    <a:pt x="246" y="75"/>
                  </a:lnTo>
                  <a:lnTo>
                    <a:pt x="261" y="4"/>
                  </a:lnTo>
                  <a:lnTo>
                    <a:pt x="270" y="3"/>
                  </a:lnTo>
                  <a:lnTo>
                    <a:pt x="279" y="1"/>
                  </a:lnTo>
                  <a:lnTo>
                    <a:pt x="297" y="0"/>
                  </a:lnTo>
                  <a:lnTo>
                    <a:pt x="330" y="64"/>
                  </a:lnTo>
                  <a:lnTo>
                    <a:pt x="343" y="65"/>
                  </a:lnTo>
                  <a:lnTo>
                    <a:pt x="355" y="66"/>
                  </a:lnTo>
                  <a:lnTo>
                    <a:pt x="367" y="68"/>
                  </a:lnTo>
                  <a:lnTo>
                    <a:pt x="379" y="70"/>
                  </a:lnTo>
                  <a:lnTo>
                    <a:pt x="427" y="18"/>
                  </a:lnTo>
                  <a:lnTo>
                    <a:pt x="436" y="21"/>
                  </a:lnTo>
                  <a:lnTo>
                    <a:pt x="444" y="25"/>
                  </a:lnTo>
                  <a:lnTo>
                    <a:pt x="461" y="32"/>
                  </a:lnTo>
                  <a:lnTo>
                    <a:pt x="458" y="103"/>
                  </a:lnTo>
                  <a:lnTo>
                    <a:pt x="468" y="110"/>
                  </a:lnTo>
                  <a:lnTo>
                    <a:pt x="478" y="117"/>
                  </a:lnTo>
                  <a:lnTo>
                    <a:pt x="488" y="125"/>
                  </a:lnTo>
                  <a:lnTo>
                    <a:pt x="497" y="134"/>
                  </a:lnTo>
                  <a:lnTo>
                    <a:pt x="562" y="112"/>
                  </a:lnTo>
                  <a:lnTo>
                    <a:pt x="574" y="128"/>
                  </a:lnTo>
                  <a:lnTo>
                    <a:pt x="579" y="136"/>
                  </a:lnTo>
                  <a:lnTo>
                    <a:pt x="586" y="144"/>
                  </a:lnTo>
                  <a:lnTo>
                    <a:pt x="548" y="201"/>
                  </a:lnTo>
                  <a:lnTo>
                    <a:pt x="551" y="206"/>
                  </a:lnTo>
                  <a:lnTo>
                    <a:pt x="554" y="213"/>
                  </a:lnTo>
                  <a:lnTo>
                    <a:pt x="559" y="224"/>
                  </a:lnTo>
                  <a:lnTo>
                    <a:pt x="563" y="235"/>
                  </a:lnTo>
                  <a:lnTo>
                    <a:pt x="567" y="247"/>
                  </a:lnTo>
                  <a:lnTo>
                    <a:pt x="632" y="261"/>
                  </a:lnTo>
                  <a:lnTo>
                    <a:pt x="635" y="280"/>
                  </a:lnTo>
                  <a:lnTo>
                    <a:pt x="637" y="301"/>
                  </a:lnTo>
                  <a:lnTo>
                    <a:pt x="578" y="332"/>
                  </a:lnTo>
                  <a:lnTo>
                    <a:pt x="577" y="344"/>
                  </a:lnTo>
                  <a:lnTo>
                    <a:pt x="576" y="356"/>
                  </a:lnTo>
                  <a:lnTo>
                    <a:pt x="574" y="367"/>
                  </a:lnTo>
                  <a:lnTo>
                    <a:pt x="571" y="380"/>
                  </a:lnTo>
                  <a:lnTo>
                    <a:pt x="620" y="424"/>
                  </a:lnTo>
                  <a:lnTo>
                    <a:pt x="613" y="443"/>
                  </a:lnTo>
                  <a:lnTo>
                    <a:pt x="604" y="462"/>
                  </a:lnTo>
                  <a:lnTo>
                    <a:pt x="539" y="458"/>
                  </a:lnTo>
                  <a:lnTo>
                    <a:pt x="532" y="469"/>
                  </a:lnTo>
                  <a:lnTo>
                    <a:pt x="525" y="479"/>
                  </a:lnTo>
                  <a:lnTo>
                    <a:pt x="518" y="488"/>
                  </a:lnTo>
                  <a:lnTo>
                    <a:pt x="510" y="497"/>
                  </a:lnTo>
                  <a:lnTo>
                    <a:pt x="529" y="559"/>
                  </a:lnTo>
                  <a:lnTo>
                    <a:pt x="513" y="573"/>
                  </a:lnTo>
                  <a:lnTo>
                    <a:pt x="505" y="579"/>
                  </a:lnTo>
                  <a:lnTo>
                    <a:pt x="496" y="585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6307671" y="1468197"/>
              <a:ext cx="897577" cy="892035"/>
            </a:xfrm>
            <a:prstGeom prst="ellipse">
              <a:avLst/>
            </a:prstGeom>
            <a:solidFill>
              <a:schemeClr val="bg1">
                <a:lumMod val="95000"/>
                <a:alpha val="50000"/>
              </a:schemeClr>
            </a:solidFill>
            <a:ln w="222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r>
                <a:rPr lang="zh-CN" altLang="en-US" sz="1200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</a:t>
              </a:r>
              <a:r>
                <a:rPr lang="zh-CN" altLang="en-US" sz="1200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  <a:endParaRPr lang="en-US" altLang="zh-CN" sz="12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912177" y="1697769"/>
            <a:ext cx="2075647" cy="2080525"/>
            <a:chOff x="2057536" y="1194444"/>
            <a:chExt cx="2075647" cy="2080525"/>
          </a:xfrm>
        </p:grpSpPr>
        <p:sp>
          <p:nvSpPr>
            <p:cNvPr id="9" name="Freeform 8"/>
            <p:cNvSpPr/>
            <p:nvPr/>
          </p:nvSpPr>
          <p:spPr bwMode="auto">
            <a:xfrm>
              <a:off x="2057536" y="1194444"/>
              <a:ext cx="2075647" cy="2080525"/>
            </a:xfrm>
            <a:custGeom>
              <a:avLst/>
              <a:gdLst>
                <a:gd name="T0" fmla="*/ 587 w 808"/>
                <a:gd name="T1" fmla="*/ 691 h 810"/>
                <a:gd name="T2" fmla="*/ 553 w 808"/>
                <a:gd name="T3" fmla="*/ 710 h 810"/>
                <a:gd name="T4" fmla="*/ 535 w 808"/>
                <a:gd name="T5" fmla="*/ 789 h 810"/>
                <a:gd name="T6" fmla="*/ 509 w 808"/>
                <a:gd name="T7" fmla="*/ 797 h 810"/>
                <a:gd name="T8" fmla="*/ 450 w 808"/>
                <a:gd name="T9" fmla="*/ 741 h 810"/>
                <a:gd name="T10" fmla="*/ 425 w 808"/>
                <a:gd name="T11" fmla="*/ 744 h 810"/>
                <a:gd name="T12" fmla="*/ 378 w 808"/>
                <a:gd name="T13" fmla="*/ 810 h 810"/>
                <a:gd name="T14" fmla="*/ 351 w 808"/>
                <a:gd name="T15" fmla="*/ 807 h 810"/>
                <a:gd name="T16" fmla="*/ 317 w 808"/>
                <a:gd name="T17" fmla="*/ 733 h 810"/>
                <a:gd name="T18" fmla="*/ 292 w 808"/>
                <a:gd name="T19" fmla="*/ 726 h 810"/>
                <a:gd name="T20" fmla="*/ 225 w 808"/>
                <a:gd name="T21" fmla="*/ 769 h 810"/>
                <a:gd name="T22" fmla="*/ 199 w 808"/>
                <a:gd name="T23" fmla="*/ 755 h 810"/>
                <a:gd name="T24" fmla="*/ 197 w 808"/>
                <a:gd name="T25" fmla="*/ 675 h 810"/>
                <a:gd name="T26" fmla="*/ 177 w 808"/>
                <a:gd name="T27" fmla="*/ 658 h 810"/>
                <a:gd name="T28" fmla="*/ 99 w 808"/>
                <a:gd name="T29" fmla="*/ 672 h 810"/>
                <a:gd name="T30" fmla="*/ 81 w 808"/>
                <a:gd name="T31" fmla="*/ 649 h 810"/>
                <a:gd name="T32" fmla="*/ 103 w 808"/>
                <a:gd name="T33" fmla="*/ 563 h 810"/>
                <a:gd name="T34" fmla="*/ 92 w 808"/>
                <a:gd name="T35" fmla="*/ 540 h 810"/>
                <a:gd name="T36" fmla="*/ 16 w 808"/>
                <a:gd name="T37" fmla="*/ 521 h 810"/>
                <a:gd name="T38" fmla="*/ 67 w 808"/>
                <a:gd name="T39" fmla="*/ 461 h 810"/>
                <a:gd name="T40" fmla="*/ 64 w 808"/>
                <a:gd name="T41" fmla="*/ 436 h 810"/>
                <a:gd name="T42" fmla="*/ 62 w 808"/>
                <a:gd name="T43" fmla="*/ 410 h 810"/>
                <a:gd name="T44" fmla="*/ 1 w 808"/>
                <a:gd name="T45" fmla="*/ 362 h 810"/>
                <a:gd name="T46" fmla="*/ 70 w 808"/>
                <a:gd name="T47" fmla="*/ 328 h 810"/>
                <a:gd name="T48" fmla="*/ 78 w 808"/>
                <a:gd name="T49" fmla="*/ 303 h 810"/>
                <a:gd name="T50" fmla="*/ 86 w 808"/>
                <a:gd name="T51" fmla="*/ 278 h 810"/>
                <a:gd name="T52" fmla="*/ 48 w 808"/>
                <a:gd name="T53" fmla="*/ 212 h 810"/>
                <a:gd name="T54" fmla="*/ 125 w 808"/>
                <a:gd name="T55" fmla="*/ 206 h 810"/>
                <a:gd name="T56" fmla="*/ 140 w 808"/>
                <a:gd name="T57" fmla="*/ 186 h 810"/>
                <a:gd name="T58" fmla="*/ 157 w 808"/>
                <a:gd name="T59" fmla="*/ 166 h 810"/>
                <a:gd name="T60" fmla="*/ 148 w 808"/>
                <a:gd name="T61" fmla="*/ 91 h 810"/>
                <a:gd name="T62" fmla="*/ 221 w 808"/>
                <a:gd name="T63" fmla="*/ 114 h 810"/>
                <a:gd name="T64" fmla="*/ 255 w 808"/>
                <a:gd name="T65" fmla="*/ 95 h 810"/>
                <a:gd name="T66" fmla="*/ 272 w 808"/>
                <a:gd name="T67" fmla="*/ 21 h 810"/>
                <a:gd name="T68" fmla="*/ 302 w 808"/>
                <a:gd name="T69" fmla="*/ 12 h 810"/>
                <a:gd name="T70" fmla="*/ 358 w 808"/>
                <a:gd name="T71" fmla="*/ 63 h 810"/>
                <a:gd name="T72" fmla="*/ 383 w 808"/>
                <a:gd name="T73" fmla="*/ 61 h 810"/>
                <a:gd name="T74" fmla="*/ 427 w 808"/>
                <a:gd name="T75" fmla="*/ 0 h 810"/>
                <a:gd name="T76" fmla="*/ 459 w 808"/>
                <a:gd name="T77" fmla="*/ 3 h 810"/>
                <a:gd name="T78" fmla="*/ 491 w 808"/>
                <a:gd name="T79" fmla="*/ 71 h 810"/>
                <a:gd name="T80" fmla="*/ 515 w 808"/>
                <a:gd name="T81" fmla="*/ 78 h 810"/>
                <a:gd name="T82" fmla="*/ 579 w 808"/>
                <a:gd name="T83" fmla="*/ 39 h 810"/>
                <a:gd name="T84" fmla="*/ 607 w 808"/>
                <a:gd name="T85" fmla="*/ 54 h 810"/>
                <a:gd name="T86" fmla="*/ 611 w 808"/>
                <a:gd name="T87" fmla="*/ 130 h 810"/>
                <a:gd name="T88" fmla="*/ 630 w 808"/>
                <a:gd name="T89" fmla="*/ 146 h 810"/>
                <a:gd name="T90" fmla="*/ 705 w 808"/>
                <a:gd name="T91" fmla="*/ 134 h 810"/>
                <a:gd name="T92" fmla="*/ 725 w 808"/>
                <a:gd name="T93" fmla="*/ 158 h 810"/>
                <a:gd name="T94" fmla="*/ 705 w 808"/>
                <a:gd name="T95" fmla="*/ 241 h 810"/>
                <a:gd name="T96" fmla="*/ 716 w 808"/>
                <a:gd name="T97" fmla="*/ 264 h 810"/>
                <a:gd name="T98" fmla="*/ 791 w 808"/>
                <a:gd name="T99" fmla="*/ 285 h 810"/>
                <a:gd name="T100" fmla="*/ 740 w 808"/>
                <a:gd name="T101" fmla="*/ 343 h 810"/>
                <a:gd name="T102" fmla="*/ 744 w 808"/>
                <a:gd name="T103" fmla="*/ 368 h 810"/>
                <a:gd name="T104" fmla="*/ 745 w 808"/>
                <a:gd name="T105" fmla="*/ 395 h 810"/>
                <a:gd name="T106" fmla="*/ 807 w 808"/>
                <a:gd name="T107" fmla="*/ 442 h 810"/>
                <a:gd name="T108" fmla="*/ 737 w 808"/>
                <a:gd name="T109" fmla="*/ 477 h 810"/>
                <a:gd name="T110" fmla="*/ 730 w 808"/>
                <a:gd name="T111" fmla="*/ 502 h 810"/>
                <a:gd name="T112" fmla="*/ 722 w 808"/>
                <a:gd name="T113" fmla="*/ 526 h 810"/>
                <a:gd name="T114" fmla="*/ 762 w 808"/>
                <a:gd name="T115" fmla="*/ 595 h 810"/>
                <a:gd name="T116" fmla="*/ 683 w 808"/>
                <a:gd name="T117" fmla="*/ 599 h 810"/>
                <a:gd name="T118" fmla="*/ 668 w 808"/>
                <a:gd name="T119" fmla="*/ 620 h 810"/>
                <a:gd name="T120" fmla="*/ 651 w 808"/>
                <a:gd name="T121" fmla="*/ 639 h 810"/>
                <a:gd name="T122" fmla="*/ 662 w 808"/>
                <a:gd name="T123" fmla="*/ 718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2404813" y="1544314"/>
              <a:ext cx="1378422" cy="1378114"/>
            </a:xfrm>
            <a:prstGeom prst="ellipse">
              <a:avLst/>
            </a:prstGeom>
            <a:solidFill>
              <a:schemeClr val="bg1">
                <a:lumMod val="95000"/>
                <a:alpha val="48000"/>
              </a:schemeClr>
            </a:solidFill>
            <a:ln w="222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Freeform 10"/>
          <p:cNvSpPr/>
          <p:nvPr/>
        </p:nvSpPr>
        <p:spPr bwMode="auto">
          <a:xfrm>
            <a:off x="1516296" y="4536819"/>
            <a:ext cx="4923317" cy="339187"/>
          </a:xfrm>
          <a:custGeom>
            <a:avLst/>
            <a:gdLst>
              <a:gd name="T0" fmla="*/ 0 w 3686"/>
              <a:gd name="T1" fmla="*/ 85 h 254"/>
              <a:gd name="T2" fmla="*/ 129 w 3686"/>
              <a:gd name="T3" fmla="*/ 85 h 254"/>
              <a:gd name="T4" fmla="*/ 185 w 3686"/>
              <a:gd name="T5" fmla="*/ 0 h 254"/>
              <a:gd name="T6" fmla="*/ 279 w 3686"/>
              <a:gd name="T7" fmla="*/ 0 h 254"/>
              <a:gd name="T8" fmla="*/ 336 w 3686"/>
              <a:gd name="T9" fmla="*/ 85 h 254"/>
              <a:gd name="T10" fmla="*/ 421 w 3686"/>
              <a:gd name="T11" fmla="*/ 85 h 254"/>
              <a:gd name="T12" fmla="*/ 477 w 3686"/>
              <a:gd name="T13" fmla="*/ 0 h 254"/>
              <a:gd name="T14" fmla="*/ 571 w 3686"/>
              <a:gd name="T15" fmla="*/ 0 h 254"/>
              <a:gd name="T16" fmla="*/ 629 w 3686"/>
              <a:gd name="T17" fmla="*/ 85 h 254"/>
              <a:gd name="T18" fmla="*/ 709 w 3686"/>
              <a:gd name="T19" fmla="*/ 85 h 254"/>
              <a:gd name="T20" fmla="*/ 764 w 3686"/>
              <a:gd name="T21" fmla="*/ 0 h 254"/>
              <a:gd name="T22" fmla="*/ 862 w 3686"/>
              <a:gd name="T23" fmla="*/ 0 h 254"/>
              <a:gd name="T24" fmla="*/ 916 w 3686"/>
              <a:gd name="T25" fmla="*/ 85 h 254"/>
              <a:gd name="T26" fmla="*/ 1001 w 3686"/>
              <a:gd name="T27" fmla="*/ 85 h 254"/>
              <a:gd name="T28" fmla="*/ 1058 w 3686"/>
              <a:gd name="T29" fmla="*/ 0 h 254"/>
              <a:gd name="T30" fmla="*/ 1154 w 3686"/>
              <a:gd name="T31" fmla="*/ 0 h 254"/>
              <a:gd name="T32" fmla="*/ 1208 w 3686"/>
              <a:gd name="T33" fmla="*/ 85 h 254"/>
              <a:gd name="T34" fmla="*/ 1299 w 3686"/>
              <a:gd name="T35" fmla="*/ 85 h 254"/>
              <a:gd name="T36" fmla="*/ 1353 w 3686"/>
              <a:gd name="T37" fmla="*/ 0 h 254"/>
              <a:gd name="T38" fmla="*/ 1449 w 3686"/>
              <a:gd name="T39" fmla="*/ 0 h 254"/>
              <a:gd name="T40" fmla="*/ 1507 w 3686"/>
              <a:gd name="T41" fmla="*/ 85 h 254"/>
              <a:gd name="T42" fmla="*/ 1591 w 3686"/>
              <a:gd name="T43" fmla="*/ 85 h 254"/>
              <a:gd name="T44" fmla="*/ 1645 w 3686"/>
              <a:gd name="T45" fmla="*/ 0 h 254"/>
              <a:gd name="T46" fmla="*/ 1743 w 3686"/>
              <a:gd name="T47" fmla="*/ 0 h 254"/>
              <a:gd name="T48" fmla="*/ 1799 w 3686"/>
              <a:gd name="T49" fmla="*/ 85 h 254"/>
              <a:gd name="T50" fmla="*/ 1890 w 3686"/>
              <a:gd name="T51" fmla="*/ 85 h 254"/>
              <a:gd name="T52" fmla="*/ 1946 w 3686"/>
              <a:gd name="T53" fmla="*/ 0 h 254"/>
              <a:gd name="T54" fmla="*/ 2044 w 3686"/>
              <a:gd name="T55" fmla="*/ 0 h 254"/>
              <a:gd name="T56" fmla="*/ 2099 w 3686"/>
              <a:gd name="T57" fmla="*/ 85 h 254"/>
              <a:gd name="T58" fmla="*/ 2184 w 3686"/>
              <a:gd name="T59" fmla="*/ 85 h 254"/>
              <a:gd name="T60" fmla="*/ 2240 w 3686"/>
              <a:gd name="T61" fmla="*/ 0 h 254"/>
              <a:gd name="T62" fmla="*/ 2336 w 3686"/>
              <a:gd name="T63" fmla="*/ 0 h 254"/>
              <a:gd name="T64" fmla="*/ 2391 w 3686"/>
              <a:gd name="T65" fmla="*/ 85 h 254"/>
              <a:gd name="T66" fmla="*/ 2472 w 3686"/>
              <a:gd name="T67" fmla="*/ 85 h 254"/>
              <a:gd name="T68" fmla="*/ 2529 w 3686"/>
              <a:gd name="T69" fmla="*/ 0 h 254"/>
              <a:gd name="T70" fmla="*/ 2623 w 3686"/>
              <a:gd name="T71" fmla="*/ 0 h 254"/>
              <a:gd name="T72" fmla="*/ 2681 w 3686"/>
              <a:gd name="T73" fmla="*/ 85 h 254"/>
              <a:gd name="T74" fmla="*/ 2765 w 3686"/>
              <a:gd name="T75" fmla="*/ 85 h 254"/>
              <a:gd name="T76" fmla="*/ 2821 w 3686"/>
              <a:gd name="T77" fmla="*/ 0 h 254"/>
              <a:gd name="T78" fmla="*/ 2917 w 3686"/>
              <a:gd name="T79" fmla="*/ 0 h 254"/>
              <a:gd name="T80" fmla="*/ 2973 w 3686"/>
              <a:gd name="T81" fmla="*/ 85 h 254"/>
              <a:gd name="T82" fmla="*/ 3062 w 3686"/>
              <a:gd name="T83" fmla="*/ 85 h 254"/>
              <a:gd name="T84" fmla="*/ 3118 w 3686"/>
              <a:gd name="T85" fmla="*/ 0 h 254"/>
              <a:gd name="T86" fmla="*/ 3214 w 3686"/>
              <a:gd name="T87" fmla="*/ 0 h 254"/>
              <a:gd name="T88" fmla="*/ 3269 w 3686"/>
              <a:gd name="T89" fmla="*/ 85 h 254"/>
              <a:gd name="T90" fmla="*/ 3356 w 3686"/>
              <a:gd name="T91" fmla="*/ 85 h 254"/>
              <a:gd name="T92" fmla="*/ 3410 w 3686"/>
              <a:gd name="T93" fmla="*/ 0 h 254"/>
              <a:gd name="T94" fmla="*/ 3506 w 3686"/>
              <a:gd name="T95" fmla="*/ 0 h 254"/>
              <a:gd name="T96" fmla="*/ 3561 w 3686"/>
              <a:gd name="T97" fmla="*/ 85 h 254"/>
              <a:gd name="T98" fmla="*/ 3686 w 3686"/>
              <a:gd name="T99" fmla="*/ 85 h 254"/>
              <a:gd name="T100" fmla="*/ 3686 w 3686"/>
              <a:gd name="T101" fmla="*/ 254 h 254"/>
              <a:gd name="T102" fmla="*/ 0 w 3686"/>
              <a:gd name="T103" fmla="*/ 254 h 254"/>
              <a:gd name="T104" fmla="*/ 0 w 3686"/>
              <a:gd name="T105" fmla="*/ 85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686" h="254">
                <a:moveTo>
                  <a:pt x="0" y="85"/>
                </a:moveTo>
                <a:lnTo>
                  <a:pt x="129" y="85"/>
                </a:lnTo>
                <a:lnTo>
                  <a:pt x="185" y="0"/>
                </a:lnTo>
                <a:lnTo>
                  <a:pt x="279" y="0"/>
                </a:lnTo>
                <a:lnTo>
                  <a:pt x="336" y="85"/>
                </a:lnTo>
                <a:lnTo>
                  <a:pt x="421" y="85"/>
                </a:lnTo>
                <a:lnTo>
                  <a:pt x="477" y="0"/>
                </a:lnTo>
                <a:lnTo>
                  <a:pt x="571" y="0"/>
                </a:lnTo>
                <a:lnTo>
                  <a:pt x="629" y="85"/>
                </a:lnTo>
                <a:lnTo>
                  <a:pt x="709" y="85"/>
                </a:lnTo>
                <a:lnTo>
                  <a:pt x="764" y="0"/>
                </a:lnTo>
                <a:lnTo>
                  <a:pt x="862" y="0"/>
                </a:lnTo>
                <a:lnTo>
                  <a:pt x="916" y="85"/>
                </a:lnTo>
                <a:lnTo>
                  <a:pt x="1001" y="85"/>
                </a:lnTo>
                <a:lnTo>
                  <a:pt x="1058" y="0"/>
                </a:lnTo>
                <a:lnTo>
                  <a:pt x="1154" y="0"/>
                </a:lnTo>
                <a:lnTo>
                  <a:pt x="1208" y="85"/>
                </a:lnTo>
                <a:lnTo>
                  <a:pt x="1299" y="85"/>
                </a:lnTo>
                <a:lnTo>
                  <a:pt x="1353" y="0"/>
                </a:lnTo>
                <a:lnTo>
                  <a:pt x="1449" y="0"/>
                </a:lnTo>
                <a:lnTo>
                  <a:pt x="1507" y="85"/>
                </a:lnTo>
                <a:lnTo>
                  <a:pt x="1591" y="85"/>
                </a:lnTo>
                <a:lnTo>
                  <a:pt x="1645" y="0"/>
                </a:lnTo>
                <a:lnTo>
                  <a:pt x="1743" y="0"/>
                </a:lnTo>
                <a:lnTo>
                  <a:pt x="1799" y="85"/>
                </a:lnTo>
                <a:lnTo>
                  <a:pt x="1890" y="85"/>
                </a:lnTo>
                <a:lnTo>
                  <a:pt x="1946" y="0"/>
                </a:lnTo>
                <a:lnTo>
                  <a:pt x="2044" y="0"/>
                </a:lnTo>
                <a:lnTo>
                  <a:pt x="2099" y="85"/>
                </a:lnTo>
                <a:lnTo>
                  <a:pt x="2184" y="85"/>
                </a:lnTo>
                <a:lnTo>
                  <a:pt x="2240" y="0"/>
                </a:lnTo>
                <a:lnTo>
                  <a:pt x="2336" y="0"/>
                </a:lnTo>
                <a:lnTo>
                  <a:pt x="2391" y="85"/>
                </a:lnTo>
                <a:lnTo>
                  <a:pt x="2472" y="85"/>
                </a:lnTo>
                <a:lnTo>
                  <a:pt x="2529" y="0"/>
                </a:lnTo>
                <a:lnTo>
                  <a:pt x="2623" y="0"/>
                </a:lnTo>
                <a:lnTo>
                  <a:pt x="2681" y="85"/>
                </a:lnTo>
                <a:lnTo>
                  <a:pt x="2765" y="85"/>
                </a:lnTo>
                <a:lnTo>
                  <a:pt x="2821" y="0"/>
                </a:lnTo>
                <a:lnTo>
                  <a:pt x="2917" y="0"/>
                </a:lnTo>
                <a:lnTo>
                  <a:pt x="2973" y="85"/>
                </a:lnTo>
                <a:lnTo>
                  <a:pt x="3062" y="85"/>
                </a:lnTo>
                <a:lnTo>
                  <a:pt x="3118" y="0"/>
                </a:lnTo>
                <a:lnTo>
                  <a:pt x="3214" y="0"/>
                </a:lnTo>
                <a:lnTo>
                  <a:pt x="3269" y="85"/>
                </a:lnTo>
                <a:lnTo>
                  <a:pt x="3356" y="85"/>
                </a:lnTo>
                <a:lnTo>
                  <a:pt x="3410" y="0"/>
                </a:lnTo>
                <a:lnTo>
                  <a:pt x="3506" y="0"/>
                </a:lnTo>
                <a:lnTo>
                  <a:pt x="3561" y="85"/>
                </a:lnTo>
                <a:lnTo>
                  <a:pt x="3686" y="85"/>
                </a:lnTo>
                <a:lnTo>
                  <a:pt x="3686" y="254"/>
                </a:lnTo>
                <a:lnTo>
                  <a:pt x="0" y="254"/>
                </a:lnTo>
                <a:lnTo>
                  <a:pt x="0" y="85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 w="9525" cap="rnd">
            <a:solidFill>
              <a:srgbClr val="E6E6E6"/>
            </a:solidFill>
            <a:prstDash val="solid"/>
            <a:round/>
          </a:ln>
        </p:spPr>
        <p:txBody>
          <a:bodyPr vert="eaVert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Box 53"/>
          <p:cNvSpPr txBox="1">
            <a:spLocks noChangeArrowheads="1"/>
          </p:cNvSpPr>
          <p:nvPr/>
        </p:nvSpPr>
        <p:spPr bwMode="auto">
          <a:xfrm>
            <a:off x="971600" y="1327869"/>
            <a:ext cx="1728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单击添加标题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3" name="TextBox 53"/>
          <p:cNvSpPr txBox="1">
            <a:spLocks noChangeArrowheads="1"/>
          </p:cNvSpPr>
          <p:nvPr/>
        </p:nvSpPr>
        <p:spPr bwMode="auto">
          <a:xfrm>
            <a:off x="3203848" y="1563638"/>
            <a:ext cx="1728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单击添加标题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sp>
        <p:nvSpPr>
          <p:cNvPr id="14" name="TextBox 53"/>
          <p:cNvSpPr txBox="1">
            <a:spLocks noChangeArrowheads="1"/>
          </p:cNvSpPr>
          <p:nvPr/>
        </p:nvSpPr>
        <p:spPr bwMode="auto">
          <a:xfrm>
            <a:off x="6732240" y="1903933"/>
            <a:ext cx="15121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单击添加标题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660232" y="2351834"/>
            <a:ext cx="1656184" cy="1660076"/>
            <a:chOff x="2057536" y="1194444"/>
            <a:chExt cx="2075647" cy="2080525"/>
          </a:xfrm>
        </p:grpSpPr>
        <p:sp>
          <p:nvSpPr>
            <p:cNvPr id="16" name="Freeform 8"/>
            <p:cNvSpPr/>
            <p:nvPr/>
          </p:nvSpPr>
          <p:spPr bwMode="auto">
            <a:xfrm>
              <a:off x="2057536" y="1194444"/>
              <a:ext cx="2075647" cy="2080525"/>
            </a:xfrm>
            <a:custGeom>
              <a:avLst/>
              <a:gdLst>
                <a:gd name="T0" fmla="*/ 587 w 808"/>
                <a:gd name="T1" fmla="*/ 691 h 810"/>
                <a:gd name="T2" fmla="*/ 553 w 808"/>
                <a:gd name="T3" fmla="*/ 710 h 810"/>
                <a:gd name="T4" fmla="*/ 535 w 808"/>
                <a:gd name="T5" fmla="*/ 789 h 810"/>
                <a:gd name="T6" fmla="*/ 509 w 808"/>
                <a:gd name="T7" fmla="*/ 797 h 810"/>
                <a:gd name="T8" fmla="*/ 450 w 808"/>
                <a:gd name="T9" fmla="*/ 741 h 810"/>
                <a:gd name="T10" fmla="*/ 425 w 808"/>
                <a:gd name="T11" fmla="*/ 744 h 810"/>
                <a:gd name="T12" fmla="*/ 378 w 808"/>
                <a:gd name="T13" fmla="*/ 810 h 810"/>
                <a:gd name="T14" fmla="*/ 351 w 808"/>
                <a:gd name="T15" fmla="*/ 807 h 810"/>
                <a:gd name="T16" fmla="*/ 317 w 808"/>
                <a:gd name="T17" fmla="*/ 733 h 810"/>
                <a:gd name="T18" fmla="*/ 292 w 808"/>
                <a:gd name="T19" fmla="*/ 726 h 810"/>
                <a:gd name="T20" fmla="*/ 225 w 808"/>
                <a:gd name="T21" fmla="*/ 769 h 810"/>
                <a:gd name="T22" fmla="*/ 199 w 808"/>
                <a:gd name="T23" fmla="*/ 755 h 810"/>
                <a:gd name="T24" fmla="*/ 197 w 808"/>
                <a:gd name="T25" fmla="*/ 675 h 810"/>
                <a:gd name="T26" fmla="*/ 177 w 808"/>
                <a:gd name="T27" fmla="*/ 658 h 810"/>
                <a:gd name="T28" fmla="*/ 99 w 808"/>
                <a:gd name="T29" fmla="*/ 672 h 810"/>
                <a:gd name="T30" fmla="*/ 81 w 808"/>
                <a:gd name="T31" fmla="*/ 649 h 810"/>
                <a:gd name="T32" fmla="*/ 103 w 808"/>
                <a:gd name="T33" fmla="*/ 563 h 810"/>
                <a:gd name="T34" fmla="*/ 92 w 808"/>
                <a:gd name="T35" fmla="*/ 540 h 810"/>
                <a:gd name="T36" fmla="*/ 16 w 808"/>
                <a:gd name="T37" fmla="*/ 521 h 810"/>
                <a:gd name="T38" fmla="*/ 67 w 808"/>
                <a:gd name="T39" fmla="*/ 461 h 810"/>
                <a:gd name="T40" fmla="*/ 64 w 808"/>
                <a:gd name="T41" fmla="*/ 436 h 810"/>
                <a:gd name="T42" fmla="*/ 62 w 808"/>
                <a:gd name="T43" fmla="*/ 410 h 810"/>
                <a:gd name="T44" fmla="*/ 1 w 808"/>
                <a:gd name="T45" fmla="*/ 362 h 810"/>
                <a:gd name="T46" fmla="*/ 70 w 808"/>
                <a:gd name="T47" fmla="*/ 328 h 810"/>
                <a:gd name="T48" fmla="*/ 78 w 808"/>
                <a:gd name="T49" fmla="*/ 303 h 810"/>
                <a:gd name="T50" fmla="*/ 86 w 808"/>
                <a:gd name="T51" fmla="*/ 278 h 810"/>
                <a:gd name="T52" fmla="*/ 48 w 808"/>
                <a:gd name="T53" fmla="*/ 212 h 810"/>
                <a:gd name="T54" fmla="*/ 125 w 808"/>
                <a:gd name="T55" fmla="*/ 206 h 810"/>
                <a:gd name="T56" fmla="*/ 140 w 808"/>
                <a:gd name="T57" fmla="*/ 186 h 810"/>
                <a:gd name="T58" fmla="*/ 157 w 808"/>
                <a:gd name="T59" fmla="*/ 166 h 810"/>
                <a:gd name="T60" fmla="*/ 148 w 808"/>
                <a:gd name="T61" fmla="*/ 91 h 810"/>
                <a:gd name="T62" fmla="*/ 221 w 808"/>
                <a:gd name="T63" fmla="*/ 114 h 810"/>
                <a:gd name="T64" fmla="*/ 255 w 808"/>
                <a:gd name="T65" fmla="*/ 95 h 810"/>
                <a:gd name="T66" fmla="*/ 272 w 808"/>
                <a:gd name="T67" fmla="*/ 21 h 810"/>
                <a:gd name="T68" fmla="*/ 302 w 808"/>
                <a:gd name="T69" fmla="*/ 12 h 810"/>
                <a:gd name="T70" fmla="*/ 358 w 808"/>
                <a:gd name="T71" fmla="*/ 63 h 810"/>
                <a:gd name="T72" fmla="*/ 383 w 808"/>
                <a:gd name="T73" fmla="*/ 61 h 810"/>
                <a:gd name="T74" fmla="*/ 427 w 808"/>
                <a:gd name="T75" fmla="*/ 0 h 810"/>
                <a:gd name="T76" fmla="*/ 459 w 808"/>
                <a:gd name="T77" fmla="*/ 3 h 810"/>
                <a:gd name="T78" fmla="*/ 491 w 808"/>
                <a:gd name="T79" fmla="*/ 71 h 810"/>
                <a:gd name="T80" fmla="*/ 515 w 808"/>
                <a:gd name="T81" fmla="*/ 78 h 810"/>
                <a:gd name="T82" fmla="*/ 579 w 808"/>
                <a:gd name="T83" fmla="*/ 39 h 810"/>
                <a:gd name="T84" fmla="*/ 607 w 808"/>
                <a:gd name="T85" fmla="*/ 54 h 810"/>
                <a:gd name="T86" fmla="*/ 611 w 808"/>
                <a:gd name="T87" fmla="*/ 130 h 810"/>
                <a:gd name="T88" fmla="*/ 630 w 808"/>
                <a:gd name="T89" fmla="*/ 146 h 810"/>
                <a:gd name="T90" fmla="*/ 705 w 808"/>
                <a:gd name="T91" fmla="*/ 134 h 810"/>
                <a:gd name="T92" fmla="*/ 725 w 808"/>
                <a:gd name="T93" fmla="*/ 158 h 810"/>
                <a:gd name="T94" fmla="*/ 705 w 808"/>
                <a:gd name="T95" fmla="*/ 241 h 810"/>
                <a:gd name="T96" fmla="*/ 716 w 808"/>
                <a:gd name="T97" fmla="*/ 264 h 810"/>
                <a:gd name="T98" fmla="*/ 791 w 808"/>
                <a:gd name="T99" fmla="*/ 285 h 810"/>
                <a:gd name="T100" fmla="*/ 740 w 808"/>
                <a:gd name="T101" fmla="*/ 343 h 810"/>
                <a:gd name="T102" fmla="*/ 744 w 808"/>
                <a:gd name="T103" fmla="*/ 368 h 810"/>
                <a:gd name="T104" fmla="*/ 745 w 808"/>
                <a:gd name="T105" fmla="*/ 395 h 810"/>
                <a:gd name="T106" fmla="*/ 807 w 808"/>
                <a:gd name="T107" fmla="*/ 442 h 810"/>
                <a:gd name="T108" fmla="*/ 737 w 808"/>
                <a:gd name="T109" fmla="*/ 477 h 810"/>
                <a:gd name="T110" fmla="*/ 730 w 808"/>
                <a:gd name="T111" fmla="*/ 502 h 810"/>
                <a:gd name="T112" fmla="*/ 722 w 808"/>
                <a:gd name="T113" fmla="*/ 526 h 810"/>
                <a:gd name="T114" fmla="*/ 762 w 808"/>
                <a:gd name="T115" fmla="*/ 595 h 810"/>
                <a:gd name="T116" fmla="*/ 683 w 808"/>
                <a:gd name="T117" fmla="*/ 599 h 810"/>
                <a:gd name="T118" fmla="*/ 668 w 808"/>
                <a:gd name="T119" fmla="*/ 620 h 810"/>
                <a:gd name="T120" fmla="*/ 651 w 808"/>
                <a:gd name="T121" fmla="*/ 639 h 810"/>
                <a:gd name="T122" fmla="*/ 662 w 808"/>
                <a:gd name="T123" fmla="*/ 718 h 8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08" h="810">
                  <a:moveTo>
                    <a:pt x="651" y="726"/>
                  </a:moveTo>
                  <a:lnTo>
                    <a:pt x="587" y="691"/>
                  </a:lnTo>
                  <a:lnTo>
                    <a:pt x="565" y="704"/>
                  </a:lnTo>
                  <a:lnTo>
                    <a:pt x="553" y="710"/>
                  </a:lnTo>
                  <a:lnTo>
                    <a:pt x="542" y="716"/>
                  </a:lnTo>
                  <a:lnTo>
                    <a:pt x="535" y="789"/>
                  </a:lnTo>
                  <a:lnTo>
                    <a:pt x="522" y="794"/>
                  </a:lnTo>
                  <a:lnTo>
                    <a:pt x="509" y="797"/>
                  </a:lnTo>
                  <a:lnTo>
                    <a:pt x="462" y="739"/>
                  </a:lnTo>
                  <a:lnTo>
                    <a:pt x="450" y="741"/>
                  </a:lnTo>
                  <a:lnTo>
                    <a:pt x="437" y="743"/>
                  </a:lnTo>
                  <a:lnTo>
                    <a:pt x="425" y="744"/>
                  </a:lnTo>
                  <a:lnTo>
                    <a:pt x="412" y="744"/>
                  </a:lnTo>
                  <a:lnTo>
                    <a:pt x="378" y="810"/>
                  </a:lnTo>
                  <a:lnTo>
                    <a:pt x="364" y="809"/>
                  </a:lnTo>
                  <a:lnTo>
                    <a:pt x="351" y="807"/>
                  </a:lnTo>
                  <a:lnTo>
                    <a:pt x="329" y="736"/>
                  </a:lnTo>
                  <a:lnTo>
                    <a:pt x="317" y="733"/>
                  </a:lnTo>
                  <a:lnTo>
                    <a:pt x="304" y="730"/>
                  </a:lnTo>
                  <a:lnTo>
                    <a:pt x="292" y="726"/>
                  </a:lnTo>
                  <a:lnTo>
                    <a:pt x="280" y="721"/>
                  </a:lnTo>
                  <a:lnTo>
                    <a:pt x="225" y="769"/>
                  </a:lnTo>
                  <a:lnTo>
                    <a:pt x="212" y="763"/>
                  </a:lnTo>
                  <a:lnTo>
                    <a:pt x="199" y="755"/>
                  </a:lnTo>
                  <a:lnTo>
                    <a:pt x="207" y="683"/>
                  </a:lnTo>
                  <a:lnTo>
                    <a:pt x="197" y="675"/>
                  </a:lnTo>
                  <a:lnTo>
                    <a:pt x="187" y="667"/>
                  </a:lnTo>
                  <a:lnTo>
                    <a:pt x="177" y="658"/>
                  </a:lnTo>
                  <a:lnTo>
                    <a:pt x="168" y="650"/>
                  </a:lnTo>
                  <a:lnTo>
                    <a:pt x="99" y="672"/>
                  </a:lnTo>
                  <a:lnTo>
                    <a:pt x="90" y="661"/>
                  </a:lnTo>
                  <a:lnTo>
                    <a:pt x="81" y="649"/>
                  </a:lnTo>
                  <a:lnTo>
                    <a:pt x="116" y="586"/>
                  </a:lnTo>
                  <a:lnTo>
                    <a:pt x="103" y="563"/>
                  </a:lnTo>
                  <a:lnTo>
                    <a:pt x="97" y="552"/>
                  </a:lnTo>
                  <a:lnTo>
                    <a:pt x="92" y="540"/>
                  </a:lnTo>
                  <a:lnTo>
                    <a:pt x="20" y="534"/>
                  </a:lnTo>
                  <a:lnTo>
                    <a:pt x="16" y="521"/>
                  </a:lnTo>
                  <a:lnTo>
                    <a:pt x="12" y="507"/>
                  </a:lnTo>
                  <a:lnTo>
                    <a:pt x="67" y="461"/>
                  </a:lnTo>
                  <a:lnTo>
                    <a:pt x="65" y="449"/>
                  </a:lnTo>
                  <a:lnTo>
                    <a:pt x="64" y="436"/>
                  </a:lnTo>
                  <a:lnTo>
                    <a:pt x="63" y="423"/>
                  </a:lnTo>
                  <a:lnTo>
                    <a:pt x="62" y="410"/>
                  </a:lnTo>
                  <a:lnTo>
                    <a:pt x="0" y="378"/>
                  </a:lnTo>
                  <a:lnTo>
                    <a:pt x="1" y="362"/>
                  </a:lnTo>
                  <a:lnTo>
                    <a:pt x="3" y="348"/>
                  </a:lnTo>
                  <a:lnTo>
                    <a:pt x="70" y="328"/>
                  </a:lnTo>
                  <a:lnTo>
                    <a:pt x="73" y="316"/>
                  </a:lnTo>
                  <a:lnTo>
                    <a:pt x="78" y="303"/>
                  </a:lnTo>
                  <a:lnTo>
                    <a:pt x="82" y="291"/>
                  </a:lnTo>
                  <a:lnTo>
                    <a:pt x="86" y="278"/>
                  </a:lnTo>
                  <a:lnTo>
                    <a:pt x="41" y="225"/>
                  </a:lnTo>
                  <a:lnTo>
                    <a:pt x="48" y="212"/>
                  </a:lnTo>
                  <a:lnTo>
                    <a:pt x="55" y="199"/>
                  </a:lnTo>
                  <a:lnTo>
                    <a:pt x="125" y="206"/>
                  </a:lnTo>
                  <a:lnTo>
                    <a:pt x="132" y="196"/>
                  </a:lnTo>
                  <a:lnTo>
                    <a:pt x="140" y="186"/>
                  </a:lnTo>
                  <a:lnTo>
                    <a:pt x="148" y="175"/>
                  </a:lnTo>
                  <a:lnTo>
                    <a:pt x="157" y="166"/>
                  </a:lnTo>
                  <a:lnTo>
                    <a:pt x="136" y="101"/>
                  </a:lnTo>
                  <a:lnTo>
                    <a:pt x="148" y="91"/>
                  </a:lnTo>
                  <a:lnTo>
                    <a:pt x="160" y="80"/>
                  </a:lnTo>
                  <a:lnTo>
                    <a:pt x="221" y="114"/>
                  </a:lnTo>
                  <a:lnTo>
                    <a:pt x="243" y="101"/>
                  </a:lnTo>
                  <a:lnTo>
                    <a:pt x="255" y="95"/>
                  </a:lnTo>
                  <a:lnTo>
                    <a:pt x="266" y="90"/>
                  </a:lnTo>
                  <a:lnTo>
                    <a:pt x="272" y="21"/>
                  </a:lnTo>
                  <a:lnTo>
                    <a:pt x="287" y="16"/>
                  </a:lnTo>
                  <a:lnTo>
                    <a:pt x="302" y="12"/>
                  </a:lnTo>
                  <a:lnTo>
                    <a:pt x="345" y="65"/>
                  </a:lnTo>
                  <a:lnTo>
                    <a:pt x="358" y="63"/>
                  </a:lnTo>
                  <a:lnTo>
                    <a:pt x="371" y="62"/>
                  </a:lnTo>
                  <a:lnTo>
                    <a:pt x="383" y="61"/>
                  </a:lnTo>
                  <a:lnTo>
                    <a:pt x="396" y="60"/>
                  </a:lnTo>
                  <a:lnTo>
                    <a:pt x="427" y="0"/>
                  </a:lnTo>
                  <a:lnTo>
                    <a:pt x="443" y="1"/>
                  </a:lnTo>
                  <a:lnTo>
                    <a:pt x="459" y="3"/>
                  </a:lnTo>
                  <a:lnTo>
                    <a:pt x="479" y="68"/>
                  </a:lnTo>
                  <a:lnTo>
                    <a:pt x="491" y="71"/>
                  </a:lnTo>
                  <a:lnTo>
                    <a:pt x="503" y="75"/>
                  </a:lnTo>
                  <a:lnTo>
                    <a:pt x="515" y="78"/>
                  </a:lnTo>
                  <a:lnTo>
                    <a:pt x="527" y="83"/>
                  </a:lnTo>
                  <a:lnTo>
                    <a:pt x="579" y="39"/>
                  </a:lnTo>
                  <a:lnTo>
                    <a:pt x="593" y="46"/>
                  </a:lnTo>
                  <a:lnTo>
                    <a:pt x="607" y="54"/>
                  </a:lnTo>
                  <a:lnTo>
                    <a:pt x="599" y="122"/>
                  </a:lnTo>
                  <a:lnTo>
                    <a:pt x="611" y="130"/>
                  </a:lnTo>
                  <a:lnTo>
                    <a:pt x="621" y="138"/>
                  </a:lnTo>
                  <a:lnTo>
                    <a:pt x="630" y="146"/>
                  </a:lnTo>
                  <a:lnTo>
                    <a:pt x="640" y="155"/>
                  </a:lnTo>
                  <a:lnTo>
                    <a:pt x="705" y="134"/>
                  </a:lnTo>
                  <a:lnTo>
                    <a:pt x="715" y="146"/>
                  </a:lnTo>
                  <a:lnTo>
                    <a:pt x="725" y="158"/>
                  </a:lnTo>
                  <a:lnTo>
                    <a:pt x="692" y="219"/>
                  </a:lnTo>
                  <a:lnTo>
                    <a:pt x="705" y="241"/>
                  </a:lnTo>
                  <a:lnTo>
                    <a:pt x="710" y="252"/>
                  </a:lnTo>
                  <a:lnTo>
                    <a:pt x="716" y="264"/>
                  </a:lnTo>
                  <a:lnTo>
                    <a:pt x="786" y="270"/>
                  </a:lnTo>
                  <a:lnTo>
                    <a:pt x="791" y="285"/>
                  </a:lnTo>
                  <a:lnTo>
                    <a:pt x="795" y="300"/>
                  </a:lnTo>
                  <a:lnTo>
                    <a:pt x="740" y="343"/>
                  </a:lnTo>
                  <a:lnTo>
                    <a:pt x="742" y="356"/>
                  </a:lnTo>
                  <a:lnTo>
                    <a:pt x="744" y="368"/>
                  </a:lnTo>
                  <a:lnTo>
                    <a:pt x="745" y="382"/>
                  </a:lnTo>
                  <a:lnTo>
                    <a:pt x="745" y="395"/>
                  </a:lnTo>
                  <a:lnTo>
                    <a:pt x="808" y="427"/>
                  </a:lnTo>
                  <a:lnTo>
                    <a:pt x="807" y="442"/>
                  </a:lnTo>
                  <a:lnTo>
                    <a:pt x="805" y="457"/>
                  </a:lnTo>
                  <a:lnTo>
                    <a:pt x="737" y="477"/>
                  </a:lnTo>
                  <a:lnTo>
                    <a:pt x="734" y="490"/>
                  </a:lnTo>
                  <a:lnTo>
                    <a:pt x="730" y="502"/>
                  </a:lnTo>
                  <a:lnTo>
                    <a:pt x="726" y="514"/>
                  </a:lnTo>
                  <a:lnTo>
                    <a:pt x="722" y="526"/>
                  </a:lnTo>
                  <a:lnTo>
                    <a:pt x="769" y="582"/>
                  </a:lnTo>
                  <a:lnTo>
                    <a:pt x="762" y="595"/>
                  </a:lnTo>
                  <a:lnTo>
                    <a:pt x="756" y="607"/>
                  </a:lnTo>
                  <a:lnTo>
                    <a:pt x="683" y="599"/>
                  </a:lnTo>
                  <a:lnTo>
                    <a:pt x="676" y="609"/>
                  </a:lnTo>
                  <a:lnTo>
                    <a:pt x="668" y="620"/>
                  </a:lnTo>
                  <a:lnTo>
                    <a:pt x="659" y="629"/>
                  </a:lnTo>
                  <a:lnTo>
                    <a:pt x="651" y="639"/>
                  </a:lnTo>
                  <a:lnTo>
                    <a:pt x="673" y="709"/>
                  </a:lnTo>
                  <a:lnTo>
                    <a:pt x="662" y="718"/>
                  </a:lnTo>
                  <a:lnTo>
                    <a:pt x="651" y="726"/>
                  </a:lnTo>
                  <a:close/>
                </a:path>
              </a:pathLst>
            </a:custGeom>
            <a:noFill/>
            <a:ln w="3175" cap="flat" cmpd="sng" algn="ctr">
              <a:solidFill>
                <a:schemeClr val="bg1"/>
              </a:solidFill>
              <a:prstDash val="solid"/>
            </a:ln>
            <a:effectLst/>
          </p:spPr>
          <p:txBody>
            <a:bodyPr lIns="0" rIns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5A595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Oval 9"/>
            <p:cNvSpPr>
              <a:spLocks noChangeArrowheads="1"/>
            </p:cNvSpPr>
            <p:nvPr/>
          </p:nvSpPr>
          <p:spPr bwMode="auto">
            <a:xfrm>
              <a:off x="2404813" y="1544314"/>
              <a:ext cx="1378422" cy="1378114"/>
            </a:xfrm>
            <a:prstGeom prst="ellipse">
              <a:avLst/>
            </a:prstGeom>
            <a:solidFill>
              <a:schemeClr val="bg1">
                <a:lumMod val="95000"/>
                <a:alpha val="49000"/>
              </a:schemeClr>
            </a:solidFill>
            <a:ln w="22225">
              <a:noFill/>
              <a:rou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anchor="ctr" anchorCtr="0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zh-CN" altLang="en-US" sz="1400" kern="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单击此处添加文本</a:t>
              </a: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xtBox 53"/>
          <p:cNvSpPr txBox="1">
            <a:spLocks noChangeArrowheads="1"/>
          </p:cNvSpPr>
          <p:nvPr/>
        </p:nvSpPr>
        <p:spPr bwMode="auto">
          <a:xfrm>
            <a:off x="5157879" y="1059582"/>
            <a:ext cx="17282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</a:rPr>
              <a:t>单击添加标题</a:t>
            </a:r>
            <a:endParaRPr kumimoji="0" lang="zh-CN" alt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16723" y="1506148"/>
            <a:ext cx="2562736" cy="3009818"/>
            <a:chOff x="5904234" y="1111767"/>
            <a:chExt cx="2562736" cy="3009818"/>
          </a:xfrm>
        </p:grpSpPr>
        <p:sp>
          <p:nvSpPr>
            <p:cNvPr id="3" name="Presentation Title Rectangle"/>
            <p:cNvSpPr txBox="1"/>
            <p:nvPr/>
          </p:nvSpPr>
          <p:spPr>
            <a:xfrm>
              <a:off x="5958567" y="3137573"/>
              <a:ext cx="2508403" cy="808922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  <a:effectLst/>
          </p:spPr>
          <p:txBody>
            <a:bodyPr lIns="182880" rIns="137160" bIns="182880" anchor="t" anchorCtr="0">
              <a:noAutofit/>
            </a:bodyPr>
            <a:lstStyle>
              <a:defPPr>
                <a:defRPr lang="en-US"/>
              </a:defPPr>
              <a:lvl1pPr marR="0" lvl="0" indent="0" defTabSz="91440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0" i="0" u="none" strike="noStrike" kern="0" cap="none" spc="0" normalizeH="0" baseline="0">
                  <a:ln w="3175">
                    <a:noFill/>
                  </a:ln>
                  <a:gradFill flip="none" rotWithShape="1">
                    <a:gsLst>
                      <a:gs pos="4583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Segoe"/>
                  <a:cs typeface="Arial" panose="020B0604020202020204" pitchFamily="34" charset="0"/>
                </a:defRPr>
              </a:lvl1pPr>
            </a:lstStyle>
            <a:p>
              <a:pPr>
                <a:defRPr/>
              </a:pPr>
              <a:endParaRPr lang="en-US" sz="2100" b="1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en-US" sz="2100" b="1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en-US" sz="2100" b="1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en-US" sz="2100" b="1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en-US" sz="2100" b="1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en-US" sz="2100" b="1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>
                <a:defRPr/>
              </a:pPr>
              <a:endParaRPr lang="en-US" sz="2100" b="1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" name="Presentation Title Rectangle"/>
            <p:cNvSpPr txBox="1"/>
            <p:nvPr/>
          </p:nvSpPr>
          <p:spPr>
            <a:xfrm>
              <a:off x="5904234" y="3164732"/>
              <a:ext cx="2508403" cy="956853"/>
            </a:xfrm>
            <a:prstGeom prst="rect">
              <a:avLst/>
            </a:prstGeom>
            <a:noFill/>
            <a:effectLst/>
          </p:spPr>
          <p:txBody>
            <a:bodyPr lIns="137160" tIns="45720" rIns="45720" bIns="45720" anchor="t" anchorCtr="0">
              <a:noAutofit/>
            </a:bodyPr>
            <a:lstStyle>
              <a:defPPr>
                <a:defRPr lang="en-US"/>
              </a:defPPr>
              <a:lvl1pPr marR="0" lvl="0" indent="0" defTabSz="91440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0" i="0" u="none" strike="noStrike" kern="0" cap="none" spc="0" normalizeH="0" baseline="0">
                  <a:ln w="3175">
                    <a:noFill/>
                  </a:ln>
                  <a:gradFill flip="none" rotWithShape="1">
                    <a:gsLst>
                      <a:gs pos="4583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Segoe"/>
                  <a:cs typeface="Arial" panose="020B0604020202020204" pitchFamily="34" charset="0"/>
                </a:defRPr>
              </a:lvl1pPr>
            </a:lstStyle>
            <a:p>
              <a:pPr algn="ctr" defTabSz="914400">
                <a:lnSpc>
                  <a:spcPct val="110000"/>
                </a:lnSpc>
                <a:defRPr/>
              </a:pPr>
              <a:r>
                <a:rPr lang="zh-CN" altLang="en-US" sz="12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单击此处添加文本</a:t>
              </a:r>
              <a:endParaRPr lang="en-US" altLang="zh-CN" sz="12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单击此处添加文本</a:t>
              </a:r>
              <a:endParaRPr lang="en-US" altLang="zh-CN" sz="12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120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单击此处添加文本</a:t>
              </a:r>
              <a:endParaRPr lang="en-US" altLang="zh-CN" sz="120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5" name="Presentation Title Rectangle"/>
            <p:cNvSpPr txBox="1"/>
            <p:nvPr/>
          </p:nvSpPr>
          <p:spPr>
            <a:xfrm>
              <a:off x="5958567" y="1111767"/>
              <a:ext cx="2508403" cy="196559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txBody>
            <a:bodyPr lIns="182880" rIns="137160" bIns="182880" anchor="t" anchorCtr="0">
              <a:noAutofit/>
            </a:bodyPr>
            <a:lstStyle>
              <a:defPPr>
                <a:defRPr lang="en-US"/>
              </a:defPPr>
              <a:lvl1pPr marR="0" lvl="0" indent="0" defTabSz="914400" fontAlgn="auto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 kumimoji="0" sz="2000" b="0" i="0" u="none" strike="noStrike" kern="0" cap="none" spc="0" normalizeH="0" baseline="0">
                  <a:ln w="3175">
                    <a:noFill/>
                  </a:ln>
                  <a:gradFill flip="none" rotWithShape="1">
                    <a:gsLst>
                      <a:gs pos="4583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  <a:tileRect/>
                  </a:gradFill>
                  <a:effectLst/>
                  <a:uLnTx/>
                  <a:uFillTx/>
                  <a:latin typeface="Segoe"/>
                  <a:cs typeface="Arial" panose="020B0604020202020204" pitchFamily="34" charset="0"/>
                </a:defRPr>
              </a:lvl1pPr>
            </a:lstStyle>
            <a:p>
              <a:pPr defTabSz="685800">
                <a:defRPr/>
              </a:pPr>
              <a:r>
                <a:rPr lang="zh-CN" altLang="en-US" sz="2400" b="1" dirty="0" smtClean="0">
                  <a:latin typeface="Segoe UI Light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主题三</a:t>
              </a:r>
              <a:endParaRPr lang="en-US" altLang="zh-CN" sz="2400" b="1" dirty="0">
                <a:latin typeface="Segoe UI Light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pic>
          <p:nvPicPr>
            <p:cNvPr id="6" name="Picture 6" descr="\\MAGNUM\Projects\Microsoft\Cloud Power FY12\Design\Icons\PNGs\Virtual_Network.png"/>
            <p:cNvPicPr>
              <a:picLocks noChangeAspect="1" noChangeArrowheads="1"/>
            </p:cNvPicPr>
            <p:nvPr/>
          </p:nvPicPr>
          <p:blipFill>
            <a:blip r:embed="rId1" cstate="screen">
              <a:lum bright="100000"/>
            </a:blip>
            <a:stretch>
              <a:fillRect/>
            </a:stretch>
          </p:blipFill>
          <p:spPr bwMode="auto">
            <a:xfrm>
              <a:off x="6561666" y="1582921"/>
              <a:ext cx="1302206" cy="1301867"/>
            </a:xfrm>
            <a:prstGeom prst="rect">
              <a:avLst/>
            </a:prstGeom>
            <a:noFill/>
          </p:spPr>
        </p:pic>
      </p:grpSp>
      <p:grpSp>
        <p:nvGrpSpPr>
          <p:cNvPr id="7" name="组合 6"/>
          <p:cNvGrpSpPr/>
          <p:nvPr/>
        </p:nvGrpSpPr>
        <p:grpSpPr>
          <a:xfrm>
            <a:off x="467544" y="1506148"/>
            <a:ext cx="2761991" cy="3009818"/>
            <a:chOff x="455055" y="1111767"/>
            <a:chExt cx="2761991" cy="3009818"/>
          </a:xfrm>
        </p:grpSpPr>
        <p:sp>
          <p:nvSpPr>
            <p:cNvPr id="8" name="Presentation Title Rectangle"/>
            <p:cNvSpPr txBox="1"/>
            <p:nvPr/>
          </p:nvSpPr>
          <p:spPr>
            <a:xfrm>
              <a:off x="677025" y="3137573"/>
              <a:ext cx="2507182" cy="808922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  <a:effectLst/>
          </p:spPr>
          <p:txBody>
            <a:bodyPr lIns="182880" rIns="137160" bIns="18288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1" i="0" kern="1200" cap="none" spc="-100" baseline="0">
                  <a:ln w="3175">
                    <a:noFill/>
                  </a:ln>
                  <a:gradFill flip="none" rotWithShape="1">
                    <a:gsLst>
                      <a:gs pos="4583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  <a:tileRect/>
                  </a:gradFill>
                  <a:effectLst/>
                  <a:latin typeface="+mj-lt"/>
                  <a:ea typeface="+mn-ea"/>
                  <a:cs typeface="Arial" panose="020B0604020202020204" pitchFamily="34" charset="0"/>
                </a:defRPr>
              </a:lvl1pPr>
            </a:lstStyle>
            <a:p>
              <a:pPr defTabSz="685800">
                <a:defRPr/>
              </a:pPr>
              <a:endParaRPr sz="2100" kern="0" spc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sz="2100" kern="0" spc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sz="2100" kern="0" spc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sz="2100" kern="0" spc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sz="2100" kern="0" spc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sz="2100" kern="0" spc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sz="2100" kern="0" spc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" name="Presentation Title Rectangle"/>
            <p:cNvSpPr txBox="1"/>
            <p:nvPr/>
          </p:nvSpPr>
          <p:spPr>
            <a:xfrm>
              <a:off x="455055" y="3164732"/>
              <a:ext cx="2761991" cy="956853"/>
            </a:xfrm>
            <a:prstGeom prst="rect">
              <a:avLst/>
            </a:prstGeom>
            <a:noFill/>
            <a:effectLst/>
          </p:spPr>
          <p:txBody>
            <a:bodyPr lIns="137160" tIns="45720" rIns="45720" bIns="4572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1" i="0" kern="1200" cap="none" spc="-100" baseline="0">
                  <a:ln w="3175">
                    <a:noFill/>
                  </a:ln>
                  <a:gradFill flip="none" rotWithShape="1">
                    <a:gsLst>
                      <a:gs pos="4583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  <a:tileRect/>
                  </a:gradFill>
                  <a:effectLst/>
                  <a:latin typeface="+mj-lt"/>
                  <a:ea typeface="+mn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ct val="110000"/>
                </a:lnSpc>
                <a:defRPr/>
              </a:pPr>
              <a:r>
                <a:rPr lang="zh-CN" altLang="en-US" sz="1200" b="0" kern="0" spc="0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单击此处添加文本</a:t>
              </a:r>
              <a:endParaRPr altLang="zh-CN" sz="1200" b="0" kern="0" spc="0" dirty="0" smtClean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1200" b="0" kern="0" spc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单击此处添加文本</a:t>
              </a:r>
              <a:endParaRPr altLang="zh-CN" sz="1200" b="0" kern="0" spc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1200" b="0" kern="0" spc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单击此处添加</a:t>
              </a:r>
              <a:r>
                <a:rPr lang="zh-CN" altLang="en-US" sz="1200" b="0" kern="0" spc="0" dirty="0" smtClean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文本</a:t>
              </a:r>
              <a:endParaRPr altLang="zh-CN" sz="1200" b="0" kern="0" spc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0" name="Presentation Title Rectangle"/>
            <p:cNvSpPr txBox="1"/>
            <p:nvPr/>
          </p:nvSpPr>
          <p:spPr>
            <a:xfrm>
              <a:off x="677025" y="1111767"/>
              <a:ext cx="2507182" cy="196559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txBody>
            <a:bodyPr lIns="182880" rIns="137160" bIns="182880" anchor="t" anchorCtr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lang="en-US" sz="3600" b="1" i="0" kern="1200" cap="none" spc="-100" baseline="0">
                  <a:ln w="3175">
                    <a:noFill/>
                  </a:ln>
                  <a:gradFill flip="none" rotWithShape="1">
                    <a:gsLst>
                      <a:gs pos="4583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  <a:tileRect/>
                  </a:gradFill>
                  <a:effectLst/>
                  <a:latin typeface="+mj-lt"/>
                  <a:ea typeface="+mn-ea"/>
                  <a:cs typeface="Arial" panose="020B0604020202020204" pitchFamily="34" charset="0"/>
                </a:defRPr>
              </a:lvl1pPr>
            </a:lstStyle>
            <a:p>
              <a:pPr defTabSz="685800">
                <a:defRPr/>
              </a:pPr>
              <a:r>
                <a:rPr lang="zh-CN" altLang="en-US" sz="2400" kern="0" spc="0" dirty="0" smtClean="0">
                  <a:latin typeface="Segoe UI Light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主题一</a:t>
              </a:r>
              <a:endParaRPr sz="2400" kern="0" spc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1" name="Picture 2" descr="\\MAGNUM\Projects\Microsoft\Cloud Power FY12\Design\Icons\PNGs\Cloud_on_your_terms.png"/>
            <p:cNvPicPr>
              <a:picLocks noChangeAspect="1" noChangeArrowheads="1"/>
            </p:cNvPicPr>
            <p:nvPr/>
          </p:nvPicPr>
          <p:blipFill>
            <a:blip r:embed="rId2" cstate="print">
              <a:lum bright="100000"/>
            </a:blip>
            <a:stretch>
              <a:fillRect/>
            </a:stretch>
          </p:blipFill>
          <p:spPr bwMode="auto">
            <a:xfrm>
              <a:off x="854415" y="1111768"/>
              <a:ext cx="2105242" cy="220374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组合 11"/>
          <p:cNvGrpSpPr/>
          <p:nvPr/>
        </p:nvGrpSpPr>
        <p:grpSpPr>
          <a:xfrm>
            <a:off x="3275954" y="1506148"/>
            <a:ext cx="2562733" cy="3009818"/>
            <a:chOff x="3263465" y="1111767"/>
            <a:chExt cx="2562733" cy="3009818"/>
          </a:xfrm>
        </p:grpSpPr>
        <p:sp>
          <p:nvSpPr>
            <p:cNvPr id="13" name="Presentation Title Rectangle"/>
            <p:cNvSpPr txBox="1"/>
            <p:nvPr/>
          </p:nvSpPr>
          <p:spPr>
            <a:xfrm>
              <a:off x="3317797" y="3137573"/>
              <a:ext cx="2508401" cy="808922"/>
            </a:xfrm>
            <a:prstGeom prst="rect">
              <a:avLst/>
            </a:prstGeom>
            <a:solidFill>
              <a:schemeClr val="bg1">
                <a:alpha val="41000"/>
              </a:schemeClr>
            </a:solidFill>
            <a:effectLst/>
          </p:spPr>
          <p:txBody>
            <a:bodyPr lIns="182880" rIns="137160" bIns="182880" anchor="t" anchorCtr="0">
              <a:no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1700" b="1" i="0" cap="none" spc="0" baseline="0">
                  <a:ln w="3175">
                    <a:noFill/>
                  </a:ln>
                  <a:gradFill flip="none" rotWithShape="1">
                    <a:gsLst>
                      <a:gs pos="4583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  <a:tileRect/>
                  </a:gradFill>
                  <a:effectLst/>
                  <a:latin typeface="+mj-lt"/>
                  <a:cs typeface="Arial" panose="020B0604020202020204" pitchFamily="34" charset="0"/>
                </a:defRPr>
              </a:lvl1pPr>
            </a:lstStyle>
            <a:p>
              <a:pPr defTabSz="685800">
                <a:defRPr/>
              </a:pPr>
              <a:endParaRPr lang="en-US" sz="2100" kern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lang="en-US" sz="2100" kern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lang="en-US" sz="2100" kern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lang="en-US" sz="2100" kern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lang="en-US" sz="2100" kern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lang="en-US" sz="2100" kern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  <a:p>
              <a:pPr defTabSz="685800">
                <a:defRPr/>
              </a:pPr>
              <a:endParaRPr lang="en-US" sz="2100" kern="0" dirty="0">
                <a:latin typeface="Segoe UI Light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4" name="Presentation Title Rectangle"/>
            <p:cNvSpPr txBox="1"/>
            <p:nvPr/>
          </p:nvSpPr>
          <p:spPr>
            <a:xfrm>
              <a:off x="3263465" y="3164732"/>
              <a:ext cx="2508401" cy="956853"/>
            </a:xfrm>
            <a:prstGeom prst="rect">
              <a:avLst/>
            </a:prstGeom>
            <a:noFill/>
            <a:effectLst/>
          </p:spPr>
          <p:txBody>
            <a:bodyPr lIns="137160" tIns="45720" rIns="45720" bIns="45720" anchor="t" anchorCtr="0">
              <a:no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1700" b="1" i="0" cap="none" spc="0" baseline="0">
                  <a:ln w="3175">
                    <a:noFill/>
                  </a:ln>
                  <a:gradFill flip="none" rotWithShape="1">
                    <a:gsLst>
                      <a:gs pos="4583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  <a:tileRect/>
                  </a:gradFill>
                  <a:effectLst/>
                  <a:latin typeface="+mj-lt"/>
                  <a:cs typeface="Arial" panose="020B0604020202020204" pitchFamily="34" charset="0"/>
                </a:defRPr>
              </a:lvl1pPr>
            </a:lstStyle>
            <a:p>
              <a:pPr algn="ctr" defTabSz="914400">
                <a:lnSpc>
                  <a:spcPct val="110000"/>
                </a:lnSpc>
                <a:defRPr/>
              </a:pPr>
              <a:r>
                <a:rPr lang="zh-CN" altLang="en-US" sz="1200" b="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单击此处添加文本</a:t>
              </a:r>
              <a:endParaRPr lang="en-US" altLang="zh-CN" sz="1200" b="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1200" b="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单击此处添加文本</a:t>
              </a:r>
              <a:endParaRPr lang="en-US" altLang="zh-CN" sz="1200" b="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  <a:p>
              <a:pPr algn="ctr">
                <a:lnSpc>
                  <a:spcPct val="110000"/>
                </a:lnSpc>
              </a:pPr>
              <a:r>
                <a:rPr lang="zh-CN" altLang="en-US" sz="1200" b="0" kern="0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单击此处添加文本</a:t>
              </a:r>
              <a:endParaRPr lang="en-US" altLang="zh-CN" sz="1200" b="0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5" name="Presentation Title Rectangle"/>
            <p:cNvSpPr txBox="1"/>
            <p:nvPr/>
          </p:nvSpPr>
          <p:spPr>
            <a:xfrm>
              <a:off x="3317797" y="1111767"/>
              <a:ext cx="2508401" cy="196559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ffectLst/>
          </p:spPr>
          <p:txBody>
            <a:bodyPr lIns="182880" rIns="137160" bIns="182880" anchor="t" anchorCtr="0">
              <a:no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Bef>
                  <a:spcPct val="0"/>
                </a:spcBef>
                <a:buNone/>
                <a:defRPr sz="1700" b="1" i="0" cap="none" spc="0" baseline="0">
                  <a:ln w="3175">
                    <a:noFill/>
                  </a:ln>
                  <a:gradFill flip="none" rotWithShape="1">
                    <a:gsLst>
                      <a:gs pos="4583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  <a:tileRect/>
                  </a:gradFill>
                  <a:effectLst/>
                  <a:latin typeface="+mj-lt"/>
                  <a:cs typeface="Arial" panose="020B0604020202020204" pitchFamily="34" charset="0"/>
                </a:defRPr>
              </a:lvl1pPr>
            </a:lstStyle>
            <a:p>
              <a:pPr defTabSz="685800">
                <a:defRPr/>
              </a:pPr>
              <a:r>
                <a:rPr lang="zh-CN" altLang="en-US" sz="2400" kern="0" dirty="0" smtClean="0">
                  <a:latin typeface="Segoe UI Light" panose="020B0502040204020203" pitchFamily="34" charset="0"/>
                  <a:ea typeface="微软雅黑" panose="020B0503020204020204" pitchFamily="34" charset="-122"/>
                  <a:cs typeface="Segoe UI" panose="020B0502040204020203" pitchFamily="34" charset="0"/>
                </a:rPr>
                <a:t>主题二</a:t>
              </a:r>
              <a:endParaRPr lang="en-US" altLang="zh-CN" sz="2400" kern="0" dirty="0">
                <a:latin typeface="Segoe UI Light" panose="020B0502040204020203" pitchFamily="34" charset="0"/>
                <a:ea typeface="微软雅黑" panose="020B0503020204020204" pitchFamily="34" charset="-122"/>
                <a:cs typeface="Segoe UI" panose="020B0502040204020203" pitchFamily="34" charset="0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black">
            <a:xfrm>
              <a:off x="4101967" y="1763407"/>
              <a:ext cx="940061" cy="940897"/>
            </a:xfrm>
            <a:custGeom>
              <a:avLst/>
              <a:gdLst>
                <a:gd name="T0" fmla="*/ 455 w 708"/>
                <a:gd name="T1" fmla="*/ 121 h 709"/>
                <a:gd name="T2" fmla="*/ 392 w 708"/>
                <a:gd name="T3" fmla="*/ 121 h 709"/>
                <a:gd name="T4" fmla="*/ 392 w 708"/>
                <a:gd name="T5" fmla="*/ 206 h 709"/>
                <a:gd name="T6" fmla="*/ 316 w 708"/>
                <a:gd name="T7" fmla="*/ 206 h 709"/>
                <a:gd name="T8" fmla="*/ 316 w 708"/>
                <a:gd name="T9" fmla="*/ 121 h 709"/>
                <a:gd name="T10" fmla="*/ 250 w 708"/>
                <a:gd name="T11" fmla="*/ 121 h 709"/>
                <a:gd name="T12" fmla="*/ 354 w 708"/>
                <a:gd name="T13" fmla="*/ 0 h 709"/>
                <a:gd name="T14" fmla="*/ 455 w 708"/>
                <a:gd name="T15" fmla="*/ 121 h 709"/>
                <a:gd name="T16" fmla="*/ 205 w 708"/>
                <a:gd name="T17" fmla="*/ 371 h 709"/>
                <a:gd name="T18" fmla="*/ 139 w 708"/>
                <a:gd name="T19" fmla="*/ 371 h 709"/>
                <a:gd name="T20" fmla="*/ 139 w 708"/>
                <a:gd name="T21" fmla="*/ 456 h 709"/>
                <a:gd name="T22" fmla="*/ 63 w 708"/>
                <a:gd name="T23" fmla="*/ 456 h 709"/>
                <a:gd name="T24" fmla="*/ 63 w 708"/>
                <a:gd name="T25" fmla="*/ 371 h 709"/>
                <a:gd name="T26" fmla="*/ 0 w 708"/>
                <a:gd name="T27" fmla="*/ 371 h 709"/>
                <a:gd name="T28" fmla="*/ 101 w 708"/>
                <a:gd name="T29" fmla="*/ 251 h 709"/>
                <a:gd name="T30" fmla="*/ 205 w 708"/>
                <a:gd name="T31" fmla="*/ 371 h 709"/>
                <a:gd name="T32" fmla="*/ 205 w 708"/>
                <a:gd name="T33" fmla="*/ 503 h 709"/>
                <a:gd name="T34" fmla="*/ 0 w 708"/>
                <a:gd name="T35" fmla="*/ 503 h 709"/>
                <a:gd name="T36" fmla="*/ 0 w 708"/>
                <a:gd name="T37" fmla="*/ 709 h 709"/>
                <a:gd name="T38" fmla="*/ 205 w 708"/>
                <a:gd name="T39" fmla="*/ 709 h 709"/>
                <a:gd name="T40" fmla="*/ 205 w 708"/>
                <a:gd name="T41" fmla="*/ 503 h 709"/>
                <a:gd name="T42" fmla="*/ 708 w 708"/>
                <a:gd name="T43" fmla="*/ 503 h 709"/>
                <a:gd name="T44" fmla="*/ 503 w 708"/>
                <a:gd name="T45" fmla="*/ 503 h 709"/>
                <a:gd name="T46" fmla="*/ 503 w 708"/>
                <a:gd name="T47" fmla="*/ 709 h 709"/>
                <a:gd name="T48" fmla="*/ 708 w 708"/>
                <a:gd name="T49" fmla="*/ 709 h 709"/>
                <a:gd name="T50" fmla="*/ 708 w 708"/>
                <a:gd name="T51" fmla="*/ 503 h 709"/>
                <a:gd name="T52" fmla="*/ 708 w 708"/>
                <a:gd name="T53" fmla="*/ 0 h 709"/>
                <a:gd name="T54" fmla="*/ 503 w 708"/>
                <a:gd name="T55" fmla="*/ 0 h 709"/>
                <a:gd name="T56" fmla="*/ 503 w 708"/>
                <a:gd name="T57" fmla="*/ 206 h 709"/>
                <a:gd name="T58" fmla="*/ 708 w 708"/>
                <a:gd name="T59" fmla="*/ 206 h 709"/>
                <a:gd name="T60" fmla="*/ 708 w 708"/>
                <a:gd name="T61" fmla="*/ 0 h 709"/>
                <a:gd name="T62" fmla="*/ 708 w 708"/>
                <a:gd name="T63" fmla="*/ 251 h 709"/>
                <a:gd name="T64" fmla="*/ 503 w 708"/>
                <a:gd name="T65" fmla="*/ 251 h 709"/>
                <a:gd name="T66" fmla="*/ 503 w 708"/>
                <a:gd name="T67" fmla="*/ 456 h 709"/>
                <a:gd name="T68" fmla="*/ 708 w 708"/>
                <a:gd name="T69" fmla="*/ 456 h 709"/>
                <a:gd name="T70" fmla="*/ 708 w 708"/>
                <a:gd name="T71" fmla="*/ 251 h 709"/>
                <a:gd name="T72" fmla="*/ 455 w 708"/>
                <a:gd name="T73" fmla="*/ 251 h 709"/>
                <a:gd name="T74" fmla="*/ 250 w 708"/>
                <a:gd name="T75" fmla="*/ 251 h 709"/>
                <a:gd name="T76" fmla="*/ 250 w 708"/>
                <a:gd name="T77" fmla="*/ 456 h 709"/>
                <a:gd name="T78" fmla="*/ 455 w 708"/>
                <a:gd name="T79" fmla="*/ 456 h 709"/>
                <a:gd name="T80" fmla="*/ 455 w 708"/>
                <a:gd name="T81" fmla="*/ 251 h 709"/>
                <a:gd name="T82" fmla="*/ 455 w 708"/>
                <a:gd name="T83" fmla="*/ 503 h 709"/>
                <a:gd name="T84" fmla="*/ 250 w 708"/>
                <a:gd name="T85" fmla="*/ 503 h 709"/>
                <a:gd name="T86" fmla="*/ 250 w 708"/>
                <a:gd name="T87" fmla="*/ 709 h 709"/>
                <a:gd name="T88" fmla="*/ 455 w 708"/>
                <a:gd name="T89" fmla="*/ 709 h 709"/>
                <a:gd name="T90" fmla="*/ 455 w 708"/>
                <a:gd name="T91" fmla="*/ 503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08" h="709">
                  <a:moveTo>
                    <a:pt x="455" y="121"/>
                  </a:moveTo>
                  <a:lnTo>
                    <a:pt x="392" y="121"/>
                  </a:lnTo>
                  <a:lnTo>
                    <a:pt x="392" y="206"/>
                  </a:lnTo>
                  <a:lnTo>
                    <a:pt x="316" y="206"/>
                  </a:lnTo>
                  <a:lnTo>
                    <a:pt x="316" y="121"/>
                  </a:lnTo>
                  <a:lnTo>
                    <a:pt x="250" y="121"/>
                  </a:lnTo>
                  <a:lnTo>
                    <a:pt x="354" y="0"/>
                  </a:lnTo>
                  <a:lnTo>
                    <a:pt x="455" y="121"/>
                  </a:lnTo>
                  <a:close/>
                  <a:moveTo>
                    <a:pt x="205" y="371"/>
                  </a:moveTo>
                  <a:lnTo>
                    <a:pt x="139" y="371"/>
                  </a:lnTo>
                  <a:lnTo>
                    <a:pt x="139" y="456"/>
                  </a:lnTo>
                  <a:lnTo>
                    <a:pt x="63" y="456"/>
                  </a:lnTo>
                  <a:lnTo>
                    <a:pt x="63" y="371"/>
                  </a:lnTo>
                  <a:lnTo>
                    <a:pt x="0" y="371"/>
                  </a:lnTo>
                  <a:lnTo>
                    <a:pt x="101" y="251"/>
                  </a:lnTo>
                  <a:lnTo>
                    <a:pt x="205" y="371"/>
                  </a:lnTo>
                  <a:close/>
                  <a:moveTo>
                    <a:pt x="205" y="503"/>
                  </a:moveTo>
                  <a:lnTo>
                    <a:pt x="0" y="503"/>
                  </a:lnTo>
                  <a:lnTo>
                    <a:pt x="0" y="709"/>
                  </a:lnTo>
                  <a:lnTo>
                    <a:pt x="205" y="709"/>
                  </a:lnTo>
                  <a:lnTo>
                    <a:pt x="205" y="503"/>
                  </a:lnTo>
                  <a:close/>
                  <a:moveTo>
                    <a:pt x="708" y="503"/>
                  </a:moveTo>
                  <a:lnTo>
                    <a:pt x="503" y="503"/>
                  </a:lnTo>
                  <a:lnTo>
                    <a:pt x="503" y="709"/>
                  </a:lnTo>
                  <a:lnTo>
                    <a:pt x="708" y="709"/>
                  </a:lnTo>
                  <a:lnTo>
                    <a:pt x="708" y="503"/>
                  </a:lnTo>
                  <a:close/>
                  <a:moveTo>
                    <a:pt x="708" y="0"/>
                  </a:moveTo>
                  <a:lnTo>
                    <a:pt x="503" y="0"/>
                  </a:lnTo>
                  <a:lnTo>
                    <a:pt x="503" y="206"/>
                  </a:lnTo>
                  <a:lnTo>
                    <a:pt x="708" y="206"/>
                  </a:lnTo>
                  <a:lnTo>
                    <a:pt x="708" y="0"/>
                  </a:lnTo>
                  <a:close/>
                  <a:moveTo>
                    <a:pt x="708" y="251"/>
                  </a:moveTo>
                  <a:lnTo>
                    <a:pt x="503" y="251"/>
                  </a:lnTo>
                  <a:lnTo>
                    <a:pt x="503" y="456"/>
                  </a:lnTo>
                  <a:lnTo>
                    <a:pt x="708" y="456"/>
                  </a:lnTo>
                  <a:lnTo>
                    <a:pt x="708" y="251"/>
                  </a:lnTo>
                  <a:close/>
                  <a:moveTo>
                    <a:pt x="455" y="251"/>
                  </a:moveTo>
                  <a:lnTo>
                    <a:pt x="250" y="251"/>
                  </a:lnTo>
                  <a:lnTo>
                    <a:pt x="250" y="456"/>
                  </a:lnTo>
                  <a:lnTo>
                    <a:pt x="455" y="456"/>
                  </a:lnTo>
                  <a:lnTo>
                    <a:pt x="455" y="251"/>
                  </a:lnTo>
                  <a:close/>
                  <a:moveTo>
                    <a:pt x="455" y="503"/>
                  </a:moveTo>
                  <a:lnTo>
                    <a:pt x="250" y="503"/>
                  </a:lnTo>
                  <a:lnTo>
                    <a:pt x="250" y="709"/>
                  </a:lnTo>
                  <a:lnTo>
                    <a:pt x="455" y="709"/>
                  </a:lnTo>
                  <a:lnTo>
                    <a:pt x="455" y="5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2305" tIns="41153" rIns="82305" bIns="41153" numCol="1" anchor="t" anchorCtr="0" compatLnSpc="1"/>
            <a:lstStyle/>
            <a:p>
              <a:pPr>
                <a:defRPr/>
              </a:pPr>
              <a:endParaRPr lang="en-US" sz="1200" kern="0" dirty="0">
                <a:solidFill>
                  <a:sysClr val="windowText" lastClr="000000"/>
                </a:solidFill>
                <a:latin typeface="Verdana" panose="020B060403050404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">
        <p:fade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6"/>
          <p:cNvGrpSpPr/>
          <p:nvPr/>
        </p:nvGrpSpPr>
        <p:grpSpPr>
          <a:xfrm>
            <a:off x="4168142" y="1167678"/>
            <a:ext cx="1219376" cy="1139410"/>
            <a:chOff x="5665775" y="2466267"/>
            <a:chExt cx="1896557" cy="1772642"/>
          </a:xfrm>
        </p:grpSpPr>
        <p:sp>
          <p:nvSpPr>
            <p:cNvPr id="3" name="Rectangle 16"/>
            <p:cNvSpPr/>
            <p:nvPr/>
          </p:nvSpPr>
          <p:spPr bwMode="auto">
            <a:xfrm>
              <a:off x="5665775" y="2466267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4" name="Picture 2" descr="C:\Users\Jonahs\Dropbox\Projects SCOTT\MEET Windows Azure\source\Background\tile-icon-storage.png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309" y="2751666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1"/>
          <p:cNvGrpSpPr/>
          <p:nvPr/>
        </p:nvGrpSpPr>
        <p:grpSpPr>
          <a:xfrm>
            <a:off x="4161416" y="2402339"/>
            <a:ext cx="1219376" cy="1139410"/>
            <a:chOff x="1685919" y="596839"/>
            <a:chExt cx="1896557" cy="1772642"/>
          </a:xfrm>
        </p:grpSpPr>
        <p:sp>
          <p:nvSpPr>
            <p:cNvPr id="6" name="Rectangle 7"/>
            <p:cNvSpPr/>
            <p:nvPr/>
          </p:nvSpPr>
          <p:spPr bwMode="auto">
            <a:xfrm>
              <a:off x="1685919" y="596839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7" name="Picture 3" descr="C:\Users\Jonahs\Dropbox\Projects SCOTT\MEET Windows Azure\source\Background\tile-icon-bigdata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075" y="926787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35"/>
          <p:cNvGrpSpPr/>
          <p:nvPr/>
        </p:nvGrpSpPr>
        <p:grpSpPr>
          <a:xfrm>
            <a:off x="5480031" y="2402339"/>
            <a:ext cx="1219376" cy="1139410"/>
            <a:chOff x="3671322" y="4341709"/>
            <a:chExt cx="1896557" cy="1772642"/>
          </a:xfrm>
        </p:grpSpPr>
        <p:sp>
          <p:nvSpPr>
            <p:cNvPr id="9" name="Rectangle 25"/>
            <p:cNvSpPr/>
            <p:nvPr/>
          </p:nvSpPr>
          <p:spPr bwMode="auto">
            <a:xfrm>
              <a:off x="3671322" y="4341709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10" name="Picture 4" descr="C:\Users\Jonahs\Dropbox\Projects SCOTT\MEET Windows Azure\source\Background\tile-icon-cach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856" y="4643082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37"/>
          <p:cNvGrpSpPr/>
          <p:nvPr/>
        </p:nvGrpSpPr>
        <p:grpSpPr>
          <a:xfrm>
            <a:off x="6807182" y="3664588"/>
            <a:ext cx="1219376" cy="1139410"/>
            <a:chOff x="5656726" y="4341709"/>
            <a:chExt cx="1896557" cy="1772642"/>
          </a:xfrm>
        </p:grpSpPr>
        <p:sp>
          <p:nvSpPr>
            <p:cNvPr id="12" name="Rectangle 28"/>
            <p:cNvSpPr/>
            <p:nvPr/>
          </p:nvSpPr>
          <p:spPr bwMode="auto">
            <a:xfrm>
              <a:off x="5656726" y="4341709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13" name="Picture 5" descr="C:\Users\Jonahs\Dropbox\Projects SCOTT\MEET Windows Azure\source\Background\tile-icon-CD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9260" y="4671657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2"/>
          <p:cNvGrpSpPr/>
          <p:nvPr/>
        </p:nvGrpSpPr>
        <p:grpSpPr>
          <a:xfrm>
            <a:off x="5477188" y="3664588"/>
            <a:ext cx="1219376" cy="1139410"/>
            <a:chOff x="3671323" y="596839"/>
            <a:chExt cx="1896557" cy="1772642"/>
          </a:xfrm>
        </p:grpSpPr>
        <p:sp>
          <p:nvSpPr>
            <p:cNvPr id="15" name="Rectangle 10"/>
            <p:cNvSpPr/>
            <p:nvPr/>
          </p:nvSpPr>
          <p:spPr bwMode="auto">
            <a:xfrm>
              <a:off x="3671323" y="596839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16" name="Picture 6" descr="C:\Users\Jonahs\Dropbox\Projects SCOTT\MEET Windows Azure\source\Background\tile-icon-databas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3856" y="926787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5"/>
          <p:cNvGrpSpPr/>
          <p:nvPr/>
        </p:nvGrpSpPr>
        <p:grpSpPr>
          <a:xfrm>
            <a:off x="2846348" y="1173516"/>
            <a:ext cx="1219376" cy="1139410"/>
            <a:chOff x="9645631" y="2476591"/>
            <a:chExt cx="1896557" cy="1772642"/>
          </a:xfrm>
        </p:grpSpPr>
        <p:sp>
          <p:nvSpPr>
            <p:cNvPr id="18" name="Rectangle 22"/>
            <p:cNvSpPr/>
            <p:nvPr/>
          </p:nvSpPr>
          <p:spPr bwMode="auto">
            <a:xfrm>
              <a:off x="9645631" y="2476591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19" name="Picture 7" descr="C:\Users\Jonahs\Dropbox\Projects SCOTT\MEET Windows Azure\source\Background\tile-icon-identity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8165" y="2705562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4"/>
          <p:cNvGrpSpPr/>
          <p:nvPr/>
        </p:nvGrpSpPr>
        <p:grpSpPr>
          <a:xfrm>
            <a:off x="4149133" y="3664588"/>
            <a:ext cx="1219376" cy="1139410"/>
            <a:chOff x="5665775" y="596839"/>
            <a:chExt cx="1896557" cy="1772642"/>
          </a:xfrm>
        </p:grpSpPr>
        <p:sp>
          <p:nvSpPr>
            <p:cNvPr id="21" name="Rectangle 13"/>
            <p:cNvSpPr/>
            <p:nvPr/>
          </p:nvSpPr>
          <p:spPr bwMode="auto">
            <a:xfrm>
              <a:off x="5665775" y="596839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22" name="Picture 8" descr="C:\Users\Jonahs\Dropbox\Projects SCOTT\MEET Windows Azure\source\Background\tile-icon-medi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8309" y="898212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34"/>
          <p:cNvGrpSpPr/>
          <p:nvPr/>
        </p:nvGrpSpPr>
        <p:grpSpPr>
          <a:xfrm>
            <a:off x="6801048" y="2402339"/>
            <a:ext cx="1219376" cy="1139410"/>
            <a:chOff x="7651179" y="2466267"/>
            <a:chExt cx="1896557" cy="1772642"/>
          </a:xfrm>
        </p:grpSpPr>
        <p:sp>
          <p:nvSpPr>
            <p:cNvPr id="24" name="Rectangle 19"/>
            <p:cNvSpPr/>
            <p:nvPr/>
          </p:nvSpPr>
          <p:spPr bwMode="auto">
            <a:xfrm>
              <a:off x="7651179" y="2466267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25" name="Picture 9" descr="C:\Users\Jonahs\Dropbox\Projects SCOTT\MEET Windows Azure\source\Background\tile-icon-messaging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712" y="2751666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33"/>
          <p:cNvGrpSpPr/>
          <p:nvPr/>
        </p:nvGrpSpPr>
        <p:grpSpPr>
          <a:xfrm>
            <a:off x="2848325" y="2402339"/>
            <a:ext cx="1219376" cy="1139410"/>
            <a:chOff x="7651178" y="4341709"/>
            <a:chExt cx="1896557" cy="1772642"/>
          </a:xfrm>
        </p:grpSpPr>
        <p:sp>
          <p:nvSpPr>
            <p:cNvPr id="27" name="Rectangle 31"/>
            <p:cNvSpPr/>
            <p:nvPr/>
          </p:nvSpPr>
          <p:spPr bwMode="auto">
            <a:xfrm>
              <a:off x="7651178" y="4341709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28" name="Picture 10" descr="C:\Users\Jonahs\Dropbox\Projects SCOTT\MEET Windows Azure\source\Background\tile-icon-network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712" y="4671657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9"/>
          <p:cNvGrpSpPr/>
          <p:nvPr/>
        </p:nvGrpSpPr>
        <p:grpSpPr>
          <a:xfrm>
            <a:off x="5491358" y="1167678"/>
            <a:ext cx="1219376" cy="1139410"/>
            <a:chOff x="5665775" y="2466267"/>
            <a:chExt cx="1896557" cy="1772642"/>
          </a:xfrm>
        </p:grpSpPr>
        <p:sp>
          <p:nvSpPr>
            <p:cNvPr id="30" name="Rectangle 30"/>
            <p:cNvSpPr/>
            <p:nvPr/>
          </p:nvSpPr>
          <p:spPr bwMode="auto">
            <a:xfrm>
              <a:off x="5665775" y="2466267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88309" y="2751666"/>
              <a:ext cx="851488" cy="851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itle 1"/>
          <p:cNvSpPr txBox="1"/>
          <p:nvPr/>
        </p:nvSpPr>
        <p:spPr>
          <a:xfrm>
            <a:off x="1475656" y="3866100"/>
            <a:ext cx="3224422" cy="1661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00" baseline="0">
                <a:ln w="3175">
                  <a:noFill/>
                </a:ln>
                <a:solidFill>
                  <a:schemeClr val="bg1"/>
                </a:solidFill>
                <a:effectLst/>
                <a:latin typeface="Segoe UI Light" panose="020B0502040204020203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6610" algn="l"/>
              </a:tabLst>
              <a:defRPr/>
            </a:pPr>
            <a:r>
              <a:rPr kumimoji="0" lang="zh-CN" altLang="en-US" sz="1200" b="1" i="0" u="none" strike="noStrike" kern="1200" cap="none" spc="-100" normalizeH="0" baseline="0" noProof="0" dirty="0" smtClean="0">
                <a:ln w="3175">
                  <a:noFill/>
                </a:ln>
                <a:effectLst/>
                <a:uLnTx/>
                <a:uFillTx/>
                <a:latin typeface="Segoe UI Light" panose="020B0502040204020203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单击添加标题</a:t>
            </a:r>
            <a:endParaRPr kumimoji="0" lang="en-US" sz="1200" b="1" i="0" u="none" strike="noStrike" kern="1200" cap="none" spc="-100" normalizeH="0" baseline="0" noProof="0" dirty="0">
              <a:ln w="3175">
                <a:noFill/>
              </a:ln>
              <a:effectLst/>
              <a:uLnTx/>
              <a:uFillTx/>
              <a:latin typeface="Segoe UI Light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oup 3"/>
          <p:cNvGrpSpPr/>
          <p:nvPr/>
        </p:nvGrpSpPr>
        <p:grpSpPr>
          <a:xfrm>
            <a:off x="1515776" y="1173516"/>
            <a:ext cx="1219376" cy="1139410"/>
            <a:chOff x="0" y="2236359"/>
            <a:chExt cx="1896557" cy="1772642"/>
          </a:xfrm>
        </p:grpSpPr>
        <p:sp>
          <p:nvSpPr>
            <p:cNvPr id="34" name="Rectangle 41"/>
            <p:cNvSpPr/>
            <p:nvPr/>
          </p:nvSpPr>
          <p:spPr bwMode="auto">
            <a:xfrm>
              <a:off x="0" y="2236359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</a:endParaRPr>
            </a:p>
          </p:txBody>
        </p:sp>
        <p:pic>
          <p:nvPicPr>
            <p:cNvPr id="35" name="Picture 7" descr="C:\Users\jonahs\Documents\Dropbox\Projects SCOTT\MEET Windows Azure\source\Background\Service-Icon-VM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388" y="2504507"/>
              <a:ext cx="849779" cy="849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 6"/>
          <p:cNvGrpSpPr/>
          <p:nvPr/>
        </p:nvGrpSpPr>
        <p:grpSpPr>
          <a:xfrm>
            <a:off x="1520633" y="2402339"/>
            <a:ext cx="1219376" cy="1139410"/>
            <a:chOff x="764274" y="3548424"/>
            <a:chExt cx="1896557" cy="1772642"/>
          </a:xfrm>
        </p:grpSpPr>
        <p:sp>
          <p:nvSpPr>
            <p:cNvPr id="37" name="Rectangle 44"/>
            <p:cNvSpPr/>
            <p:nvPr/>
          </p:nvSpPr>
          <p:spPr bwMode="auto">
            <a:xfrm>
              <a:off x="764274" y="3548424"/>
              <a:ext cx="1896557" cy="1772642"/>
            </a:xfrm>
            <a:prstGeom prst="rect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182880" tIns="91440" rIns="91436" bIns="182880" numCol="1" rtlCol="0" anchor="b" anchorCtr="0" compatLnSpc="1"/>
            <a:lstStyle/>
            <a:p>
              <a:pPr algn="ctr"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700" kern="0" dirty="0">
                  <a:solidFill>
                    <a:srgbClr val="FFFFFF">
                      <a:lumMod val="20000"/>
                      <a:lumOff val="80000"/>
                      <a:alpha val="99000"/>
                    </a:srgb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Segoe UI" panose="020B0502040204020203" pitchFamily="34" charset="0"/>
                </a:rPr>
                <a:t>单击添加文本</a:t>
              </a:r>
              <a:endParaRPr lang="en-US" altLang="zh-CN" sz="700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Segoe UI" panose="020B0502040204020203"/>
                <a:ea typeface="微软雅黑" panose="020B0503020204020204" pitchFamily="34" charset="-122"/>
              </a:endParaRPr>
            </a:p>
          </p:txBody>
        </p:sp>
        <p:pic>
          <p:nvPicPr>
            <p:cNvPr id="38" name="Picture 8" descr="C:\Users\jonahs\Documents\Dropbox\Projects SCOTT\MEET Windows Azure\source\Background\Service-Icon-Websites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661" y="3796000"/>
              <a:ext cx="849779" cy="8497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矩形 38"/>
          <p:cNvSpPr/>
          <p:nvPr/>
        </p:nvSpPr>
        <p:spPr>
          <a:xfrm>
            <a:off x="1372773" y="4104246"/>
            <a:ext cx="15430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chemeClr val="bg1"/>
                </a:solidFill>
                <a:latin typeface="Segoe UI" panose="020B0502040204020203"/>
                <a:ea typeface="微软雅黑" panose="020B0503020204020204" pitchFamily="34" charset="-122"/>
              </a:rPr>
              <a:t>单击添加子标题</a:t>
            </a:r>
            <a:endParaRPr lang="en-US" altLang="zh-CN" sz="1000" kern="0" dirty="0">
              <a:solidFill>
                <a:schemeClr val="bg1"/>
              </a:solidFill>
              <a:latin typeface="Segoe UI" panose="020B0502040204020203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72773" y="4306812"/>
            <a:ext cx="154308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000" kern="0" dirty="0">
                <a:solidFill>
                  <a:schemeClr val="bg1"/>
                </a:solidFill>
                <a:latin typeface="Segoe UI" panose="020B0502040204020203"/>
                <a:ea typeface="微软雅黑" panose="020B0503020204020204" pitchFamily="34" charset="-122"/>
              </a:rPr>
              <a:t>单击添加子标题</a:t>
            </a:r>
            <a:endParaRPr lang="en-US" altLang="zh-CN" sz="1000" kern="0" dirty="0">
              <a:solidFill>
                <a:schemeClr val="bg1"/>
              </a:solidFill>
              <a:latin typeface="Segoe UI" panose="020B0502040204020203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9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583806" y="1417281"/>
            <a:ext cx="2141116" cy="2141405"/>
          </a:xfrm>
          <a:prstGeom prst="ellipse">
            <a:avLst/>
          </a:prstGeom>
          <a:solidFill>
            <a:srgbClr val="FFFFFF">
              <a:alpha val="39999"/>
            </a:srgbClr>
          </a:solidFill>
          <a:ln w="12700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3502237" y="1417281"/>
            <a:ext cx="2141116" cy="2141405"/>
          </a:xfrm>
          <a:prstGeom prst="ellipse">
            <a:avLst/>
          </a:prstGeom>
          <a:solidFill>
            <a:srgbClr val="FFFFFF">
              <a:alpha val="39999"/>
            </a:srgbClr>
          </a:solidFill>
          <a:ln w="12700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sp>
        <p:nvSpPr>
          <p:cNvPr id="6" name="Oval 6"/>
          <p:cNvSpPr>
            <a:spLocks noChangeArrowheads="1"/>
          </p:cNvSpPr>
          <p:nvPr/>
        </p:nvSpPr>
        <p:spPr bwMode="auto">
          <a:xfrm>
            <a:off x="5421858" y="1417281"/>
            <a:ext cx="2141116" cy="2141405"/>
          </a:xfrm>
          <a:prstGeom prst="ellipse">
            <a:avLst/>
          </a:prstGeom>
          <a:solidFill>
            <a:srgbClr val="FFFFFF">
              <a:alpha val="39999"/>
            </a:srgbClr>
          </a:solidFill>
          <a:ln w="12700">
            <a:solidFill>
              <a:schemeClr val="bg1"/>
            </a:solidFill>
            <a:bevel/>
          </a:ln>
        </p:spPr>
        <p:txBody>
          <a:bodyPr lIns="68589" tIns="34295" rIns="68589" bIns="34295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</a:endParaRPr>
          </a:p>
        </p:txBody>
      </p:sp>
      <p:grpSp>
        <p:nvGrpSpPr>
          <p:cNvPr id="7" name="Group 24"/>
          <p:cNvGrpSpPr/>
          <p:nvPr/>
        </p:nvGrpSpPr>
        <p:grpSpPr bwMode="auto">
          <a:xfrm>
            <a:off x="4145286" y="2059227"/>
            <a:ext cx="855017" cy="856323"/>
            <a:chOff x="0" y="0"/>
            <a:chExt cx="490538" cy="490538"/>
          </a:xfrm>
        </p:grpSpPr>
        <p:sp>
          <p:nvSpPr>
            <p:cNvPr id="8" name="Freeform 5"/>
            <p:cNvSpPr>
              <a:spLocks noEditPoints="1" noChangeArrowheads="1"/>
            </p:cNvSpPr>
            <p:nvPr/>
          </p:nvSpPr>
          <p:spPr bwMode="auto">
            <a:xfrm>
              <a:off x="0" y="0"/>
              <a:ext cx="490538" cy="490538"/>
            </a:xfrm>
            <a:custGeom>
              <a:avLst/>
              <a:gdLst>
                <a:gd name="T0" fmla="*/ 444550 w 128"/>
                <a:gd name="T1" fmla="*/ 0 h 128"/>
                <a:gd name="T2" fmla="*/ 107305 w 128"/>
                <a:gd name="T3" fmla="*/ 0 h 128"/>
                <a:gd name="T4" fmla="*/ 61317 w 128"/>
                <a:gd name="T5" fmla="*/ 45988 h 128"/>
                <a:gd name="T6" fmla="*/ 61317 w 128"/>
                <a:gd name="T7" fmla="*/ 76647 h 128"/>
                <a:gd name="T8" fmla="*/ 45988 w 128"/>
                <a:gd name="T9" fmla="*/ 76647 h 128"/>
                <a:gd name="T10" fmla="*/ 0 w 128"/>
                <a:gd name="T11" fmla="*/ 122635 h 128"/>
                <a:gd name="T12" fmla="*/ 0 w 128"/>
                <a:gd name="T13" fmla="*/ 429221 h 128"/>
                <a:gd name="T14" fmla="*/ 61317 w 128"/>
                <a:gd name="T15" fmla="*/ 490538 h 128"/>
                <a:gd name="T16" fmla="*/ 429221 w 128"/>
                <a:gd name="T17" fmla="*/ 490538 h 128"/>
                <a:gd name="T18" fmla="*/ 490538 w 128"/>
                <a:gd name="T19" fmla="*/ 429221 h 128"/>
                <a:gd name="T20" fmla="*/ 490538 w 128"/>
                <a:gd name="T21" fmla="*/ 45988 h 128"/>
                <a:gd name="T22" fmla="*/ 444550 w 128"/>
                <a:gd name="T23" fmla="*/ 0 h 128"/>
                <a:gd name="T24" fmla="*/ 459879 w 128"/>
                <a:gd name="T25" fmla="*/ 429221 h 128"/>
                <a:gd name="T26" fmla="*/ 429221 w 128"/>
                <a:gd name="T27" fmla="*/ 459879 h 128"/>
                <a:gd name="T28" fmla="*/ 61317 w 128"/>
                <a:gd name="T29" fmla="*/ 459879 h 128"/>
                <a:gd name="T30" fmla="*/ 30659 w 128"/>
                <a:gd name="T31" fmla="*/ 429221 h 128"/>
                <a:gd name="T32" fmla="*/ 30659 w 128"/>
                <a:gd name="T33" fmla="*/ 122635 h 128"/>
                <a:gd name="T34" fmla="*/ 45988 w 128"/>
                <a:gd name="T35" fmla="*/ 107305 h 128"/>
                <a:gd name="T36" fmla="*/ 61317 w 128"/>
                <a:gd name="T37" fmla="*/ 107305 h 128"/>
                <a:gd name="T38" fmla="*/ 61317 w 128"/>
                <a:gd name="T39" fmla="*/ 413891 h 128"/>
                <a:gd name="T40" fmla="*/ 76647 w 128"/>
                <a:gd name="T41" fmla="*/ 429221 h 128"/>
                <a:gd name="T42" fmla="*/ 91976 w 128"/>
                <a:gd name="T43" fmla="*/ 413891 h 128"/>
                <a:gd name="T44" fmla="*/ 91976 w 128"/>
                <a:gd name="T45" fmla="*/ 45988 h 128"/>
                <a:gd name="T46" fmla="*/ 107305 w 128"/>
                <a:gd name="T47" fmla="*/ 30659 h 128"/>
                <a:gd name="T48" fmla="*/ 444550 w 128"/>
                <a:gd name="T49" fmla="*/ 30659 h 128"/>
                <a:gd name="T50" fmla="*/ 459879 w 128"/>
                <a:gd name="T51" fmla="*/ 45988 h 128"/>
                <a:gd name="T52" fmla="*/ 459879 w 128"/>
                <a:gd name="T53" fmla="*/ 429221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8"/>
                <a:gd name="T82" fmla="*/ 0 h 128"/>
                <a:gd name="T83" fmla="*/ 128 w 128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8" h="128">
                  <a:moveTo>
                    <a:pt x="116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1" y="0"/>
                    <a:pt x="16" y="5"/>
                    <a:pt x="16" y="12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5" y="20"/>
                    <a:pt x="0" y="25"/>
                    <a:pt x="0" y="3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21"/>
                    <a:pt x="7" y="128"/>
                    <a:pt x="16" y="128"/>
                  </a:cubicBezTo>
                  <a:cubicBezTo>
                    <a:pt x="112" y="128"/>
                    <a:pt x="112" y="128"/>
                    <a:pt x="112" y="128"/>
                  </a:cubicBezTo>
                  <a:cubicBezTo>
                    <a:pt x="121" y="128"/>
                    <a:pt x="128" y="121"/>
                    <a:pt x="128" y="112"/>
                  </a:cubicBezTo>
                  <a:cubicBezTo>
                    <a:pt x="128" y="12"/>
                    <a:pt x="128" y="12"/>
                    <a:pt x="128" y="12"/>
                  </a:cubicBezTo>
                  <a:cubicBezTo>
                    <a:pt x="128" y="5"/>
                    <a:pt x="123" y="0"/>
                    <a:pt x="116" y="0"/>
                  </a:cubicBezTo>
                  <a:close/>
                  <a:moveTo>
                    <a:pt x="120" y="112"/>
                  </a:moveTo>
                  <a:cubicBezTo>
                    <a:pt x="120" y="116"/>
                    <a:pt x="116" y="120"/>
                    <a:pt x="112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2" y="120"/>
                    <a:pt x="8" y="116"/>
                    <a:pt x="8" y="11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0"/>
                    <a:pt x="10" y="28"/>
                    <a:pt x="12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108"/>
                    <a:pt x="16" y="108"/>
                    <a:pt x="16" y="108"/>
                  </a:cubicBezTo>
                  <a:cubicBezTo>
                    <a:pt x="16" y="110"/>
                    <a:pt x="18" y="112"/>
                    <a:pt x="20" y="112"/>
                  </a:cubicBezTo>
                  <a:cubicBezTo>
                    <a:pt x="22" y="112"/>
                    <a:pt x="24" y="110"/>
                    <a:pt x="24" y="108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0"/>
                    <a:pt x="26" y="8"/>
                    <a:pt x="28" y="8"/>
                  </a:cubicBezTo>
                  <a:cubicBezTo>
                    <a:pt x="116" y="8"/>
                    <a:pt x="116" y="8"/>
                    <a:pt x="116" y="8"/>
                  </a:cubicBezTo>
                  <a:cubicBezTo>
                    <a:pt x="118" y="8"/>
                    <a:pt x="120" y="10"/>
                    <a:pt x="120" y="12"/>
                  </a:cubicBezTo>
                  <a:lnTo>
                    <a:pt x="120" y="1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6"/>
            <p:cNvSpPr>
              <a:spLocks noChangeArrowheads="1"/>
            </p:cNvSpPr>
            <p:nvPr/>
          </p:nvSpPr>
          <p:spPr bwMode="auto">
            <a:xfrm>
              <a:off x="290513" y="184150"/>
              <a:ext cx="138113" cy="14288"/>
            </a:xfrm>
            <a:custGeom>
              <a:avLst/>
              <a:gdLst>
                <a:gd name="T0" fmla="*/ 7673 w 36"/>
                <a:gd name="T1" fmla="*/ 14288 h 4"/>
                <a:gd name="T2" fmla="*/ 130440 w 36"/>
                <a:gd name="T3" fmla="*/ 14288 h 4"/>
                <a:gd name="T4" fmla="*/ 138113 w 36"/>
                <a:gd name="T5" fmla="*/ 7144 h 4"/>
                <a:gd name="T6" fmla="*/ 130440 w 36"/>
                <a:gd name="T7" fmla="*/ 0 h 4"/>
                <a:gd name="T8" fmla="*/ 7673 w 36"/>
                <a:gd name="T9" fmla="*/ 0 h 4"/>
                <a:gd name="T10" fmla="*/ 0 w 36"/>
                <a:gd name="T11" fmla="*/ 7144 h 4"/>
                <a:gd name="T12" fmla="*/ 7673 w 36"/>
                <a:gd name="T13" fmla="*/ 14288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7"/>
            <p:cNvSpPr>
              <a:spLocks noChangeArrowheads="1"/>
            </p:cNvSpPr>
            <p:nvPr/>
          </p:nvSpPr>
          <p:spPr bwMode="auto">
            <a:xfrm>
              <a:off x="290513" y="138112"/>
              <a:ext cx="138113" cy="14288"/>
            </a:xfrm>
            <a:custGeom>
              <a:avLst/>
              <a:gdLst>
                <a:gd name="T0" fmla="*/ 7673 w 36"/>
                <a:gd name="T1" fmla="*/ 14288 h 4"/>
                <a:gd name="T2" fmla="*/ 130440 w 36"/>
                <a:gd name="T3" fmla="*/ 14288 h 4"/>
                <a:gd name="T4" fmla="*/ 138113 w 36"/>
                <a:gd name="T5" fmla="*/ 7144 h 4"/>
                <a:gd name="T6" fmla="*/ 130440 w 36"/>
                <a:gd name="T7" fmla="*/ 0 h 4"/>
                <a:gd name="T8" fmla="*/ 7673 w 36"/>
                <a:gd name="T9" fmla="*/ 0 h 4"/>
                <a:gd name="T10" fmla="*/ 0 w 36"/>
                <a:gd name="T11" fmla="*/ 7144 h 4"/>
                <a:gd name="T12" fmla="*/ 7673 w 36"/>
                <a:gd name="T13" fmla="*/ 14288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8"/>
            <p:cNvSpPr>
              <a:spLocks noChangeArrowheads="1"/>
            </p:cNvSpPr>
            <p:nvPr/>
          </p:nvSpPr>
          <p:spPr bwMode="auto">
            <a:xfrm>
              <a:off x="290513" y="92075"/>
              <a:ext cx="138113" cy="14288"/>
            </a:xfrm>
            <a:custGeom>
              <a:avLst/>
              <a:gdLst>
                <a:gd name="T0" fmla="*/ 7673 w 36"/>
                <a:gd name="T1" fmla="*/ 14288 h 4"/>
                <a:gd name="T2" fmla="*/ 130440 w 36"/>
                <a:gd name="T3" fmla="*/ 14288 h 4"/>
                <a:gd name="T4" fmla="*/ 138113 w 36"/>
                <a:gd name="T5" fmla="*/ 7144 h 4"/>
                <a:gd name="T6" fmla="*/ 130440 w 36"/>
                <a:gd name="T7" fmla="*/ 0 h 4"/>
                <a:gd name="T8" fmla="*/ 7673 w 36"/>
                <a:gd name="T9" fmla="*/ 0 h 4"/>
                <a:gd name="T10" fmla="*/ 0 w 36"/>
                <a:gd name="T11" fmla="*/ 7144 h 4"/>
                <a:gd name="T12" fmla="*/ 7673 w 36"/>
                <a:gd name="T13" fmla="*/ 14288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2" y="4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9"/>
            <p:cNvSpPr>
              <a:spLocks noChangeArrowheads="1"/>
            </p:cNvSpPr>
            <p:nvPr/>
          </p:nvSpPr>
          <p:spPr bwMode="auto">
            <a:xfrm>
              <a:off x="122238" y="414337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10"/>
            <p:cNvSpPr>
              <a:spLocks noChangeArrowheads="1"/>
            </p:cNvSpPr>
            <p:nvPr/>
          </p:nvSpPr>
          <p:spPr bwMode="auto">
            <a:xfrm>
              <a:off x="122238" y="368300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11"/>
            <p:cNvSpPr>
              <a:spLocks noChangeArrowheads="1"/>
            </p:cNvSpPr>
            <p:nvPr/>
          </p:nvSpPr>
          <p:spPr bwMode="auto">
            <a:xfrm>
              <a:off x="122238" y="322262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12"/>
            <p:cNvSpPr>
              <a:spLocks noChangeArrowheads="1"/>
            </p:cNvSpPr>
            <p:nvPr/>
          </p:nvSpPr>
          <p:spPr bwMode="auto">
            <a:xfrm>
              <a:off x="290513" y="414337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13"/>
            <p:cNvSpPr>
              <a:spLocks noChangeArrowheads="1"/>
            </p:cNvSpPr>
            <p:nvPr/>
          </p:nvSpPr>
          <p:spPr bwMode="auto">
            <a:xfrm>
              <a:off x="290513" y="368300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14"/>
            <p:cNvSpPr>
              <a:spLocks noChangeArrowheads="1"/>
            </p:cNvSpPr>
            <p:nvPr/>
          </p:nvSpPr>
          <p:spPr bwMode="auto">
            <a:xfrm>
              <a:off x="290513" y="322262"/>
              <a:ext cx="138113" cy="14288"/>
            </a:xfrm>
            <a:custGeom>
              <a:avLst/>
              <a:gdLst>
                <a:gd name="T0" fmla="*/ 130440 w 36"/>
                <a:gd name="T1" fmla="*/ 0 h 4"/>
                <a:gd name="T2" fmla="*/ 7673 w 36"/>
                <a:gd name="T3" fmla="*/ 0 h 4"/>
                <a:gd name="T4" fmla="*/ 0 w 36"/>
                <a:gd name="T5" fmla="*/ 7144 h 4"/>
                <a:gd name="T6" fmla="*/ 7673 w 36"/>
                <a:gd name="T7" fmla="*/ 14288 h 4"/>
                <a:gd name="T8" fmla="*/ 130440 w 36"/>
                <a:gd name="T9" fmla="*/ 14288 h 4"/>
                <a:gd name="T10" fmla="*/ 138113 w 36"/>
                <a:gd name="T11" fmla="*/ 7144 h 4"/>
                <a:gd name="T12" fmla="*/ 130440 w 36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6"/>
                <a:gd name="T22" fmla="*/ 0 h 4"/>
                <a:gd name="T23" fmla="*/ 36 w 36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6" h="4">
                  <a:moveTo>
                    <a:pt x="3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3"/>
                    <a:pt x="36" y="2"/>
                  </a:cubicBezTo>
                  <a:cubicBezTo>
                    <a:pt x="36" y="1"/>
                    <a:pt x="35" y="0"/>
                    <a:pt x="3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15"/>
            <p:cNvSpPr>
              <a:spLocks noChangeArrowheads="1"/>
            </p:cNvSpPr>
            <p:nvPr/>
          </p:nvSpPr>
          <p:spPr bwMode="auto">
            <a:xfrm>
              <a:off x="122238" y="230187"/>
              <a:ext cx="306388" cy="14288"/>
            </a:xfrm>
            <a:custGeom>
              <a:avLst/>
              <a:gdLst>
                <a:gd name="T0" fmla="*/ 298728 w 80"/>
                <a:gd name="T1" fmla="*/ 0 h 4"/>
                <a:gd name="T2" fmla="*/ 7660 w 80"/>
                <a:gd name="T3" fmla="*/ 0 h 4"/>
                <a:gd name="T4" fmla="*/ 0 w 80"/>
                <a:gd name="T5" fmla="*/ 7144 h 4"/>
                <a:gd name="T6" fmla="*/ 7660 w 80"/>
                <a:gd name="T7" fmla="*/ 14288 h 4"/>
                <a:gd name="T8" fmla="*/ 298728 w 80"/>
                <a:gd name="T9" fmla="*/ 14288 h 4"/>
                <a:gd name="T10" fmla="*/ 306388 w 80"/>
                <a:gd name="T11" fmla="*/ 7144 h 4"/>
                <a:gd name="T12" fmla="*/ 298728 w 80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"/>
                <a:gd name="T22" fmla="*/ 0 h 4"/>
                <a:gd name="T23" fmla="*/ 80 w 80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16"/>
            <p:cNvSpPr>
              <a:spLocks noChangeArrowheads="1"/>
            </p:cNvSpPr>
            <p:nvPr/>
          </p:nvSpPr>
          <p:spPr bwMode="auto">
            <a:xfrm>
              <a:off x="122238" y="276225"/>
              <a:ext cx="306388" cy="14288"/>
            </a:xfrm>
            <a:custGeom>
              <a:avLst/>
              <a:gdLst>
                <a:gd name="T0" fmla="*/ 298728 w 80"/>
                <a:gd name="T1" fmla="*/ 0 h 4"/>
                <a:gd name="T2" fmla="*/ 7660 w 80"/>
                <a:gd name="T3" fmla="*/ 0 h 4"/>
                <a:gd name="T4" fmla="*/ 0 w 80"/>
                <a:gd name="T5" fmla="*/ 7144 h 4"/>
                <a:gd name="T6" fmla="*/ 7660 w 80"/>
                <a:gd name="T7" fmla="*/ 14288 h 4"/>
                <a:gd name="T8" fmla="*/ 298728 w 80"/>
                <a:gd name="T9" fmla="*/ 14288 h 4"/>
                <a:gd name="T10" fmla="*/ 306388 w 80"/>
                <a:gd name="T11" fmla="*/ 7144 h 4"/>
                <a:gd name="T12" fmla="*/ 298728 w 80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0"/>
                <a:gd name="T22" fmla="*/ 0 h 4"/>
                <a:gd name="T23" fmla="*/ 80 w 80"/>
                <a:gd name="T24" fmla="*/ 4 h 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0" h="4">
                  <a:moveTo>
                    <a:pt x="78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78" y="4"/>
                    <a:pt x="78" y="4"/>
                    <a:pt x="78" y="4"/>
                  </a:cubicBezTo>
                  <a:cubicBezTo>
                    <a:pt x="79" y="4"/>
                    <a:pt x="80" y="3"/>
                    <a:pt x="80" y="2"/>
                  </a:cubicBezTo>
                  <a:cubicBezTo>
                    <a:pt x="80" y="1"/>
                    <a:pt x="79" y="0"/>
                    <a:pt x="78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17"/>
            <p:cNvSpPr>
              <a:spLocks noEditPoints="1" noChangeArrowheads="1"/>
            </p:cNvSpPr>
            <p:nvPr/>
          </p:nvSpPr>
          <p:spPr bwMode="auto">
            <a:xfrm>
              <a:off x="122238" y="60325"/>
              <a:ext cx="138113" cy="138113"/>
            </a:xfrm>
            <a:custGeom>
              <a:avLst/>
              <a:gdLst>
                <a:gd name="T0" fmla="*/ 15346 w 36"/>
                <a:gd name="T1" fmla="*/ 138113 h 36"/>
                <a:gd name="T2" fmla="*/ 122767 w 36"/>
                <a:gd name="T3" fmla="*/ 138113 h 36"/>
                <a:gd name="T4" fmla="*/ 138113 w 36"/>
                <a:gd name="T5" fmla="*/ 122767 h 36"/>
                <a:gd name="T6" fmla="*/ 138113 w 36"/>
                <a:gd name="T7" fmla="*/ 15346 h 36"/>
                <a:gd name="T8" fmla="*/ 122767 w 36"/>
                <a:gd name="T9" fmla="*/ 0 h 36"/>
                <a:gd name="T10" fmla="*/ 15346 w 36"/>
                <a:gd name="T11" fmla="*/ 0 h 36"/>
                <a:gd name="T12" fmla="*/ 0 w 36"/>
                <a:gd name="T13" fmla="*/ 15346 h 36"/>
                <a:gd name="T14" fmla="*/ 0 w 36"/>
                <a:gd name="T15" fmla="*/ 122767 h 36"/>
                <a:gd name="T16" fmla="*/ 15346 w 36"/>
                <a:gd name="T17" fmla="*/ 138113 h 36"/>
                <a:gd name="T18" fmla="*/ 30692 w 36"/>
                <a:gd name="T19" fmla="*/ 30692 h 36"/>
                <a:gd name="T20" fmla="*/ 107421 w 36"/>
                <a:gd name="T21" fmla="*/ 30692 h 36"/>
                <a:gd name="T22" fmla="*/ 107421 w 36"/>
                <a:gd name="T23" fmla="*/ 107421 h 36"/>
                <a:gd name="T24" fmla="*/ 30692 w 36"/>
                <a:gd name="T25" fmla="*/ 107421 h 36"/>
                <a:gd name="T26" fmla="*/ 30692 w 36"/>
                <a:gd name="T27" fmla="*/ 30692 h 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6"/>
                <a:gd name="T43" fmla="*/ 0 h 36"/>
                <a:gd name="T44" fmla="*/ 36 w 36"/>
                <a:gd name="T45" fmla="*/ 36 h 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6" h="36">
                  <a:moveTo>
                    <a:pt x="4" y="36"/>
                  </a:moveTo>
                  <a:cubicBezTo>
                    <a:pt x="32" y="36"/>
                    <a:pt x="32" y="36"/>
                    <a:pt x="32" y="36"/>
                  </a:cubicBezTo>
                  <a:cubicBezTo>
                    <a:pt x="34" y="36"/>
                    <a:pt x="36" y="34"/>
                    <a:pt x="36" y="32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6" y="2"/>
                    <a:pt x="34" y="0"/>
                    <a:pt x="32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4"/>
                    <a:pt x="2" y="36"/>
                    <a:pt x="4" y="36"/>
                  </a:cubicBezTo>
                  <a:close/>
                  <a:moveTo>
                    <a:pt x="8" y="8"/>
                  </a:moveTo>
                  <a:cubicBezTo>
                    <a:pt x="28" y="8"/>
                    <a:pt x="28" y="8"/>
                    <a:pt x="28" y="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8" y="28"/>
                    <a:pt x="8" y="28"/>
                    <a:pt x="8" y="28"/>
                  </a:cubicBezTo>
                  <a:lnTo>
                    <a:pt x="8" y="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1" name="Freeform 26"/>
          <p:cNvSpPr>
            <a:spLocks noEditPoints="1" noChangeArrowheads="1"/>
          </p:cNvSpPr>
          <p:nvPr/>
        </p:nvSpPr>
        <p:spPr bwMode="auto">
          <a:xfrm>
            <a:off x="6063716" y="1992531"/>
            <a:ext cx="974100" cy="937311"/>
          </a:xfrm>
          <a:custGeom>
            <a:avLst/>
            <a:gdLst>
              <a:gd name="T0" fmla="*/ 924743 w 132"/>
              <a:gd name="T1" fmla="*/ 0 h 128"/>
              <a:gd name="T2" fmla="*/ 550911 w 132"/>
              <a:gd name="T3" fmla="*/ 263537 h 128"/>
              <a:gd name="T4" fmla="*/ 541073 w 132"/>
              <a:gd name="T5" fmla="*/ 263537 h 128"/>
              <a:gd name="T6" fmla="*/ 137728 w 132"/>
              <a:gd name="T7" fmla="*/ 673484 h 128"/>
              <a:gd name="T8" fmla="*/ 9838 w 132"/>
              <a:gd name="T9" fmla="*/ 1073670 h 128"/>
              <a:gd name="T10" fmla="*/ 137728 w 132"/>
              <a:gd name="T11" fmla="*/ 1249362 h 128"/>
              <a:gd name="T12" fmla="*/ 521398 w 132"/>
              <a:gd name="T13" fmla="*/ 1151756 h 128"/>
              <a:gd name="T14" fmla="*/ 1180523 w 132"/>
              <a:gd name="T15" fmla="*/ 517314 h 128"/>
              <a:gd name="T16" fmla="*/ 629612 w 132"/>
              <a:gd name="T17" fmla="*/ 927261 h 128"/>
              <a:gd name="T18" fmla="*/ 973931 w 132"/>
              <a:gd name="T19" fmla="*/ 458750 h 128"/>
              <a:gd name="T20" fmla="*/ 934580 w 132"/>
              <a:gd name="T21" fmla="*/ 653963 h 128"/>
              <a:gd name="T22" fmla="*/ 629612 w 132"/>
              <a:gd name="T23" fmla="*/ 956543 h 128"/>
              <a:gd name="T24" fmla="*/ 580424 w 132"/>
              <a:gd name="T25" fmla="*/ 790612 h 128"/>
              <a:gd name="T26" fmla="*/ 452534 w 132"/>
              <a:gd name="T27" fmla="*/ 663724 h 128"/>
              <a:gd name="T28" fmla="*/ 905067 w 132"/>
              <a:gd name="T29" fmla="*/ 351383 h 128"/>
              <a:gd name="T30" fmla="*/ 580424 w 132"/>
              <a:gd name="T31" fmla="*/ 790612 h 128"/>
              <a:gd name="T32" fmla="*/ 295131 w 132"/>
              <a:gd name="T33" fmla="*/ 624681 h 128"/>
              <a:gd name="T34" fmla="*/ 787015 w 132"/>
              <a:gd name="T35" fmla="*/ 283059 h 128"/>
              <a:gd name="T36" fmla="*/ 167241 w 132"/>
              <a:gd name="T37" fmla="*/ 1161516 h 128"/>
              <a:gd name="T38" fmla="*/ 78702 w 132"/>
              <a:gd name="T39" fmla="*/ 1112713 h 128"/>
              <a:gd name="T40" fmla="*/ 127890 w 132"/>
              <a:gd name="T41" fmla="*/ 937022 h 128"/>
              <a:gd name="T42" fmla="*/ 314806 w 132"/>
              <a:gd name="T43" fmla="*/ 1132234 h 128"/>
              <a:gd name="T44" fmla="*/ 344319 w 132"/>
              <a:gd name="T45" fmla="*/ 1122474 h 128"/>
              <a:gd name="T46" fmla="*/ 137728 w 132"/>
              <a:gd name="T47" fmla="*/ 897979 h 128"/>
              <a:gd name="T48" fmla="*/ 186916 w 132"/>
              <a:gd name="T49" fmla="*/ 732048 h 128"/>
              <a:gd name="T50" fmla="*/ 511560 w 132"/>
              <a:gd name="T51" fmla="*/ 1073670 h 128"/>
              <a:gd name="T52" fmla="*/ 344319 w 132"/>
              <a:gd name="T53" fmla="*/ 1122474 h 128"/>
              <a:gd name="T54" fmla="*/ 1062470 w 132"/>
              <a:gd name="T55" fmla="*/ 527075 h 128"/>
              <a:gd name="T56" fmla="*/ 964094 w 132"/>
              <a:gd name="T57" fmla="*/ 292819 h 128"/>
              <a:gd name="T58" fmla="*/ 796853 w 132"/>
              <a:gd name="T59" fmla="*/ 126888 h 128"/>
              <a:gd name="T60" fmla="*/ 1101821 w 132"/>
              <a:gd name="T61" fmla="*/ 156170 h 128"/>
              <a:gd name="T62" fmla="*/ 1131334 w 132"/>
              <a:gd name="T63" fmla="*/ 458750 h 1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32"/>
              <a:gd name="T97" fmla="*/ 0 h 128"/>
              <a:gd name="T98" fmla="*/ 132 w 132"/>
              <a:gd name="T99" fmla="*/ 128 h 12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9" tIns="34295" rIns="68589" bIns="34295"/>
          <a:lstStyle/>
          <a:p>
            <a:endParaRPr lang="zh-CN" altLang="en-US"/>
          </a:p>
        </p:txBody>
      </p:sp>
      <p:grpSp>
        <p:nvGrpSpPr>
          <p:cNvPr id="22" name="Group 82"/>
          <p:cNvGrpSpPr/>
          <p:nvPr/>
        </p:nvGrpSpPr>
        <p:grpSpPr bwMode="auto">
          <a:xfrm>
            <a:off x="2272107" y="2052081"/>
            <a:ext cx="763324" cy="869425"/>
            <a:chOff x="0" y="0"/>
            <a:chExt cx="1017588" cy="1158875"/>
          </a:xfrm>
        </p:grpSpPr>
        <p:sp>
          <p:nvSpPr>
            <p:cNvPr id="23" name="Freeform 35"/>
            <p:cNvSpPr>
              <a:spLocks noEditPoints="1" noChangeArrowheads="1"/>
            </p:cNvSpPr>
            <p:nvPr/>
          </p:nvSpPr>
          <p:spPr bwMode="auto">
            <a:xfrm>
              <a:off x="0" y="0"/>
              <a:ext cx="1017588" cy="1158875"/>
            </a:xfrm>
            <a:custGeom>
              <a:avLst/>
              <a:gdLst>
                <a:gd name="T0" fmla="*/ 508794 w 112"/>
                <a:gd name="T1" fmla="*/ 0 h 128"/>
                <a:gd name="T2" fmla="*/ 0 w 112"/>
                <a:gd name="T3" fmla="*/ 235396 h 128"/>
                <a:gd name="T4" fmla="*/ 0 w 112"/>
                <a:gd name="T5" fmla="*/ 923479 h 128"/>
                <a:gd name="T6" fmla="*/ 508794 w 112"/>
                <a:gd name="T7" fmla="*/ 1158875 h 128"/>
                <a:gd name="T8" fmla="*/ 1017588 w 112"/>
                <a:gd name="T9" fmla="*/ 923479 h 128"/>
                <a:gd name="T10" fmla="*/ 1017588 w 112"/>
                <a:gd name="T11" fmla="*/ 235396 h 128"/>
                <a:gd name="T12" fmla="*/ 508794 w 112"/>
                <a:gd name="T13" fmla="*/ 0 h 128"/>
                <a:gd name="T14" fmla="*/ 944903 w 112"/>
                <a:gd name="T15" fmla="*/ 923479 h 128"/>
                <a:gd name="T16" fmla="*/ 508794 w 112"/>
                <a:gd name="T17" fmla="*/ 1086445 h 128"/>
                <a:gd name="T18" fmla="*/ 72685 w 112"/>
                <a:gd name="T19" fmla="*/ 923479 h 128"/>
                <a:gd name="T20" fmla="*/ 72685 w 112"/>
                <a:gd name="T21" fmla="*/ 787673 h 128"/>
                <a:gd name="T22" fmla="*/ 508794 w 112"/>
                <a:gd name="T23" fmla="*/ 905371 h 128"/>
                <a:gd name="T24" fmla="*/ 944903 w 112"/>
                <a:gd name="T25" fmla="*/ 787673 h 128"/>
                <a:gd name="T26" fmla="*/ 944903 w 112"/>
                <a:gd name="T27" fmla="*/ 923479 h 128"/>
                <a:gd name="T28" fmla="*/ 944903 w 112"/>
                <a:gd name="T29" fmla="*/ 706189 h 128"/>
                <a:gd name="T30" fmla="*/ 944903 w 112"/>
                <a:gd name="T31" fmla="*/ 706189 h 128"/>
                <a:gd name="T32" fmla="*/ 944903 w 112"/>
                <a:gd name="T33" fmla="*/ 706189 h 128"/>
                <a:gd name="T34" fmla="*/ 508794 w 112"/>
                <a:gd name="T35" fmla="*/ 869156 h 128"/>
                <a:gd name="T36" fmla="*/ 72685 w 112"/>
                <a:gd name="T37" fmla="*/ 706189 h 128"/>
                <a:gd name="T38" fmla="*/ 72685 w 112"/>
                <a:gd name="T39" fmla="*/ 706189 h 128"/>
                <a:gd name="T40" fmla="*/ 72685 w 112"/>
                <a:gd name="T41" fmla="*/ 706189 h 128"/>
                <a:gd name="T42" fmla="*/ 72685 w 112"/>
                <a:gd name="T43" fmla="*/ 570384 h 128"/>
                <a:gd name="T44" fmla="*/ 508794 w 112"/>
                <a:gd name="T45" fmla="*/ 688082 h 128"/>
                <a:gd name="T46" fmla="*/ 944903 w 112"/>
                <a:gd name="T47" fmla="*/ 570384 h 128"/>
                <a:gd name="T48" fmla="*/ 944903 w 112"/>
                <a:gd name="T49" fmla="*/ 706189 h 128"/>
                <a:gd name="T50" fmla="*/ 944903 w 112"/>
                <a:gd name="T51" fmla="*/ 488900 h 128"/>
                <a:gd name="T52" fmla="*/ 944903 w 112"/>
                <a:gd name="T53" fmla="*/ 488900 h 128"/>
                <a:gd name="T54" fmla="*/ 944903 w 112"/>
                <a:gd name="T55" fmla="*/ 488900 h 128"/>
                <a:gd name="T56" fmla="*/ 508794 w 112"/>
                <a:gd name="T57" fmla="*/ 651867 h 128"/>
                <a:gd name="T58" fmla="*/ 72685 w 112"/>
                <a:gd name="T59" fmla="*/ 488900 h 128"/>
                <a:gd name="T60" fmla="*/ 72685 w 112"/>
                <a:gd name="T61" fmla="*/ 488900 h 128"/>
                <a:gd name="T62" fmla="*/ 72685 w 112"/>
                <a:gd name="T63" fmla="*/ 488900 h 128"/>
                <a:gd name="T64" fmla="*/ 72685 w 112"/>
                <a:gd name="T65" fmla="*/ 362148 h 128"/>
                <a:gd name="T66" fmla="*/ 508794 w 112"/>
                <a:gd name="T67" fmla="*/ 470793 h 128"/>
                <a:gd name="T68" fmla="*/ 944903 w 112"/>
                <a:gd name="T69" fmla="*/ 362148 h 128"/>
                <a:gd name="T70" fmla="*/ 944903 w 112"/>
                <a:gd name="T71" fmla="*/ 488900 h 128"/>
                <a:gd name="T72" fmla="*/ 508794 w 112"/>
                <a:gd name="T73" fmla="*/ 398363 h 128"/>
                <a:gd name="T74" fmla="*/ 72685 w 112"/>
                <a:gd name="T75" fmla="*/ 235396 h 128"/>
                <a:gd name="T76" fmla="*/ 508794 w 112"/>
                <a:gd name="T77" fmla="*/ 72430 h 128"/>
                <a:gd name="T78" fmla="*/ 944903 w 112"/>
                <a:gd name="T79" fmla="*/ 235396 h 128"/>
                <a:gd name="T80" fmla="*/ 508794 w 112"/>
                <a:gd name="T81" fmla="*/ 398363 h 1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2"/>
                <a:gd name="T124" fmla="*/ 0 h 128"/>
                <a:gd name="T125" fmla="*/ 112 w 112"/>
                <a:gd name="T126" fmla="*/ 128 h 1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2" h="128">
                  <a:moveTo>
                    <a:pt x="56" y="0"/>
                  </a:moveTo>
                  <a:cubicBezTo>
                    <a:pt x="29" y="0"/>
                    <a:pt x="0" y="8"/>
                    <a:pt x="0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20"/>
                    <a:pt x="29" y="128"/>
                    <a:pt x="56" y="128"/>
                  </a:cubicBezTo>
                  <a:cubicBezTo>
                    <a:pt x="83" y="128"/>
                    <a:pt x="112" y="120"/>
                    <a:pt x="112" y="102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8"/>
                    <a:pt x="83" y="0"/>
                    <a:pt x="56" y="0"/>
                  </a:cubicBezTo>
                  <a:close/>
                  <a:moveTo>
                    <a:pt x="104" y="102"/>
                  </a:moveTo>
                  <a:cubicBezTo>
                    <a:pt x="104" y="112"/>
                    <a:pt x="83" y="120"/>
                    <a:pt x="56" y="120"/>
                  </a:cubicBezTo>
                  <a:cubicBezTo>
                    <a:pt x="29" y="120"/>
                    <a:pt x="8" y="112"/>
                    <a:pt x="8" y="102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6" y="96"/>
                    <a:pt x="36" y="100"/>
                    <a:pt x="56" y="100"/>
                  </a:cubicBezTo>
                  <a:cubicBezTo>
                    <a:pt x="76" y="100"/>
                    <a:pt x="96" y="96"/>
                    <a:pt x="104" y="87"/>
                  </a:cubicBezTo>
                  <a:lnTo>
                    <a:pt x="104" y="102"/>
                  </a:lnTo>
                  <a:close/>
                  <a:moveTo>
                    <a:pt x="104" y="78"/>
                  </a:move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88"/>
                    <a:pt x="83" y="96"/>
                    <a:pt x="56" y="96"/>
                  </a:cubicBezTo>
                  <a:cubicBezTo>
                    <a:pt x="29" y="96"/>
                    <a:pt x="8" y="8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72"/>
                    <a:pt x="36" y="76"/>
                    <a:pt x="56" y="76"/>
                  </a:cubicBezTo>
                  <a:cubicBezTo>
                    <a:pt x="76" y="76"/>
                    <a:pt x="96" y="72"/>
                    <a:pt x="104" y="63"/>
                  </a:cubicBezTo>
                  <a:lnTo>
                    <a:pt x="104" y="78"/>
                  </a:lnTo>
                  <a:close/>
                  <a:moveTo>
                    <a:pt x="104" y="54"/>
                  </a:moveTo>
                  <a:cubicBezTo>
                    <a:pt x="104" y="54"/>
                    <a:pt x="104" y="54"/>
                    <a:pt x="104" y="5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64"/>
                    <a:pt x="83" y="72"/>
                    <a:pt x="56" y="72"/>
                  </a:cubicBezTo>
                  <a:cubicBezTo>
                    <a:pt x="29" y="72"/>
                    <a:pt x="8" y="6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8" y="48"/>
                    <a:pt x="38" y="52"/>
                    <a:pt x="56" y="52"/>
                  </a:cubicBezTo>
                  <a:cubicBezTo>
                    <a:pt x="74" y="52"/>
                    <a:pt x="94" y="48"/>
                    <a:pt x="104" y="40"/>
                  </a:cubicBezTo>
                  <a:lnTo>
                    <a:pt x="104" y="54"/>
                  </a:lnTo>
                  <a:close/>
                  <a:moveTo>
                    <a:pt x="56" y="44"/>
                  </a:moveTo>
                  <a:cubicBezTo>
                    <a:pt x="29" y="44"/>
                    <a:pt x="8" y="36"/>
                    <a:pt x="8" y="26"/>
                  </a:cubicBezTo>
                  <a:cubicBezTo>
                    <a:pt x="8" y="16"/>
                    <a:pt x="29" y="8"/>
                    <a:pt x="56" y="8"/>
                  </a:cubicBezTo>
                  <a:cubicBezTo>
                    <a:pt x="83" y="8"/>
                    <a:pt x="104" y="16"/>
                    <a:pt x="104" y="26"/>
                  </a:cubicBezTo>
                  <a:cubicBezTo>
                    <a:pt x="104" y="36"/>
                    <a:pt x="83" y="44"/>
                    <a:pt x="56" y="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Oval 36"/>
            <p:cNvSpPr>
              <a:spLocks noChangeArrowheads="1"/>
            </p:cNvSpPr>
            <p:nvPr/>
          </p:nvSpPr>
          <p:spPr bwMode="auto">
            <a:xfrm>
              <a:off x="800100" y="904875"/>
              <a:ext cx="71438" cy="73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5" name="Oval 37"/>
            <p:cNvSpPr>
              <a:spLocks noChangeArrowheads="1"/>
            </p:cNvSpPr>
            <p:nvPr/>
          </p:nvSpPr>
          <p:spPr bwMode="auto">
            <a:xfrm>
              <a:off x="800100" y="687388"/>
              <a:ext cx="71438" cy="7302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26" name="Oval 38"/>
            <p:cNvSpPr>
              <a:spLocks noChangeArrowheads="1"/>
            </p:cNvSpPr>
            <p:nvPr/>
          </p:nvSpPr>
          <p:spPr bwMode="auto">
            <a:xfrm>
              <a:off x="800100" y="471488"/>
              <a:ext cx="71438" cy="714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zh-CN">
                <a:solidFill>
                  <a:srgbClr val="000000"/>
                </a:solidFill>
                <a:latin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7" name="矩形 143"/>
          <p:cNvSpPr>
            <a:spLocks noChangeArrowheads="1"/>
          </p:cNvSpPr>
          <p:nvPr/>
        </p:nvSpPr>
        <p:spPr bwMode="auto">
          <a:xfrm>
            <a:off x="2148500" y="3665875"/>
            <a:ext cx="1010538" cy="33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</a:t>
            </a:r>
            <a:endParaRPr lang="en-US" altLang="zh-CN" sz="17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28" name="矩形 47"/>
          <p:cNvSpPr>
            <a:spLocks noChangeArrowheads="1"/>
          </p:cNvSpPr>
          <p:nvPr/>
        </p:nvSpPr>
        <p:spPr bwMode="auto">
          <a:xfrm>
            <a:off x="1856507" y="3956477"/>
            <a:ext cx="1593333" cy="62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在此录入本图表的综合描述说明，在此录入本图表的综合描述说明。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145"/>
          <p:cNvSpPr>
            <a:spLocks noChangeArrowheads="1"/>
          </p:cNvSpPr>
          <p:nvPr/>
        </p:nvSpPr>
        <p:spPr bwMode="auto">
          <a:xfrm>
            <a:off x="4067526" y="3665875"/>
            <a:ext cx="1010538" cy="33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</a:t>
            </a:r>
            <a:endParaRPr lang="en-US" altLang="zh-CN" sz="17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30" name="矩形 47"/>
          <p:cNvSpPr>
            <a:spLocks noChangeArrowheads="1"/>
          </p:cNvSpPr>
          <p:nvPr/>
        </p:nvSpPr>
        <p:spPr bwMode="auto">
          <a:xfrm>
            <a:off x="3776128" y="3956477"/>
            <a:ext cx="1593333" cy="62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在此录入本图表的综合描述说明，在此录入本图表的综合描述说明。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矩形 147"/>
          <p:cNvSpPr>
            <a:spLocks noChangeArrowheads="1"/>
          </p:cNvSpPr>
          <p:nvPr/>
        </p:nvSpPr>
        <p:spPr bwMode="auto">
          <a:xfrm>
            <a:off x="5986551" y="3665875"/>
            <a:ext cx="1010538" cy="330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1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</a:t>
            </a:r>
            <a:endParaRPr lang="en-US" altLang="zh-CN" sz="17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32" name="矩形 47"/>
          <p:cNvSpPr>
            <a:spLocks noChangeArrowheads="1"/>
          </p:cNvSpPr>
          <p:nvPr/>
        </p:nvSpPr>
        <p:spPr bwMode="auto">
          <a:xfrm>
            <a:off x="5695749" y="3956477"/>
            <a:ext cx="1593333" cy="62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在此录入本图表的综合描述说明，在此录入本图表的综合描述说明。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21" grpId="0" animBg="1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边形 3"/>
          <p:cNvSpPr>
            <a:spLocks noChangeArrowheads="1"/>
          </p:cNvSpPr>
          <p:nvPr/>
        </p:nvSpPr>
        <p:spPr bwMode="auto">
          <a:xfrm>
            <a:off x="133578" y="2453445"/>
            <a:ext cx="5327781" cy="875380"/>
          </a:xfrm>
          <a:prstGeom prst="homePlate">
            <a:avLst>
              <a:gd name="adj" fmla="val 47936"/>
            </a:avLst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" name="燕尾形 2"/>
          <p:cNvSpPr>
            <a:spLocks noChangeArrowheads="1"/>
          </p:cNvSpPr>
          <p:nvPr/>
        </p:nvSpPr>
        <p:spPr bwMode="auto">
          <a:xfrm>
            <a:off x="899283" y="2460591"/>
            <a:ext cx="799048" cy="868234"/>
          </a:xfrm>
          <a:prstGeom prst="chevron">
            <a:avLst>
              <a:gd name="adj" fmla="val 54426"/>
            </a:avLst>
          </a:prstGeom>
          <a:solidFill>
            <a:srgbClr val="F2F2F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燕尾形 4"/>
          <p:cNvSpPr>
            <a:spLocks noChangeArrowheads="1"/>
          </p:cNvSpPr>
          <p:nvPr/>
        </p:nvSpPr>
        <p:spPr bwMode="auto">
          <a:xfrm>
            <a:off x="1456592" y="2460591"/>
            <a:ext cx="799048" cy="868234"/>
          </a:xfrm>
          <a:prstGeom prst="chevron">
            <a:avLst>
              <a:gd name="adj" fmla="val 54426"/>
            </a:avLst>
          </a:prstGeom>
          <a:solidFill>
            <a:srgbClr val="F2F2F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5" name="燕尾形 5"/>
          <p:cNvSpPr>
            <a:spLocks noChangeArrowheads="1"/>
          </p:cNvSpPr>
          <p:nvPr/>
        </p:nvSpPr>
        <p:spPr bwMode="auto">
          <a:xfrm>
            <a:off x="2013901" y="2460591"/>
            <a:ext cx="799048" cy="868234"/>
          </a:xfrm>
          <a:prstGeom prst="chevron">
            <a:avLst>
              <a:gd name="adj" fmla="val 54426"/>
            </a:avLst>
          </a:prstGeom>
          <a:solidFill>
            <a:srgbClr val="F2F2F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6" name="燕尾形 6"/>
          <p:cNvSpPr>
            <a:spLocks noChangeArrowheads="1"/>
          </p:cNvSpPr>
          <p:nvPr/>
        </p:nvSpPr>
        <p:spPr bwMode="auto">
          <a:xfrm>
            <a:off x="2571211" y="2460591"/>
            <a:ext cx="799048" cy="868234"/>
          </a:xfrm>
          <a:prstGeom prst="chevron">
            <a:avLst>
              <a:gd name="adj" fmla="val 54426"/>
            </a:avLst>
          </a:prstGeom>
          <a:solidFill>
            <a:srgbClr val="F2F2F2">
              <a:alpha val="3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42719B"/>
                </a:solidFill>
                <a:bevel/>
              </a14:hiddenLine>
            </a:ext>
          </a:extLst>
        </p:spPr>
        <p:txBody>
          <a:bodyPr lIns="68582" tIns="34292" rIns="68582" bIns="3429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zh-CN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宋体" panose="02010600030101010101" pitchFamily="2" charset="-122"/>
            </a:endParaRPr>
          </a:p>
        </p:txBody>
      </p:sp>
      <p:grpSp>
        <p:nvGrpSpPr>
          <p:cNvPr id="7" name="组合 30"/>
          <p:cNvGrpSpPr/>
          <p:nvPr/>
        </p:nvGrpSpPr>
        <p:grpSpPr bwMode="auto">
          <a:xfrm>
            <a:off x="3339297" y="2171180"/>
            <a:ext cx="1777912" cy="1695973"/>
            <a:chOff x="0" y="0"/>
            <a:chExt cx="533400" cy="487363"/>
          </a:xfrm>
          <a:solidFill>
            <a:schemeClr val="bg1"/>
          </a:solidFill>
        </p:grpSpPr>
        <p:sp>
          <p:nvSpPr>
            <p:cNvPr id="8" name="Oval 312"/>
            <p:cNvSpPr>
              <a:spLocks noChangeArrowheads="1"/>
            </p:cNvSpPr>
            <p:nvPr/>
          </p:nvSpPr>
          <p:spPr bwMode="auto">
            <a:xfrm>
              <a:off x="371475" y="0"/>
              <a:ext cx="93663" cy="889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zh-CN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sp>
          <p:nvSpPr>
            <p:cNvPr id="9" name="Freeform 313"/>
            <p:cNvSpPr>
              <a:spLocks noChangeArrowheads="1"/>
            </p:cNvSpPr>
            <p:nvPr/>
          </p:nvSpPr>
          <p:spPr bwMode="auto">
            <a:xfrm>
              <a:off x="0" y="55563"/>
              <a:ext cx="533400" cy="431800"/>
            </a:xfrm>
            <a:custGeom>
              <a:avLst/>
              <a:gdLst>
                <a:gd name="T0" fmla="*/ 26294 w 142"/>
                <a:gd name="T1" fmla="*/ 225287 h 115"/>
                <a:gd name="T2" fmla="*/ 33807 w 142"/>
                <a:gd name="T3" fmla="*/ 225287 h 115"/>
                <a:gd name="T4" fmla="*/ 135228 w 142"/>
                <a:gd name="T5" fmla="*/ 225287 h 115"/>
                <a:gd name="T6" fmla="*/ 289238 w 142"/>
                <a:gd name="T7" fmla="*/ 45057 h 115"/>
                <a:gd name="T8" fmla="*/ 251675 w 142"/>
                <a:gd name="T9" fmla="*/ 45057 h 115"/>
                <a:gd name="T10" fmla="*/ 180304 w 142"/>
                <a:gd name="T11" fmla="*/ 127663 h 115"/>
                <a:gd name="T12" fmla="*/ 161523 w 142"/>
                <a:gd name="T13" fmla="*/ 135172 h 115"/>
                <a:gd name="T14" fmla="*/ 138985 w 142"/>
                <a:gd name="T15" fmla="*/ 112643 h 115"/>
                <a:gd name="T16" fmla="*/ 146497 w 142"/>
                <a:gd name="T17" fmla="*/ 93870 h 115"/>
                <a:gd name="T18" fmla="*/ 221624 w 142"/>
                <a:gd name="T19" fmla="*/ 7510 h 115"/>
                <a:gd name="T20" fmla="*/ 240406 w 142"/>
                <a:gd name="T21" fmla="*/ 0 h 115"/>
                <a:gd name="T22" fmla="*/ 349339 w 142"/>
                <a:gd name="T23" fmla="*/ 0 h 115"/>
                <a:gd name="T24" fmla="*/ 428223 w 142"/>
                <a:gd name="T25" fmla="*/ 56322 h 115"/>
                <a:gd name="T26" fmla="*/ 428223 w 142"/>
                <a:gd name="T27" fmla="*/ 120153 h 115"/>
                <a:gd name="T28" fmla="*/ 507106 w 142"/>
                <a:gd name="T29" fmla="*/ 120153 h 115"/>
                <a:gd name="T30" fmla="*/ 522131 w 142"/>
                <a:gd name="T31" fmla="*/ 127663 h 115"/>
                <a:gd name="T32" fmla="*/ 522131 w 142"/>
                <a:gd name="T33" fmla="*/ 161456 h 115"/>
                <a:gd name="T34" fmla="*/ 507106 w 142"/>
                <a:gd name="T35" fmla="*/ 168965 h 115"/>
                <a:gd name="T36" fmla="*/ 409441 w 142"/>
                <a:gd name="T37" fmla="*/ 168965 h 115"/>
                <a:gd name="T38" fmla="*/ 379390 w 142"/>
                <a:gd name="T39" fmla="*/ 142682 h 115"/>
                <a:gd name="T40" fmla="*/ 379390 w 142"/>
                <a:gd name="T41" fmla="*/ 101379 h 115"/>
                <a:gd name="T42" fmla="*/ 323045 w 142"/>
                <a:gd name="T43" fmla="*/ 168965 h 115"/>
                <a:gd name="T44" fmla="*/ 375634 w 142"/>
                <a:gd name="T45" fmla="*/ 221532 h 115"/>
                <a:gd name="T46" fmla="*/ 379390 w 142"/>
                <a:gd name="T47" fmla="*/ 259080 h 115"/>
                <a:gd name="T48" fmla="*/ 345583 w 142"/>
                <a:gd name="T49" fmla="*/ 409271 h 115"/>
                <a:gd name="T50" fmla="*/ 319289 w 142"/>
                <a:gd name="T51" fmla="*/ 431800 h 115"/>
                <a:gd name="T52" fmla="*/ 289238 w 142"/>
                <a:gd name="T53" fmla="*/ 405517 h 115"/>
                <a:gd name="T54" fmla="*/ 289238 w 142"/>
                <a:gd name="T55" fmla="*/ 398007 h 115"/>
                <a:gd name="T56" fmla="*/ 319289 w 142"/>
                <a:gd name="T57" fmla="*/ 270344 h 115"/>
                <a:gd name="T58" fmla="*/ 247918 w 142"/>
                <a:gd name="T59" fmla="*/ 202758 h 115"/>
                <a:gd name="T60" fmla="*/ 187817 w 142"/>
                <a:gd name="T61" fmla="*/ 270344 h 115"/>
                <a:gd name="T62" fmla="*/ 154010 w 142"/>
                <a:gd name="T63" fmla="*/ 281609 h 115"/>
                <a:gd name="T64" fmla="*/ 30051 w 142"/>
                <a:gd name="T65" fmla="*/ 281609 h 115"/>
                <a:gd name="T66" fmla="*/ 3756 w 142"/>
                <a:gd name="T67" fmla="*/ 259080 h 115"/>
                <a:gd name="T68" fmla="*/ 26294 w 142"/>
                <a:gd name="T69" fmla="*/ 225287 h 11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2"/>
                <a:gd name="T106" fmla="*/ 0 h 115"/>
                <a:gd name="T107" fmla="*/ 142 w 142"/>
                <a:gd name="T108" fmla="*/ 115 h 11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直接连接符 31"/>
          <p:cNvSpPr>
            <a:spLocks noChangeShapeType="1"/>
          </p:cNvSpPr>
          <p:nvPr/>
        </p:nvSpPr>
        <p:spPr bwMode="auto">
          <a:xfrm rot="5400000">
            <a:off x="4214939" y="2873271"/>
            <a:ext cx="3187096" cy="119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直接连接符 24"/>
          <p:cNvSpPr>
            <a:spLocks noChangeShapeType="1"/>
          </p:cNvSpPr>
          <p:nvPr/>
        </p:nvSpPr>
        <p:spPr bwMode="auto">
          <a:xfrm rot="5400000">
            <a:off x="1732231" y="2170584"/>
            <a:ext cx="568104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  <a:head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直接连接符 32"/>
          <p:cNvSpPr>
            <a:spLocks noChangeShapeType="1"/>
          </p:cNvSpPr>
          <p:nvPr/>
        </p:nvSpPr>
        <p:spPr bwMode="auto">
          <a:xfrm rot="5400000">
            <a:off x="619995" y="2171775"/>
            <a:ext cx="566912" cy="1191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  <a:head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直接连接符 34"/>
          <p:cNvSpPr>
            <a:spLocks noChangeShapeType="1"/>
          </p:cNvSpPr>
          <p:nvPr/>
        </p:nvSpPr>
        <p:spPr bwMode="auto">
          <a:xfrm rot="16200000" flipV="1">
            <a:off x="2287755" y="3630145"/>
            <a:ext cx="566912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  <a:head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直接连接符 33"/>
          <p:cNvSpPr>
            <a:spLocks noChangeShapeType="1"/>
          </p:cNvSpPr>
          <p:nvPr/>
        </p:nvSpPr>
        <p:spPr bwMode="auto">
          <a:xfrm rot="16200000" flipV="1">
            <a:off x="1173732" y="3629550"/>
            <a:ext cx="566912" cy="119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  <a:head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直接连接符 9"/>
          <p:cNvSpPr>
            <a:spLocks noChangeShapeType="1"/>
          </p:cNvSpPr>
          <p:nvPr/>
        </p:nvSpPr>
        <p:spPr bwMode="auto">
          <a:xfrm>
            <a:off x="6063921" y="1977048"/>
            <a:ext cx="1918430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直接连接符 20"/>
          <p:cNvSpPr>
            <a:spLocks noChangeShapeType="1"/>
          </p:cNvSpPr>
          <p:nvPr/>
        </p:nvSpPr>
        <p:spPr bwMode="auto">
          <a:xfrm>
            <a:off x="6063921" y="2965572"/>
            <a:ext cx="1918430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直接连接符 42"/>
          <p:cNvSpPr>
            <a:spLocks noChangeShapeType="1"/>
          </p:cNvSpPr>
          <p:nvPr/>
        </p:nvSpPr>
        <p:spPr bwMode="auto">
          <a:xfrm>
            <a:off x="6063921" y="3775447"/>
            <a:ext cx="1918430" cy="0"/>
          </a:xfrm>
          <a:prstGeom prst="line">
            <a:avLst/>
          </a:prstGeom>
          <a:noFill/>
          <a:ln w="12700">
            <a:solidFill>
              <a:srgbClr val="A5A5A5"/>
            </a:solidFill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43"/>
          <p:cNvSpPr>
            <a:spLocks noChangeArrowheads="1"/>
          </p:cNvSpPr>
          <p:nvPr/>
        </p:nvSpPr>
        <p:spPr bwMode="auto">
          <a:xfrm>
            <a:off x="6023431" y="1255306"/>
            <a:ext cx="1100329" cy="3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添加标题一</a:t>
            </a:r>
            <a:endParaRPr lang="en-US" altLang="zh-CN" sz="15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19" name="矩形 47"/>
          <p:cNvSpPr>
            <a:spLocks noChangeArrowheads="1"/>
          </p:cNvSpPr>
          <p:nvPr/>
        </p:nvSpPr>
        <p:spPr bwMode="auto">
          <a:xfrm>
            <a:off x="6023432" y="1499460"/>
            <a:ext cx="2364992" cy="4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45"/>
          <p:cNvSpPr>
            <a:spLocks noChangeArrowheads="1"/>
          </p:cNvSpPr>
          <p:nvPr/>
        </p:nvSpPr>
        <p:spPr bwMode="auto">
          <a:xfrm>
            <a:off x="6023431" y="3863580"/>
            <a:ext cx="1100329" cy="3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添加标题四</a:t>
            </a:r>
            <a:endParaRPr lang="en-US" altLang="zh-CN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21" name="矩形 47"/>
          <p:cNvSpPr>
            <a:spLocks noChangeArrowheads="1"/>
          </p:cNvSpPr>
          <p:nvPr/>
        </p:nvSpPr>
        <p:spPr bwMode="auto">
          <a:xfrm>
            <a:off x="6023432" y="4108925"/>
            <a:ext cx="2364992" cy="4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矩形 47"/>
          <p:cNvSpPr>
            <a:spLocks noChangeArrowheads="1"/>
          </p:cNvSpPr>
          <p:nvPr/>
        </p:nvSpPr>
        <p:spPr bwMode="auto">
          <a:xfrm>
            <a:off x="6023431" y="2065181"/>
            <a:ext cx="1100329" cy="3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添加标题二</a:t>
            </a:r>
            <a:endParaRPr lang="en-US" altLang="zh-CN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6023432" y="2310526"/>
            <a:ext cx="2364992" cy="6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在此录入上述图表的描述说明，在此录入上述图表的描述说明，在此录入上述图表的描述说明。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51"/>
          <p:cNvSpPr>
            <a:spLocks noChangeArrowheads="1"/>
          </p:cNvSpPr>
          <p:nvPr/>
        </p:nvSpPr>
        <p:spPr bwMode="auto">
          <a:xfrm>
            <a:off x="6023431" y="3053705"/>
            <a:ext cx="1100329" cy="300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5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添加标题三</a:t>
            </a:r>
            <a:endParaRPr lang="en-US" altLang="zh-CN" sz="15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25" name="矩形 47"/>
          <p:cNvSpPr>
            <a:spLocks noChangeArrowheads="1"/>
          </p:cNvSpPr>
          <p:nvPr/>
        </p:nvSpPr>
        <p:spPr bwMode="auto">
          <a:xfrm>
            <a:off x="6023432" y="3297859"/>
            <a:ext cx="2364992" cy="4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68582" tIns="34292" rIns="68582" bIns="34292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1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在此录入上述图表的描述说明，在此录入上述图表的描述说明。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53"/>
          <p:cNvSpPr>
            <a:spLocks noChangeArrowheads="1"/>
          </p:cNvSpPr>
          <p:nvPr/>
        </p:nvSpPr>
        <p:spPr bwMode="auto">
          <a:xfrm>
            <a:off x="819497" y="1598313"/>
            <a:ext cx="907414" cy="2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rgbClr val="D8D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添加标题一</a:t>
            </a:r>
            <a:endParaRPr lang="en-US" altLang="zh-CN" sz="1200">
              <a:solidFill>
                <a:srgbClr val="D8D8D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27" name="矩形 54"/>
          <p:cNvSpPr>
            <a:spLocks noChangeArrowheads="1"/>
          </p:cNvSpPr>
          <p:nvPr/>
        </p:nvSpPr>
        <p:spPr bwMode="auto">
          <a:xfrm>
            <a:off x="1921017" y="1598313"/>
            <a:ext cx="907414" cy="25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rgbClr val="D8D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添加标题三</a:t>
            </a:r>
            <a:endParaRPr lang="en-US" altLang="zh-CN" sz="1200">
              <a:solidFill>
                <a:srgbClr val="D8D8D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28" name="矩形 55"/>
          <p:cNvSpPr>
            <a:spLocks noChangeArrowheads="1"/>
          </p:cNvSpPr>
          <p:nvPr/>
        </p:nvSpPr>
        <p:spPr bwMode="auto">
          <a:xfrm>
            <a:off x="1357753" y="3954095"/>
            <a:ext cx="907414" cy="2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rgbClr val="D8D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添加标题二</a:t>
            </a:r>
            <a:endParaRPr lang="en-US" altLang="zh-CN" sz="1200">
              <a:solidFill>
                <a:srgbClr val="D8D8D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29" name="矩形 56"/>
          <p:cNvSpPr>
            <a:spLocks noChangeArrowheads="1"/>
          </p:cNvSpPr>
          <p:nvPr/>
        </p:nvSpPr>
        <p:spPr bwMode="auto">
          <a:xfrm>
            <a:off x="2459273" y="3954095"/>
            <a:ext cx="907414" cy="25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2" tIns="34292" rIns="68582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1200">
                <a:solidFill>
                  <a:srgbClr val="D8D8D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添加标题四</a:t>
            </a:r>
            <a:endParaRPr lang="en-US" altLang="zh-CN" sz="1200">
              <a:solidFill>
                <a:srgbClr val="D8D8D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6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0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4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4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28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4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2" dur="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4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36" dur="4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8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0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4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48" dur="4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8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2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56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60" dur="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42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3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4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4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4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4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4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4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4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 autoUpdateAnimBg="0"/>
      <p:bldP spid="3" grpId="0" bldLvl="0" animBg="1" autoUpdateAnimBg="0"/>
      <p:bldP spid="4" grpId="0" bldLvl="0" animBg="1" autoUpdateAnimBg="0"/>
      <p:bldP spid="5" grpId="0" bldLvl="0" animBg="1" autoUpdateAnimBg="0"/>
      <p:bldP spid="6" grpId="0" bldLvl="0" animBg="1" autoUpdateAnimBg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bldLvl="0" autoUpdateAnimBg="0"/>
      <p:bldP spid="19" grpId="0" bldLvl="0" autoUpdateAnimBg="0"/>
      <p:bldP spid="20" grpId="0" bldLvl="0" autoUpdateAnimBg="0"/>
      <p:bldP spid="21" grpId="0" bldLvl="0" autoUpdateAnimBg="0"/>
      <p:bldP spid="22" grpId="0" bldLvl="0" autoUpdateAnimBg="0"/>
      <p:bldP spid="23" grpId="0" bldLvl="0" autoUpdateAnimBg="0"/>
      <p:bldP spid="24" grpId="0" bldLvl="0" autoUpdateAnimBg="0"/>
      <p:bldP spid="25" grpId="0" bldLvl="0" autoUpdateAnimBg="0"/>
      <p:bldP spid="26" grpId="0" bldLvl="0" autoUpdateAnimBg="0"/>
      <p:bldP spid="27" grpId="0" bldLvl="0" autoUpdateAnimBg="0"/>
      <p:bldP spid="28" grpId="0" bldLvl="0" autoUpdateAnimBg="0"/>
      <p:bldP spid="29" grpId="0" bldLvl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 bwMode="auto">
          <a:xfrm>
            <a:off x="1467105" y="2850046"/>
            <a:ext cx="952665" cy="953985"/>
            <a:chOff x="0" y="0"/>
            <a:chExt cx="1080120" cy="1080120"/>
          </a:xfrm>
        </p:grpSpPr>
        <p:grpSp>
          <p:nvGrpSpPr>
            <p:cNvPr id="3" name="Group 6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5" name="椭圆 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rgbClr val="BFBFBF">
                  <a:alpha val="2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endParaRPr>
              </a:p>
            </p:txBody>
          </p:sp>
          <p:sp>
            <p:nvSpPr>
              <p:cNvPr id="6" name="椭圆 5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FFFFFF">
                  <a:alpha val="29803"/>
                </a:srgbClr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endParaRPr>
              </a:p>
            </p:txBody>
          </p:sp>
        </p:grpSp>
        <p:sp>
          <p:nvSpPr>
            <p:cNvPr id="4" name="文本框 10"/>
            <p:cNvSpPr>
              <a:spLocks noChangeArrowheads="1"/>
            </p:cNvSpPr>
            <p:nvPr/>
          </p:nvSpPr>
          <p:spPr bwMode="auto">
            <a:xfrm>
              <a:off x="127219" y="365759"/>
              <a:ext cx="820042" cy="348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关键词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Group 10"/>
          <p:cNvGrpSpPr/>
          <p:nvPr/>
        </p:nvGrpSpPr>
        <p:grpSpPr bwMode="auto">
          <a:xfrm>
            <a:off x="2450732" y="1581638"/>
            <a:ext cx="1306343" cy="1306519"/>
            <a:chOff x="0" y="0"/>
            <a:chExt cx="1080120" cy="1080120"/>
          </a:xfrm>
        </p:grpSpPr>
        <p:grpSp>
          <p:nvGrpSpPr>
            <p:cNvPr id="8" name="Group 11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10" name="椭圆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rgbClr val="BFBFBF">
                  <a:alpha val="2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endParaRPr>
              </a:p>
            </p:txBody>
          </p:sp>
          <p:sp>
            <p:nvSpPr>
              <p:cNvPr id="11" name="椭圆 28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F2F2F2">
                  <a:alpha val="29803"/>
                </a:srgbClr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endParaRPr>
              </a:p>
            </p:txBody>
          </p:sp>
        </p:grpSp>
        <p:sp>
          <p:nvSpPr>
            <p:cNvPr id="9" name="文本框 26"/>
            <p:cNvSpPr>
              <a:spLocks noChangeArrowheads="1"/>
            </p:cNvSpPr>
            <p:nvPr/>
          </p:nvSpPr>
          <p:spPr bwMode="auto">
            <a:xfrm>
              <a:off x="209241" y="400115"/>
              <a:ext cx="661643" cy="27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rgbClr val="F2F2F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关键词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Group 15"/>
          <p:cNvGrpSpPr/>
          <p:nvPr/>
        </p:nvGrpSpPr>
        <p:grpSpPr bwMode="auto">
          <a:xfrm>
            <a:off x="4179820" y="2850046"/>
            <a:ext cx="1170588" cy="1170745"/>
            <a:chOff x="0" y="0"/>
            <a:chExt cx="1080120" cy="1080120"/>
          </a:xfrm>
        </p:grpSpPr>
        <p:grpSp>
          <p:nvGrpSpPr>
            <p:cNvPr id="13" name="Group 16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15" name="椭圆 3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rgbClr val="BFBFBF">
                  <a:alpha val="2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endParaRPr>
              </a:p>
            </p:txBody>
          </p:sp>
          <p:sp>
            <p:nvSpPr>
              <p:cNvPr id="16" name="椭圆 33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F2F2F2">
                  <a:alpha val="29803"/>
                </a:srgbClr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endParaRPr>
              </a:p>
            </p:txBody>
          </p:sp>
        </p:grpSp>
        <p:sp>
          <p:nvSpPr>
            <p:cNvPr id="14" name="文本框 31"/>
            <p:cNvSpPr>
              <a:spLocks noChangeArrowheads="1"/>
            </p:cNvSpPr>
            <p:nvPr/>
          </p:nvSpPr>
          <p:spPr bwMode="auto">
            <a:xfrm>
              <a:off x="170874" y="398075"/>
              <a:ext cx="738375" cy="312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关键词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Group 20"/>
          <p:cNvGrpSpPr/>
          <p:nvPr/>
        </p:nvGrpSpPr>
        <p:grpSpPr bwMode="auto">
          <a:xfrm>
            <a:off x="5550468" y="1009962"/>
            <a:ext cx="1715988" cy="1715029"/>
            <a:chOff x="0" y="0"/>
            <a:chExt cx="1080120" cy="1080120"/>
          </a:xfrm>
        </p:grpSpPr>
        <p:grpSp>
          <p:nvGrpSpPr>
            <p:cNvPr id="18" name="Group 21"/>
            <p:cNvGrpSpPr/>
            <p:nvPr/>
          </p:nvGrpSpPr>
          <p:grpSpPr bwMode="auto">
            <a:xfrm>
              <a:off x="0" y="0"/>
              <a:ext cx="1080120" cy="1080120"/>
              <a:chOff x="0" y="0"/>
              <a:chExt cx="1080120" cy="1080120"/>
            </a:xfrm>
          </p:grpSpPr>
          <p:sp>
            <p:nvSpPr>
              <p:cNvPr id="20" name="椭圆 3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080120" cy="1080120"/>
              </a:xfrm>
              <a:prstGeom prst="ellipse">
                <a:avLst/>
              </a:prstGeom>
              <a:solidFill>
                <a:srgbClr val="BFBFBF">
                  <a:alpha val="29803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bevel/>
                  </a14:hiddenLine>
                </a:ext>
              </a:extLst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endParaRPr>
              </a:p>
            </p:txBody>
          </p:sp>
          <p:sp>
            <p:nvSpPr>
              <p:cNvPr id="21" name="椭圆 39"/>
              <p:cNvSpPr>
                <a:spLocks noChangeArrowheads="1"/>
              </p:cNvSpPr>
              <p:nvPr/>
            </p:nvSpPr>
            <p:spPr bwMode="auto">
              <a:xfrm>
                <a:off x="72008" y="72008"/>
                <a:ext cx="936104" cy="936104"/>
              </a:xfrm>
              <a:prstGeom prst="ellipse">
                <a:avLst/>
              </a:prstGeom>
              <a:solidFill>
                <a:srgbClr val="F2F2F2">
                  <a:alpha val="29803"/>
                </a:srgbClr>
              </a:solidFill>
              <a:ln w="19050">
                <a:solidFill>
                  <a:schemeClr val="bg1"/>
                </a:solidFill>
                <a:round/>
              </a:ln>
            </p:spPr>
            <p:txBody>
              <a:bodyPr anchor="ctr"/>
              <a:lstStyle>
                <a:lvl1pPr eaLnBrk="0" hangingPunct="0">
                  <a:lnSpc>
                    <a:spcPct val="90000"/>
                  </a:lnSpc>
                  <a:spcBef>
                    <a:spcPts val="1000"/>
                  </a:spcBef>
                  <a:buChar char="•"/>
                  <a:defRPr sz="28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1pPr>
                <a:lvl2pPr marL="742950" indent="-28575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4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2pPr>
                <a:lvl3pPr marL="11430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 sz="2000"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3pPr>
                <a:lvl4pPr marL="16002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4pPr>
                <a:lvl5pPr marL="2057400" indent="-228600" eaLnBrk="0" hangingPunct="0">
                  <a:lnSpc>
                    <a:spcPct val="90000"/>
                  </a:lnSpc>
                  <a:spcBef>
                    <a:spcPts val="500"/>
                  </a:spcBef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方正兰亭黑_GBK" pitchFamily="2" charset="-122"/>
                    <a:ea typeface="方正兰亭黑_GBK" pitchFamily="2" charset="-122"/>
                    <a:sym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zh-CN" sz="160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endParaRPr>
              </a:p>
            </p:txBody>
          </p:sp>
        </p:grpSp>
        <p:sp>
          <p:nvSpPr>
            <p:cNvPr id="19" name="文本框 37"/>
            <p:cNvSpPr>
              <a:spLocks noChangeArrowheads="1"/>
            </p:cNvSpPr>
            <p:nvPr/>
          </p:nvSpPr>
          <p:spPr bwMode="auto">
            <a:xfrm>
              <a:off x="239781" y="414093"/>
              <a:ext cx="600558" cy="25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3pPr>
              <a:lvl4pPr marL="16002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4pPr>
              <a:lvl5pPr marL="2057400" indent="-228600" eaLnBrk="0" hangingPunct="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方正兰亭黑_GBK" pitchFamily="2" charset="-122"/>
                  <a:ea typeface="方正兰亭黑_GBK" pitchFamily="2" charset="-122"/>
                  <a:sym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方正兰亭黑_GBK" pitchFamily="2" charset="-122"/>
                </a:rPr>
                <a:t>关键词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22" name="直接连接符 13"/>
          <p:cNvCxnSpPr>
            <a:cxnSpLocks noChangeShapeType="1"/>
            <a:stCxn id="5" idx="7"/>
            <a:endCxn id="10" idx="3"/>
          </p:cNvCxnSpPr>
          <p:nvPr/>
        </p:nvCxnSpPr>
        <p:spPr bwMode="auto">
          <a:xfrm flipV="1">
            <a:off x="2280443" y="2696408"/>
            <a:ext cx="360822" cy="292984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直接连接符 17"/>
          <p:cNvSpPr>
            <a:spLocks noChangeShapeType="1"/>
          </p:cNvSpPr>
          <p:nvPr/>
        </p:nvSpPr>
        <p:spPr bwMode="auto">
          <a:xfrm>
            <a:off x="3670143" y="2530860"/>
            <a:ext cx="681156" cy="490689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9" tIns="34295" rIns="68589" bIns="34295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4" name="直接连接符 20"/>
          <p:cNvCxnSpPr>
            <a:cxnSpLocks noChangeShapeType="1"/>
            <a:stCxn id="15" idx="7"/>
            <a:endCxn id="20" idx="3"/>
          </p:cNvCxnSpPr>
          <p:nvPr/>
        </p:nvCxnSpPr>
        <p:spPr bwMode="auto">
          <a:xfrm flipV="1">
            <a:off x="5177736" y="2473692"/>
            <a:ext cx="623996" cy="549047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直接连接符 23"/>
          <p:cNvCxnSpPr>
            <a:cxnSpLocks noChangeShapeType="1"/>
            <a:stCxn id="34" idx="5"/>
            <a:endCxn id="5" idx="1"/>
          </p:cNvCxnSpPr>
          <p:nvPr/>
        </p:nvCxnSpPr>
        <p:spPr bwMode="auto">
          <a:xfrm>
            <a:off x="1307534" y="2776204"/>
            <a:ext cx="298899" cy="213187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直接连接符 43"/>
          <p:cNvCxnSpPr>
            <a:cxnSpLocks noChangeShapeType="1"/>
            <a:stCxn id="35" idx="7"/>
            <a:endCxn id="15" idx="3"/>
          </p:cNvCxnSpPr>
          <p:nvPr/>
        </p:nvCxnSpPr>
        <p:spPr bwMode="auto">
          <a:xfrm flipV="1">
            <a:off x="4050020" y="3849289"/>
            <a:ext cx="301280" cy="278692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直接连接符 72"/>
          <p:cNvCxnSpPr>
            <a:cxnSpLocks noChangeShapeType="1"/>
            <a:stCxn id="20" idx="6"/>
            <a:endCxn id="36" idx="1"/>
          </p:cNvCxnSpPr>
          <p:nvPr/>
        </p:nvCxnSpPr>
        <p:spPr bwMode="auto">
          <a:xfrm>
            <a:off x="7266456" y="1867477"/>
            <a:ext cx="417982" cy="281074"/>
          </a:xfrm>
          <a:prstGeom prst="line">
            <a:avLst/>
          </a:prstGeom>
          <a:noFill/>
          <a:ln w="28575">
            <a:solidFill>
              <a:srgbClr val="D8D8D8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矩形 76"/>
          <p:cNvSpPr>
            <a:spLocks noChangeArrowheads="1"/>
          </p:cNvSpPr>
          <p:nvPr/>
        </p:nvSpPr>
        <p:spPr bwMode="auto">
          <a:xfrm>
            <a:off x="1221794" y="3812368"/>
            <a:ext cx="1365884" cy="2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405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点击添加描述总结</a:t>
            </a: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 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29" name="矩形 80"/>
          <p:cNvSpPr>
            <a:spLocks noChangeArrowheads="1"/>
          </p:cNvSpPr>
          <p:nvPr/>
        </p:nvSpPr>
        <p:spPr bwMode="auto">
          <a:xfrm>
            <a:off x="2407862" y="2914359"/>
            <a:ext cx="1365884" cy="2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405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点击添加描述总结</a:t>
            </a:r>
            <a:r>
              <a:rPr lang="en-US" altLang="zh-CN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 </a:t>
            </a:r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30" name="矩形 81"/>
          <p:cNvSpPr>
            <a:spLocks noChangeArrowheads="1"/>
          </p:cNvSpPr>
          <p:nvPr/>
        </p:nvSpPr>
        <p:spPr bwMode="auto">
          <a:xfrm>
            <a:off x="4100034" y="4056521"/>
            <a:ext cx="1365884" cy="2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405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点击添加描述总结</a:t>
            </a:r>
            <a:r>
              <a:rPr lang="en-US" altLang="zh-CN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 </a:t>
            </a:r>
            <a:endParaRPr lang="zh-CN" altLang="en-US" sz="1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31" name="矩形 82"/>
          <p:cNvSpPr>
            <a:spLocks noChangeArrowheads="1"/>
          </p:cNvSpPr>
          <p:nvPr/>
        </p:nvSpPr>
        <p:spPr bwMode="auto">
          <a:xfrm>
            <a:off x="5745764" y="2747621"/>
            <a:ext cx="1367075" cy="26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ts val="1405"/>
              </a:lnSpc>
              <a:spcBef>
                <a:spcPct val="0"/>
              </a:spcBef>
              <a:buNone/>
            </a:pPr>
            <a:r>
              <a:rPr lang="zh-CN" altLang="en-US" sz="1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点击添加描述总结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85"/>
          <p:cNvSpPr>
            <a:spLocks noChangeArrowheads="1"/>
          </p:cNvSpPr>
          <p:nvPr/>
        </p:nvSpPr>
        <p:spPr bwMode="auto">
          <a:xfrm>
            <a:off x="5939869" y="3332398"/>
            <a:ext cx="2324504" cy="34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6418" tIns="43208" rIns="86418" bIns="43208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添加主要观点</a:t>
            </a:r>
            <a:endParaRPr lang="zh-CN" altLang="en-US" sz="17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3" name="文本框 13"/>
          <p:cNvSpPr>
            <a:spLocks noChangeArrowheads="1"/>
          </p:cNvSpPr>
          <p:nvPr/>
        </p:nvSpPr>
        <p:spPr bwMode="auto">
          <a:xfrm>
            <a:off x="5558803" y="3688505"/>
            <a:ext cx="2741295" cy="1084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5" tIns="34292" rIns="68585" bIns="3429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方正兰亭黑_GBK" pitchFamily="2" charset="-122"/>
              </a:rPr>
              <a:t>在此录入上述图表的综合描述说明，在此录入上述图表的综合描述说明，在此录入上述图表的综合描述说明，在此录入上述图表的综合描述说明，在此录入上述图表的综合描述说明。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椭圆 56"/>
          <p:cNvSpPr>
            <a:spLocks noChangeArrowheads="1"/>
          </p:cNvSpPr>
          <p:nvPr/>
        </p:nvSpPr>
        <p:spPr bwMode="auto">
          <a:xfrm rot="21019160">
            <a:off x="958620" y="2473692"/>
            <a:ext cx="384638" cy="383500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35" name="椭圆 58"/>
          <p:cNvSpPr>
            <a:spLocks noChangeArrowheads="1"/>
          </p:cNvSpPr>
          <p:nvPr/>
        </p:nvSpPr>
        <p:spPr bwMode="auto">
          <a:xfrm>
            <a:off x="3628465" y="4055330"/>
            <a:ext cx="493004" cy="494262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  <p:sp>
        <p:nvSpPr>
          <p:cNvPr id="36" name="椭圆 70"/>
          <p:cNvSpPr>
            <a:spLocks noChangeArrowheads="1"/>
          </p:cNvSpPr>
          <p:nvPr/>
        </p:nvSpPr>
        <p:spPr bwMode="auto">
          <a:xfrm>
            <a:off x="7601080" y="2065181"/>
            <a:ext cx="570408" cy="570486"/>
          </a:xfrm>
          <a:prstGeom prst="ellipse">
            <a:avLst/>
          </a:prstGeom>
          <a:solidFill>
            <a:srgbClr val="D8D8D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lIns="80656" tIns="40328" rIns="80656" bIns="40328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方正兰亭黑_GBK" pitchFamily="2" charset="-122"/>
                <a:ea typeface="方正兰亭黑_GBK" pitchFamily="2" charset="-122"/>
                <a:sym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zh-CN" sz="160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方正兰亭黑_GBK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9000">
        <p:fade/>
      </p:transition>
    </mc:Choice>
    <mc:Fallback>
      <p:transition spd="med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6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4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6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4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4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4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>
                                      <p:cBhvr>
                                        <p:cTn id="6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>
                                      <p:cBhvr>
                                        <p:cTn id="7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>
                                      <p:cBhvr>
                                        <p:cTn id="7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>
                                      <p:cBhvr>
                                        <p:cTn id="7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/>
      <p:bldP spid="30" grpId="0"/>
      <p:bldP spid="31" grpId="0"/>
      <p:bldP spid="32" grpId="0" bldLvl="0" autoUpdateAnimBg="0"/>
      <p:bldP spid="33" grpId="0" bldLvl="0" autoUpdateAnimBg="0"/>
      <p:bldP spid="34" grpId="0" bldLvl="0" animBg="1" autoUpdateAnimBg="0"/>
      <p:bldP spid="35" grpId="0" bldLvl="0" animBg="1" autoUpdateAnimBg="0"/>
      <p:bldP spid="36" grpId="0" bldLvl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9502"/>
            <a:ext cx="2980482" cy="2983718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39502"/>
            <a:ext cx="2980482" cy="2983718"/>
          </a:xfrm>
          <a:prstGeom prst="rect">
            <a:avLst/>
          </a:prstGeom>
        </p:spPr>
      </p:pic>
      <p:sp>
        <p:nvSpPr>
          <p:cNvPr id="38" name="椭圆 37"/>
          <p:cNvSpPr/>
          <p:nvPr/>
        </p:nvSpPr>
        <p:spPr>
          <a:xfrm>
            <a:off x="5698827" y="3044272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6291595" y="3044272"/>
            <a:ext cx="123825" cy="123825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3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5173281" y="3191118"/>
            <a:ext cx="164078" cy="16407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8422789" y="3626197"/>
            <a:ext cx="116880" cy="116880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725495" y="3578081"/>
            <a:ext cx="90488" cy="9048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8698606" y="3007738"/>
            <a:ext cx="65462" cy="6546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8100392" y="3087544"/>
            <a:ext cx="58738" cy="58737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5" name="椭圆 44"/>
          <p:cNvSpPr/>
          <p:nvPr/>
        </p:nvSpPr>
        <p:spPr>
          <a:xfrm>
            <a:off x="2370211" y="3699650"/>
            <a:ext cx="159842" cy="159842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54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2913037" y="3674919"/>
            <a:ext cx="122238" cy="122237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47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4535339" y="3308206"/>
            <a:ext cx="80963" cy="80963"/>
          </a:xfrm>
          <a:prstGeom prst="ellipse">
            <a:avLst/>
          </a:prstGeom>
          <a:gradFill flip="none" rotWithShape="1">
            <a:gsLst>
              <a:gs pos="0">
                <a:srgbClr val="4DC9FE">
                  <a:alpha val="69000"/>
                </a:srgbClr>
              </a:gs>
              <a:gs pos="10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1993868" y="2920352"/>
            <a:ext cx="164078" cy="164078"/>
          </a:xfrm>
          <a:prstGeom prst="ellipse">
            <a:avLst/>
          </a:prstGeom>
          <a:gradFill flip="none" rotWithShape="1">
            <a:gsLst>
              <a:gs pos="0">
                <a:srgbClr val="4DC9FE"/>
              </a:gs>
              <a:gs pos="80000">
                <a:srgbClr val="022838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49" name="Freeform 21"/>
          <p:cNvSpPr/>
          <p:nvPr/>
        </p:nvSpPr>
        <p:spPr bwMode="auto">
          <a:xfrm>
            <a:off x="3967014" y="1872697"/>
            <a:ext cx="87313" cy="123825"/>
          </a:xfrm>
          <a:custGeom>
            <a:avLst/>
            <a:gdLst>
              <a:gd name="T0" fmla="*/ 0 w 23"/>
              <a:gd name="T1" fmla="*/ 0 h 33"/>
              <a:gd name="T2" fmla="*/ 23 w 23"/>
              <a:gd name="T3" fmla="*/ 33 h 33"/>
              <a:gd name="T4" fmla="*/ 0 w 23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0"/>
                </a:moveTo>
                <a:cubicBezTo>
                  <a:pt x="7" y="12"/>
                  <a:pt x="14" y="23"/>
                  <a:pt x="23" y="33"/>
                </a:cubicBezTo>
                <a:lnTo>
                  <a:pt x="0" y="0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0" name="Freeform 22"/>
          <p:cNvSpPr/>
          <p:nvPr/>
        </p:nvSpPr>
        <p:spPr bwMode="auto">
          <a:xfrm>
            <a:off x="1884695" y="1719119"/>
            <a:ext cx="87313" cy="123825"/>
          </a:xfrm>
          <a:custGeom>
            <a:avLst/>
            <a:gdLst>
              <a:gd name="T0" fmla="*/ 0 w 23"/>
              <a:gd name="T1" fmla="*/ 33 h 33"/>
              <a:gd name="T2" fmla="*/ 23 w 23"/>
              <a:gd name="T3" fmla="*/ 0 h 33"/>
              <a:gd name="T4" fmla="*/ 0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33"/>
                </a:moveTo>
                <a:cubicBezTo>
                  <a:pt x="9" y="23"/>
                  <a:pt x="16" y="12"/>
                  <a:pt x="23" y="0"/>
                </a:cubicBezTo>
                <a:lnTo>
                  <a:pt x="0" y="33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1" name="Freeform 24"/>
          <p:cNvSpPr/>
          <p:nvPr/>
        </p:nvSpPr>
        <p:spPr bwMode="auto">
          <a:xfrm>
            <a:off x="3923794" y="3582844"/>
            <a:ext cx="87313" cy="123825"/>
          </a:xfrm>
          <a:custGeom>
            <a:avLst/>
            <a:gdLst>
              <a:gd name="T0" fmla="*/ 23 w 23"/>
              <a:gd name="T1" fmla="*/ 0 h 33"/>
              <a:gd name="T2" fmla="*/ 0 w 23"/>
              <a:gd name="T3" fmla="*/ 33 h 33"/>
              <a:gd name="T4" fmla="*/ 23 w 23"/>
              <a:gd name="T5" fmla="*/ 0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23" y="0"/>
                </a:moveTo>
                <a:cubicBezTo>
                  <a:pt x="14" y="11"/>
                  <a:pt x="7" y="21"/>
                  <a:pt x="0" y="33"/>
                </a:cubicBezTo>
                <a:lnTo>
                  <a:pt x="23" y="0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2" name="Freeform 25"/>
          <p:cNvSpPr/>
          <p:nvPr/>
        </p:nvSpPr>
        <p:spPr bwMode="auto">
          <a:xfrm>
            <a:off x="1841475" y="3582844"/>
            <a:ext cx="87313" cy="123825"/>
          </a:xfrm>
          <a:custGeom>
            <a:avLst/>
            <a:gdLst>
              <a:gd name="T0" fmla="*/ 23 w 23"/>
              <a:gd name="T1" fmla="*/ 33 h 33"/>
              <a:gd name="T2" fmla="*/ 0 w 23"/>
              <a:gd name="T3" fmla="*/ 0 h 33"/>
              <a:gd name="T4" fmla="*/ 23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23" y="33"/>
                </a:moveTo>
                <a:cubicBezTo>
                  <a:pt x="16" y="21"/>
                  <a:pt x="9" y="11"/>
                  <a:pt x="0" y="0"/>
                </a:cubicBezTo>
                <a:lnTo>
                  <a:pt x="23" y="33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53" name="文本框 20"/>
          <p:cNvSpPr txBox="1"/>
          <p:nvPr/>
        </p:nvSpPr>
        <p:spPr bwMode="auto">
          <a:xfrm>
            <a:off x="2454980" y="510498"/>
            <a:ext cx="4665060" cy="264687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16600" dirty="0" smtClean="0">
                <a:ln w="19050">
                  <a:solidFill>
                    <a:schemeClr val="bg1"/>
                  </a:solidFill>
                </a:ln>
                <a:blipFill dpi="0" rotWithShape="1"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Impact" panose="020B0806030902050204" pitchFamily="34" charset="0"/>
                <a:ea typeface="微软雅黑" panose="020B0503020204020204" pitchFamily="34" charset="-122"/>
              </a:rPr>
              <a:t>2030</a:t>
            </a:r>
            <a:endParaRPr lang="zh-CN" altLang="en-US" sz="16600" dirty="0">
              <a:ln w="19050">
                <a:solidFill>
                  <a:schemeClr val="bg1"/>
                </a:solidFill>
              </a:ln>
              <a:blipFill dpi="0" rotWithShape="1">
                <a:blip r:embed="rId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4" name="文本框 5"/>
          <p:cNvSpPr txBox="1"/>
          <p:nvPr/>
        </p:nvSpPr>
        <p:spPr>
          <a:xfrm>
            <a:off x="3273529" y="3435846"/>
            <a:ext cx="295465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3600" b="1" dirty="0" smtClean="0">
                <a:ln w="38100"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感谢您的观看</a:t>
            </a:r>
            <a:endParaRPr lang="zh-CN" altLang="en-US" sz="3600" b="1" dirty="0">
              <a:ln w="38100"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5" name="文本框 66"/>
          <p:cNvSpPr txBox="1">
            <a:spLocks noChangeArrowheads="1"/>
          </p:cNvSpPr>
          <p:nvPr/>
        </p:nvSpPr>
        <p:spPr bwMode="auto">
          <a:xfrm>
            <a:off x="2368540" y="4348727"/>
            <a:ext cx="472374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900"/>
              </a:lnSpc>
            </a:pPr>
            <a:r>
              <a:rPr lang="en-US" altLang="zh-CN" sz="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Here to add a brief introduction to the company. Here to add a brief introduction to the company. Here to add a brief introduction to the company. Here to add a brief introduction to the company. Here to add a brief </a:t>
            </a:r>
            <a:r>
              <a:rPr lang="en-US" altLang="zh-CN" sz="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introduction.</a:t>
            </a:r>
            <a:endParaRPr lang="zh-CN" altLang="en-US" sz="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069549" y="4029333"/>
            <a:ext cx="3321723" cy="307768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年终总结  新年计划 述职报告  工作汇报</a:t>
            </a:r>
            <a:endParaRPr lang="zh-CN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062 L -0.00313 1.35802E-6 C -0.00296 -0.09908 -0.00313 -0.19815 -0.00243 -0.29599 C -0.00226 -0.31266 0.00034 -0.325 0.0026 -0.34043 C 0.00382 -0.34908 0.0059 -0.36605 0.00763 -0.37531 C 0.01041 -0.39136 0.01284 -0.4034 0.01666 -0.41729 C 0.01892 -0.425 0.02066 -0.43333 0.02343 -0.43951 C 0.02482 -0.44259 0.02621 -0.44506 0.0276 -0.44877 C 0.02882 -0.45124 0.02951 -0.45525 0.0309 -0.45772 C 0.0335 -0.46327 0.03611 -0.46883 0.03923 -0.47222 C 0.04027 -0.47346 0.04149 -0.47438 0.04253 -0.47624 C 0.04461 -0.48025 0.04618 -0.48488 0.04826 -0.48889 C 0.05 -0.49198 0.05173 -0.49475 0.05329 -0.49784 C 0.05729 -0.50679 0.05312 -0.50031 0.0559 -0.50895 C 0.05642 -0.51142 0.05746 -0.51296 0.05833 -0.51512 C 0.06197 -0.53796 0.06128 -0.52932 0.0592 -0.57099 C 0.05902 -0.57346 0.05798 -0.575 0.05746 -0.57685 C 0.05729 -0.57901 0.05729 -0.58179 0.05659 -0.58395 C 0.05572 -0.58735 0.05451 -0.59012 0.05329 -0.59321 C 0.05121 -0.59846 0.04947 -0.60216 0.0467 -0.60617 C 0.04444 -0.60926 0.04218 -0.61204 0.0401 -0.61543 C 0.03888 -0.61698 0.03784 -0.61914 0.03663 -0.62068 C 0.03541 -0.62222 0.03385 -0.62315 0.03246 -0.62408 C 0.02534 -0.63179 0.03159 -0.62809 0.0243 -0.63148 C 0.0217 -0.63519 0.02135 -0.63611 0.0184 -0.63858 C 0.01753 -0.63951 0.01666 -0.63982 0.01597 -0.64074 C 0.01562 -0.64259 0.01458 -0.64445 0.0151 -0.64599 C 0.01579 -0.64815 0.01736 -0.64815 0.0184 -0.64969 C 0.01961 -0.65124 0.02066 -0.6534 0.0217 -0.65525 L 0.025 -0.66296 " pathEditMode="relative" rAng="0" ptsTypes="AAAAAAAAAAAAAAAAAAAAAAAAAAAAAA">
                                      <p:cBhvr>
                                        <p:cTn id="26" dur="2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7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312 -0.00061 L -0.00312 -3.58025E-6 C -0.00312 -0.09907 0.02604 -0.06327 0.02674 -0.16172 C 0.0276 -0.21635 -0.00174 -0.28734 -0.00451 -0.30247 C -0.00746 -0.31759 0.00174 -0.33302 0.0026 -0.34043 C 0.00382 -0.34907 0.0059 -0.36605 0.00764 -0.37531 C 0.01042 -0.39135 0.01285 -0.4037 0.01667 -0.41728 C 0.01892 -0.42531 0.02066 -0.43333 0.02344 -0.4395 C 0.02483 -0.44321 0.02622 -0.44506 0.0276 -0.44876 C 0.02882 -0.45123 0.02951 -0.45586 0.0309 -0.45771 C 0.03351 -0.46389 0.03611 -0.46913 0.03924 -0.47284 C 0.04028 -0.47376 0.04149 -0.47438 0.04254 -0.47623 C 0.04462 -0.48024 0.04618 -0.48518 0.04826 -0.48889 L 0.0533 -0.49784 C 0.05729 -0.50679 0.05313 -0.50061 0.0559 -0.50956 C 0.05642 -0.51142 0.05747 -0.51296 0.05833 -0.51512 C 0.06198 -0.53827 0.06129 -0.52932 0.0592 -0.57098 C 0.05903 -0.57345 0.05799 -0.57469 0.05747 -0.57623 C 0.05729 -0.57901 0.05729 -0.58179 0.0566 -0.58364 C 0.05573 -0.58703 0.05451 -0.58981 0.0533 -0.59321 C 0.05122 -0.59784 0.04948 -0.60216 0.0467 -0.60586 L 0.0401 -0.61481 C 0.03889 -0.61666 0.03785 -0.61913 0.03663 -0.62037 C 0.03542 -0.62191 0.03385 -0.62284 0.03247 -0.62376 C 0.02535 -0.63179 0.0316 -0.62808 0.02431 -0.63086 C 0.0217 -0.63456 0.02135 -0.63611 0.0184 -0.63827 C 0.01754 -0.63919 0.01667 -0.63981 0.01597 -0.64074 C 0.01563 -0.64259 0.01458 -0.64444 0.0151 -0.64598 C 0.0158 -0.64814 0.01736 -0.64814 0.0184 -0.64969 C 0.01962 -0.65061 0.02066 -0.65339 0.0217 -0.65524 L 0.025 -0.66296 " pathEditMode="relative" rAng="0" ptsTypes="AAAAAAAAAAAAAAAAAAAAAAAAAAAAAAA">
                                      <p:cBhvr>
                                        <p:cTn id="28" dur="2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8" y="-3308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7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0.00312 -0.00062 L -0.00312 7.40741E-7 C -0.00312 -0.09907 -0.00312 -0.19815 -0.0026 -0.2963 C -0.00243 -0.31266 0.00035 -0.325 0.00261 -0.34043 C 0.00382 -0.34907 -0.02118 -0.3642 -0.01944 -0.37346 C -0.01666 -0.38951 0.00955 -0.40648 0.01667 -0.41728 C 0.02379 -0.4284 0.02066 -0.43333 0.02344 -0.43951 C 0.02483 -0.44321 0.02622 -0.44506 0.02761 -0.44877 C 0.02882 -0.45124 0.02952 -0.45586 0.03091 -0.45772 C 0.03351 -0.46389 0.03612 -0.46914 0.03924 -0.47284 C 0.04028 -0.47377 0.0415 -0.47438 0.04254 -0.47624 C 0.04462 -0.48025 0.04618 -0.48519 0.04827 -0.48889 C 0.04983 -0.49228 0.03177 -0.49167 0.03351 -0.49414 C 0.0375 -0.50309 0.05313 -0.50062 0.05591 -0.50957 C 0.05643 -0.51142 0.03143 -0.53735 0.0323 -0.53889 C 0.03594 -0.56235 0.06129 -0.52932 0.05921 -0.5713 C 0.05903 -0.57407 0.05799 -0.57593 0.05747 -0.57747 C 0.0573 -0.57932 0.0573 -0.5821 0.0566 -0.58488 C 0.05573 -0.58766 0.05452 -0.59105 0.0533 -0.59383 C 0.05122 -0.59907 0.04948 -0.60278 0.04671 -0.60648 L 0.04011 -0.61482 C 0.03889 -0.61667 0.03785 -0.61914 0.03664 -0.62037 C 0.03542 -0.62191 0.03386 -0.62284 0.03247 -0.62377 C 0.02535 -0.63179 0.0316 -0.62809 0.02431 -0.63086 C 0.02171 -0.63457 0.02136 -0.63611 0.01841 -0.63827 C 0.01754 -0.6392 0.01667 -0.63982 0.01598 -0.64074 C 0.01563 -0.64259 0.01459 -0.64445 0.01511 -0.64599 C 0.0158 -0.64815 0.01737 -0.64815 0.01841 -0.64969 C 0.01962 -0.65062 0.02066 -0.6534 0.02171 -0.65525 L 0.025 -0.66296 " pathEditMode="relative" rAng="0" ptsTypes="AAAAAAAAAAAAAAAAAAAAAAAAAAAAAA">
                                      <p:cBhvr>
                                        <p:cTn id="30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-3308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7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062 L -0.00313 4.5679E-6 C -0.0033 -0.09908 -0.00313 -0.19815 -0.00382 -0.29599 C -0.004 -0.31266 -0.00608 -0.325 -0.00782 -0.34044 C -0.00886 -0.34908 -0.01059 -0.36605 -0.01198 -0.37531 C -0.01424 -0.39136 -0.01615 -0.4034 -0.01928 -0.41729 C -0.02119 -0.425 -0.02257 -0.43334 -0.02483 -0.43951 C -0.02605 -0.4426 -0.02709 -0.44507 -0.0283 -0.44877 C -0.02917 -0.45124 -0.02987 -0.45525 -0.03091 -0.45772 C -0.03316 -0.46328 -0.03525 -0.46883 -0.03768 -0.47223 C -0.03855 -0.47346 -0.03959 -0.47439 -0.04046 -0.47624 C -0.04219 -0.48025 -0.04341 -0.48488 -0.04514 -0.48889 C -0.04653 -0.49198 -0.04792 -0.49476 -0.04914 -0.49784 C -0.05244 -0.50679 -0.04914 -0.50031 -0.05139 -0.50896 C -0.05174 -0.51142 -0.05261 -0.51297 -0.0533 -0.51513 C -0.05625 -0.53797 -0.05573 -0.52933 -0.054 -0.5713 C -0.05382 -0.57377 -0.05296 -0.57531 -0.05261 -0.57717 C -0.05244 -0.57933 -0.05244 -0.5821 -0.05191 -0.58426 C -0.05122 -0.58766 -0.05018 -0.59044 -0.04914 -0.59352 C -0.04757 -0.59877 -0.04619 -0.60247 -0.04375 -0.60649 C -0.04202 -0.60957 -0.04011 -0.61235 -0.03837 -0.61575 C -0.0375 -0.61729 -0.03664 -0.61945 -0.03559 -0.62099 C -0.03455 -0.62254 -0.03334 -0.62346 -0.0323 -0.62439 C -0.02639 -0.63179 -0.0316 -0.62809 -0.02553 -0.63149 C -0.02344 -0.63519 -0.02309 -0.63612 -0.02084 -0.63858 C -0.02014 -0.63951 -0.01928 -0.63982 -0.01875 -0.64075 C -0.01858 -0.6426 -0.01771 -0.64445 -0.01806 -0.64599 C -0.01858 -0.64815 -0.01997 -0.64815 -0.02084 -0.6497 C -0.02171 -0.65124 -0.02257 -0.6534 -0.02344 -0.65525 L -0.02622 -0.66297 " pathEditMode="relative" rAng="0" ptsTypes="AAAAAAAAAAAAAAAAAAAAAAAAAAAAAA">
                                      <p:cBhvr>
                                        <p:cTn id="32" dur="2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-3308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7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0312 -0.00062 L -0.00312 2.46914E-6 C -0.00295 -0.09908 -0.00312 -0.19815 -0.00243 -0.29599 C -0.00226 -0.31266 0.00035 -0.325 0.0026 -0.34043 C 0.00382 -0.34908 0.0059 -0.36605 0.00764 -0.37531 C 0.01042 -0.39136 0.01285 -0.4034 0.01667 -0.41729 C 0.01892 -0.425 0.02066 -0.43334 0.02344 -0.43951 C 0.02483 -0.4426 0.02622 -0.44506 0.0276 -0.44877 C 0.02882 -0.45124 0.02951 -0.45525 0.0309 -0.45772 C 0.03351 -0.46327 0.03611 -0.46883 0.03924 -0.47222 C 0.04028 -0.47346 0.04149 -0.47439 0.04253 -0.47624 C 0.04462 -0.48025 0.04618 -0.48488 0.04826 -0.48889 C 0.05 -0.49198 0.05174 -0.49476 0.0533 -0.49784 C 0.05729 -0.50679 0.05313 -0.50031 0.0559 -0.50895 C 0.05642 -0.51142 0.05747 -0.51297 0.05833 -0.51482 C 0.06198 -0.53797 0.06128 -0.52932 0.0592 -0.5713 C 0.05903 -0.57377 0.05799 -0.57531 0.05747 -0.57716 C 0.05729 -0.57932 0.05729 -0.5821 0.0566 -0.58426 C 0.05573 -0.58766 0.05451 -0.59043 0.0533 -0.59352 C 0.05122 -0.59877 0.04948 -0.60247 0.0467 -0.60648 C 0.04444 -0.60957 0.04219 -0.61235 0.0401 -0.61574 C 0.03889 -0.61729 0.03785 -0.61945 0.03663 -0.62099 C 0.03542 -0.62253 0.03385 -0.62346 0.03247 -0.62439 C 0.02535 -0.6321 0.0316 -0.6284 0.02431 -0.63179 C 0.0217 -0.6355 0.02135 -0.63642 0.0184 -0.63889 C 0.01753 -0.63982 0.01667 -0.64013 0.01597 -0.64105 C 0.01563 -0.6429 0.01458 -0.64476 0.0151 -0.6463 C 0.0158 -0.64846 0.01736 -0.64846 0.0184 -0.65 C 0.01962 -0.65155 0.02066 -0.65371 0.0217 -0.65556 L 0.025 -0.66297 " pathEditMode="relative" rAng="0" ptsTypes="AAAAAAAAAAAAAAAAAAAAAAAAAAAAAA">
                                      <p:cBhvr>
                                        <p:cTn id="34" dur="2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7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13 -0.00062 L -0.00313 -4.93827E-7 C -0.00295 -0.09907 -0.00313 -0.19815 -0.00243 -0.29599 C -0.00226 -0.31265 0.00034 -0.325 0.0026 -0.34043 C 0.00382 -0.34907 0.0059 -0.36605 0.00764 -0.37531 C 0.01041 -0.39136 0.01284 -0.40339 0.01666 -0.41728 C 0.01892 -0.425 0.02066 -0.43333 0.02343 -0.43951 C 0.02482 -0.44259 0.02621 -0.44506 0.0276 -0.44876 C 0.02882 -0.45123 0.02951 -0.45525 0.0309 -0.45772 C 0.0335 -0.46327 0.03611 -0.46883 0.03923 -0.47222 C 0.04028 -0.47346 0.04149 -0.47438 0.04253 -0.47623 C 0.04462 -0.48025 0.04618 -0.48488 0.04826 -0.48889 C 0.05 -0.49197 0.05173 -0.49475 0.0533 -0.49784 C 0.05729 -0.50679 0.05312 -0.50031 0.0559 -0.50895 C 0.05642 -0.51142 0.05746 -0.51296 0.05833 -0.51481 C 0.06198 -0.53796 0.06128 -0.52932 0.0592 -0.5713 C 0.05903 -0.57376 0.05798 -0.57531 0.05746 -0.57716 C 0.05729 -0.57932 0.05729 -0.5821 0.05659 -0.58426 C 0.05573 -0.58765 0.05451 -0.59043 0.0533 -0.59352 C 0.05121 -0.59876 0.04948 -0.60247 0.0467 -0.60648 C 0.04444 -0.60957 0.04218 -0.61235 0.0401 -0.61574 C 0.03889 -0.61728 0.03784 -0.61944 0.03663 -0.62099 C 0.03541 -0.62253 0.03385 -0.62346 0.03246 -0.62438 C 0.02534 -0.6321 0.03159 -0.62839 0.0243 -0.63179 C 0.0217 -0.63549 0.02135 -0.63642 0.0184 -0.6392 C 0.01753 -0.63981 0.01666 -0.64012 0.01597 -0.64105 C 0.01562 -0.6429 0.01458 -0.64475 0.0151 -0.6463 C 0.0158 -0.64846 0.01736 -0.64846 0.0184 -0.65 C 0.01962 -0.65154 0.02066 -0.6537 0.0217 -0.65556 L 0.025 -0.66296 " pathEditMode="relative" rAng="0" ptsTypes="AAAAAAAAAAAAAAAAAAAAAAAAAAAAAA">
                                      <p:cBhvr>
                                        <p:cTn id="36" dur="2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97531E-6 L -4.72222E-6 0.00062 C -4.72222E-6 -0.09846 0.01459 -0.13611 0.01528 -0.23457 C 0.01546 -0.25093 0.0033 -0.32438 0.00573 -0.33982 C 0.00695 -0.34846 0.00903 -0.36543 0.01077 -0.37469 C 0.01355 -0.39074 0.01598 -0.40309 0.0198 -0.41667 C 0.02205 -0.42469 0.02379 -0.43272 0.02657 -0.43889 C 0.02796 -0.44229 0.02935 -0.44445 0.03073 -0.44815 C 0.03195 -0.45062 0.03264 -0.45494 0.03403 -0.4571 C 0.03664 -0.46296 0.03924 -0.46852 0.04237 -0.47192 C 0.04341 -0.47315 0.04462 -0.47377 0.04566 -0.47562 C 0.04775 -0.47963 0.04931 -0.48457 0.05139 -0.48827 L 0.05643 -0.49722 C 0.06042 -0.50617 0.05625 -0.5 0.05903 -0.50864 C 0.05955 -0.5108 0.0606 -0.51235 0.06146 -0.51451 C 0.06511 -0.53766 0.06441 -0.52871 0.06233 -0.57037 C 0.06216 -0.57284 0.06112 -0.57408 0.0606 -0.57593 C 0.06042 -0.5784 0.06042 -0.58117 0.05973 -0.58303 C 0.05886 -0.58642 0.05764 -0.5892 0.05643 -0.59259 C 0.05435 -0.59753 0.05261 -0.60155 0.04983 -0.60525 L 0.04323 -0.61482 C 0.04202 -0.61605 0.04098 -0.61852 0.03976 -0.61976 C 0.03855 -0.6213 0.03698 -0.62222 0.0356 -0.62315 C 0.02848 -0.63117 0.03473 -0.62747 0.02744 -0.63056 C 0.02483 -0.63426 0.02448 -0.6355 0.02153 -0.63766 C 0.02066 -0.63858 0.0198 -0.6392 0.0191 -0.64013 C 0.01875 -0.64198 0.01771 -0.64383 0.01823 -0.64537 C 0.01893 -0.64753 0.02049 -0.64753 0.02153 -0.64908 C 0.02275 -0.65031 0.02379 -0.65278 0.02483 -0.65463 L 0.02813 -0.66235 " pathEditMode="relative" rAng="0" ptsTypes="AAAAAAAAAAAAAAAAAAAAAAAAAAAAAA">
                                      <p:cBhvr>
                                        <p:cTn id="38" dur="2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7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0312 -0.00061 L -0.00312 -3.7037E-6 C -0.00295 -0.09907 -0.00312 -0.19814 -0.00243 -0.29598 C -0.00225 -0.31265 0.00035 -0.325 0.00261 -0.34043 C 0.00382 -0.34907 0.00591 -0.36605 0.00764 -0.3753 C 0.01042 -0.39135 0.01285 -0.40339 0.01667 -0.41728 C 0.01893 -0.425 0.02066 -0.43333 0.02344 -0.4395 C 0.02483 -0.44259 0.02622 -0.44506 0.02761 -0.44876 C 0.02882 -0.45123 0.02952 -0.45524 0.03091 -0.45771 C 0.03351 -0.46327 0.03612 -0.46882 0.03924 -0.47222 C 0.04028 -0.47345 0.0415 -0.47438 0.04254 -0.47623 C 0.04462 -0.48024 0.04619 -0.48487 0.04827 -0.48889 C 0.05001 -0.49197 0.05174 -0.49475 0.0533 -0.49784 C 0.0573 -0.50679 0.05313 -0.5003 0.05591 -0.50895 C 0.05643 -0.51142 0.05747 -0.51296 0.05834 -0.51512 C 0.06198 -0.53796 0.06129 -0.52932 0.05921 -0.57129 C 0.05903 -0.57376 0.05799 -0.5753 0.05747 -0.57716 C 0.0573 -0.57901 0.0573 -0.58179 0.0566 -0.58395 C 0.05573 -0.58734 0.05452 -0.59012 0.0533 -0.59321 C 0.05122 -0.59845 0.04948 -0.60216 0.04671 -0.60617 C 0.04445 -0.60926 0.04219 -0.61203 0.04011 -0.61543 C 0.03889 -0.61697 0.03785 -0.61913 0.03664 -0.62068 C 0.03542 -0.62222 0.03386 -0.62314 0.03247 -0.62407 C 0.02535 -0.63179 0.0316 -0.62808 0.02431 -0.63148 C 0.02171 -0.63518 0.02136 -0.63611 0.01841 -0.63858 C 0.01754 -0.6395 0.01667 -0.63981 0.01598 -0.64074 C 0.01563 -0.64259 0.01459 -0.64444 0.01511 -0.64598 C 0.0158 -0.64814 0.01737 -0.64814 0.01841 -0.64969 C 0.01962 -0.65123 0.02066 -0.65339 0.02171 -0.65524 L 0.02501 -0.66296 " pathEditMode="relative" rAng="0" ptsTypes="AAAAAAAAAAAAAAAAAAAAAAAAAAAAAA">
                                      <p:cBhvr>
                                        <p:cTn id="40" dur="2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repeatCount="7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313 -0.00062 L -0.00313 3.95062E-6 C -0.00295 -0.09908 -0.00313 -0.19815 -0.00243 -0.29599 C -0.00226 -0.31266 0.00035 -0.325 0.0026 -0.34044 C 0.00382 -0.34908 0.0059 -0.36605 0.00764 -0.37531 C 0.01042 -0.39136 0.01285 -0.4034 0.01667 -0.41729 C 0.01892 -0.425 0.02066 -0.43334 0.02344 -0.43951 C 0.02482 -0.4426 0.02621 -0.44507 0.0276 -0.44877 C 0.02882 -0.45124 0.02951 -0.45525 0.0309 -0.45772 C 0.03351 -0.46328 0.03611 -0.46883 0.03923 -0.47223 C 0.04028 -0.47346 0.04149 -0.47439 0.04253 -0.47624 C 0.04462 -0.48025 0.04618 -0.48488 0.04826 -0.48889 C 0.05 -0.49198 0.05173 -0.49476 0.0533 -0.49784 C 0.05729 -0.50679 0.05312 -0.50031 0.0559 -0.50895 C 0.05642 -0.51142 0.05746 -0.51297 0.05833 -0.51482 C 0.06198 -0.53797 0.06128 -0.52932 0.0592 -0.5713 C 0.05903 -0.57377 0.05798 -0.57531 0.05746 -0.57716 C 0.05729 -0.57932 0.05729 -0.5821 0.0566 -0.58426 C 0.05573 -0.58766 0.05451 -0.59044 0.0533 -0.59352 C 0.05121 -0.59877 0.04948 -0.60247 0.0467 -0.60649 C 0.04444 -0.60957 0.04219 -0.61235 0.0401 -0.61574 C 0.03889 -0.61729 0.03785 -0.61945 0.03663 -0.62099 C 0.03542 -0.62253 0.03385 -0.62346 0.03246 -0.62439 C 0.02535 -0.6321 0.0316 -0.6284 0.0243 -0.63179 C 0.0217 -0.6355 0.02135 -0.63642 0.0184 -0.63889 C 0.01753 -0.63982 0.01667 -0.64013 0.01597 -0.64105 C 0.01562 -0.64291 0.01458 -0.64476 0.0151 -0.6463 C 0.0158 -0.64846 0.01736 -0.64846 0.0184 -0.65 C 0.01962 -0.65155 0.02066 -0.65371 0.0217 -0.65556 L 0.025 -0.66297 " pathEditMode="relative" rAng="0" ptsTypes="AAAAAAAAAAAAAAAAAAAAAAAAAAAAAA">
                                      <p:cBhvr>
                                        <p:cTn id="42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7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0312 -0.00061 L -0.00312 -4.07407E-6 C -0.00295 -0.09907 -0.00312 -0.19814 -0.00243 -0.29598 C -0.00226 -0.31265 0.00035 -0.325 0.0026 -0.34043 C 0.00382 -0.34907 0.0059 -0.36605 0.00764 -0.3753 C 0.01042 -0.39135 0.01285 -0.40339 0.01667 -0.41728 C 0.01892 -0.425 0.02066 -0.43333 0.02344 -0.4395 C 0.02483 -0.44259 0.02622 -0.44506 0.0276 -0.44876 C 0.02882 -0.45123 0.02951 -0.45524 0.0309 -0.45771 C 0.03351 -0.46327 0.03611 -0.46882 0.03924 -0.47222 C 0.04028 -0.47345 0.04149 -0.47438 0.04253 -0.47623 C 0.04462 -0.48024 0.04618 -0.48487 0.04826 -0.48888 C 0.05 -0.49197 0.05174 -0.49475 0.0533 -0.49784 C 0.05729 -0.50679 0.05313 -0.5003 0.0559 -0.50895 C 0.05642 -0.51142 0.05747 -0.51296 0.05833 -0.51481 C 0.06198 -0.53796 0.06128 -0.52932 0.0592 -0.57129 C 0.05903 -0.57376 0.05799 -0.5753 0.05747 -0.57716 C 0.05729 -0.57932 0.05729 -0.58209 0.0566 -0.58426 C 0.05573 -0.58765 0.05451 -0.59043 0.0533 -0.59351 C 0.05122 -0.59876 0.04948 -0.60247 0.0467 -0.60648 C 0.04444 -0.60956 0.04219 -0.61234 0.0401 -0.61574 C 0.03889 -0.61728 0.03785 -0.61944 0.03663 -0.62098 C 0.03542 -0.62253 0.03385 -0.62345 0.03247 -0.62438 C 0.02535 -0.63209 0.0316 -0.62839 0.02431 -0.63179 C 0.0217 -0.63549 0.02135 -0.63642 0.0184 -0.63888 C 0.01753 -0.63981 0.01667 -0.64012 0.01597 -0.64105 C 0.01563 -0.6429 0.01458 -0.64475 0.0151 -0.64629 C 0.0158 -0.64845 0.01736 -0.64845 0.0184 -0.65 C 0.01962 -0.65154 0.02066 -0.6537 0.0217 -0.65555 L 0.025 -0.66296 " pathEditMode="relative" rAng="0" ptsTypes="AAAAAAAAAAAAAAAAAAAAAAAAAAAAAA">
                                      <p:cBhvr>
                                        <p:cTn id="44" dur="2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3308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repeatCount="7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313 -0.00062 L -0.00313 -1.48148E-6 C -0.00295 -0.09907 -0.01042 -0.06512 -0.00972 -0.16296 C -0.00955 -0.17963 0.0191 -0.26049 0.02135 -0.27592 C 0.02257 -0.28457 -0.03577 -0.34784 -0.03403 -0.35741 C -0.03125 -0.37315 0.00712 -0.4037 0.01667 -0.41728 C 0.02621 -0.43148 0.02066 -0.43333 0.02344 -0.4395 C 0.02483 -0.44321 0.02621 -0.44506 0.0276 -0.44876 C 0.02882 -0.45123 0.02951 -0.45586 0.0309 -0.45771 C 0.03351 -0.46389 0.03611 -0.46913 0.03923 -0.47284 C 0.04028 -0.47376 0.04149 -0.47438 0.04253 -0.47623 C 0.04462 -0.48025 0.04618 -0.48518 0.04826 -0.48889 L 0.0533 -0.49784 C 0.05729 -0.50679 0.05312 -0.50062 0.0559 -0.50957 C 0.05642 -0.51142 0.05746 -0.51296 0.05833 -0.51512 C 0.06198 -0.53827 0.06128 -0.52932 0.0592 -0.57099 C 0.05903 -0.57346 0.05798 -0.57469 0.05746 -0.57623 C 0.05729 -0.57901 0.05729 -0.58179 0.0566 -0.58364 C 0.05573 -0.58704 0.05451 -0.58981 0.0533 -0.59321 C 0.05121 -0.59784 0.04948 -0.60216 0.0467 -0.60586 L 0.0401 -0.61481 C 0.03889 -0.61667 0.03785 -0.61913 0.03663 -0.62037 C 0.03542 -0.62191 0.03385 -0.62284 0.03246 -0.62376 C 0.02535 -0.63179 0.0316 -0.62808 0.0243 -0.63086 C 0.0217 -0.63457 0.02135 -0.63611 0.0184 -0.63827 C 0.01753 -0.6392 0.01667 -0.63981 0.01597 -0.64074 C 0.01562 -0.64259 0.01458 -0.64444 0.0151 -0.64599 C 0.0158 -0.64815 0.01736 -0.64815 0.0184 -0.64969 C 0.01962 -0.65062 0.02066 -0.65339 0.0217 -0.65525 L 0.025 -0.66296 " pathEditMode="relative" rAng="0" ptsTypes="AAAAAAAAAAAAAAAAAAAAAAAAAAAAAA">
                                      <p:cBhvr>
                                        <p:cTn id="46" dur="2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-3308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0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10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4" grpId="0" animBg="1"/>
      <p:bldP spid="46" grpId="0" animBg="1"/>
      <p:bldP spid="47" grpId="0" animBg="1"/>
      <p:bldP spid="53" grpId="0"/>
      <p:bldP spid="54" grpId="0"/>
      <p:bldP spid="55" grpId="0"/>
      <p:bldP spid="6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7144" y="-27146"/>
            <a:ext cx="9136856" cy="5170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50"/>
          </a:p>
        </p:txBody>
      </p:sp>
      <p:sp>
        <p:nvSpPr>
          <p:cNvPr id="7" name="矩形 6"/>
          <p:cNvSpPr/>
          <p:nvPr/>
        </p:nvSpPr>
        <p:spPr>
          <a:xfrm>
            <a:off x="476" y="1940243"/>
            <a:ext cx="9143524" cy="92821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10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10000+套</a:t>
            </a:r>
            <a:r>
              <a:rPr kumimoji="0" lang="zh-CN" altLang="en-US" sz="208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精品</a:t>
            </a:r>
            <a:r>
              <a:rPr kumimoji="0" lang="en-US" altLang="zh-CN" sz="208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208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</a:t>
            </a:r>
            <a:r>
              <a:rPr kumimoji="0" lang="zh-CN" altLang="en-US" sz="2085" b="1" i="0" u="none" strike="noStrike" kern="1200" cap="none" spc="200" normalizeH="0" baseline="0" noProof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全部免费</a:t>
            </a:r>
            <a:r>
              <a:rPr kumimoji="0" lang="zh-CN" altLang="en-US" sz="2080" b="1" i="0" u="none" strike="noStrike" kern="1200" cap="none" spc="200" normalizeH="0" baseline="0" noProof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下载</a:t>
            </a:r>
            <a:endParaRPr kumimoji="0" lang="en-US" altLang="zh-CN" sz="2080" b="1" i="0" u="none" strike="noStrike" kern="1200" cap="none" spc="200" normalizeH="0" baseline="0" noProof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 descr="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2359" y="1050131"/>
            <a:ext cx="1878806" cy="571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50394" y="3100864"/>
            <a:ext cx="2850356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4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PPT</a:t>
            </a:r>
            <a:r>
              <a:rPr lang="zh-CN" altLang="en-US" sz="24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营</a:t>
            </a:r>
            <a:endParaRPr lang="zh-CN" altLang="en-US" sz="24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  <a:p>
            <a:pPr algn="ctr"/>
            <a:r>
              <a:rPr lang="en-US" altLang="zh-CN" sz="2400" b="1">
                <a:solidFill>
                  <a:schemeClr val="accent6"/>
                </a:solidFill>
                <a:hlinkClick r:id="rId2" action="ppaction://hlinkfile">
                  <a:extLst>
                    <a:ext uri="{DAF060AB-1E55-43B9-8AAB-6FB025537F2F}">
                      <wpsdc:hlinkClr xmlns:wpsdc="http://www.wps.cn/officeDocument/2017/drawingmlCustomData" val="E94520"/>
                      <wpsdc:folHlinkClr xmlns:wpsdc="http://www.wps.cn/officeDocument/2017/drawingmlCustomData" val="954D72"/>
                      <wpsdc:hlinkUnderline xmlns:wpsdc="http://www.wps.cn/officeDocument/2017/drawingmlCustomData" val="1"/>
                    </a:ext>
                  </a:extLst>
                </a:hlinkClick>
              </a:rPr>
              <a:t>www.pptying.com</a:t>
            </a:r>
            <a:endParaRPr lang="en-US" altLang="zh-CN" sz="2400" b="1">
              <a:solidFill>
                <a:schemeClr val="accent6"/>
              </a:solidFill>
              <a:hlinkClick r:id="rId2" action="ppaction://hlinkfile">
                <a:extLst>
                  <a:ext uri="{DAF060AB-1E55-43B9-8AAB-6FB025537F2F}">
                    <wpsdc:hlinkClr xmlns:wpsdc="http://www.wps.cn/officeDocument/2017/drawingmlCustomData" val="E94520"/>
                    <wpsdc:folHlinkClr xmlns:wpsdc="http://www.wps.cn/officeDocument/2017/drawingmlCustomData" val="954D72"/>
                    <wpsdc:hlinkUnderline xmlns:wpsdc="http://www.wps.cn/officeDocument/2017/drawingmlCustomData" val="1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 advClick="0" advTm="0">
    <p:push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56966"/>
            <a:ext cx="3926744" cy="3931008"/>
          </a:xfrm>
          <a:prstGeom prst="rect">
            <a:avLst/>
          </a:prstGeom>
        </p:spPr>
      </p:pic>
      <p:sp>
        <p:nvSpPr>
          <p:cNvPr id="14343" name="文本框 6"/>
          <p:cNvSpPr txBox="1">
            <a:spLocks noChangeArrowheads="1"/>
          </p:cNvSpPr>
          <p:nvPr/>
        </p:nvSpPr>
        <p:spPr bwMode="auto">
          <a:xfrm>
            <a:off x="1407288" y="1053077"/>
            <a:ext cx="2525050" cy="3154710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1660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en-US" altLang="zh-CN" sz="19900" dirty="0">
                <a:ln w="38100">
                  <a:solidFill>
                    <a:schemeClr val="bg1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</a:rPr>
              <a:t>01</a:t>
            </a:r>
            <a:endParaRPr lang="zh-CN" altLang="en-US" sz="19900" dirty="0">
              <a:ln w="38100">
                <a:solidFill>
                  <a:schemeClr val="bg1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文本框 66"/>
          <p:cNvSpPr txBox="1">
            <a:spLocks noChangeArrowheads="1"/>
          </p:cNvSpPr>
          <p:nvPr/>
        </p:nvSpPr>
        <p:spPr bwMode="auto">
          <a:xfrm>
            <a:off x="4869645" y="2671629"/>
            <a:ext cx="3485083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 eaLnBrk="1" hangingPunct="1">
              <a:lnSpc>
                <a:spcPts val="900"/>
              </a:lnSpc>
              <a:defRPr sz="60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l"/>
            <a:r>
              <a:rPr lang="en-US" altLang="zh-CN" dirty="0"/>
              <a:t>Add a page directory text description content, Add a page directory text description content, Add a page directory text description content, Add a page directory text description content, Add a page directory text description </a:t>
            </a:r>
            <a:r>
              <a:rPr lang="en-US" altLang="zh-CN" dirty="0" smtClean="0"/>
              <a:t>content.</a:t>
            </a:r>
            <a:endParaRPr lang="zh-CN" altLang="en-US" dirty="0"/>
          </a:p>
        </p:txBody>
      </p: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4886091" y="2025118"/>
            <a:ext cx="23391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添加目录一标题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8"/>
          <p:cNvSpPr txBox="1">
            <a:spLocks noChangeArrowheads="1"/>
          </p:cNvSpPr>
          <p:nvPr/>
        </p:nvSpPr>
        <p:spPr bwMode="auto">
          <a:xfrm>
            <a:off x="4868947" y="2390131"/>
            <a:ext cx="26746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ADD DIRECTORY ONE TITLES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8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8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/>
      <p:bldP spid="8" grpId="0"/>
      <p:bldP spid="9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180786" y="1419622"/>
            <a:ext cx="2144125" cy="1077077"/>
            <a:chOff x="1180786" y="1419622"/>
            <a:chExt cx="2144125" cy="1077077"/>
          </a:xfrm>
        </p:grpSpPr>
        <p:sp>
          <p:nvSpPr>
            <p:cNvPr id="39" name="Freeform 7"/>
            <p:cNvSpPr/>
            <p:nvPr/>
          </p:nvSpPr>
          <p:spPr bwMode="auto">
            <a:xfrm>
              <a:off x="1180786" y="1419622"/>
              <a:ext cx="2144125" cy="1077077"/>
            </a:xfrm>
            <a:custGeom>
              <a:avLst/>
              <a:gdLst/>
              <a:ahLst/>
              <a:cxnLst>
                <a:cxn ang="0">
                  <a:pos x="233" y="0"/>
                </a:cxn>
                <a:cxn ang="0">
                  <a:pos x="0" y="233"/>
                </a:cxn>
                <a:cxn ang="0">
                  <a:pos x="465" y="233"/>
                </a:cxn>
                <a:cxn ang="0">
                  <a:pos x="233" y="0"/>
                </a:cxn>
              </a:cxnLst>
              <a:rect l="0" t="0" r="r" b="b"/>
              <a:pathLst>
                <a:path w="465" h="233">
                  <a:moveTo>
                    <a:pt x="233" y="0"/>
                  </a:moveTo>
                  <a:cubicBezTo>
                    <a:pt x="104" y="0"/>
                    <a:pt x="0" y="104"/>
                    <a:pt x="0" y="233"/>
                  </a:cubicBezTo>
                  <a:cubicBezTo>
                    <a:pt x="465" y="233"/>
                    <a:pt x="465" y="233"/>
                    <a:pt x="465" y="233"/>
                  </a:cubicBezTo>
                  <a:cubicBezTo>
                    <a:pt x="465" y="104"/>
                    <a:pt x="361" y="0"/>
                    <a:pt x="233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857960" y="1540557"/>
              <a:ext cx="981508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4800" spc="-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en-US" sz="4800" spc="-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574181" y="2496698"/>
            <a:ext cx="2142177" cy="1073182"/>
            <a:chOff x="3574181" y="2496698"/>
            <a:chExt cx="2142177" cy="1073182"/>
          </a:xfrm>
        </p:grpSpPr>
        <p:sp>
          <p:nvSpPr>
            <p:cNvPr id="41" name="Freeform 9"/>
            <p:cNvSpPr/>
            <p:nvPr/>
          </p:nvSpPr>
          <p:spPr bwMode="auto">
            <a:xfrm>
              <a:off x="3574181" y="2496698"/>
              <a:ext cx="2142177" cy="1073182"/>
            </a:xfrm>
            <a:custGeom>
              <a:avLst/>
              <a:gdLst/>
              <a:ahLst/>
              <a:cxnLst>
                <a:cxn ang="0">
                  <a:pos x="233" y="232"/>
                </a:cxn>
                <a:cxn ang="0">
                  <a:pos x="465" y="0"/>
                </a:cxn>
                <a:cxn ang="0">
                  <a:pos x="0" y="0"/>
                </a:cxn>
                <a:cxn ang="0">
                  <a:pos x="233" y="232"/>
                </a:cxn>
              </a:cxnLst>
              <a:rect l="0" t="0" r="r" b="b"/>
              <a:pathLst>
                <a:path w="465" h="232">
                  <a:moveTo>
                    <a:pt x="233" y="232"/>
                  </a:moveTo>
                  <a:cubicBezTo>
                    <a:pt x="361" y="232"/>
                    <a:pt x="465" y="128"/>
                    <a:pt x="46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28"/>
                    <a:pt x="104" y="232"/>
                    <a:pt x="233" y="232"/>
                  </a:cubicBezTo>
                  <a:close/>
                </a:path>
              </a:pathLst>
            </a:custGeom>
            <a:noFill/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254367" y="2496698"/>
              <a:ext cx="981508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4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969524" y="1419622"/>
            <a:ext cx="2140230" cy="1077077"/>
            <a:chOff x="5969524" y="1419622"/>
            <a:chExt cx="2140230" cy="1077077"/>
          </a:xfrm>
        </p:grpSpPr>
        <p:sp>
          <p:nvSpPr>
            <p:cNvPr id="40" name="Freeform 8"/>
            <p:cNvSpPr/>
            <p:nvPr/>
          </p:nvSpPr>
          <p:spPr bwMode="auto">
            <a:xfrm>
              <a:off x="5969524" y="1419622"/>
              <a:ext cx="2140230" cy="1077077"/>
            </a:xfrm>
            <a:custGeom>
              <a:avLst/>
              <a:gdLst/>
              <a:ahLst/>
              <a:cxnLst>
                <a:cxn ang="0">
                  <a:pos x="232" y="0"/>
                </a:cxn>
                <a:cxn ang="0">
                  <a:pos x="0" y="233"/>
                </a:cxn>
                <a:cxn ang="0">
                  <a:pos x="464" y="233"/>
                </a:cxn>
                <a:cxn ang="0">
                  <a:pos x="232" y="0"/>
                </a:cxn>
              </a:cxnLst>
              <a:rect l="0" t="0" r="r" b="b"/>
              <a:pathLst>
                <a:path w="464" h="233">
                  <a:moveTo>
                    <a:pt x="232" y="0"/>
                  </a:moveTo>
                  <a:cubicBezTo>
                    <a:pt x="104" y="0"/>
                    <a:pt x="0" y="104"/>
                    <a:pt x="0" y="233"/>
                  </a:cubicBezTo>
                  <a:cubicBezTo>
                    <a:pt x="464" y="233"/>
                    <a:pt x="464" y="233"/>
                    <a:pt x="464" y="233"/>
                  </a:cubicBezTo>
                  <a:cubicBezTo>
                    <a:pt x="464" y="104"/>
                    <a:pt x="360" y="0"/>
                    <a:pt x="232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633776" y="1519309"/>
              <a:ext cx="981508" cy="8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4085"/>
              <a:r>
                <a:rPr lang="id-ID" sz="4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en-US" sz="4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Content Placeholder 2"/>
          <p:cNvSpPr txBox="1"/>
          <p:nvPr/>
        </p:nvSpPr>
        <p:spPr>
          <a:xfrm>
            <a:off x="1186628" y="2590188"/>
            <a:ext cx="2066667" cy="913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Content Placeholder 2"/>
          <p:cNvSpPr txBox="1"/>
          <p:nvPr/>
        </p:nvSpPr>
        <p:spPr>
          <a:xfrm>
            <a:off x="3617025" y="1468314"/>
            <a:ext cx="2066667" cy="913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Content Placeholder 2"/>
          <p:cNvSpPr txBox="1"/>
          <p:nvPr/>
        </p:nvSpPr>
        <p:spPr>
          <a:xfrm>
            <a:off x="5953945" y="2590188"/>
            <a:ext cx="2066667" cy="9138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sz="1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algn="ctr">
              <a:buNone/>
            </a:pP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Content Placeholder 2"/>
          <p:cNvSpPr txBox="1"/>
          <p:nvPr/>
        </p:nvSpPr>
        <p:spPr>
          <a:xfrm>
            <a:off x="682180" y="3857886"/>
            <a:ext cx="7994276" cy="610713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字以内，据统计每页幻灯片的最好控制在</a:t>
            </a:r>
            <a:r>
              <a:rPr lang="en-US" altLang="zh-CN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2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分钟之内。</a:t>
            </a:r>
            <a:endParaRPr lang="zh-CN" altLang="en-US" sz="12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200">
        <p:fade/>
      </p:transition>
    </mc:Choice>
    <mc:Fallback>
      <p:transition spd="med" advClick="0" advTm="52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 Box 10"/>
          <p:cNvSpPr txBox="1">
            <a:spLocks noChangeArrowheads="1"/>
          </p:cNvSpPr>
          <p:nvPr/>
        </p:nvSpPr>
        <p:spPr bwMode="auto">
          <a:xfrm>
            <a:off x="6556858" y="1270105"/>
            <a:ext cx="1599857" cy="661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pPr defTabSz="1088390">
              <a:lnSpc>
                <a:spcPct val="200000"/>
              </a:lnSpc>
            </a:pPr>
            <a:r>
              <a:rPr lang="zh-CN" altLang="en-US" sz="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添加标题</a:t>
            </a:r>
            <a:endParaRPr lang="en-US" sz="800" b="1" dirty="0">
              <a:solidFill>
                <a:srgbClr val="FFFFFF"/>
              </a:solidFill>
              <a:cs typeface="Open Sans" pitchFamily="34" charset="0"/>
            </a:endParaRPr>
          </a:p>
          <a:p>
            <a:pPr defTabSz="1088390"/>
            <a: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此处添加详细文本描述，建议与标题相关并符合整体语言风格，语言描述尽量简洁生动。</a:t>
            </a:r>
            <a:endParaRPr lang="en-US" sz="800" dirty="0">
              <a:solidFill>
                <a:srgbClr val="FFFFFF"/>
              </a:solidFill>
              <a:cs typeface="Open Sans" pitchFamily="34" charset="0"/>
            </a:endParaRPr>
          </a:p>
        </p:txBody>
      </p:sp>
      <p:grpSp>
        <p:nvGrpSpPr>
          <p:cNvPr id="108" name="Group 97"/>
          <p:cNvGrpSpPr/>
          <p:nvPr/>
        </p:nvGrpSpPr>
        <p:grpSpPr>
          <a:xfrm>
            <a:off x="5788927" y="1356457"/>
            <a:ext cx="601578" cy="605111"/>
            <a:chOff x="6217882" y="895350"/>
            <a:chExt cx="716318" cy="720428"/>
          </a:xfrm>
        </p:grpSpPr>
        <p:sp>
          <p:nvSpPr>
            <p:cNvPr id="109" name="Oval 96"/>
            <p:cNvSpPr/>
            <p:nvPr/>
          </p:nvSpPr>
          <p:spPr>
            <a:xfrm>
              <a:off x="6217882" y="895350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110" name="Group 87"/>
            <p:cNvGrpSpPr/>
            <p:nvPr/>
          </p:nvGrpSpPr>
          <p:grpSpPr>
            <a:xfrm>
              <a:off x="6367749" y="1042677"/>
              <a:ext cx="428440" cy="428440"/>
              <a:chOff x="3369033" y="3395740"/>
              <a:chExt cx="428440" cy="428440"/>
            </a:xfrm>
          </p:grpSpPr>
          <p:sp>
            <p:nvSpPr>
              <p:cNvPr id="111" name="Freeform 39"/>
              <p:cNvSpPr>
                <a:spLocks noEditPoints="1"/>
              </p:cNvSpPr>
              <p:nvPr/>
            </p:nvSpPr>
            <p:spPr bwMode="auto">
              <a:xfrm>
                <a:off x="3369033" y="3395740"/>
                <a:ext cx="428440" cy="428440"/>
              </a:xfrm>
              <a:custGeom>
                <a:avLst/>
                <a:gdLst>
                  <a:gd name="T0" fmla="*/ 61 w 122"/>
                  <a:gd name="T1" fmla="*/ 0 h 122"/>
                  <a:gd name="T2" fmla="*/ 0 w 122"/>
                  <a:gd name="T3" fmla="*/ 61 h 122"/>
                  <a:gd name="T4" fmla="*/ 61 w 122"/>
                  <a:gd name="T5" fmla="*/ 122 h 122"/>
                  <a:gd name="T6" fmla="*/ 122 w 122"/>
                  <a:gd name="T7" fmla="*/ 61 h 122"/>
                  <a:gd name="T8" fmla="*/ 61 w 122"/>
                  <a:gd name="T9" fmla="*/ 0 h 122"/>
                  <a:gd name="T10" fmla="*/ 65 w 122"/>
                  <a:gd name="T11" fmla="*/ 109 h 122"/>
                  <a:gd name="T12" fmla="*/ 65 w 122"/>
                  <a:gd name="T13" fmla="*/ 102 h 122"/>
                  <a:gd name="T14" fmla="*/ 58 w 122"/>
                  <a:gd name="T15" fmla="*/ 102 h 122"/>
                  <a:gd name="T16" fmla="*/ 58 w 122"/>
                  <a:gd name="T17" fmla="*/ 109 h 122"/>
                  <a:gd name="T18" fmla="*/ 30 w 122"/>
                  <a:gd name="T19" fmla="*/ 97 h 122"/>
                  <a:gd name="T20" fmla="*/ 29 w 122"/>
                  <a:gd name="T21" fmla="*/ 97 h 122"/>
                  <a:gd name="T22" fmla="*/ 27 w 122"/>
                  <a:gd name="T23" fmla="*/ 95 h 122"/>
                  <a:gd name="T24" fmla="*/ 25 w 122"/>
                  <a:gd name="T25" fmla="*/ 93 h 122"/>
                  <a:gd name="T26" fmla="*/ 25 w 122"/>
                  <a:gd name="T27" fmla="*/ 92 h 122"/>
                  <a:gd name="T28" fmla="*/ 13 w 122"/>
                  <a:gd name="T29" fmla="*/ 64 h 122"/>
                  <a:gd name="T30" fmla="*/ 20 w 122"/>
                  <a:gd name="T31" fmla="*/ 64 h 122"/>
                  <a:gd name="T32" fmla="*/ 20 w 122"/>
                  <a:gd name="T33" fmla="*/ 57 h 122"/>
                  <a:gd name="T34" fmla="*/ 13 w 122"/>
                  <a:gd name="T35" fmla="*/ 57 h 122"/>
                  <a:gd name="T36" fmla="*/ 58 w 122"/>
                  <a:gd name="T37" fmla="*/ 13 h 122"/>
                  <a:gd name="T38" fmla="*/ 58 w 122"/>
                  <a:gd name="T39" fmla="*/ 20 h 122"/>
                  <a:gd name="T40" fmla="*/ 65 w 122"/>
                  <a:gd name="T41" fmla="*/ 20 h 122"/>
                  <a:gd name="T42" fmla="*/ 65 w 122"/>
                  <a:gd name="T43" fmla="*/ 13 h 122"/>
                  <a:gd name="T44" fmla="*/ 83 w 122"/>
                  <a:gd name="T45" fmla="*/ 18 h 122"/>
                  <a:gd name="T46" fmla="*/ 83 w 122"/>
                  <a:gd name="T47" fmla="*/ 18 h 122"/>
                  <a:gd name="T48" fmla="*/ 87 w 122"/>
                  <a:gd name="T49" fmla="*/ 20 h 122"/>
                  <a:gd name="T50" fmla="*/ 88 w 122"/>
                  <a:gd name="T51" fmla="*/ 21 h 122"/>
                  <a:gd name="T52" fmla="*/ 90 w 122"/>
                  <a:gd name="T53" fmla="*/ 23 h 122"/>
                  <a:gd name="T54" fmla="*/ 91 w 122"/>
                  <a:gd name="T55" fmla="*/ 24 h 122"/>
                  <a:gd name="T56" fmla="*/ 94 w 122"/>
                  <a:gd name="T57" fmla="*/ 25 h 122"/>
                  <a:gd name="T58" fmla="*/ 95 w 122"/>
                  <a:gd name="T59" fmla="*/ 27 h 122"/>
                  <a:gd name="T60" fmla="*/ 97 w 122"/>
                  <a:gd name="T61" fmla="*/ 28 h 122"/>
                  <a:gd name="T62" fmla="*/ 98 w 122"/>
                  <a:gd name="T63" fmla="*/ 31 h 122"/>
                  <a:gd name="T64" fmla="*/ 99 w 122"/>
                  <a:gd name="T65" fmla="*/ 32 h 122"/>
                  <a:gd name="T66" fmla="*/ 101 w 122"/>
                  <a:gd name="T67" fmla="*/ 34 h 122"/>
                  <a:gd name="T68" fmla="*/ 102 w 122"/>
                  <a:gd name="T69" fmla="*/ 35 h 122"/>
                  <a:gd name="T70" fmla="*/ 104 w 122"/>
                  <a:gd name="T71" fmla="*/ 39 h 122"/>
                  <a:gd name="T72" fmla="*/ 104 w 122"/>
                  <a:gd name="T73" fmla="*/ 39 h 122"/>
                  <a:gd name="T74" fmla="*/ 109 w 122"/>
                  <a:gd name="T75" fmla="*/ 57 h 122"/>
                  <a:gd name="T76" fmla="*/ 102 w 122"/>
                  <a:gd name="T77" fmla="*/ 57 h 122"/>
                  <a:gd name="T78" fmla="*/ 102 w 122"/>
                  <a:gd name="T79" fmla="*/ 64 h 122"/>
                  <a:gd name="T80" fmla="*/ 109 w 122"/>
                  <a:gd name="T81" fmla="*/ 64 h 122"/>
                  <a:gd name="T82" fmla="*/ 65 w 122"/>
                  <a:gd name="T83" fmla="*/ 109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2" h="122">
                    <a:moveTo>
                      <a:pt x="61" y="0"/>
                    </a:moveTo>
                    <a:cubicBezTo>
                      <a:pt x="27" y="0"/>
                      <a:pt x="0" y="27"/>
                      <a:pt x="0" y="61"/>
                    </a:cubicBezTo>
                    <a:cubicBezTo>
                      <a:pt x="0" y="95"/>
                      <a:pt x="27" y="122"/>
                      <a:pt x="61" y="122"/>
                    </a:cubicBezTo>
                    <a:cubicBezTo>
                      <a:pt x="95" y="122"/>
                      <a:pt x="122" y="95"/>
                      <a:pt x="122" y="61"/>
                    </a:cubicBezTo>
                    <a:cubicBezTo>
                      <a:pt x="122" y="27"/>
                      <a:pt x="95" y="0"/>
                      <a:pt x="61" y="0"/>
                    </a:cubicBezTo>
                    <a:close/>
                    <a:moveTo>
                      <a:pt x="65" y="109"/>
                    </a:moveTo>
                    <a:cubicBezTo>
                      <a:pt x="65" y="102"/>
                      <a:pt x="65" y="102"/>
                      <a:pt x="65" y="102"/>
                    </a:cubicBezTo>
                    <a:cubicBezTo>
                      <a:pt x="58" y="102"/>
                      <a:pt x="58" y="102"/>
                      <a:pt x="58" y="102"/>
                    </a:cubicBezTo>
                    <a:cubicBezTo>
                      <a:pt x="58" y="109"/>
                      <a:pt x="58" y="109"/>
                      <a:pt x="58" y="109"/>
                    </a:cubicBezTo>
                    <a:cubicBezTo>
                      <a:pt x="47" y="108"/>
                      <a:pt x="37" y="104"/>
                      <a:pt x="30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8" y="96"/>
                      <a:pt x="28" y="95"/>
                      <a:pt x="27" y="95"/>
                    </a:cubicBezTo>
                    <a:cubicBezTo>
                      <a:pt x="27" y="94"/>
                      <a:pt x="26" y="94"/>
                      <a:pt x="25" y="93"/>
                    </a:cubicBezTo>
                    <a:cubicBezTo>
                      <a:pt x="25" y="93"/>
                      <a:pt x="25" y="93"/>
                      <a:pt x="25" y="92"/>
                    </a:cubicBezTo>
                    <a:cubicBezTo>
                      <a:pt x="18" y="85"/>
                      <a:pt x="14" y="75"/>
                      <a:pt x="13" y="64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5" y="34"/>
                      <a:pt x="34" y="15"/>
                      <a:pt x="58" y="13"/>
                    </a:cubicBezTo>
                    <a:cubicBezTo>
                      <a:pt x="58" y="20"/>
                      <a:pt x="58" y="20"/>
                      <a:pt x="58" y="20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71" y="14"/>
                      <a:pt x="77" y="15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4" y="19"/>
                      <a:pt x="86" y="20"/>
                      <a:pt x="87" y="20"/>
                    </a:cubicBezTo>
                    <a:cubicBezTo>
                      <a:pt x="87" y="20"/>
                      <a:pt x="87" y="21"/>
                      <a:pt x="88" y="21"/>
                    </a:cubicBezTo>
                    <a:cubicBezTo>
                      <a:pt x="88" y="21"/>
                      <a:pt x="89" y="22"/>
                      <a:pt x="90" y="23"/>
                    </a:cubicBezTo>
                    <a:cubicBezTo>
                      <a:pt x="91" y="23"/>
                      <a:pt x="91" y="23"/>
                      <a:pt x="91" y="24"/>
                    </a:cubicBezTo>
                    <a:cubicBezTo>
                      <a:pt x="92" y="24"/>
                      <a:pt x="93" y="25"/>
                      <a:pt x="94" y="25"/>
                    </a:cubicBezTo>
                    <a:cubicBezTo>
                      <a:pt x="94" y="26"/>
                      <a:pt x="95" y="26"/>
                      <a:pt x="95" y="27"/>
                    </a:cubicBezTo>
                    <a:cubicBezTo>
                      <a:pt x="96" y="27"/>
                      <a:pt x="96" y="28"/>
                      <a:pt x="97" y="28"/>
                    </a:cubicBezTo>
                    <a:cubicBezTo>
                      <a:pt x="97" y="29"/>
                      <a:pt x="98" y="30"/>
                      <a:pt x="98" y="31"/>
                    </a:cubicBezTo>
                    <a:cubicBezTo>
                      <a:pt x="99" y="31"/>
                      <a:pt x="99" y="31"/>
                      <a:pt x="99" y="32"/>
                    </a:cubicBezTo>
                    <a:cubicBezTo>
                      <a:pt x="100" y="33"/>
                      <a:pt x="101" y="34"/>
                      <a:pt x="101" y="34"/>
                    </a:cubicBezTo>
                    <a:cubicBezTo>
                      <a:pt x="101" y="35"/>
                      <a:pt x="102" y="35"/>
                      <a:pt x="102" y="35"/>
                    </a:cubicBezTo>
                    <a:cubicBezTo>
                      <a:pt x="102" y="36"/>
                      <a:pt x="103" y="37"/>
                      <a:pt x="104" y="39"/>
                    </a:cubicBezTo>
                    <a:cubicBezTo>
                      <a:pt x="104" y="39"/>
                      <a:pt x="104" y="39"/>
                      <a:pt x="104" y="39"/>
                    </a:cubicBezTo>
                    <a:cubicBezTo>
                      <a:pt x="107" y="45"/>
                      <a:pt x="108" y="51"/>
                      <a:pt x="109" y="57"/>
                    </a:cubicBezTo>
                    <a:cubicBezTo>
                      <a:pt x="102" y="57"/>
                      <a:pt x="102" y="57"/>
                      <a:pt x="102" y="57"/>
                    </a:cubicBezTo>
                    <a:cubicBezTo>
                      <a:pt x="102" y="64"/>
                      <a:pt x="102" y="64"/>
                      <a:pt x="102" y="64"/>
                    </a:cubicBezTo>
                    <a:cubicBezTo>
                      <a:pt x="109" y="64"/>
                      <a:pt x="109" y="64"/>
                      <a:pt x="109" y="64"/>
                    </a:cubicBezTo>
                    <a:cubicBezTo>
                      <a:pt x="107" y="88"/>
                      <a:pt x="88" y="107"/>
                      <a:pt x="65" y="10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Freeform 40"/>
              <p:cNvSpPr>
                <a:spLocks noEditPoints="1"/>
              </p:cNvSpPr>
              <p:nvPr/>
            </p:nvSpPr>
            <p:spPr bwMode="auto">
              <a:xfrm>
                <a:off x="3531998" y="3500879"/>
                <a:ext cx="126166" cy="186621"/>
              </a:xfrm>
              <a:custGeom>
                <a:avLst/>
                <a:gdLst>
                  <a:gd name="T0" fmla="*/ 8 w 36"/>
                  <a:gd name="T1" fmla="*/ 29 h 53"/>
                  <a:gd name="T2" fmla="*/ 8 w 36"/>
                  <a:gd name="T3" fmla="*/ 29 h 53"/>
                  <a:gd name="T4" fmla="*/ 0 w 36"/>
                  <a:gd name="T5" fmla="*/ 53 h 53"/>
                  <a:gd name="T6" fmla="*/ 19 w 36"/>
                  <a:gd name="T7" fmla="*/ 36 h 53"/>
                  <a:gd name="T8" fmla="*/ 19 w 36"/>
                  <a:gd name="T9" fmla="*/ 36 h 53"/>
                  <a:gd name="T10" fmla="*/ 22 w 36"/>
                  <a:gd name="T11" fmla="*/ 33 h 53"/>
                  <a:gd name="T12" fmla="*/ 36 w 36"/>
                  <a:gd name="T13" fmla="*/ 0 h 53"/>
                  <a:gd name="T14" fmla="*/ 11 w 36"/>
                  <a:gd name="T15" fmla="*/ 25 h 53"/>
                  <a:gd name="T16" fmla="*/ 8 w 36"/>
                  <a:gd name="T17" fmla="*/ 29 h 53"/>
                  <a:gd name="T18" fmla="*/ 15 w 36"/>
                  <a:gd name="T19" fmla="*/ 28 h 53"/>
                  <a:gd name="T20" fmla="*/ 18 w 36"/>
                  <a:gd name="T21" fmla="*/ 31 h 53"/>
                  <a:gd name="T22" fmla="*/ 15 w 36"/>
                  <a:gd name="T23" fmla="*/ 34 h 53"/>
                  <a:gd name="T24" fmla="*/ 12 w 36"/>
                  <a:gd name="T25" fmla="*/ 31 h 53"/>
                  <a:gd name="T26" fmla="*/ 15 w 36"/>
                  <a:gd name="T27" fmla="*/ 28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53"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1" y="35"/>
                      <a:pt x="22" y="33"/>
                      <a:pt x="22" y="33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9" y="28"/>
                      <a:pt x="8" y="29"/>
                    </a:cubicBezTo>
                    <a:close/>
                    <a:moveTo>
                      <a:pt x="15" y="28"/>
                    </a:moveTo>
                    <a:cubicBezTo>
                      <a:pt x="17" y="28"/>
                      <a:pt x="18" y="29"/>
                      <a:pt x="18" y="31"/>
                    </a:cubicBezTo>
                    <a:cubicBezTo>
                      <a:pt x="18" y="33"/>
                      <a:pt x="17" y="34"/>
                      <a:pt x="15" y="34"/>
                    </a:cubicBezTo>
                    <a:cubicBezTo>
                      <a:pt x="13" y="34"/>
                      <a:pt x="12" y="33"/>
                      <a:pt x="12" y="31"/>
                    </a:cubicBezTo>
                    <a:cubicBezTo>
                      <a:pt x="12" y="29"/>
                      <a:pt x="13" y="28"/>
                      <a:pt x="15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3" name="Oval 41"/>
              <p:cNvSpPr>
                <a:spLocks noChangeArrowheads="1"/>
              </p:cNvSpPr>
              <p:nvPr/>
            </p:nvSpPr>
            <p:spPr bwMode="auto">
              <a:xfrm>
                <a:off x="3579310" y="3603390"/>
                <a:ext cx="10514" cy="1051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14" name="Text Box 10"/>
          <p:cNvSpPr txBox="1">
            <a:spLocks noChangeArrowheads="1"/>
          </p:cNvSpPr>
          <p:nvPr/>
        </p:nvSpPr>
        <p:spPr bwMode="auto">
          <a:xfrm>
            <a:off x="6556858" y="2083167"/>
            <a:ext cx="1599857" cy="661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pPr defTabSz="1088390">
              <a:lnSpc>
                <a:spcPct val="200000"/>
              </a:lnSpc>
            </a:pPr>
            <a:r>
              <a:rPr lang="zh-CN" altLang="en-US" sz="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添加标题</a:t>
            </a:r>
            <a:endParaRPr lang="en-US" altLang="zh-CN" sz="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088390"/>
            <a: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此处添加详细文本描述，建议与标题相关并符合整体语言风格，语言描述尽量简洁生动。</a:t>
            </a:r>
            <a:endParaRPr lang="en-US" altLang="zh-CN" sz="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grpSp>
        <p:nvGrpSpPr>
          <p:cNvPr id="115" name="Group 140"/>
          <p:cNvGrpSpPr/>
          <p:nvPr/>
        </p:nvGrpSpPr>
        <p:grpSpPr>
          <a:xfrm>
            <a:off x="5788927" y="2089573"/>
            <a:ext cx="601578" cy="605111"/>
            <a:chOff x="5943600" y="1710958"/>
            <a:chExt cx="716318" cy="720428"/>
          </a:xfrm>
        </p:grpSpPr>
        <p:sp>
          <p:nvSpPr>
            <p:cNvPr id="116" name="Oval 117"/>
            <p:cNvSpPr/>
            <p:nvPr/>
          </p:nvSpPr>
          <p:spPr>
            <a:xfrm>
              <a:off x="5943600" y="17109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117" name="Group 77"/>
            <p:cNvGrpSpPr>
              <a:grpSpLocks noChangeAspect="1"/>
            </p:cNvGrpSpPr>
            <p:nvPr/>
          </p:nvGrpSpPr>
          <p:grpSpPr>
            <a:xfrm>
              <a:off x="6096000" y="1928269"/>
              <a:ext cx="439482" cy="309528"/>
              <a:chOff x="6040049" y="4182118"/>
              <a:chExt cx="521619" cy="459224"/>
            </a:xfrm>
            <a:solidFill>
              <a:schemeClr val="bg1"/>
            </a:solidFill>
          </p:grpSpPr>
          <p:sp>
            <p:nvSpPr>
              <p:cNvPr id="118" name="Freeform 84"/>
              <p:cNvSpPr/>
              <p:nvPr/>
            </p:nvSpPr>
            <p:spPr bwMode="auto">
              <a:xfrm>
                <a:off x="6087469" y="4202084"/>
                <a:ext cx="194671" cy="419291"/>
              </a:xfrm>
              <a:custGeom>
                <a:avLst/>
                <a:gdLst>
                  <a:gd name="T0" fmla="*/ 52 w 59"/>
                  <a:gd name="T1" fmla="*/ 5 h 126"/>
                  <a:gd name="T2" fmla="*/ 9 w 59"/>
                  <a:gd name="T3" fmla="*/ 38 h 126"/>
                  <a:gd name="T4" fmla="*/ 0 w 59"/>
                  <a:gd name="T5" fmla="*/ 39 h 126"/>
                  <a:gd name="T6" fmla="*/ 0 w 59"/>
                  <a:gd name="T7" fmla="*/ 86 h 126"/>
                  <a:gd name="T8" fmla="*/ 9 w 59"/>
                  <a:gd name="T9" fmla="*/ 88 h 126"/>
                  <a:gd name="T10" fmla="*/ 51 w 59"/>
                  <a:gd name="T11" fmla="*/ 119 h 126"/>
                  <a:gd name="T12" fmla="*/ 59 w 59"/>
                  <a:gd name="T13" fmla="*/ 119 h 126"/>
                  <a:gd name="T14" fmla="*/ 59 w 59"/>
                  <a:gd name="T15" fmla="*/ 5 h 126"/>
                  <a:gd name="T16" fmla="*/ 52 w 59"/>
                  <a:gd name="T17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9" h="126">
                    <a:moveTo>
                      <a:pt x="52" y="5"/>
                    </a:move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5" y="38"/>
                      <a:pt x="0" y="39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5" y="87"/>
                      <a:pt x="9" y="88"/>
                      <a:pt x="9" y="88"/>
                    </a:cubicBezTo>
                    <a:cubicBezTo>
                      <a:pt x="51" y="119"/>
                      <a:pt x="51" y="119"/>
                      <a:pt x="51" y="119"/>
                    </a:cubicBezTo>
                    <a:cubicBezTo>
                      <a:pt x="51" y="119"/>
                      <a:pt x="59" y="126"/>
                      <a:pt x="59" y="119"/>
                    </a:cubicBezTo>
                    <a:cubicBezTo>
                      <a:pt x="59" y="112"/>
                      <a:pt x="59" y="11"/>
                      <a:pt x="59" y="5"/>
                    </a:cubicBezTo>
                    <a:cubicBezTo>
                      <a:pt x="59" y="0"/>
                      <a:pt x="52" y="5"/>
                      <a:pt x="52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9" name="Freeform 85"/>
              <p:cNvSpPr/>
              <p:nvPr/>
            </p:nvSpPr>
            <p:spPr bwMode="auto">
              <a:xfrm>
                <a:off x="6040049" y="4339353"/>
                <a:ext cx="27454" cy="147252"/>
              </a:xfrm>
              <a:custGeom>
                <a:avLst/>
                <a:gdLst>
                  <a:gd name="T0" fmla="*/ 0 w 8"/>
                  <a:gd name="T1" fmla="*/ 8 h 44"/>
                  <a:gd name="T2" fmla="*/ 0 w 8"/>
                  <a:gd name="T3" fmla="*/ 38 h 44"/>
                  <a:gd name="T4" fmla="*/ 8 w 8"/>
                  <a:gd name="T5" fmla="*/ 44 h 44"/>
                  <a:gd name="T6" fmla="*/ 8 w 8"/>
                  <a:gd name="T7" fmla="*/ 0 h 44"/>
                  <a:gd name="T8" fmla="*/ 0 w 8"/>
                  <a:gd name="T9" fmla="*/ 8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44">
                    <a:moveTo>
                      <a:pt x="0" y="8"/>
                    </a:moveTo>
                    <a:cubicBezTo>
                      <a:pt x="0" y="16"/>
                      <a:pt x="0" y="32"/>
                      <a:pt x="0" y="38"/>
                    </a:cubicBezTo>
                    <a:cubicBezTo>
                      <a:pt x="0" y="40"/>
                      <a:pt x="4" y="42"/>
                      <a:pt x="8" y="44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2"/>
                      <a:pt x="0" y="4"/>
                      <a:pt x="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0" name="Freeform 86"/>
              <p:cNvSpPr/>
              <p:nvPr/>
            </p:nvSpPr>
            <p:spPr bwMode="auto">
              <a:xfrm>
                <a:off x="6329559" y="4296924"/>
                <a:ext cx="77370" cy="229612"/>
              </a:xfrm>
              <a:custGeom>
                <a:avLst/>
                <a:gdLst>
                  <a:gd name="T0" fmla="*/ 10 w 23"/>
                  <a:gd name="T1" fmla="*/ 2 h 69"/>
                  <a:gd name="T2" fmla="*/ 2 w 23"/>
                  <a:gd name="T3" fmla="*/ 2 h 69"/>
                  <a:gd name="T4" fmla="*/ 2 w 23"/>
                  <a:gd name="T5" fmla="*/ 10 h 69"/>
                  <a:gd name="T6" fmla="*/ 12 w 23"/>
                  <a:gd name="T7" fmla="*/ 35 h 69"/>
                  <a:gd name="T8" fmla="*/ 2 w 23"/>
                  <a:gd name="T9" fmla="*/ 60 h 69"/>
                  <a:gd name="T10" fmla="*/ 2 w 23"/>
                  <a:gd name="T11" fmla="*/ 67 h 69"/>
                  <a:gd name="T12" fmla="*/ 6 w 23"/>
                  <a:gd name="T13" fmla="*/ 69 h 69"/>
                  <a:gd name="T14" fmla="*/ 10 w 23"/>
                  <a:gd name="T15" fmla="*/ 67 h 69"/>
                  <a:gd name="T16" fmla="*/ 23 w 23"/>
                  <a:gd name="T17" fmla="*/ 35 h 69"/>
                  <a:gd name="T18" fmla="*/ 10 w 23"/>
                  <a:gd name="T1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3" h="69">
                    <a:moveTo>
                      <a:pt x="10" y="2"/>
                    </a:moveTo>
                    <a:cubicBezTo>
                      <a:pt x="7" y="0"/>
                      <a:pt x="4" y="0"/>
                      <a:pt x="2" y="2"/>
                    </a:cubicBezTo>
                    <a:cubicBezTo>
                      <a:pt x="0" y="4"/>
                      <a:pt x="0" y="8"/>
                      <a:pt x="2" y="10"/>
                    </a:cubicBezTo>
                    <a:cubicBezTo>
                      <a:pt x="9" y="17"/>
                      <a:pt x="12" y="26"/>
                      <a:pt x="12" y="35"/>
                    </a:cubicBezTo>
                    <a:cubicBezTo>
                      <a:pt x="12" y="44"/>
                      <a:pt x="9" y="53"/>
                      <a:pt x="2" y="60"/>
                    </a:cubicBezTo>
                    <a:cubicBezTo>
                      <a:pt x="0" y="62"/>
                      <a:pt x="0" y="65"/>
                      <a:pt x="2" y="67"/>
                    </a:cubicBezTo>
                    <a:cubicBezTo>
                      <a:pt x="3" y="68"/>
                      <a:pt x="4" y="69"/>
                      <a:pt x="6" y="69"/>
                    </a:cubicBezTo>
                    <a:cubicBezTo>
                      <a:pt x="7" y="69"/>
                      <a:pt x="9" y="68"/>
                      <a:pt x="10" y="67"/>
                    </a:cubicBezTo>
                    <a:cubicBezTo>
                      <a:pt x="19" y="58"/>
                      <a:pt x="23" y="47"/>
                      <a:pt x="23" y="35"/>
                    </a:cubicBezTo>
                    <a:cubicBezTo>
                      <a:pt x="23" y="23"/>
                      <a:pt x="19" y="11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1" name="Freeform 87"/>
              <p:cNvSpPr/>
              <p:nvPr/>
            </p:nvSpPr>
            <p:spPr bwMode="auto">
              <a:xfrm>
                <a:off x="6376980" y="4239521"/>
                <a:ext cx="102328" cy="341923"/>
              </a:xfrm>
              <a:custGeom>
                <a:avLst/>
                <a:gdLst>
                  <a:gd name="T0" fmla="*/ 10 w 31"/>
                  <a:gd name="T1" fmla="*/ 2 h 103"/>
                  <a:gd name="T2" fmla="*/ 3 w 31"/>
                  <a:gd name="T3" fmla="*/ 2 h 103"/>
                  <a:gd name="T4" fmla="*/ 3 w 31"/>
                  <a:gd name="T5" fmla="*/ 10 h 103"/>
                  <a:gd name="T6" fmla="*/ 20 w 31"/>
                  <a:gd name="T7" fmla="*/ 52 h 103"/>
                  <a:gd name="T8" fmla="*/ 3 w 31"/>
                  <a:gd name="T9" fmla="*/ 94 h 103"/>
                  <a:gd name="T10" fmla="*/ 3 w 31"/>
                  <a:gd name="T11" fmla="*/ 102 h 103"/>
                  <a:gd name="T12" fmla="*/ 6 w 31"/>
                  <a:gd name="T13" fmla="*/ 103 h 103"/>
                  <a:gd name="T14" fmla="*/ 10 w 31"/>
                  <a:gd name="T15" fmla="*/ 102 h 103"/>
                  <a:gd name="T16" fmla="*/ 31 w 31"/>
                  <a:gd name="T17" fmla="*/ 52 h 103"/>
                  <a:gd name="T18" fmla="*/ 10 w 31"/>
                  <a:gd name="T19" fmla="*/ 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1" h="103">
                    <a:moveTo>
                      <a:pt x="10" y="2"/>
                    </a:moveTo>
                    <a:cubicBezTo>
                      <a:pt x="8" y="0"/>
                      <a:pt x="5" y="0"/>
                      <a:pt x="3" y="2"/>
                    </a:cubicBezTo>
                    <a:cubicBezTo>
                      <a:pt x="0" y="4"/>
                      <a:pt x="0" y="8"/>
                      <a:pt x="3" y="10"/>
                    </a:cubicBezTo>
                    <a:cubicBezTo>
                      <a:pt x="14" y="21"/>
                      <a:pt x="20" y="37"/>
                      <a:pt x="20" y="52"/>
                    </a:cubicBezTo>
                    <a:cubicBezTo>
                      <a:pt x="20" y="67"/>
                      <a:pt x="14" y="82"/>
                      <a:pt x="3" y="94"/>
                    </a:cubicBezTo>
                    <a:cubicBezTo>
                      <a:pt x="0" y="96"/>
                      <a:pt x="0" y="100"/>
                      <a:pt x="3" y="102"/>
                    </a:cubicBezTo>
                    <a:cubicBezTo>
                      <a:pt x="4" y="103"/>
                      <a:pt x="5" y="103"/>
                      <a:pt x="6" y="103"/>
                    </a:cubicBezTo>
                    <a:cubicBezTo>
                      <a:pt x="8" y="103"/>
                      <a:pt x="9" y="103"/>
                      <a:pt x="10" y="102"/>
                    </a:cubicBezTo>
                    <a:cubicBezTo>
                      <a:pt x="24" y="88"/>
                      <a:pt x="31" y="70"/>
                      <a:pt x="31" y="52"/>
                    </a:cubicBezTo>
                    <a:cubicBezTo>
                      <a:pt x="31" y="34"/>
                      <a:pt x="24" y="16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2" name="Freeform 88"/>
              <p:cNvSpPr/>
              <p:nvPr/>
            </p:nvSpPr>
            <p:spPr bwMode="auto">
              <a:xfrm>
                <a:off x="6436879" y="4182118"/>
                <a:ext cx="124789" cy="459224"/>
              </a:xfrm>
              <a:custGeom>
                <a:avLst/>
                <a:gdLst>
                  <a:gd name="T0" fmla="*/ 10 w 38"/>
                  <a:gd name="T1" fmla="*/ 2 h 138"/>
                  <a:gd name="T2" fmla="*/ 2 w 38"/>
                  <a:gd name="T3" fmla="*/ 2 h 138"/>
                  <a:gd name="T4" fmla="*/ 2 w 38"/>
                  <a:gd name="T5" fmla="*/ 9 h 138"/>
                  <a:gd name="T6" fmla="*/ 27 w 38"/>
                  <a:gd name="T7" fmla="*/ 69 h 138"/>
                  <a:gd name="T8" fmla="*/ 2 w 38"/>
                  <a:gd name="T9" fmla="*/ 128 h 138"/>
                  <a:gd name="T10" fmla="*/ 2 w 38"/>
                  <a:gd name="T11" fmla="*/ 136 h 138"/>
                  <a:gd name="T12" fmla="*/ 6 w 38"/>
                  <a:gd name="T13" fmla="*/ 138 h 138"/>
                  <a:gd name="T14" fmla="*/ 10 w 38"/>
                  <a:gd name="T15" fmla="*/ 136 h 138"/>
                  <a:gd name="T16" fmla="*/ 38 w 38"/>
                  <a:gd name="T17" fmla="*/ 69 h 138"/>
                  <a:gd name="T18" fmla="*/ 10 w 38"/>
                  <a:gd name="T19" fmla="*/ 2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8" h="138">
                    <a:moveTo>
                      <a:pt x="10" y="2"/>
                    </a:moveTo>
                    <a:cubicBezTo>
                      <a:pt x="8" y="0"/>
                      <a:pt x="5" y="0"/>
                      <a:pt x="2" y="2"/>
                    </a:cubicBezTo>
                    <a:cubicBezTo>
                      <a:pt x="0" y="4"/>
                      <a:pt x="0" y="7"/>
                      <a:pt x="2" y="9"/>
                    </a:cubicBezTo>
                    <a:cubicBezTo>
                      <a:pt x="19" y="26"/>
                      <a:pt x="27" y="47"/>
                      <a:pt x="27" y="69"/>
                    </a:cubicBezTo>
                    <a:cubicBezTo>
                      <a:pt x="27" y="90"/>
                      <a:pt x="19" y="112"/>
                      <a:pt x="2" y="128"/>
                    </a:cubicBezTo>
                    <a:cubicBezTo>
                      <a:pt x="0" y="130"/>
                      <a:pt x="0" y="134"/>
                      <a:pt x="2" y="136"/>
                    </a:cubicBezTo>
                    <a:cubicBezTo>
                      <a:pt x="4" y="137"/>
                      <a:pt x="5" y="138"/>
                      <a:pt x="6" y="138"/>
                    </a:cubicBezTo>
                    <a:cubicBezTo>
                      <a:pt x="8" y="138"/>
                      <a:pt x="9" y="137"/>
                      <a:pt x="10" y="136"/>
                    </a:cubicBezTo>
                    <a:cubicBezTo>
                      <a:pt x="29" y="117"/>
                      <a:pt x="38" y="93"/>
                      <a:pt x="38" y="69"/>
                    </a:cubicBezTo>
                    <a:cubicBezTo>
                      <a:pt x="38" y="45"/>
                      <a:pt x="29" y="20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23" name="Text Box 10"/>
          <p:cNvSpPr txBox="1">
            <a:spLocks noChangeArrowheads="1"/>
          </p:cNvSpPr>
          <p:nvPr/>
        </p:nvSpPr>
        <p:spPr bwMode="auto">
          <a:xfrm>
            <a:off x="6563967" y="2851202"/>
            <a:ext cx="1599857" cy="661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pPr defTabSz="1088390">
              <a:lnSpc>
                <a:spcPct val="200000"/>
              </a:lnSpc>
            </a:pPr>
            <a:r>
              <a:rPr lang="zh-CN" altLang="en-US" sz="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添加标题</a:t>
            </a:r>
            <a:endParaRPr lang="en-US" altLang="zh-CN" sz="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088390"/>
            <a: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此处添加详细文本描述，建议与标题相关并符合整体语言风格，语言描述尽量简洁生动。</a:t>
            </a:r>
            <a:endParaRPr lang="en-US" altLang="zh-CN" sz="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grpSp>
        <p:nvGrpSpPr>
          <p:cNvPr id="124" name="Group 141"/>
          <p:cNvGrpSpPr/>
          <p:nvPr/>
        </p:nvGrpSpPr>
        <p:grpSpPr>
          <a:xfrm>
            <a:off x="5796037" y="2857609"/>
            <a:ext cx="601578" cy="605111"/>
            <a:chOff x="5952066" y="2625358"/>
            <a:chExt cx="716318" cy="720428"/>
          </a:xfrm>
        </p:grpSpPr>
        <p:sp>
          <p:nvSpPr>
            <p:cNvPr id="125" name="Oval 128"/>
            <p:cNvSpPr/>
            <p:nvPr/>
          </p:nvSpPr>
          <p:spPr>
            <a:xfrm>
              <a:off x="5952066" y="2625358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grpSp>
          <p:nvGrpSpPr>
            <p:cNvPr id="126" name="Group 131"/>
            <p:cNvGrpSpPr/>
            <p:nvPr/>
          </p:nvGrpSpPr>
          <p:grpSpPr>
            <a:xfrm>
              <a:off x="6121401" y="2825206"/>
              <a:ext cx="382588" cy="322263"/>
              <a:chOff x="4800600" y="1620145"/>
              <a:chExt cx="382588" cy="322263"/>
            </a:xfrm>
          </p:grpSpPr>
          <p:sp>
            <p:nvSpPr>
              <p:cNvPr id="127" name="Freeform 823"/>
              <p:cNvSpPr>
                <a:spLocks noEditPoints="1"/>
              </p:cNvSpPr>
              <p:nvPr/>
            </p:nvSpPr>
            <p:spPr bwMode="auto">
              <a:xfrm>
                <a:off x="4829175" y="1620145"/>
                <a:ext cx="320675" cy="236538"/>
              </a:xfrm>
              <a:custGeom>
                <a:avLst/>
                <a:gdLst/>
                <a:ahLst/>
                <a:cxnLst>
                  <a:cxn ang="0">
                    <a:pos x="6" y="66"/>
                  </a:cxn>
                  <a:cxn ang="0">
                    <a:pos x="85" y="66"/>
                  </a:cxn>
                  <a:cxn ang="0">
                    <a:pos x="90" y="60"/>
                  </a:cxn>
                  <a:cxn ang="0">
                    <a:pos x="90" y="6"/>
                  </a:cxn>
                  <a:cxn ang="0">
                    <a:pos x="85" y="0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0" y="60"/>
                  </a:cxn>
                  <a:cxn ang="0">
                    <a:pos x="6" y="66"/>
                  </a:cxn>
                  <a:cxn ang="0">
                    <a:pos x="7" y="10"/>
                  </a:cxn>
                  <a:cxn ang="0">
                    <a:pos x="10" y="6"/>
                  </a:cxn>
                  <a:cxn ang="0">
                    <a:pos x="80" y="6"/>
                  </a:cxn>
                  <a:cxn ang="0">
                    <a:pos x="84" y="10"/>
                  </a:cxn>
                  <a:cxn ang="0">
                    <a:pos x="84" y="56"/>
                  </a:cxn>
                  <a:cxn ang="0">
                    <a:pos x="80" y="59"/>
                  </a:cxn>
                  <a:cxn ang="0">
                    <a:pos x="10" y="59"/>
                  </a:cxn>
                  <a:cxn ang="0">
                    <a:pos x="7" y="56"/>
                  </a:cxn>
                  <a:cxn ang="0">
                    <a:pos x="7" y="10"/>
                  </a:cxn>
                </a:cxnLst>
                <a:rect l="0" t="0" r="r" b="b"/>
                <a:pathLst>
                  <a:path w="90" h="66">
                    <a:moveTo>
                      <a:pt x="6" y="66"/>
                    </a:moveTo>
                    <a:cubicBezTo>
                      <a:pt x="85" y="66"/>
                      <a:pt x="85" y="66"/>
                      <a:pt x="85" y="66"/>
                    </a:cubicBezTo>
                    <a:cubicBezTo>
                      <a:pt x="88" y="66"/>
                      <a:pt x="90" y="63"/>
                      <a:pt x="90" y="60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90" y="2"/>
                      <a:pt x="88" y="0"/>
                      <a:pt x="8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3"/>
                      <a:pt x="3" y="66"/>
                      <a:pt x="6" y="66"/>
                    </a:cubicBezTo>
                    <a:close/>
                    <a:moveTo>
                      <a:pt x="7" y="10"/>
                    </a:moveTo>
                    <a:cubicBezTo>
                      <a:pt x="7" y="8"/>
                      <a:pt x="8" y="6"/>
                      <a:pt x="10" y="6"/>
                    </a:cubicBezTo>
                    <a:cubicBezTo>
                      <a:pt x="80" y="6"/>
                      <a:pt x="80" y="6"/>
                      <a:pt x="80" y="6"/>
                    </a:cubicBezTo>
                    <a:cubicBezTo>
                      <a:pt x="82" y="6"/>
                      <a:pt x="84" y="8"/>
                      <a:pt x="84" y="10"/>
                    </a:cubicBezTo>
                    <a:cubicBezTo>
                      <a:pt x="84" y="56"/>
                      <a:pt x="84" y="56"/>
                      <a:pt x="84" y="56"/>
                    </a:cubicBezTo>
                    <a:cubicBezTo>
                      <a:pt x="84" y="58"/>
                      <a:pt x="82" y="59"/>
                      <a:pt x="8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8" y="59"/>
                      <a:pt x="7" y="58"/>
                      <a:pt x="7" y="56"/>
                    </a:cubicBezTo>
                    <a:lnTo>
                      <a:pt x="7" y="1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Freeform 824"/>
              <p:cNvSpPr/>
              <p:nvPr/>
            </p:nvSpPr>
            <p:spPr bwMode="auto">
              <a:xfrm>
                <a:off x="4800600" y="1870970"/>
                <a:ext cx="382588" cy="71438"/>
              </a:xfrm>
              <a:custGeom>
                <a:avLst/>
                <a:gdLst/>
                <a:ahLst/>
                <a:cxnLst>
                  <a:cxn ang="0">
                    <a:pos x="105" y="8"/>
                  </a:cxn>
                  <a:cxn ang="0">
                    <a:pos x="101" y="2"/>
                  </a:cxn>
                  <a:cxn ang="0">
                    <a:pos x="97" y="0"/>
                  </a:cxn>
                  <a:cxn ang="0">
                    <a:pos x="96" y="0"/>
                  </a:cxn>
                  <a:cxn ang="0">
                    <a:pos x="10" y="0"/>
                  </a:cxn>
                  <a:cxn ang="0">
                    <a:pos x="10" y="0"/>
                  </a:cxn>
                  <a:cxn ang="0">
                    <a:pos x="5" y="2"/>
                  </a:cxn>
                  <a:cxn ang="0">
                    <a:pos x="1" y="8"/>
                  </a:cxn>
                  <a:cxn ang="0">
                    <a:pos x="1" y="16"/>
                  </a:cxn>
                  <a:cxn ang="0">
                    <a:pos x="6" y="20"/>
                  </a:cxn>
                  <a:cxn ang="0">
                    <a:pos x="100" y="20"/>
                  </a:cxn>
                  <a:cxn ang="0">
                    <a:pos x="105" y="16"/>
                  </a:cxn>
                  <a:cxn ang="0">
                    <a:pos x="105" y="8"/>
                  </a:cxn>
                </a:cxnLst>
                <a:rect l="0" t="0" r="r" b="b"/>
                <a:pathLst>
                  <a:path w="107" h="20">
                    <a:moveTo>
                      <a:pt x="105" y="8"/>
                    </a:moveTo>
                    <a:cubicBezTo>
                      <a:pt x="101" y="2"/>
                      <a:pt x="101" y="2"/>
                      <a:pt x="101" y="2"/>
                    </a:cubicBezTo>
                    <a:cubicBezTo>
                      <a:pt x="100" y="1"/>
                      <a:pt x="98" y="0"/>
                      <a:pt x="97" y="0"/>
                    </a:cubicBezTo>
                    <a:cubicBezTo>
                      <a:pt x="96" y="0"/>
                      <a:pt x="96" y="0"/>
                      <a:pt x="96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6" y="1"/>
                      <a:pt x="5" y="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10"/>
                      <a:pt x="0" y="13"/>
                      <a:pt x="1" y="16"/>
                    </a:cubicBezTo>
                    <a:cubicBezTo>
                      <a:pt x="2" y="18"/>
                      <a:pt x="4" y="20"/>
                      <a:pt x="6" y="20"/>
                    </a:cubicBezTo>
                    <a:cubicBezTo>
                      <a:pt x="100" y="20"/>
                      <a:pt x="100" y="20"/>
                      <a:pt x="100" y="20"/>
                    </a:cubicBezTo>
                    <a:cubicBezTo>
                      <a:pt x="102" y="20"/>
                      <a:pt x="104" y="18"/>
                      <a:pt x="105" y="16"/>
                    </a:cubicBezTo>
                    <a:cubicBezTo>
                      <a:pt x="107" y="13"/>
                      <a:pt x="106" y="10"/>
                      <a:pt x="105" y="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34085"/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29" name="Text Box 10"/>
          <p:cNvSpPr txBox="1">
            <a:spLocks noChangeArrowheads="1"/>
          </p:cNvSpPr>
          <p:nvPr/>
        </p:nvSpPr>
        <p:spPr bwMode="auto">
          <a:xfrm>
            <a:off x="6563967" y="3638212"/>
            <a:ext cx="1599857" cy="661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45728" tIns="22865" rIns="45728" bIns="22865">
            <a:spAutoFit/>
          </a:bodyPr>
          <a:lstStyle/>
          <a:p>
            <a:pPr defTabSz="1088390">
              <a:lnSpc>
                <a:spcPct val="200000"/>
              </a:lnSpc>
            </a:pPr>
            <a:r>
              <a:rPr lang="zh-CN" altLang="en-US" sz="8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添加标题</a:t>
            </a:r>
            <a:endParaRPr lang="en-US" altLang="zh-CN" sz="8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  <a:p>
            <a:pPr defTabSz="1088390"/>
            <a:r>
              <a:rPr lang="zh-CN" altLang="en-US" sz="8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itchFamily="34" charset="0"/>
              </a:rPr>
              <a:t>此处添加详细文本描述，建议与标题相关并符合整体语言风格，语言描述尽量简洁生动。</a:t>
            </a:r>
            <a:endParaRPr lang="en-US" altLang="zh-CN" sz="8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Open Sans" pitchFamily="34" charset="0"/>
            </a:endParaRPr>
          </a:p>
        </p:txBody>
      </p:sp>
      <p:grpSp>
        <p:nvGrpSpPr>
          <p:cNvPr id="130" name="Group 145"/>
          <p:cNvGrpSpPr/>
          <p:nvPr/>
        </p:nvGrpSpPr>
        <p:grpSpPr>
          <a:xfrm>
            <a:off x="5796037" y="3644619"/>
            <a:ext cx="601578" cy="605111"/>
            <a:chOff x="5952066" y="3562350"/>
            <a:chExt cx="716318" cy="720428"/>
          </a:xfrm>
        </p:grpSpPr>
        <p:sp>
          <p:nvSpPr>
            <p:cNvPr id="131" name="Oval 139"/>
            <p:cNvSpPr/>
            <p:nvPr/>
          </p:nvSpPr>
          <p:spPr>
            <a:xfrm>
              <a:off x="5952066" y="3562350"/>
              <a:ext cx="716318" cy="72042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4085"/>
              <a:endParaRPr lang="en-US" sz="8800">
                <a:solidFill>
                  <a:srgbClr val="FFFFFF"/>
                </a:solidFill>
              </a:endParaRPr>
            </a:p>
          </p:txBody>
        </p:sp>
        <p:sp>
          <p:nvSpPr>
            <p:cNvPr id="132" name="Freeform 105"/>
            <p:cNvSpPr>
              <a:spLocks noEditPoints="1"/>
            </p:cNvSpPr>
            <p:nvPr/>
          </p:nvSpPr>
          <p:spPr bwMode="auto">
            <a:xfrm>
              <a:off x="6081888" y="3734505"/>
              <a:ext cx="457200" cy="381000"/>
            </a:xfrm>
            <a:custGeom>
              <a:avLst/>
              <a:gdLst>
                <a:gd name="T0" fmla="*/ 133 w 134"/>
                <a:gd name="T1" fmla="*/ 16 h 118"/>
                <a:gd name="T2" fmla="*/ 121 w 134"/>
                <a:gd name="T3" fmla="*/ 4 h 118"/>
                <a:gd name="T4" fmla="*/ 115 w 134"/>
                <a:gd name="T5" fmla="*/ 4 h 118"/>
                <a:gd name="T6" fmla="*/ 114 w 134"/>
                <a:gd name="T7" fmla="*/ 7 h 118"/>
                <a:gd name="T8" fmla="*/ 111 w 134"/>
                <a:gd name="T9" fmla="*/ 8 h 118"/>
                <a:gd name="T10" fmla="*/ 111 w 134"/>
                <a:gd name="T11" fmla="*/ 8 h 118"/>
                <a:gd name="T12" fmla="*/ 81 w 134"/>
                <a:gd name="T13" fmla="*/ 39 h 118"/>
                <a:gd name="T14" fmla="*/ 79 w 134"/>
                <a:gd name="T15" fmla="*/ 46 h 118"/>
                <a:gd name="T16" fmla="*/ 82 w 134"/>
                <a:gd name="T17" fmla="*/ 50 h 118"/>
                <a:gd name="T18" fmla="*/ 82 w 134"/>
                <a:gd name="T19" fmla="*/ 50 h 118"/>
                <a:gd name="T20" fmla="*/ 82 w 134"/>
                <a:gd name="T21" fmla="*/ 50 h 118"/>
                <a:gd name="T22" fmla="*/ 76 w 134"/>
                <a:gd name="T23" fmla="*/ 57 h 118"/>
                <a:gd name="T24" fmla="*/ 54 w 134"/>
                <a:gd name="T25" fmla="*/ 35 h 118"/>
                <a:gd name="T26" fmla="*/ 47 w 134"/>
                <a:gd name="T27" fmla="*/ 9 h 118"/>
                <a:gd name="T28" fmla="*/ 21 w 134"/>
                <a:gd name="T29" fmla="*/ 2 h 118"/>
                <a:gd name="T30" fmla="*/ 36 w 134"/>
                <a:gd name="T31" fmla="*/ 17 h 118"/>
                <a:gd name="T32" fmla="*/ 32 w 134"/>
                <a:gd name="T33" fmla="*/ 32 h 118"/>
                <a:gd name="T34" fmla="*/ 18 w 134"/>
                <a:gd name="T35" fmla="*/ 36 h 118"/>
                <a:gd name="T36" fmla="*/ 3 w 134"/>
                <a:gd name="T37" fmla="*/ 21 h 118"/>
                <a:gd name="T38" fmla="*/ 9 w 134"/>
                <a:gd name="T39" fmla="*/ 46 h 118"/>
                <a:gd name="T40" fmla="*/ 36 w 134"/>
                <a:gd name="T41" fmla="*/ 53 h 118"/>
                <a:gd name="T42" fmla="*/ 36 w 134"/>
                <a:gd name="T43" fmla="*/ 53 h 118"/>
                <a:gd name="T44" fmla="*/ 58 w 134"/>
                <a:gd name="T45" fmla="*/ 74 h 118"/>
                <a:gd name="T46" fmla="*/ 37 w 134"/>
                <a:gd name="T47" fmla="*/ 95 h 118"/>
                <a:gd name="T48" fmla="*/ 36 w 134"/>
                <a:gd name="T49" fmla="*/ 94 h 118"/>
                <a:gd name="T50" fmla="*/ 31 w 134"/>
                <a:gd name="T51" fmla="*/ 98 h 118"/>
                <a:gd name="T52" fmla="*/ 21 w 134"/>
                <a:gd name="T53" fmla="*/ 114 h 118"/>
                <a:gd name="T54" fmla="*/ 23 w 134"/>
                <a:gd name="T55" fmla="*/ 116 h 118"/>
                <a:gd name="T56" fmla="*/ 39 w 134"/>
                <a:gd name="T57" fmla="*/ 107 h 118"/>
                <a:gd name="T58" fmla="*/ 43 w 134"/>
                <a:gd name="T59" fmla="*/ 101 h 118"/>
                <a:gd name="T60" fmla="*/ 42 w 134"/>
                <a:gd name="T61" fmla="*/ 100 h 118"/>
                <a:gd name="T62" fmla="*/ 63 w 134"/>
                <a:gd name="T63" fmla="*/ 79 h 118"/>
                <a:gd name="T64" fmla="*/ 98 w 134"/>
                <a:gd name="T65" fmla="*/ 114 h 118"/>
                <a:gd name="T66" fmla="*/ 107 w 134"/>
                <a:gd name="T67" fmla="*/ 118 h 118"/>
                <a:gd name="T68" fmla="*/ 116 w 134"/>
                <a:gd name="T69" fmla="*/ 114 h 118"/>
                <a:gd name="T70" fmla="*/ 116 w 134"/>
                <a:gd name="T71" fmla="*/ 97 h 118"/>
                <a:gd name="T72" fmla="*/ 80 w 134"/>
                <a:gd name="T73" fmla="*/ 61 h 118"/>
                <a:gd name="T74" fmla="*/ 87 w 134"/>
                <a:gd name="T75" fmla="*/ 55 h 118"/>
                <a:gd name="T76" fmla="*/ 90 w 134"/>
                <a:gd name="T77" fmla="*/ 58 h 118"/>
                <a:gd name="T78" fmla="*/ 98 w 134"/>
                <a:gd name="T79" fmla="*/ 56 h 118"/>
                <a:gd name="T80" fmla="*/ 128 w 134"/>
                <a:gd name="T81" fmla="*/ 26 h 118"/>
                <a:gd name="T82" fmla="*/ 128 w 134"/>
                <a:gd name="T83" fmla="*/ 25 h 118"/>
                <a:gd name="T84" fmla="*/ 128 w 134"/>
                <a:gd name="T85" fmla="*/ 25 h 118"/>
                <a:gd name="T86" fmla="*/ 129 w 134"/>
                <a:gd name="T87" fmla="*/ 23 h 118"/>
                <a:gd name="T88" fmla="*/ 133 w 134"/>
                <a:gd name="T89" fmla="*/ 22 h 118"/>
                <a:gd name="T90" fmla="*/ 133 w 134"/>
                <a:gd name="T91" fmla="*/ 16 h 118"/>
                <a:gd name="T92" fmla="*/ 108 w 134"/>
                <a:gd name="T93" fmla="*/ 103 h 118"/>
                <a:gd name="T94" fmla="*/ 113 w 134"/>
                <a:gd name="T95" fmla="*/ 107 h 118"/>
                <a:gd name="T96" fmla="*/ 108 w 134"/>
                <a:gd name="T97" fmla="*/ 112 h 118"/>
                <a:gd name="T98" fmla="*/ 103 w 134"/>
                <a:gd name="T99" fmla="*/ 107 h 118"/>
                <a:gd name="T100" fmla="*/ 108 w 134"/>
                <a:gd name="T101" fmla="*/ 103 h 118"/>
                <a:gd name="T102" fmla="*/ 91 w 134"/>
                <a:gd name="T103" fmla="*/ 40 h 118"/>
                <a:gd name="T104" fmla="*/ 89 w 134"/>
                <a:gd name="T105" fmla="*/ 38 h 118"/>
                <a:gd name="T106" fmla="*/ 111 w 134"/>
                <a:gd name="T107" fmla="*/ 16 h 118"/>
                <a:gd name="T108" fmla="*/ 113 w 134"/>
                <a:gd name="T109" fmla="*/ 18 h 118"/>
                <a:gd name="T110" fmla="*/ 91 w 134"/>
                <a:gd name="T111" fmla="*/ 40 h 118"/>
                <a:gd name="T112" fmla="*/ 98 w 134"/>
                <a:gd name="T113" fmla="*/ 48 h 118"/>
                <a:gd name="T114" fmla="*/ 96 w 134"/>
                <a:gd name="T115" fmla="*/ 46 h 118"/>
                <a:gd name="T116" fmla="*/ 119 w 134"/>
                <a:gd name="T117" fmla="*/ 23 h 118"/>
                <a:gd name="T118" fmla="*/ 121 w 134"/>
                <a:gd name="T119" fmla="*/ 25 h 118"/>
                <a:gd name="T120" fmla="*/ 98 w 134"/>
                <a:gd name="T121" fmla="*/ 48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4" h="118">
                  <a:moveTo>
                    <a:pt x="133" y="16"/>
                  </a:moveTo>
                  <a:cubicBezTo>
                    <a:pt x="121" y="4"/>
                    <a:pt x="121" y="4"/>
                    <a:pt x="121" y="4"/>
                  </a:cubicBezTo>
                  <a:cubicBezTo>
                    <a:pt x="119" y="2"/>
                    <a:pt x="117" y="2"/>
                    <a:pt x="115" y="4"/>
                  </a:cubicBezTo>
                  <a:cubicBezTo>
                    <a:pt x="114" y="5"/>
                    <a:pt x="114" y="6"/>
                    <a:pt x="114" y="7"/>
                  </a:cubicBezTo>
                  <a:cubicBezTo>
                    <a:pt x="113" y="7"/>
                    <a:pt x="112" y="8"/>
                    <a:pt x="111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81" y="39"/>
                    <a:pt x="81" y="39"/>
                    <a:pt x="81" y="39"/>
                  </a:cubicBezTo>
                  <a:cubicBezTo>
                    <a:pt x="81" y="41"/>
                    <a:pt x="80" y="44"/>
                    <a:pt x="79" y="46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82" y="50"/>
                    <a:pt x="82" y="50"/>
                    <a:pt x="82" y="50"/>
                  </a:cubicBezTo>
                  <a:cubicBezTo>
                    <a:pt x="76" y="57"/>
                    <a:pt x="76" y="57"/>
                    <a:pt x="76" y="57"/>
                  </a:cubicBezTo>
                  <a:cubicBezTo>
                    <a:pt x="54" y="35"/>
                    <a:pt x="54" y="35"/>
                    <a:pt x="54" y="35"/>
                  </a:cubicBezTo>
                  <a:cubicBezTo>
                    <a:pt x="56" y="26"/>
                    <a:pt x="54" y="16"/>
                    <a:pt x="47" y="9"/>
                  </a:cubicBezTo>
                  <a:cubicBezTo>
                    <a:pt x="40" y="2"/>
                    <a:pt x="30" y="0"/>
                    <a:pt x="21" y="2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9"/>
                    <a:pt x="2" y="39"/>
                    <a:pt x="9" y="46"/>
                  </a:cubicBezTo>
                  <a:cubicBezTo>
                    <a:pt x="17" y="53"/>
                    <a:pt x="27" y="56"/>
                    <a:pt x="36" y="53"/>
                  </a:cubicBezTo>
                  <a:cubicBezTo>
                    <a:pt x="36" y="53"/>
                    <a:pt x="36" y="53"/>
                    <a:pt x="36" y="53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37" y="95"/>
                    <a:pt x="37" y="95"/>
                    <a:pt x="37" y="95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21" y="114"/>
                    <a:pt x="21" y="114"/>
                    <a:pt x="21" y="114"/>
                  </a:cubicBezTo>
                  <a:cubicBezTo>
                    <a:pt x="23" y="116"/>
                    <a:pt x="23" y="116"/>
                    <a:pt x="23" y="116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3" y="101"/>
                    <a:pt x="43" y="101"/>
                    <a:pt x="43" y="101"/>
                  </a:cubicBezTo>
                  <a:cubicBezTo>
                    <a:pt x="42" y="100"/>
                    <a:pt x="42" y="100"/>
                    <a:pt x="42" y="100"/>
                  </a:cubicBezTo>
                  <a:cubicBezTo>
                    <a:pt x="63" y="79"/>
                    <a:pt x="63" y="79"/>
                    <a:pt x="63" y="79"/>
                  </a:cubicBezTo>
                  <a:cubicBezTo>
                    <a:pt x="98" y="114"/>
                    <a:pt x="98" y="114"/>
                    <a:pt x="98" y="114"/>
                  </a:cubicBezTo>
                  <a:cubicBezTo>
                    <a:pt x="100" y="117"/>
                    <a:pt x="104" y="118"/>
                    <a:pt x="107" y="118"/>
                  </a:cubicBezTo>
                  <a:cubicBezTo>
                    <a:pt x="110" y="118"/>
                    <a:pt x="113" y="117"/>
                    <a:pt x="116" y="114"/>
                  </a:cubicBezTo>
                  <a:cubicBezTo>
                    <a:pt x="121" y="109"/>
                    <a:pt x="121" y="102"/>
                    <a:pt x="116" y="97"/>
                  </a:cubicBezTo>
                  <a:cubicBezTo>
                    <a:pt x="80" y="61"/>
                    <a:pt x="80" y="61"/>
                    <a:pt x="80" y="61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2" y="56"/>
                    <a:pt x="95" y="56"/>
                    <a:pt x="98" y="56"/>
                  </a:cubicBezTo>
                  <a:cubicBezTo>
                    <a:pt x="128" y="26"/>
                    <a:pt x="128" y="26"/>
                    <a:pt x="128" y="26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29" y="24"/>
                    <a:pt x="129" y="24"/>
                    <a:pt x="129" y="23"/>
                  </a:cubicBezTo>
                  <a:cubicBezTo>
                    <a:pt x="130" y="23"/>
                    <a:pt x="132" y="23"/>
                    <a:pt x="133" y="22"/>
                  </a:cubicBezTo>
                  <a:cubicBezTo>
                    <a:pt x="134" y="20"/>
                    <a:pt x="134" y="17"/>
                    <a:pt x="133" y="16"/>
                  </a:cubicBezTo>
                  <a:close/>
                  <a:moveTo>
                    <a:pt x="108" y="103"/>
                  </a:moveTo>
                  <a:cubicBezTo>
                    <a:pt x="111" y="103"/>
                    <a:pt x="113" y="105"/>
                    <a:pt x="113" y="107"/>
                  </a:cubicBezTo>
                  <a:cubicBezTo>
                    <a:pt x="113" y="110"/>
                    <a:pt x="111" y="112"/>
                    <a:pt x="108" y="112"/>
                  </a:cubicBezTo>
                  <a:cubicBezTo>
                    <a:pt x="105" y="112"/>
                    <a:pt x="103" y="110"/>
                    <a:pt x="103" y="107"/>
                  </a:cubicBezTo>
                  <a:cubicBezTo>
                    <a:pt x="103" y="105"/>
                    <a:pt x="105" y="103"/>
                    <a:pt x="108" y="103"/>
                  </a:cubicBezTo>
                  <a:close/>
                  <a:moveTo>
                    <a:pt x="91" y="40"/>
                  </a:moveTo>
                  <a:cubicBezTo>
                    <a:pt x="89" y="38"/>
                    <a:pt x="89" y="38"/>
                    <a:pt x="89" y="38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3" y="18"/>
                    <a:pt x="113" y="18"/>
                    <a:pt x="113" y="18"/>
                  </a:cubicBezTo>
                  <a:lnTo>
                    <a:pt x="91" y="40"/>
                  </a:lnTo>
                  <a:close/>
                  <a:moveTo>
                    <a:pt x="98" y="48"/>
                  </a:moveTo>
                  <a:cubicBezTo>
                    <a:pt x="96" y="46"/>
                    <a:pt x="96" y="46"/>
                    <a:pt x="96" y="46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21" y="25"/>
                    <a:pt x="121" y="25"/>
                    <a:pt x="121" y="25"/>
                  </a:cubicBezTo>
                  <a:lnTo>
                    <a:pt x="98" y="4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  <p:grpSp>
        <p:nvGrpSpPr>
          <p:cNvPr id="133" name="Group 146"/>
          <p:cNvGrpSpPr/>
          <p:nvPr/>
        </p:nvGrpSpPr>
        <p:grpSpPr>
          <a:xfrm>
            <a:off x="2950296" y="1820969"/>
            <a:ext cx="530459" cy="588709"/>
            <a:chOff x="892366" y="1276350"/>
            <a:chExt cx="631634" cy="700900"/>
          </a:xfrm>
        </p:grpSpPr>
        <p:sp>
          <p:nvSpPr>
            <p:cNvPr id="134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35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spc="-150" dirty="0" smtClean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6</a:t>
              </a:r>
              <a:r>
                <a:rPr lang="id-ID" sz="1800" spc="-150" dirty="0" smtClean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0 </a:t>
              </a: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136" name="Group 149"/>
          <p:cNvGrpSpPr/>
          <p:nvPr/>
        </p:nvGrpSpPr>
        <p:grpSpPr>
          <a:xfrm>
            <a:off x="3512339" y="1474526"/>
            <a:ext cx="530459" cy="588709"/>
            <a:chOff x="892366" y="1276350"/>
            <a:chExt cx="631634" cy="700900"/>
          </a:xfrm>
        </p:grpSpPr>
        <p:sp>
          <p:nvSpPr>
            <p:cNvPr id="137" name="Freeform 1304"/>
            <p:cNvSpPr/>
            <p:nvPr/>
          </p:nvSpPr>
          <p:spPr bwMode="auto">
            <a:xfrm>
              <a:off x="914400" y="1276350"/>
              <a:ext cx="609600" cy="700900"/>
            </a:xfrm>
            <a:custGeom>
              <a:avLst/>
              <a:gdLst/>
              <a:ahLst/>
              <a:cxnLst>
                <a:cxn ang="0">
                  <a:pos x="0" y="178"/>
                </a:cxn>
                <a:cxn ang="0">
                  <a:pos x="180" y="0"/>
                </a:cxn>
                <a:cxn ang="0">
                  <a:pos x="358" y="178"/>
                </a:cxn>
                <a:cxn ang="0">
                  <a:pos x="207" y="347"/>
                </a:cxn>
                <a:cxn ang="0">
                  <a:pos x="176" y="407"/>
                </a:cxn>
                <a:cxn ang="0">
                  <a:pos x="148" y="347"/>
                </a:cxn>
                <a:cxn ang="0">
                  <a:pos x="0" y="178"/>
                </a:cxn>
              </a:cxnLst>
              <a:rect l="0" t="0" r="r" b="b"/>
              <a:pathLst>
                <a:path w="358" h="407">
                  <a:moveTo>
                    <a:pt x="0" y="178"/>
                  </a:moveTo>
                  <a:cubicBezTo>
                    <a:pt x="0" y="80"/>
                    <a:pt x="80" y="0"/>
                    <a:pt x="180" y="0"/>
                  </a:cubicBezTo>
                  <a:cubicBezTo>
                    <a:pt x="278" y="0"/>
                    <a:pt x="358" y="80"/>
                    <a:pt x="358" y="178"/>
                  </a:cubicBezTo>
                  <a:cubicBezTo>
                    <a:pt x="358" y="263"/>
                    <a:pt x="293" y="334"/>
                    <a:pt x="207" y="347"/>
                  </a:cubicBezTo>
                  <a:cubicBezTo>
                    <a:pt x="176" y="407"/>
                    <a:pt x="176" y="407"/>
                    <a:pt x="176" y="40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63" y="331"/>
                    <a:pt x="0" y="260"/>
                    <a:pt x="0" y="178"/>
                  </a:cubicBezTo>
                  <a:close/>
                </a:path>
              </a:pathLst>
            </a:custGeom>
            <a:blipFill>
              <a:blip r:embed="rId1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algn="ctr" defTabSz="934085"/>
              <a:endParaRPr lang="en-US" sz="1800">
                <a:solidFill>
                  <a:srgbClr val="FFFFFF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38" name="Content Placeholder 2"/>
            <p:cNvSpPr txBox="1"/>
            <p:nvPr/>
          </p:nvSpPr>
          <p:spPr>
            <a:xfrm>
              <a:off x="892366" y="1374584"/>
              <a:ext cx="631634" cy="37636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0" spc="-150" dirty="0" smtClean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80</a:t>
              </a:r>
              <a:r>
                <a:rPr lang="id-ID" sz="1800" spc="-150" dirty="0" smtClean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 </a:t>
              </a:r>
              <a:r>
                <a:rPr lang="id-ID" sz="1800" spc="-150" dirty="0">
                  <a:solidFill>
                    <a:srgbClr val="FFFFFF">
                      <a:lumMod val="95000"/>
                    </a:srgbClr>
                  </a:solidFill>
                  <a:latin typeface="Agency FB" panose="020B0503020202020204" pitchFamily="34" charset="0"/>
                  <a:cs typeface="Open Sans" pitchFamily="34" charset="0"/>
                </a:rPr>
                <a:t>%</a:t>
              </a:r>
              <a:endParaRPr lang="en-US" sz="1800" spc="-150" dirty="0">
                <a:solidFill>
                  <a:srgbClr val="FFFFFF">
                    <a:lumMod val="95000"/>
                  </a:srgbClr>
                </a:solidFill>
                <a:latin typeface="Agency FB" panose="020B0503020202020204" pitchFamily="34" charset="0"/>
                <a:cs typeface="Open Sans" pitchFamily="34" charset="0"/>
              </a:endParaRPr>
            </a:p>
          </p:txBody>
        </p:sp>
      </p:grpSp>
      <p:grpSp>
        <p:nvGrpSpPr>
          <p:cNvPr id="141" name="组合 140"/>
          <p:cNvGrpSpPr/>
          <p:nvPr/>
        </p:nvGrpSpPr>
        <p:grpSpPr>
          <a:xfrm>
            <a:off x="1115616" y="1379098"/>
            <a:ext cx="4342474" cy="3208876"/>
            <a:chOff x="126309" y="741872"/>
            <a:chExt cx="5735327" cy="4123702"/>
          </a:xfrm>
        </p:grpSpPr>
        <p:sp>
          <p:nvSpPr>
            <p:cNvPr id="142" name="Freeform 5"/>
            <p:cNvSpPr/>
            <p:nvPr/>
          </p:nvSpPr>
          <p:spPr bwMode="auto">
            <a:xfrm>
              <a:off x="3792783" y="4621822"/>
              <a:ext cx="310179" cy="243752"/>
            </a:xfrm>
            <a:custGeom>
              <a:avLst/>
              <a:gdLst>
                <a:gd name="T0" fmla="*/ 553 w 673"/>
                <a:gd name="T1" fmla="*/ 13 h 550"/>
                <a:gd name="T2" fmla="*/ 520 w 673"/>
                <a:gd name="T3" fmla="*/ 52 h 550"/>
                <a:gd name="T4" fmla="*/ 454 w 673"/>
                <a:gd name="T5" fmla="*/ 35 h 550"/>
                <a:gd name="T6" fmla="*/ 411 w 673"/>
                <a:gd name="T7" fmla="*/ 61 h 550"/>
                <a:gd name="T8" fmla="*/ 358 w 673"/>
                <a:gd name="T9" fmla="*/ 78 h 550"/>
                <a:gd name="T10" fmla="*/ 319 w 673"/>
                <a:gd name="T11" fmla="*/ 70 h 550"/>
                <a:gd name="T12" fmla="*/ 284 w 673"/>
                <a:gd name="T13" fmla="*/ 48 h 550"/>
                <a:gd name="T14" fmla="*/ 260 w 673"/>
                <a:gd name="T15" fmla="*/ 89 h 550"/>
                <a:gd name="T16" fmla="*/ 232 w 673"/>
                <a:gd name="T17" fmla="*/ 111 h 550"/>
                <a:gd name="T18" fmla="*/ 160 w 673"/>
                <a:gd name="T19" fmla="*/ 102 h 550"/>
                <a:gd name="T20" fmla="*/ 175 w 673"/>
                <a:gd name="T21" fmla="*/ 148 h 550"/>
                <a:gd name="T22" fmla="*/ 120 w 673"/>
                <a:gd name="T23" fmla="*/ 185 h 550"/>
                <a:gd name="T24" fmla="*/ 53 w 673"/>
                <a:gd name="T25" fmla="*/ 246 h 550"/>
                <a:gd name="T26" fmla="*/ 20 w 673"/>
                <a:gd name="T27" fmla="*/ 280 h 550"/>
                <a:gd name="T28" fmla="*/ 33 w 673"/>
                <a:gd name="T29" fmla="*/ 317 h 550"/>
                <a:gd name="T30" fmla="*/ 33 w 673"/>
                <a:gd name="T31" fmla="*/ 387 h 550"/>
                <a:gd name="T32" fmla="*/ 55 w 673"/>
                <a:gd name="T33" fmla="*/ 437 h 550"/>
                <a:gd name="T34" fmla="*/ 81 w 673"/>
                <a:gd name="T35" fmla="*/ 476 h 550"/>
                <a:gd name="T36" fmla="*/ 138 w 673"/>
                <a:gd name="T37" fmla="*/ 498 h 550"/>
                <a:gd name="T38" fmla="*/ 219 w 673"/>
                <a:gd name="T39" fmla="*/ 500 h 550"/>
                <a:gd name="T40" fmla="*/ 341 w 673"/>
                <a:gd name="T41" fmla="*/ 534 h 550"/>
                <a:gd name="T42" fmla="*/ 374 w 673"/>
                <a:gd name="T43" fmla="*/ 476 h 550"/>
                <a:gd name="T44" fmla="*/ 459 w 673"/>
                <a:gd name="T45" fmla="*/ 426 h 550"/>
                <a:gd name="T46" fmla="*/ 507 w 673"/>
                <a:gd name="T47" fmla="*/ 395 h 550"/>
                <a:gd name="T48" fmla="*/ 568 w 673"/>
                <a:gd name="T49" fmla="*/ 356 h 550"/>
                <a:gd name="T50" fmla="*/ 551 w 673"/>
                <a:gd name="T51" fmla="*/ 306 h 550"/>
                <a:gd name="T52" fmla="*/ 592 w 673"/>
                <a:gd name="T53" fmla="*/ 272 h 550"/>
                <a:gd name="T54" fmla="*/ 572 w 673"/>
                <a:gd name="T55" fmla="*/ 228 h 550"/>
                <a:gd name="T56" fmla="*/ 633 w 673"/>
                <a:gd name="T57" fmla="*/ 156 h 550"/>
                <a:gd name="T58" fmla="*/ 671 w 673"/>
                <a:gd name="T59" fmla="*/ 124 h 550"/>
                <a:gd name="T60" fmla="*/ 649 w 673"/>
                <a:gd name="T61" fmla="*/ 43 h 550"/>
                <a:gd name="T62" fmla="*/ 590 w 673"/>
                <a:gd name="T63" fmla="*/ 31 h 550"/>
                <a:gd name="T64" fmla="*/ 553 w 673"/>
                <a:gd name="T65" fmla="*/ 13 h 5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3" h="550">
                  <a:moveTo>
                    <a:pt x="553" y="13"/>
                  </a:moveTo>
                  <a:cubicBezTo>
                    <a:pt x="553" y="13"/>
                    <a:pt x="540" y="59"/>
                    <a:pt x="520" y="52"/>
                  </a:cubicBezTo>
                  <a:cubicBezTo>
                    <a:pt x="500" y="44"/>
                    <a:pt x="476" y="33"/>
                    <a:pt x="454" y="35"/>
                  </a:cubicBezTo>
                  <a:cubicBezTo>
                    <a:pt x="433" y="37"/>
                    <a:pt x="426" y="46"/>
                    <a:pt x="411" y="61"/>
                  </a:cubicBezTo>
                  <a:cubicBezTo>
                    <a:pt x="395" y="76"/>
                    <a:pt x="378" y="85"/>
                    <a:pt x="358" y="78"/>
                  </a:cubicBezTo>
                  <a:cubicBezTo>
                    <a:pt x="339" y="70"/>
                    <a:pt x="330" y="85"/>
                    <a:pt x="319" y="70"/>
                  </a:cubicBezTo>
                  <a:cubicBezTo>
                    <a:pt x="308" y="55"/>
                    <a:pt x="297" y="35"/>
                    <a:pt x="284" y="48"/>
                  </a:cubicBezTo>
                  <a:cubicBezTo>
                    <a:pt x="271" y="61"/>
                    <a:pt x="258" y="68"/>
                    <a:pt x="260" y="89"/>
                  </a:cubicBezTo>
                  <a:cubicBezTo>
                    <a:pt x="262" y="109"/>
                    <a:pt x="245" y="119"/>
                    <a:pt x="232" y="111"/>
                  </a:cubicBezTo>
                  <a:cubicBezTo>
                    <a:pt x="219" y="104"/>
                    <a:pt x="162" y="83"/>
                    <a:pt x="160" y="102"/>
                  </a:cubicBezTo>
                  <a:cubicBezTo>
                    <a:pt x="157" y="120"/>
                    <a:pt x="194" y="135"/>
                    <a:pt x="175" y="148"/>
                  </a:cubicBezTo>
                  <a:cubicBezTo>
                    <a:pt x="155" y="161"/>
                    <a:pt x="140" y="178"/>
                    <a:pt x="120" y="185"/>
                  </a:cubicBezTo>
                  <a:cubicBezTo>
                    <a:pt x="101" y="193"/>
                    <a:pt x="72" y="230"/>
                    <a:pt x="53" y="246"/>
                  </a:cubicBezTo>
                  <a:cubicBezTo>
                    <a:pt x="33" y="263"/>
                    <a:pt x="0" y="261"/>
                    <a:pt x="20" y="280"/>
                  </a:cubicBezTo>
                  <a:cubicBezTo>
                    <a:pt x="39" y="298"/>
                    <a:pt x="44" y="296"/>
                    <a:pt x="33" y="317"/>
                  </a:cubicBezTo>
                  <a:cubicBezTo>
                    <a:pt x="22" y="337"/>
                    <a:pt x="35" y="371"/>
                    <a:pt x="33" y="387"/>
                  </a:cubicBezTo>
                  <a:cubicBezTo>
                    <a:pt x="31" y="404"/>
                    <a:pt x="48" y="413"/>
                    <a:pt x="55" y="437"/>
                  </a:cubicBezTo>
                  <a:cubicBezTo>
                    <a:pt x="61" y="461"/>
                    <a:pt x="50" y="459"/>
                    <a:pt x="81" y="476"/>
                  </a:cubicBezTo>
                  <a:cubicBezTo>
                    <a:pt x="112" y="493"/>
                    <a:pt x="103" y="484"/>
                    <a:pt x="138" y="498"/>
                  </a:cubicBezTo>
                  <a:cubicBezTo>
                    <a:pt x="173" y="513"/>
                    <a:pt x="197" y="487"/>
                    <a:pt x="219" y="500"/>
                  </a:cubicBezTo>
                  <a:cubicBezTo>
                    <a:pt x="240" y="513"/>
                    <a:pt x="332" y="550"/>
                    <a:pt x="341" y="534"/>
                  </a:cubicBezTo>
                  <a:cubicBezTo>
                    <a:pt x="350" y="517"/>
                    <a:pt x="341" y="476"/>
                    <a:pt x="374" y="476"/>
                  </a:cubicBezTo>
                  <a:cubicBezTo>
                    <a:pt x="406" y="476"/>
                    <a:pt x="452" y="441"/>
                    <a:pt x="459" y="426"/>
                  </a:cubicBezTo>
                  <a:cubicBezTo>
                    <a:pt x="465" y="411"/>
                    <a:pt x="489" y="395"/>
                    <a:pt x="507" y="395"/>
                  </a:cubicBezTo>
                  <a:cubicBezTo>
                    <a:pt x="524" y="395"/>
                    <a:pt x="588" y="371"/>
                    <a:pt x="568" y="356"/>
                  </a:cubicBezTo>
                  <a:cubicBezTo>
                    <a:pt x="548" y="341"/>
                    <a:pt x="531" y="309"/>
                    <a:pt x="551" y="306"/>
                  </a:cubicBezTo>
                  <a:cubicBezTo>
                    <a:pt x="570" y="302"/>
                    <a:pt x="609" y="283"/>
                    <a:pt x="592" y="272"/>
                  </a:cubicBezTo>
                  <a:cubicBezTo>
                    <a:pt x="575" y="261"/>
                    <a:pt x="531" y="267"/>
                    <a:pt x="572" y="228"/>
                  </a:cubicBezTo>
                  <a:cubicBezTo>
                    <a:pt x="614" y="189"/>
                    <a:pt x="609" y="159"/>
                    <a:pt x="633" y="156"/>
                  </a:cubicBezTo>
                  <a:cubicBezTo>
                    <a:pt x="658" y="152"/>
                    <a:pt x="673" y="156"/>
                    <a:pt x="671" y="124"/>
                  </a:cubicBezTo>
                  <a:cubicBezTo>
                    <a:pt x="668" y="93"/>
                    <a:pt x="668" y="52"/>
                    <a:pt x="649" y="43"/>
                  </a:cubicBezTo>
                  <a:cubicBezTo>
                    <a:pt x="629" y="33"/>
                    <a:pt x="599" y="41"/>
                    <a:pt x="590" y="31"/>
                  </a:cubicBezTo>
                  <a:cubicBezTo>
                    <a:pt x="581" y="22"/>
                    <a:pt x="555" y="0"/>
                    <a:pt x="553" y="1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3" name="Freeform 6"/>
            <p:cNvSpPr/>
            <p:nvPr/>
          </p:nvSpPr>
          <p:spPr bwMode="auto">
            <a:xfrm>
              <a:off x="126309" y="1342170"/>
              <a:ext cx="2293534" cy="1522730"/>
            </a:xfrm>
            <a:custGeom>
              <a:avLst/>
              <a:gdLst>
                <a:gd name="T0" fmla="*/ 4317 w 4981"/>
                <a:gd name="T1" fmla="*/ 2284 h 3440"/>
                <a:gd name="T2" fmla="*/ 4622 w 4981"/>
                <a:gd name="T3" fmla="*/ 2061 h 3440"/>
                <a:gd name="T4" fmla="*/ 4946 w 4981"/>
                <a:gd name="T5" fmla="*/ 1850 h 3440"/>
                <a:gd name="T6" fmla="*/ 4930 w 4981"/>
                <a:gd name="T7" fmla="*/ 1693 h 3440"/>
                <a:gd name="T8" fmla="*/ 4812 w 4981"/>
                <a:gd name="T9" fmla="*/ 1470 h 3440"/>
                <a:gd name="T10" fmla="*/ 4636 w 4981"/>
                <a:gd name="T11" fmla="*/ 1342 h 3440"/>
                <a:gd name="T12" fmla="*/ 4488 w 4981"/>
                <a:gd name="T13" fmla="*/ 1228 h 3440"/>
                <a:gd name="T14" fmla="*/ 4082 w 4981"/>
                <a:gd name="T15" fmla="*/ 1137 h 3440"/>
                <a:gd name="T16" fmla="*/ 3931 w 4981"/>
                <a:gd name="T17" fmla="*/ 906 h 3440"/>
                <a:gd name="T18" fmla="*/ 3984 w 4981"/>
                <a:gd name="T19" fmla="*/ 684 h 3440"/>
                <a:gd name="T20" fmla="*/ 3787 w 4981"/>
                <a:gd name="T21" fmla="*/ 408 h 3440"/>
                <a:gd name="T22" fmla="*/ 3607 w 4981"/>
                <a:gd name="T23" fmla="*/ 314 h 3440"/>
                <a:gd name="T24" fmla="*/ 3476 w 4981"/>
                <a:gd name="T25" fmla="*/ 141 h 3440"/>
                <a:gd name="T26" fmla="*/ 3472 w 4981"/>
                <a:gd name="T27" fmla="*/ 7 h 3440"/>
                <a:gd name="T28" fmla="*/ 3233 w 4981"/>
                <a:gd name="T29" fmla="*/ 27 h 3440"/>
                <a:gd name="T30" fmla="*/ 3096 w 4981"/>
                <a:gd name="T31" fmla="*/ 155 h 3440"/>
                <a:gd name="T32" fmla="*/ 2965 w 4981"/>
                <a:gd name="T33" fmla="*/ 333 h 3440"/>
                <a:gd name="T34" fmla="*/ 2876 w 4981"/>
                <a:gd name="T35" fmla="*/ 497 h 3440"/>
                <a:gd name="T36" fmla="*/ 2726 w 4981"/>
                <a:gd name="T37" fmla="*/ 478 h 3440"/>
                <a:gd name="T38" fmla="*/ 2359 w 4981"/>
                <a:gd name="T39" fmla="*/ 536 h 3440"/>
                <a:gd name="T40" fmla="*/ 2224 w 4981"/>
                <a:gd name="T41" fmla="*/ 781 h 3440"/>
                <a:gd name="T42" fmla="*/ 2175 w 4981"/>
                <a:gd name="T43" fmla="*/ 850 h 3440"/>
                <a:gd name="T44" fmla="*/ 2008 w 4981"/>
                <a:gd name="T45" fmla="*/ 809 h 3440"/>
                <a:gd name="T46" fmla="*/ 1710 w 4981"/>
                <a:gd name="T47" fmla="*/ 836 h 3440"/>
                <a:gd name="T48" fmla="*/ 1759 w 4981"/>
                <a:gd name="T49" fmla="*/ 1017 h 3440"/>
                <a:gd name="T50" fmla="*/ 1775 w 4981"/>
                <a:gd name="T51" fmla="*/ 1290 h 3440"/>
                <a:gd name="T52" fmla="*/ 1674 w 4981"/>
                <a:gd name="T53" fmla="*/ 1378 h 3440"/>
                <a:gd name="T54" fmla="*/ 1559 w 4981"/>
                <a:gd name="T55" fmla="*/ 1562 h 3440"/>
                <a:gd name="T56" fmla="*/ 1287 w 4981"/>
                <a:gd name="T57" fmla="*/ 1623 h 3440"/>
                <a:gd name="T58" fmla="*/ 1051 w 4981"/>
                <a:gd name="T59" fmla="*/ 1715 h 3440"/>
                <a:gd name="T60" fmla="*/ 760 w 4981"/>
                <a:gd name="T61" fmla="*/ 1768 h 3440"/>
                <a:gd name="T62" fmla="*/ 563 w 4981"/>
                <a:gd name="T63" fmla="*/ 1787 h 3440"/>
                <a:gd name="T64" fmla="*/ 370 w 4981"/>
                <a:gd name="T65" fmla="*/ 1723 h 3440"/>
                <a:gd name="T66" fmla="*/ 180 w 4981"/>
                <a:gd name="T67" fmla="*/ 1768 h 3440"/>
                <a:gd name="T68" fmla="*/ 42 w 4981"/>
                <a:gd name="T69" fmla="*/ 1934 h 3440"/>
                <a:gd name="T70" fmla="*/ 23 w 4981"/>
                <a:gd name="T71" fmla="*/ 2093 h 3440"/>
                <a:gd name="T72" fmla="*/ 232 w 4981"/>
                <a:gd name="T73" fmla="*/ 2199 h 3440"/>
                <a:gd name="T74" fmla="*/ 190 w 4981"/>
                <a:gd name="T75" fmla="*/ 2415 h 3440"/>
                <a:gd name="T76" fmla="*/ 105 w 4981"/>
                <a:gd name="T77" fmla="*/ 2454 h 3440"/>
                <a:gd name="T78" fmla="*/ 53 w 4981"/>
                <a:gd name="T79" fmla="*/ 2535 h 3440"/>
                <a:gd name="T80" fmla="*/ 219 w 4981"/>
                <a:gd name="T81" fmla="*/ 2595 h 3440"/>
                <a:gd name="T82" fmla="*/ 307 w 4981"/>
                <a:gd name="T83" fmla="*/ 2806 h 3440"/>
                <a:gd name="T84" fmla="*/ 442 w 4981"/>
                <a:gd name="T85" fmla="*/ 2962 h 3440"/>
                <a:gd name="T86" fmla="*/ 717 w 4981"/>
                <a:gd name="T87" fmla="*/ 3144 h 3440"/>
                <a:gd name="T88" fmla="*/ 861 w 4981"/>
                <a:gd name="T89" fmla="*/ 3385 h 3440"/>
                <a:gd name="T90" fmla="*/ 1054 w 4981"/>
                <a:gd name="T91" fmla="*/ 3422 h 3440"/>
                <a:gd name="T92" fmla="*/ 1241 w 4981"/>
                <a:gd name="T93" fmla="*/ 3196 h 3440"/>
                <a:gd name="T94" fmla="*/ 1547 w 4981"/>
                <a:gd name="T95" fmla="*/ 3325 h 3440"/>
                <a:gd name="T96" fmla="*/ 1779 w 4981"/>
                <a:gd name="T97" fmla="*/ 3247 h 3440"/>
                <a:gd name="T98" fmla="*/ 2063 w 4981"/>
                <a:gd name="T99" fmla="*/ 3348 h 3440"/>
                <a:gd name="T100" fmla="*/ 2355 w 4981"/>
                <a:gd name="T101" fmla="*/ 3325 h 3440"/>
                <a:gd name="T102" fmla="*/ 2823 w 4981"/>
                <a:gd name="T103" fmla="*/ 3221 h 3440"/>
                <a:gd name="T104" fmla="*/ 3303 w 4981"/>
                <a:gd name="T105" fmla="*/ 3314 h 3440"/>
                <a:gd name="T106" fmla="*/ 3657 w 4981"/>
                <a:gd name="T107" fmla="*/ 3310 h 3440"/>
                <a:gd name="T108" fmla="*/ 3683 w 4981"/>
                <a:gd name="T109" fmla="*/ 3162 h 3440"/>
                <a:gd name="T110" fmla="*/ 3640 w 4981"/>
                <a:gd name="T111" fmla="*/ 2988 h 3440"/>
                <a:gd name="T112" fmla="*/ 3701 w 4981"/>
                <a:gd name="T113" fmla="*/ 2721 h 3440"/>
                <a:gd name="T114" fmla="*/ 4129 w 4981"/>
                <a:gd name="T115" fmla="*/ 2651 h 3440"/>
                <a:gd name="T116" fmla="*/ 4380 w 4981"/>
                <a:gd name="T117" fmla="*/ 2630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981" h="3440">
                  <a:moveTo>
                    <a:pt x="4343" y="2565"/>
                  </a:moveTo>
                  <a:cubicBezTo>
                    <a:pt x="4365" y="2536"/>
                    <a:pt x="4347" y="2491"/>
                    <a:pt x="4343" y="2454"/>
                  </a:cubicBezTo>
                  <a:cubicBezTo>
                    <a:pt x="4339" y="2417"/>
                    <a:pt x="4317" y="2350"/>
                    <a:pt x="4317" y="2284"/>
                  </a:cubicBezTo>
                  <a:cubicBezTo>
                    <a:pt x="4317" y="2217"/>
                    <a:pt x="4391" y="2195"/>
                    <a:pt x="4430" y="2191"/>
                  </a:cubicBezTo>
                  <a:cubicBezTo>
                    <a:pt x="4470" y="2187"/>
                    <a:pt x="4500" y="2180"/>
                    <a:pt x="4513" y="2143"/>
                  </a:cubicBezTo>
                  <a:cubicBezTo>
                    <a:pt x="4526" y="2106"/>
                    <a:pt x="4592" y="2095"/>
                    <a:pt x="4622" y="2061"/>
                  </a:cubicBezTo>
                  <a:cubicBezTo>
                    <a:pt x="4653" y="2028"/>
                    <a:pt x="4701" y="2035"/>
                    <a:pt x="4745" y="2006"/>
                  </a:cubicBezTo>
                  <a:cubicBezTo>
                    <a:pt x="4788" y="1976"/>
                    <a:pt x="4841" y="1987"/>
                    <a:pt x="4911" y="1965"/>
                  </a:cubicBezTo>
                  <a:cubicBezTo>
                    <a:pt x="4981" y="1943"/>
                    <a:pt x="4933" y="1895"/>
                    <a:pt x="4946" y="1850"/>
                  </a:cubicBezTo>
                  <a:cubicBezTo>
                    <a:pt x="4951" y="1831"/>
                    <a:pt x="4965" y="1812"/>
                    <a:pt x="4978" y="1797"/>
                  </a:cubicBezTo>
                  <a:cubicBezTo>
                    <a:pt x="4972" y="1792"/>
                    <a:pt x="4980" y="1784"/>
                    <a:pt x="4976" y="1765"/>
                  </a:cubicBezTo>
                  <a:cubicBezTo>
                    <a:pt x="4970" y="1734"/>
                    <a:pt x="4947" y="1718"/>
                    <a:pt x="4930" y="1693"/>
                  </a:cubicBezTo>
                  <a:cubicBezTo>
                    <a:pt x="4914" y="1668"/>
                    <a:pt x="4891" y="1681"/>
                    <a:pt x="4885" y="1631"/>
                  </a:cubicBezTo>
                  <a:cubicBezTo>
                    <a:pt x="4878" y="1581"/>
                    <a:pt x="4852" y="1551"/>
                    <a:pt x="4845" y="1523"/>
                  </a:cubicBezTo>
                  <a:cubicBezTo>
                    <a:pt x="4839" y="1495"/>
                    <a:pt x="4852" y="1495"/>
                    <a:pt x="4812" y="1470"/>
                  </a:cubicBezTo>
                  <a:cubicBezTo>
                    <a:pt x="4773" y="1445"/>
                    <a:pt x="4803" y="1442"/>
                    <a:pt x="4796" y="1409"/>
                  </a:cubicBezTo>
                  <a:cubicBezTo>
                    <a:pt x="4790" y="1376"/>
                    <a:pt x="4757" y="1387"/>
                    <a:pt x="4721" y="1384"/>
                  </a:cubicBezTo>
                  <a:cubicBezTo>
                    <a:pt x="4685" y="1381"/>
                    <a:pt x="4675" y="1362"/>
                    <a:pt x="4636" y="1342"/>
                  </a:cubicBezTo>
                  <a:cubicBezTo>
                    <a:pt x="4596" y="1323"/>
                    <a:pt x="4629" y="1328"/>
                    <a:pt x="4596" y="1301"/>
                  </a:cubicBezTo>
                  <a:cubicBezTo>
                    <a:pt x="4563" y="1273"/>
                    <a:pt x="4560" y="1278"/>
                    <a:pt x="4524" y="1276"/>
                  </a:cubicBezTo>
                  <a:cubicBezTo>
                    <a:pt x="4488" y="1273"/>
                    <a:pt x="4495" y="1251"/>
                    <a:pt x="4488" y="1228"/>
                  </a:cubicBezTo>
                  <a:cubicBezTo>
                    <a:pt x="4482" y="1206"/>
                    <a:pt x="4452" y="1206"/>
                    <a:pt x="4416" y="1184"/>
                  </a:cubicBezTo>
                  <a:cubicBezTo>
                    <a:pt x="4380" y="1162"/>
                    <a:pt x="4252" y="1167"/>
                    <a:pt x="4210" y="1164"/>
                  </a:cubicBezTo>
                  <a:cubicBezTo>
                    <a:pt x="4167" y="1162"/>
                    <a:pt x="4147" y="1145"/>
                    <a:pt x="4082" y="1137"/>
                  </a:cubicBezTo>
                  <a:cubicBezTo>
                    <a:pt x="4016" y="1128"/>
                    <a:pt x="4056" y="1120"/>
                    <a:pt x="3957" y="1095"/>
                  </a:cubicBezTo>
                  <a:cubicBezTo>
                    <a:pt x="3859" y="1070"/>
                    <a:pt x="3885" y="1031"/>
                    <a:pt x="3879" y="1003"/>
                  </a:cubicBezTo>
                  <a:cubicBezTo>
                    <a:pt x="3872" y="975"/>
                    <a:pt x="3889" y="936"/>
                    <a:pt x="3931" y="906"/>
                  </a:cubicBezTo>
                  <a:cubicBezTo>
                    <a:pt x="3974" y="875"/>
                    <a:pt x="3974" y="850"/>
                    <a:pt x="3948" y="814"/>
                  </a:cubicBezTo>
                  <a:cubicBezTo>
                    <a:pt x="3921" y="778"/>
                    <a:pt x="3948" y="781"/>
                    <a:pt x="3977" y="753"/>
                  </a:cubicBezTo>
                  <a:cubicBezTo>
                    <a:pt x="4007" y="725"/>
                    <a:pt x="3990" y="714"/>
                    <a:pt x="3984" y="684"/>
                  </a:cubicBezTo>
                  <a:cubicBezTo>
                    <a:pt x="3977" y="653"/>
                    <a:pt x="3964" y="625"/>
                    <a:pt x="3928" y="595"/>
                  </a:cubicBezTo>
                  <a:cubicBezTo>
                    <a:pt x="3892" y="564"/>
                    <a:pt x="3885" y="481"/>
                    <a:pt x="3875" y="444"/>
                  </a:cubicBezTo>
                  <a:cubicBezTo>
                    <a:pt x="3866" y="408"/>
                    <a:pt x="3830" y="408"/>
                    <a:pt x="3787" y="408"/>
                  </a:cubicBezTo>
                  <a:cubicBezTo>
                    <a:pt x="3744" y="408"/>
                    <a:pt x="3751" y="369"/>
                    <a:pt x="3731" y="347"/>
                  </a:cubicBezTo>
                  <a:cubicBezTo>
                    <a:pt x="3712" y="325"/>
                    <a:pt x="3689" y="344"/>
                    <a:pt x="3653" y="364"/>
                  </a:cubicBezTo>
                  <a:cubicBezTo>
                    <a:pt x="3617" y="383"/>
                    <a:pt x="3626" y="358"/>
                    <a:pt x="3607" y="314"/>
                  </a:cubicBezTo>
                  <a:cubicBezTo>
                    <a:pt x="3587" y="269"/>
                    <a:pt x="3577" y="283"/>
                    <a:pt x="3564" y="239"/>
                  </a:cubicBezTo>
                  <a:cubicBezTo>
                    <a:pt x="3551" y="194"/>
                    <a:pt x="3499" y="203"/>
                    <a:pt x="3469" y="189"/>
                  </a:cubicBezTo>
                  <a:cubicBezTo>
                    <a:pt x="3440" y="175"/>
                    <a:pt x="3450" y="175"/>
                    <a:pt x="3476" y="141"/>
                  </a:cubicBezTo>
                  <a:cubicBezTo>
                    <a:pt x="3502" y="108"/>
                    <a:pt x="3450" y="108"/>
                    <a:pt x="3430" y="91"/>
                  </a:cubicBezTo>
                  <a:cubicBezTo>
                    <a:pt x="3410" y="75"/>
                    <a:pt x="3417" y="72"/>
                    <a:pt x="3453" y="50"/>
                  </a:cubicBezTo>
                  <a:cubicBezTo>
                    <a:pt x="3467" y="41"/>
                    <a:pt x="3471" y="24"/>
                    <a:pt x="3472" y="7"/>
                  </a:cubicBezTo>
                  <a:cubicBezTo>
                    <a:pt x="3467" y="9"/>
                    <a:pt x="3462" y="9"/>
                    <a:pt x="3436" y="11"/>
                  </a:cubicBezTo>
                  <a:cubicBezTo>
                    <a:pt x="3391" y="14"/>
                    <a:pt x="3351" y="25"/>
                    <a:pt x="3341" y="14"/>
                  </a:cubicBezTo>
                  <a:cubicBezTo>
                    <a:pt x="3332" y="2"/>
                    <a:pt x="3233" y="0"/>
                    <a:pt x="3233" y="27"/>
                  </a:cubicBezTo>
                  <a:cubicBezTo>
                    <a:pt x="3233" y="55"/>
                    <a:pt x="3256" y="58"/>
                    <a:pt x="3227" y="91"/>
                  </a:cubicBezTo>
                  <a:cubicBezTo>
                    <a:pt x="3197" y="125"/>
                    <a:pt x="3201" y="128"/>
                    <a:pt x="3171" y="139"/>
                  </a:cubicBezTo>
                  <a:cubicBezTo>
                    <a:pt x="3142" y="150"/>
                    <a:pt x="3125" y="158"/>
                    <a:pt x="3096" y="155"/>
                  </a:cubicBezTo>
                  <a:cubicBezTo>
                    <a:pt x="3066" y="153"/>
                    <a:pt x="3053" y="128"/>
                    <a:pt x="3027" y="158"/>
                  </a:cubicBezTo>
                  <a:cubicBezTo>
                    <a:pt x="3001" y="189"/>
                    <a:pt x="2965" y="236"/>
                    <a:pt x="2965" y="264"/>
                  </a:cubicBezTo>
                  <a:cubicBezTo>
                    <a:pt x="2965" y="292"/>
                    <a:pt x="2965" y="305"/>
                    <a:pt x="2965" y="333"/>
                  </a:cubicBezTo>
                  <a:cubicBezTo>
                    <a:pt x="2965" y="361"/>
                    <a:pt x="2955" y="367"/>
                    <a:pt x="2968" y="392"/>
                  </a:cubicBezTo>
                  <a:cubicBezTo>
                    <a:pt x="2981" y="417"/>
                    <a:pt x="2981" y="419"/>
                    <a:pt x="2965" y="442"/>
                  </a:cubicBezTo>
                  <a:cubicBezTo>
                    <a:pt x="2948" y="464"/>
                    <a:pt x="2893" y="494"/>
                    <a:pt x="2876" y="497"/>
                  </a:cubicBezTo>
                  <a:cubicBezTo>
                    <a:pt x="2860" y="500"/>
                    <a:pt x="2824" y="494"/>
                    <a:pt x="2814" y="511"/>
                  </a:cubicBezTo>
                  <a:cubicBezTo>
                    <a:pt x="2804" y="528"/>
                    <a:pt x="2778" y="517"/>
                    <a:pt x="2768" y="508"/>
                  </a:cubicBezTo>
                  <a:cubicBezTo>
                    <a:pt x="2758" y="500"/>
                    <a:pt x="2762" y="478"/>
                    <a:pt x="2726" y="478"/>
                  </a:cubicBezTo>
                  <a:cubicBezTo>
                    <a:pt x="2690" y="478"/>
                    <a:pt x="2621" y="489"/>
                    <a:pt x="2588" y="456"/>
                  </a:cubicBezTo>
                  <a:cubicBezTo>
                    <a:pt x="2555" y="422"/>
                    <a:pt x="2460" y="330"/>
                    <a:pt x="2444" y="400"/>
                  </a:cubicBezTo>
                  <a:cubicBezTo>
                    <a:pt x="2427" y="469"/>
                    <a:pt x="2382" y="503"/>
                    <a:pt x="2359" y="536"/>
                  </a:cubicBezTo>
                  <a:cubicBezTo>
                    <a:pt x="2336" y="570"/>
                    <a:pt x="2319" y="589"/>
                    <a:pt x="2293" y="631"/>
                  </a:cubicBezTo>
                  <a:cubicBezTo>
                    <a:pt x="2267" y="672"/>
                    <a:pt x="2290" y="689"/>
                    <a:pt x="2260" y="711"/>
                  </a:cubicBezTo>
                  <a:cubicBezTo>
                    <a:pt x="2231" y="734"/>
                    <a:pt x="2178" y="759"/>
                    <a:pt x="2224" y="781"/>
                  </a:cubicBezTo>
                  <a:cubicBezTo>
                    <a:pt x="2270" y="803"/>
                    <a:pt x="2293" y="823"/>
                    <a:pt x="2273" y="845"/>
                  </a:cubicBezTo>
                  <a:cubicBezTo>
                    <a:pt x="2254" y="867"/>
                    <a:pt x="2247" y="917"/>
                    <a:pt x="2224" y="884"/>
                  </a:cubicBezTo>
                  <a:cubicBezTo>
                    <a:pt x="2201" y="850"/>
                    <a:pt x="2205" y="842"/>
                    <a:pt x="2175" y="850"/>
                  </a:cubicBezTo>
                  <a:cubicBezTo>
                    <a:pt x="2146" y="859"/>
                    <a:pt x="2113" y="859"/>
                    <a:pt x="2106" y="836"/>
                  </a:cubicBezTo>
                  <a:cubicBezTo>
                    <a:pt x="2100" y="814"/>
                    <a:pt x="2113" y="784"/>
                    <a:pt x="2077" y="797"/>
                  </a:cubicBezTo>
                  <a:cubicBezTo>
                    <a:pt x="2041" y="811"/>
                    <a:pt x="2038" y="809"/>
                    <a:pt x="2008" y="809"/>
                  </a:cubicBezTo>
                  <a:cubicBezTo>
                    <a:pt x="1979" y="809"/>
                    <a:pt x="1949" y="836"/>
                    <a:pt x="1913" y="817"/>
                  </a:cubicBezTo>
                  <a:cubicBezTo>
                    <a:pt x="1877" y="797"/>
                    <a:pt x="1854" y="828"/>
                    <a:pt x="1825" y="828"/>
                  </a:cubicBezTo>
                  <a:cubicBezTo>
                    <a:pt x="1795" y="828"/>
                    <a:pt x="1713" y="814"/>
                    <a:pt x="1710" y="836"/>
                  </a:cubicBezTo>
                  <a:cubicBezTo>
                    <a:pt x="1707" y="859"/>
                    <a:pt x="1694" y="881"/>
                    <a:pt x="1733" y="886"/>
                  </a:cubicBezTo>
                  <a:cubicBezTo>
                    <a:pt x="1772" y="892"/>
                    <a:pt x="1821" y="895"/>
                    <a:pt x="1798" y="925"/>
                  </a:cubicBezTo>
                  <a:cubicBezTo>
                    <a:pt x="1775" y="956"/>
                    <a:pt x="1756" y="973"/>
                    <a:pt x="1759" y="1017"/>
                  </a:cubicBezTo>
                  <a:cubicBezTo>
                    <a:pt x="1762" y="1062"/>
                    <a:pt x="1746" y="1089"/>
                    <a:pt x="1766" y="1145"/>
                  </a:cubicBezTo>
                  <a:cubicBezTo>
                    <a:pt x="1785" y="1201"/>
                    <a:pt x="1782" y="1209"/>
                    <a:pt x="1782" y="1237"/>
                  </a:cubicBezTo>
                  <a:cubicBezTo>
                    <a:pt x="1782" y="1265"/>
                    <a:pt x="1759" y="1256"/>
                    <a:pt x="1775" y="1290"/>
                  </a:cubicBezTo>
                  <a:cubicBezTo>
                    <a:pt x="1792" y="1323"/>
                    <a:pt x="1779" y="1337"/>
                    <a:pt x="1759" y="1323"/>
                  </a:cubicBezTo>
                  <a:cubicBezTo>
                    <a:pt x="1739" y="1309"/>
                    <a:pt x="1716" y="1306"/>
                    <a:pt x="1707" y="1328"/>
                  </a:cubicBezTo>
                  <a:cubicBezTo>
                    <a:pt x="1697" y="1351"/>
                    <a:pt x="1707" y="1376"/>
                    <a:pt x="1674" y="1378"/>
                  </a:cubicBezTo>
                  <a:cubicBezTo>
                    <a:pt x="1641" y="1381"/>
                    <a:pt x="1621" y="1390"/>
                    <a:pt x="1625" y="1429"/>
                  </a:cubicBezTo>
                  <a:cubicBezTo>
                    <a:pt x="1628" y="1467"/>
                    <a:pt x="1648" y="1492"/>
                    <a:pt x="1625" y="1523"/>
                  </a:cubicBezTo>
                  <a:cubicBezTo>
                    <a:pt x="1602" y="1554"/>
                    <a:pt x="1602" y="1565"/>
                    <a:pt x="1559" y="1562"/>
                  </a:cubicBezTo>
                  <a:cubicBezTo>
                    <a:pt x="1517" y="1559"/>
                    <a:pt x="1513" y="1590"/>
                    <a:pt x="1481" y="1593"/>
                  </a:cubicBezTo>
                  <a:cubicBezTo>
                    <a:pt x="1448" y="1595"/>
                    <a:pt x="1395" y="1581"/>
                    <a:pt x="1369" y="1595"/>
                  </a:cubicBezTo>
                  <a:cubicBezTo>
                    <a:pt x="1343" y="1609"/>
                    <a:pt x="1323" y="1623"/>
                    <a:pt x="1287" y="1623"/>
                  </a:cubicBezTo>
                  <a:cubicBezTo>
                    <a:pt x="1251" y="1623"/>
                    <a:pt x="1241" y="1626"/>
                    <a:pt x="1209" y="1643"/>
                  </a:cubicBezTo>
                  <a:cubicBezTo>
                    <a:pt x="1176" y="1659"/>
                    <a:pt x="1150" y="1676"/>
                    <a:pt x="1124" y="1701"/>
                  </a:cubicBezTo>
                  <a:cubicBezTo>
                    <a:pt x="1097" y="1726"/>
                    <a:pt x="1074" y="1734"/>
                    <a:pt x="1051" y="1715"/>
                  </a:cubicBezTo>
                  <a:cubicBezTo>
                    <a:pt x="1028" y="1695"/>
                    <a:pt x="933" y="1732"/>
                    <a:pt x="920" y="1704"/>
                  </a:cubicBezTo>
                  <a:cubicBezTo>
                    <a:pt x="907" y="1676"/>
                    <a:pt x="868" y="1640"/>
                    <a:pt x="835" y="1676"/>
                  </a:cubicBezTo>
                  <a:cubicBezTo>
                    <a:pt x="802" y="1712"/>
                    <a:pt x="776" y="1737"/>
                    <a:pt x="760" y="1768"/>
                  </a:cubicBezTo>
                  <a:cubicBezTo>
                    <a:pt x="743" y="1798"/>
                    <a:pt x="691" y="1840"/>
                    <a:pt x="671" y="1812"/>
                  </a:cubicBezTo>
                  <a:cubicBezTo>
                    <a:pt x="652" y="1784"/>
                    <a:pt x="658" y="1782"/>
                    <a:pt x="632" y="1787"/>
                  </a:cubicBezTo>
                  <a:cubicBezTo>
                    <a:pt x="606" y="1793"/>
                    <a:pt x="573" y="1826"/>
                    <a:pt x="563" y="1787"/>
                  </a:cubicBezTo>
                  <a:cubicBezTo>
                    <a:pt x="553" y="1748"/>
                    <a:pt x="563" y="1709"/>
                    <a:pt x="537" y="1706"/>
                  </a:cubicBezTo>
                  <a:cubicBezTo>
                    <a:pt x="511" y="1704"/>
                    <a:pt x="475" y="1757"/>
                    <a:pt x="455" y="1734"/>
                  </a:cubicBezTo>
                  <a:cubicBezTo>
                    <a:pt x="436" y="1712"/>
                    <a:pt x="380" y="1698"/>
                    <a:pt x="370" y="1723"/>
                  </a:cubicBezTo>
                  <a:cubicBezTo>
                    <a:pt x="360" y="1748"/>
                    <a:pt x="344" y="1754"/>
                    <a:pt x="321" y="1754"/>
                  </a:cubicBezTo>
                  <a:cubicBezTo>
                    <a:pt x="298" y="1754"/>
                    <a:pt x="301" y="1784"/>
                    <a:pt x="268" y="1782"/>
                  </a:cubicBezTo>
                  <a:cubicBezTo>
                    <a:pt x="236" y="1779"/>
                    <a:pt x="213" y="1743"/>
                    <a:pt x="180" y="1768"/>
                  </a:cubicBezTo>
                  <a:cubicBezTo>
                    <a:pt x="147" y="1793"/>
                    <a:pt x="128" y="1793"/>
                    <a:pt x="128" y="1837"/>
                  </a:cubicBezTo>
                  <a:cubicBezTo>
                    <a:pt x="128" y="1882"/>
                    <a:pt x="147" y="1890"/>
                    <a:pt x="101" y="1896"/>
                  </a:cubicBezTo>
                  <a:cubicBezTo>
                    <a:pt x="55" y="1901"/>
                    <a:pt x="39" y="1904"/>
                    <a:pt x="42" y="1934"/>
                  </a:cubicBezTo>
                  <a:cubicBezTo>
                    <a:pt x="46" y="1965"/>
                    <a:pt x="0" y="1965"/>
                    <a:pt x="33" y="1987"/>
                  </a:cubicBezTo>
                  <a:cubicBezTo>
                    <a:pt x="65" y="2009"/>
                    <a:pt x="75" y="2015"/>
                    <a:pt x="49" y="2037"/>
                  </a:cubicBezTo>
                  <a:cubicBezTo>
                    <a:pt x="23" y="2060"/>
                    <a:pt x="19" y="2068"/>
                    <a:pt x="23" y="2093"/>
                  </a:cubicBezTo>
                  <a:cubicBezTo>
                    <a:pt x="26" y="2118"/>
                    <a:pt x="49" y="2165"/>
                    <a:pt x="72" y="2146"/>
                  </a:cubicBezTo>
                  <a:cubicBezTo>
                    <a:pt x="95" y="2126"/>
                    <a:pt x="88" y="2115"/>
                    <a:pt x="141" y="2132"/>
                  </a:cubicBezTo>
                  <a:cubicBezTo>
                    <a:pt x="193" y="2148"/>
                    <a:pt x="219" y="2168"/>
                    <a:pt x="232" y="2199"/>
                  </a:cubicBezTo>
                  <a:cubicBezTo>
                    <a:pt x="245" y="2229"/>
                    <a:pt x="203" y="2226"/>
                    <a:pt x="206" y="2265"/>
                  </a:cubicBezTo>
                  <a:cubicBezTo>
                    <a:pt x="209" y="2304"/>
                    <a:pt x="242" y="2335"/>
                    <a:pt x="216" y="2357"/>
                  </a:cubicBezTo>
                  <a:cubicBezTo>
                    <a:pt x="190" y="2379"/>
                    <a:pt x="180" y="2379"/>
                    <a:pt x="190" y="2415"/>
                  </a:cubicBezTo>
                  <a:cubicBezTo>
                    <a:pt x="200" y="2451"/>
                    <a:pt x="229" y="2479"/>
                    <a:pt x="196" y="2496"/>
                  </a:cubicBezTo>
                  <a:cubicBezTo>
                    <a:pt x="164" y="2513"/>
                    <a:pt x="150" y="2527"/>
                    <a:pt x="128" y="2499"/>
                  </a:cubicBezTo>
                  <a:cubicBezTo>
                    <a:pt x="114" y="2482"/>
                    <a:pt x="113" y="2466"/>
                    <a:pt x="105" y="2454"/>
                  </a:cubicBezTo>
                  <a:cubicBezTo>
                    <a:pt x="92" y="2456"/>
                    <a:pt x="80" y="2456"/>
                    <a:pt x="73" y="2456"/>
                  </a:cubicBezTo>
                  <a:cubicBezTo>
                    <a:pt x="55" y="2456"/>
                    <a:pt x="63" y="2479"/>
                    <a:pt x="52" y="2498"/>
                  </a:cubicBezTo>
                  <a:cubicBezTo>
                    <a:pt x="47" y="2506"/>
                    <a:pt x="49" y="2522"/>
                    <a:pt x="53" y="2535"/>
                  </a:cubicBezTo>
                  <a:cubicBezTo>
                    <a:pt x="56" y="2536"/>
                    <a:pt x="59" y="2536"/>
                    <a:pt x="62" y="2536"/>
                  </a:cubicBezTo>
                  <a:cubicBezTo>
                    <a:pt x="93" y="2536"/>
                    <a:pt x="106" y="2547"/>
                    <a:pt x="141" y="2565"/>
                  </a:cubicBezTo>
                  <a:cubicBezTo>
                    <a:pt x="176" y="2584"/>
                    <a:pt x="176" y="2580"/>
                    <a:pt x="219" y="2595"/>
                  </a:cubicBezTo>
                  <a:cubicBezTo>
                    <a:pt x="263" y="2610"/>
                    <a:pt x="245" y="2654"/>
                    <a:pt x="272" y="2658"/>
                  </a:cubicBezTo>
                  <a:cubicBezTo>
                    <a:pt x="298" y="2662"/>
                    <a:pt x="307" y="2677"/>
                    <a:pt x="333" y="2721"/>
                  </a:cubicBezTo>
                  <a:cubicBezTo>
                    <a:pt x="359" y="2766"/>
                    <a:pt x="328" y="2784"/>
                    <a:pt x="307" y="2806"/>
                  </a:cubicBezTo>
                  <a:cubicBezTo>
                    <a:pt x="285" y="2829"/>
                    <a:pt x="302" y="2836"/>
                    <a:pt x="320" y="2862"/>
                  </a:cubicBezTo>
                  <a:cubicBezTo>
                    <a:pt x="337" y="2888"/>
                    <a:pt x="337" y="2914"/>
                    <a:pt x="377" y="2914"/>
                  </a:cubicBezTo>
                  <a:cubicBezTo>
                    <a:pt x="416" y="2914"/>
                    <a:pt x="407" y="2918"/>
                    <a:pt x="442" y="2962"/>
                  </a:cubicBezTo>
                  <a:cubicBezTo>
                    <a:pt x="477" y="3007"/>
                    <a:pt x="538" y="3025"/>
                    <a:pt x="582" y="3055"/>
                  </a:cubicBezTo>
                  <a:cubicBezTo>
                    <a:pt x="626" y="3084"/>
                    <a:pt x="669" y="3073"/>
                    <a:pt x="722" y="3073"/>
                  </a:cubicBezTo>
                  <a:cubicBezTo>
                    <a:pt x="774" y="3073"/>
                    <a:pt x="713" y="3129"/>
                    <a:pt x="717" y="3144"/>
                  </a:cubicBezTo>
                  <a:cubicBezTo>
                    <a:pt x="722" y="3158"/>
                    <a:pt x="730" y="3214"/>
                    <a:pt x="726" y="3255"/>
                  </a:cubicBezTo>
                  <a:cubicBezTo>
                    <a:pt x="722" y="3296"/>
                    <a:pt x="752" y="3310"/>
                    <a:pt x="774" y="3333"/>
                  </a:cubicBezTo>
                  <a:cubicBezTo>
                    <a:pt x="796" y="3355"/>
                    <a:pt x="822" y="3362"/>
                    <a:pt x="861" y="3385"/>
                  </a:cubicBezTo>
                  <a:cubicBezTo>
                    <a:pt x="870" y="3389"/>
                    <a:pt x="874" y="3394"/>
                    <a:pt x="875" y="3399"/>
                  </a:cubicBezTo>
                  <a:cubicBezTo>
                    <a:pt x="901" y="3404"/>
                    <a:pt x="929" y="3410"/>
                    <a:pt x="949" y="3418"/>
                  </a:cubicBezTo>
                  <a:cubicBezTo>
                    <a:pt x="992" y="3436"/>
                    <a:pt x="1027" y="3440"/>
                    <a:pt x="1054" y="3422"/>
                  </a:cubicBezTo>
                  <a:cubicBezTo>
                    <a:pt x="1080" y="3403"/>
                    <a:pt x="1075" y="3396"/>
                    <a:pt x="1084" y="3366"/>
                  </a:cubicBezTo>
                  <a:cubicBezTo>
                    <a:pt x="1093" y="3336"/>
                    <a:pt x="1145" y="3303"/>
                    <a:pt x="1180" y="3270"/>
                  </a:cubicBezTo>
                  <a:cubicBezTo>
                    <a:pt x="1215" y="3236"/>
                    <a:pt x="1198" y="3155"/>
                    <a:pt x="1241" y="3196"/>
                  </a:cubicBezTo>
                  <a:cubicBezTo>
                    <a:pt x="1285" y="3236"/>
                    <a:pt x="1290" y="3251"/>
                    <a:pt x="1324" y="3255"/>
                  </a:cubicBezTo>
                  <a:cubicBezTo>
                    <a:pt x="1359" y="3259"/>
                    <a:pt x="1438" y="3247"/>
                    <a:pt x="1460" y="3281"/>
                  </a:cubicBezTo>
                  <a:cubicBezTo>
                    <a:pt x="1482" y="3314"/>
                    <a:pt x="1504" y="3351"/>
                    <a:pt x="1547" y="3325"/>
                  </a:cubicBezTo>
                  <a:cubicBezTo>
                    <a:pt x="1591" y="3299"/>
                    <a:pt x="1604" y="3247"/>
                    <a:pt x="1648" y="3244"/>
                  </a:cubicBezTo>
                  <a:cubicBezTo>
                    <a:pt x="1691" y="3240"/>
                    <a:pt x="1691" y="3210"/>
                    <a:pt x="1713" y="3236"/>
                  </a:cubicBezTo>
                  <a:cubicBezTo>
                    <a:pt x="1735" y="3262"/>
                    <a:pt x="1718" y="3240"/>
                    <a:pt x="1779" y="3247"/>
                  </a:cubicBezTo>
                  <a:cubicBezTo>
                    <a:pt x="1840" y="3255"/>
                    <a:pt x="1875" y="3255"/>
                    <a:pt x="1901" y="3273"/>
                  </a:cubicBezTo>
                  <a:cubicBezTo>
                    <a:pt x="1927" y="3292"/>
                    <a:pt x="1923" y="3325"/>
                    <a:pt x="1975" y="3333"/>
                  </a:cubicBezTo>
                  <a:cubicBezTo>
                    <a:pt x="2028" y="3340"/>
                    <a:pt x="2041" y="3325"/>
                    <a:pt x="2063" y="3348"/>
                  </a:cubicBezTo>
                  <a:cubicBezTo>
                    <a:pt x="2085" y="3370"/>
                    <a:pt x="2111" y="3381"/>
                    <a:pt x="2150" y="3351"/>
                  </a:cubicBezTo>
                  <a:cubicBezTo>
                    <a:pt x="2189" y="3322"/>
                    <a:pt x="2202" y="3322"/>
                    <a:pt x="2255" y="3322"/>
                  </a:cubicBezTo>
                  <a:cubicBezTo>
                    <a:pt x="2307" y="3322"/>
                    <a:pt x="2316" y="3318"/>
                    <a:pt x="2355" y="3325"/>
                  </a:cubicBezTo>
                  <a:cubicBezTo>
                    <a:pt x="2395" y="3333"/>
                    <a:pt x="2412" y="3336"/>
                    <a:pt x="2460" y="3307"/>
                  </a:cubicBezTo>
                  <a:cubicBezTo>
                    <a:pt x="2508" y="3277"/>
                    <a:pt x="2543" y="3233"/>
                    <a:pt x="2604" y="3236"/>
                  </a:cubicBezTo>
                  <a:cubicBezTo>
                    <a:pt x="2665" y="3240"/>
                    <a:pt x="2783" y="3247"/>
                    <a:pt x="2823" y="3221"/>
                  </a:cubicBezTo>
                  <a:cubicBezTo>
                    <a:pt x="2862" y="3196"/>
                    <a:pt x="2862" y="3181"/>
                    <a:pt x="2932" y="3192"/>
                  </a:cubicBezTo>
                  <a:cubicBezTo>
                    <a:pt x="3002" y="3203"/>
                    <a:pt x="3146" y="3247"/>
                    <a:pt x="3194" y="3273"/>
                  </a:cubicBezTo>
                  <a:cubicBezTo>
                    <a:pt x="3242" y="3299"/>
                    <a:pt x="3255" y="3322"/>
                    <a:pt x="3303" y="3314"/>
                  </a:cubicBezTo>
                  <a:cubicBezTo>
                    <a:pt x="3351" y="3307"/>
                    <a:pt x="3377" y="3292"/>
                    <a:pt x="3430" y="3314"/>
                  </a:cubicBezTo>
                  <a:cubicBezTo>
                    <a:pt x="3482" y="3336"/>
                    <a:pt x="3491" y="3362"/>
                    <a:pt x="3583" y="3340"/>
                  </a:cubicBezTo>
                  <a:cubicBezTo>
                    <a:pt x="3675" y="3318"/>
                    <a:pt x="3618" y="3310"/>
                    <a:pt x="3657" y="3310"/>
                  </a:cubicBezTo>
                  <a:cubicBezTo>
                    <a:pt x="3696" y="3310"/>
                    <a:pt x="3723" y="3292"/>
                    <a:pt x="3661" y="3277"/>
                  </a:cubicBezTo>
                  <a:cubicBezTo>
                    <a:pt x="3600" y="3262"/>
                    <a:pt x="3574" y="3244"/>
                    <a:pt x="3609" y="3207"/>
                  </a:cubicBezTo>
                  <a:cubicBezTo>
                    <a:pt x="3644" y="3170"/>
                    <a:pt x="3640" y="3181"/>
                    <a:pt x="3683" y="3162"/>
                  </a:cubicBezTo>
                  <a:cubicBezTo>
                    <a:pt x="3727" y="3144"/>
                    <a:pt x="3705" y="3129"/>
                    <a:pt x="3718" y="3110"/>
                  </a:cubicBezTo>
                  <a:cubicBezTo>
                    <a:pt x="3731" y="3092"/>
                    <a:pt x="3766" y="3084"/>
                    <a:pt x="3740" y="3051"/>
                  </a:cubicBezTo>
                  <a:cubicBezTo>
                    <a:pt x="3714" y="3018"/>
                    <a:pt x="3648" y="3018"/>
                    <a:pt x="3640" y="2988"/>
                  </a:cubicBezTo>
                  <a:cubicBezTo>
                    <a:pt x="3631" y="2958"/>
                    <a:pt x="3548" y="2969"/>
                    <a:pt x="3548" y="2921"/>
                  </a:cubicBezTo>
                  <a:cubicBezTo>
                    <a:pt x="3548" y="2873"/>
                    <a:pt x="3522" y="2814"/>
                    <a:pt x="3570" y="2784"/>
                  </a:cubicBezTo>
                  <a:cubicBezTo>
                    <a:pt x="3618" y="2754"/>
                    <a:pt x="3631" y="2714"/>
                    <a:pt x="3701" y="2721"/>
                  </a:cubicBezTo>
                  <a:cubicBezTo>
                    <a:pt x="3771" y="2729"/>
                    <a:pt x="3784" y="2717"/>
                    <a:pt x="3867" y="2714"/>
                  </a:cubicBezTo>
                  <a:cubicBezTo>
                    <a:pt x="3950" y="2710"/>
                    <a:pt x="3950" y="2677"/>
                    <a:pt x="4011" y="2673"/>
                  </a:cubicBezTo>
                  <a:cubicBezTo>
                    <a:pt x="4072" y="2669"/>
                    <a:pt x="4081" y="2647"/>
                    <a:pt x="4129" y="2651"/>
                  </a:cubicBezTo>
                  <a:cubicBezTo>
                    <a:pt x="4177" y="2654"/>
                    <a:pt x="4216" y="2677"/>
                    <a:pt x="4238" y="2647"/>
                  </a:cubicBezTo>
                  <a:cubicBezTo>
                    <a:pt x="4260" y="2617"/>
                    <a:pt x="4260" y="2588"/>
                    <a:pt x="4295" y="2617"/>
                  </a:cubicBezTo>
                  <a:cubicBezTo>
                    <a:pt x="4315" y="2634"/>
                    <a:pt x="4346" y="2633"/>
                    <a:pt x="4380" y="2630"/>
                  </a:cubicBezTo>
                  <a:cubicBezTo>
                    <a:pt x="4351" y="2567"/>
                    <a:pt x="4325" y="2590"/>
                    <a:pt x="4343" y="2565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4" name="Freeform 7"/>
            <p:cNvSpPr/>
            <p:nvPr/>
          </p:nvSpPr>
          <p:spPr bwMode="auto">
            <a:xfrm>
              <a:off x="404675" y="2738723"/>
              <a:ext cx="2235873" cy="1048609"/>
            </a:xfrm>
            <a:custGeom>
              <a:avLst/>
              <a:gdLst>
                <a:gd name="T0" fmla="*/ 4405 w 4857"/>
                <a:gd name="T1" fmla="*/ 1256 h 2368"/>
                <a:gd name="T2" fmla="*/ 4222 w 4857"/>
                <a:gd name="T3" fmla="*/ 1404 h 2368"/>
                <a:gd name="T4" fmla="*/ 4032 w 4857"/>
                <a:gd name="T5" fmla="*/ 1381 h 2368"/>
                <a:gd name="T6" fmla="*/ 3838 w 4857"/>
                <a:gd name="T7" fmla="*/ 1190 h 2368"/>
                <a:gd name="T8" fmla="*/ 3484 w 4857"/>
                <a:gd name="T9" fmla="*/ 1142 h 2368"/>
                <a:gd name="T10" fmla="*/ 3239 w 4857"/>
                <a:gd name="T11" fmla="*/ 1084 h 2368"/>
                <a:gd name="T12" fmla="*/ 2996 w 4857"/>
                <a:gd name="T13" fmla="*/ 984 h 2368"/>
                <a:gd name="T14" fmla="*/ 2787 w 4857"/>
                <a:gd name="T15" fmla="*/ 856 h 2368"/>
                <a:gd name="T16" fmla="*/ 2665 w 4857"/>
                <a:gd name="T17" fmla="*/ 620 h 2368"/>
                <a:gd name="T18" fmla="*/ 2737 w 4857"/>
                <a:gd name="T19" fmla="*/ 514 h 2368"/>
                <a:gd name="T20" fmla="*/ 2764 w 4857"/>
                <a:gd name="T21" fmla="*/ 339 h 2368"/>
                <a:gd name="T22" fmla="*/ 2718 w 4857"/>
                <a:gd name="T23" fmla="*/ 225 h 2368"/>
                <a:gd name="T24" fmla="*/ 2699 w 4857"/>
                <a:gd name="T25" fmla="*/ 159 h 2368"/>
                <a:gd name="T26" fmla="*/ 2219 w 4857"/>
                <a:gd name="T27" fmla="*/ 66 h 2368"/>
                <a:gd name="T28" fmla="*/ 1751 w 4857"/>
                <a:gd name="T29" fmla="*/ 170 h 2368"/>
                <a:gd name="T30" fmla="*/ 1459 w 4857"/>
                <a:gd name="T31" fmla="*/ 193 h 2368"/>
                <a:gd name="T32" fmla="*/ 1175 w 4857"/>
                <a:gd name="T33" fmla="*/ 92 h 2368"/>
                <a:gd name="T34" fmla="*/ 943 w 4857"/>
                <a:gd name="T35" fmla="*/ 170 h 2368"/>
                <a:gd name="T36" fmla="*/ 637 w 4857"/>
                <a:gd name="T37" fmla="*/ 41 h 2368"/>
                <a:gd name="T38" fmla="*/ 450 w 4857"/>
                <a:gd name="T39" fmla="*/ 267 h 2368"/>
                <a:gd name="T40" fmla="*/ 201 w 4857"/>
                <a:gd name="T41" fmla="*/ 304 h 2368"/>
                <a:gd name="T42" fmla="*/ 205 w 4857"/>
                <a:gd name="T43" fmla="*/ 493 h 2368"/>
                <a:gd name="T44" fmla="*/ 275 w 4857"/>
                <a:gd name="T45" fmla="*/ 689 h 2368"/>
                <a:gd name="T46" fmla="*/ 96 w 4857"/>
                <a:gd name="T47" fmla="*/ 678 h 2368"/>
                <a:gd name="T48" fmla="*/ 52 w 4857"/>
                <a:gd name="T49" fmla="*/ 837 h 2368"/>
                <a:gd name="T50" fmla="*/ 78 w 4857"/>
                <a:gd name="T51" fmla="*/ 975 h 2368"/>
                <a:gd name="T52" fmla="*/ 205 w 4857"/>
                <a:gd name="T53" fmla="*/ 1097 h 2368"/>
                <a:gd name="T54" fmla="*/ 406 w 4857"/>
                <a:gd name="T55" fmla="*/ 1275 h 2368"/>
                <a:gd name="T56" fmla="*/ 550 w 4857"/>
                <a:gd name="T57" fmla="*/ 1379 h 2368"/>
                <a:gd name="T58" fmla="*/ 768 w 4857"/>
                <a:gd name="T59" fmla="*/ 1445 h 2368"/>
                <a:gd name="T60" fmla="*/ 1039 w 4857"/>
                <a:gd name="T61" fmla="*/ 1731 h 2368"/>
                <a:gd name="T62" fmla="*/ 1175 w 4857"/>
                <a:gd name="T63" fmla="*/ 1809 h 2368"/>
                <a:gd name="T64" fmla="*/ 1380 w 4857"/>
                <a:gd name="T65" fmla="*/ 1923 h 2368"/>
                <a:gd name="T66" fmla="*/ 1511 w 4857"/>
                <a:gd name="T67" fmla="*/ 2012 h 2368"/>
                <a:gd name="T68" fmla="*/ 1651 w 4857"/>
                <a:gd name="T69" fmla="*/ 2105 h 2368"/>
                <a:gd name="T70" fmla="*/ 1856 w 4857"/>
                <a:gd name="T71" fmla="*/ 2164 h 2368"/>
                <a:gd name="T72" fmla="*/ 2131 w 4857"/>
                <a:gd name="T73" fmla="*/ 2172 h 2368"/>
                <a:gd name="T74" fmla="*/ 2245 w 4857"/>
                <a:gd name="T75" fmla="*/ 2316 h 2368"/>
                <a:gd name="T76" fmla="*/ 2586 w 4857"/>
                <a:gd name="T77" fmla="*/ 2127 h 2368"/>
                <a:gd name="T78" fmla="*/ 2795 w 4857"/>
                <a:gd name="T79" fmla="*/ 2227 h 2368"/>
                <a:gd name="T80" fmla="*/ 2983 w 4857"/>
                <a:gd name="T81" fmla="*/ 2309 h 2368"/>
                <a:gd name="T82" fmla="*/ 3241 w 4857"/>
                <a:gd name="T83" fmla="*/ 2268 h 2368"/>
                <a:gd name="T84" fmla="*/ 3538 w 4857"/>
                <a:gd name="T85" fmla="*/ 2101 h 2368"/>
                <a:gd name="T86" fmla="*/ 3914 w 4857"/>
                <a:gd name="T87" fmla="*/ 2057 h 2368"/>
                <a:gd name="T88" fmla="*/ 4154 w 4857"/>
                <a:gd name="T89" fmla="*/ 2001 h 2368"/>
                <a:gd name="T90" fmla="*/ 4211 w 4857"/>
                <a:gd name="T91" fmla="*/ 2094 h 2368"/>
                <a:gd name="T92" fmla="*/ 4246 w 4857"/>
                <a:gd name="T93" fmla="*/ 2220 h 2368"/>
                <a:gd name="T94" fmla="*/ 4447 w 4857"/>
                <a:gd name="T95" fmla="*/ 2220 h 2368"/>
                <a:gd name="T96" fmla="*/ 4594 w 4857"/>
                <a:gd name="T97" fmla="*/ 2315 h 2368"/>
                <a:gd name="T98" fmla="*/ 4722 w 4857"/>
                <a:gd name="T99" fmla="*/ 2268 h 2368"/>
                <a:gd name="T100" fmla="*/ 4770 w 4857"/>
                <a:gd name="T101" fmla="*/ 2072 h 2368"/>
                <a:gd name="T102" fmla="*/ 4822 w 4857"/>
                <a:gd name="T103" fmla="*/ 1820 h 2368"/>
                <a:gd name="T104" fmla="*/ 4730 w 4857"/>
                <a:gd name="T105" fmla="*/ 1564 h 2368"/>
                <a:gd name="T106" fmla="*/ 4704 w 4857"/>
                <a:gd name="T107" fmla="*/ 1367 h 2368"/>
                <a:gd name="T108" fmla="*/ 4481 w 4857"/>
                <a:gd name="T109" fmla="*/ 1186 h 2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4857" h="2368">
                  <a:moveTo>
                    <a:pt x="4418" y="1148"/>
                  </a:moveTo>
                  <a:cubicBezTo>
                    <a:pt x="4385" y="1153"/>
                    <a:pt x="4402" y="1187"/>
                    <a:pt x="4415" y="1198"/>
                  </a:cubicBezTo>
                  <a:cubicBezTo>
                    <a:pt x="4428" y="1209"/>
                    <a:pt x="4418" y="1226"/>
                    <a:pt x="4405" y="1256"/>
                  </a:cubicBezTo>
                  <a:cubicBezTo>
                    <a:pt x="4392" y="1287"/>
                    <a:pt x="4392" y="1306"/>
                    <a:pt x="4366" y="1323"/>
                  </a:cubicBezTo>
                  <a:cubicBezTo>
                    <a:pt x="4339" y="1340"/>
                    <a:pt x="4343" y="1340"/>
                    <a:pt x="4303" y="1395"/>
                  </a:cubicBezTo>
                  <a:cubicBezTo>
                    <a:pt x="4264" y="1451"/>
                    <a:pt x="4244" y="1417"/>
                    <a:pt x="4222" y="1404"/>
                  </a:cubicBezTo>
                  <a:cubicBezTo>
                    <a:pt x="4199" y="1390"/>
                    <a:pt x="4199" y="1387"/>
                    <a:pt x="4166" y="1409"/>
                  </a:cubicBezTo>
                  <a:cubicBezTo>
                    <a:pt x="4133" y="1431"/>
                    <a:pt x="4127" y="1420"/>
                    <a:pt x="4104" y="1404"/>
                  </a:cubicBezTo>
                  <a:cubicBezTo>
                    <a:pt x="4081" y="1387"/>
                    <a:pt x="4068" y="1384"/>
                    <a:pt x="4032" y="1381"/>
                  </a:cubicBezTo>
                  <a:cubicBezTo>
                    <a:pt x="3995" y="1379"/>
                    <a:pt x="4012" y="1359"/>
                    <a:pt x="4002" y="1315"/>
                  </a:cubicBezTo>
                  <a:cubicBezTo>
                    <a:pt x="3992" y="1270"/>
                    <a:pt x="3943" y="1276"/>
                    <a:pt x="3920" y="1262"/>
                  </a:cubicBezTo>
                  <a:cubicBezTo>
                    <a:pt x="3897" y="1248"/>
                    <a:pt x="3881" y="1226"/>
                    <a:pt x="3838" y="1190"/>
                  </a:cubicBezTo>
                  <a:cubicBezTo>
                    <a:pt x="3796" y="1153"/>
                    <a:pt x="3740" y="1173"/>
                    <a:pt x="3701" y="1165"/>
                  </a:cubicBezTo>
                  <a:cubicBezTo>
                    <a:pt x="3661" y="1156"/>
                    <a:pt x="3648" y="1153"/>
                    <a:pt x="3609" y="1156"/>
                  </a:cubicBezTo>
                  <a:cubicBezTo>
                    <a:pt x="3570" y="1159"/>
                    <a:pt x="3537" y="1151"/>
                    <a:pt x="3484" y="1142"/>
                  </a:cubicBezTo>
                  <a:cubicBezTo>
                    <a:pt x="3432" y="1134"/>
                    <a:pt x="3435" y="1139"/>
                    <a:pt x="3393" y="1106"/>
                  </a:cubicBezTo>
                  <a:cubicBezTo>
                    <a:pt x="3350" y="1073"/>
                    <a:pt x="3344" y="1109"/>
                    <a:pt x="3301" y="1120"/>
                  </a:cubicBezTo>
                  <a:cubicBezTo>
                    <a:pt x="3258" y="1131"/>
                    <a:pt x="3258" y="1106"/>
                    <a:pt x="3239" y="1084"/>
                  </a:cubicBezTo>
                  <a:cubicBezTo>
                    <a:pt x="3219" y="1062"/>
                    <a:pt x="3193" y="1053"/>
                    <a:pt x="3173" y="1031"/>
                  </a:cubicBezTo>
                  <a:cubicBezTo>
                    <a:pt x="3154" y="1009"/>
                    <a:pt x="3111" y="1020"/>
                    <a:pt x="3078" y="1012"/>
                  </a:cubicBezTo>
                  <a:cubicBezTo>
                    <a:pt x="3045" y="1003"/>
                    <a:pt x="3016" y="1003"/>
                    <a:pt x="2996" y="984"/>
                  </a:cubicBezTo>
                  <a:cubicBezTo>
                    <a:pt x="2977" y="964"/>
                    <a:pt x="2914" y="975"/>
                    <a:pt x="2862" y="967"/>
                  </a:cubicBezTo>
                  <a:cubicBezTo>
                    <a:pt x="2810" y="959"/>
                    <a:pt x="2819" y="934"/>
                    <a:pt x="2816" y="906"/>
                  </a:cubicBezTo>
                  <a:cubicBezTo>
                    <a:pt x="2813" y="878"/>
                    <a:pt x="2806" y="875"/>
                    <a:pt x="2787" y="856"/>
                  </a:cubicBezTo>
                  <a:cubicBezTo>
                    <a:pt x="2767" y="836"/>
                    <a:pt x="2754" y="800"/>
                    <a:pt x="2747" y="773"/>
                  </a:cubicBezTo>
                  <a:cubicBezTo>
                    <a:pt x="2741" y="745"/>
                    <a:pt x="2711" y="709"/>
                    <a:pt x="2678" y="684"/>
                  </a:cubicBezTo>
                  <a:cubicBezTo>
                    <a:pt x="2646" y="659"/>
                    <a:pt x="2662" y="645"/>
                    <a:pt x="2665" y="620"/>
                  </a:cubicBezTo>
                  <a:cubicBezTo>
                    <a:pt x="2669" y="595"/>
                    <a:pt x="2656" y="564"/>
                    <a:pt x="2656" y="542"/>
                  </a:cubicBezTo>
                  <a:cubicBezTo>
                    <a:pt x="2656" y="520"/>
                    <a:pt x="2685" y="525"/>
                    <a:pt x="2708" y="533"/>
                  </a:cubicBezTo>
                  <a:cubicBezTo>
                    <a:pt x="2731" y="542"/>
                    <a:pt x="2737" y="531"/>
                    <a:pt x="2737" y="514"/>
                  </a:cubicBezTo>
                  <a:cubicBezTo>
                    <a:pt x="2737" y="497"/>
                    <a:pt x="2734" y="481"/>
                    <a:pt x="2721" y="456"/>
                  </a:cubicBezTo>
                  <a:cubicBezTo>
                    <a:pt x="2708" y="431"/>
                    <a:pt x="2734" y="420"/>
                    <a:pt x="2751" y="389"/>
                  </a:cubicBezTo>
                  <a:cubicBezTo>
                    <a:pt x="2767" y="358"/>
                    <a:pt x="2741" y="358"/>
                    <a:pt x="2764" y="339"/>
                  </a:cubicBezTo>
                  <a:cubicBezTo>
                    <a:pt x="2787" y="319"/>
                    <a:pt x="2793" y="303"/>
                    <a:pt x="2793" y="283"/>
                  </a:cubicBezTo>
                  <a:cubicBezTo>
                    <a:pt x="2793" y="264"/>
                    <a:pt x="2783" y="256"/>
                    <a:pt x="2760" y="247"/>
                  </a:cubicBezTo>
                  <a:cubicBezTo>
                    <a:pt x="2737" y="239"/>
                    <a:pt x="2728" y="247"/>
                    <a:pt x="2718" y="225"/>
                  </a:cubicBezTo>
                  <a:cubicBezTo>
                    <a:pt x="2708" y="203"/>
                    <a:pt x="2767" y="214"/>
                    <a:pt x="2787" y="186"/>
                  </a:cubicBezTo>
                  <a:cubicBezTo>
                    <a:pt x="2794" y="176"/>
                    <a:pt x="2794" y="162"/>
                    <a:pt x="2792" y="149"/>
                  </a:cubicBezTo>
                  <a:cubicBezTo>
                    <a:pt x="2760" y="144"/>
                    <a:pt x="2736" y="154"/>
                    <a:pt x="2699" y="159"/>
                  </a:cubicBezTo>
                  <a:cubicBezTo>
                    <a:pt x="2651" y="167"/>
                    <a:pt x="2638" y="144"/>
                    <a:pt x="2590" y="118"/>
                  </a:cubicBezTo>
                  <a:cubicBezTo>
                    <a:pt x="2542" y="92"/>
                    <a:pt x="2398" y="48"/>
                    <a:pt x="2328" y="37"/>
                  </a:cubicBezTo>
                  <a:cubicBezTo>
                    <a:pt x="2258" y="26"/>
                    <a:pt x="2258" y="41"/>
                    <a:pt x="2219" y="66"/>
                  </a:cubicBezTo>
                  <a:cubicBezTo>
                    <a:pt x="2179" y="92"/>
                    <a:pt x="2061" y="85"/>
                    <a:pt x="2000" y="81"/>
                  </a:cubicBezTo>
                  <a:cubicBezTo>
                    <a:pt x="1939" y="78"/>
                    <a:pt x="1904" y="122"/>
                    <a:pt x="1856" y="152"/>
                  </a:cubicBezTo>
                  <a:cubicBezTo>
                    <a:pt x="1808" y="181"/>
                    <a:pt x="1791" y="178"/>
                    <a:pt x="1751" y="170"/>
                  </a:cubicBezTo>
                  <a:cubicBezTo>
                    <a:pt x="1712" y="163"/>
                    <a:pt x="1703" y="167"/>
                    <a:pt x="1651" y="167"/>
                  </a:cubicBezTo>
                  <a:cubicBezTo>
                    <a:pt x="1598" y="167"/>
                    <a:pt x="1585" y="167"/>
                    <a:pt x="1546" y="196"/>
                  </a:cubicBezTo>
                  <a:cubicBezTo>
                    <a:pt x="1507" y="226"/>
                    <a:pt x="1481" y="215"/>
                    <a:pt x="1459" y="193"/>
                  </a:cubicBezTo>
                  <a:cubicBezTo>
                    <a:pt x="1437" y="170"/>
                    <a:pt x="1424" y="185"/>
                    <a:pt x="1371" y="178"/>
                  </a:cubicBezTo>
                  <a:cubicBezTo>
                    <a:pt x="1319" y="170"/>
                    <a:pt x="1323" y="137"/>
                    <a:pt x="1297" y="118"/>
                  </a:cubicBezTo>
                  <a:cubicBezTo>
                    <a:pt x="1271" y="100"/>
                    <a:pt x="1236" y="100"/>
                    <a:pt x="1175" y="92"/>
                  </a:cubicBezTo>
                  <a:cubicBezTo>
                    <a:pt x="1114" y="85"/>
                    <a:pt x="1131" y="107"/>
                    <a:pt x="1109" y="81"/>
                  </a:cubicBezTo>
                  <a:cubicBezTo>
                    <a:pt x="1087" y="55"/>
                    <a:pt x="1087" y="85"/>
                    <a:pt x="1044" y="89"/>
                  </a:cubicBezTo>
                  <a:cubicBezTo>
                    <a:pt x="1000" y="92"/>
                    <a:pt x="987" y="144"/>
                    <a:pt x="943" y="170"/>
                  </a:cubicBezTo>
                  <a:cubicBezTo>
                    <a:pt x="900" y="196"/>
                    <a:pt x="878" y="159"/>
                    <a:pt x="856" y="126"/>
                  </a:cubicBezTo>
                  <a:cubicBezTo>
                    <a:pt x="834" y="92"/>
                    <a:pt x="755" y="104"/>
                    <a:pt x="720" y="100"/>
                  </a:cubicBezTo>
                  <a:cubicBezTo>
                    <a:pt x="686" y="96"/>
                    <a:pt x="681" y="81"/>
                    <a:pt x="637" y="41"/>
                  </a:cubicBezTo>
                  <a:cubicBezTo>
                    <a:pt x="594" y="0"/>
                    <a:pt x="611" y="81"/>
                    <a:pt x="576" y="115"/>
                  </a:cubicBezTo>
                  <a:cubicBezTo>
                    <a:pt x="541" y="148"/>
                    <a:pt x="489" y="181"/>
                    <a:pt x="480" y="211"/>
                  </a:cubicBezTo>
                  <a:cubicBezTo>
                    <a:pt x="471" y="241"/>
                    <a:pt x="476" y="248"/>
                    <a:pt x="450" y="267"/>
                  </a:cubicBezTo>
                  <a:cubicBezTo>
                    <a:pt x="423" y="285"/>
                    <a:pt x="388" y="281"/>
                    <a:pt x="345" y="263"/>
                  </a:cubicBezTo>
                  <a:cubicBezTo>
                    <a:pt x="325" y="255"/>
                    <a:pt x="297" y="249"/>
                    <a:pt x="271" y="244"/>
                  </a:cubicBezTo>
                  <a:cubicBezTo>
                    <a:pt x="276" y="263"/>
                    <a:pt x="238" y="283"/>
                    <a:pt x="201" y="304"/>
                  </a:cubicBezTo>
                  <a:cubicBezTo>
                    <a:pt x="153" y="330"/>
                    <a:pt x="214" y="352"/>
                    <a:pt x="236" y="374"/>
                  </a:cubicBezTo>
                  <a:cubicBezTo>
                    <a:pt x="257" y="396"/>
                    <a:pt x="236" y="411"/>
                    <a:pt x="201" y="422"/>
                  </a:cubicBezTo>
                  <a:cubicBezTo>
                    <a:pt x="166" y="433"/>
                    <a:pt x="170" y="467"/>
                    <a:pt x="205" y="493"/>
                  </a:cubicBezTo>
                  <a:cubicBezTo>
                    <a:pt x="240" y="519"/>
                    <a:pt x="231" y="530"/>
                    <a:pt x="262" y="545"/>
                  </a:cubicBezTo>
                  <a:cubicBezTo>
                    <a:pt x="292" y="559"/>
                    <a:pt x="284" y="578"/>
                    <a:pt x="262" y="597"/>
                  </a:cubicBezTo>
                  <a:cubicBezTo>
                    <a:pt x="240" y="615"/>
                    <a:pt x="275" y="641"/>
                    <a:pt x="275" y="689"/>
                  </a:cubicBezTo>
                  <a:cubicBezTo>
                    <a:pt x="275" y="737"/>
                    <a:pt x="227" y="715"/>
                    <a:pt x="205" y="708"/>
                  </a:cubicBezTo>
                  <a:cubicBezTo>
                    <a:pt x="183" y="700"/>
                    <a:pt x="174" y="723"/>
                    <a:pt x="144" y="730"/>
                  </a:cubicBezTo>
                  <a:cubicBezTo>
                    <a:pt x="113" y="737"/>
                    <a:pt x="105" y="708"/>
                    <a:pt x="96" y="678"/>
                  </a:cubicBezTo>
                  <a:cubicBezTo>
                    <a:pt x="87" y="648"/>
                    <a:pt x="43" y="652"/>
                    <a:pt x="22" y="671"/>
                  </a:cubicBezTo>
                  <a:cubicBezTo>
                    <a:pt x="0" y="689"/>
                    <a:pt x="13" y="730"/>
                    <a:pt x="26" y="756"/>
                  </a:cubicBezTo>
                  <a:cubicBezTo>
                    <a:pt x="39" y="782"/>
                    <a:pt x="65" y="811"/>
                    <a:pt x="52" y="837"/>
                  </a:cubicBezTo>
                  <a:cubicBezTo>
                    <a:pt x="39" y="863"/>
                    <a:pt x="30" y="867"/>
                    <a:pt x="52" y="900"/>
                  </a:cubicBezTo>
                  <a:cubicBezTo>
                    <a:pt x="74" y="934"/>
                    <a:pt x="35" y="938"/>
                    <a:pt x="39" y="960"/>
                  </a:cubicBezTo>
                  <a:cubicBezTo>
                    <a:pt x="43" y="982"/>
                    <a:pt x="70" y="989"/>
                    <a:pt x="78" y="975"/>
                  </a:cubicBezTo>
                  <a:cubicBezTo>
                    <a:pt x="87" y="960"/>
                    <a:pt x="109" y="967"/>
                    <a:pt x="122" y="978"/>
                  </a:cubicBezTo>
                  <a:cubicBezTo>
                    <a:pt x="135" y="989"/>
                    <a:pt x="148" y="1049"/>
                    <a:pt x="153" y="1071"/>
                  </a:cubicBezTo>
                  <a:cubicBezTo>
                    <a:pt x="157" y="1093"/>
                    <a:pt x="188" y="1112"/>
                    <a:pt x="205" y="1097"/>
                  </a:cubicBezTo>
                  <a:cubicBezTo>
                    <a:pt x="222" y="1082"/>
                    <a:pt x="244" y="1112"/>
                    <a:pt x="266" y="1138"/>
                  </a:cubicBezTo>
                  <a:cubicBezTo>
                    <a:pt x="288" y="1164"/>
                    <a:pt x="327" y="1201"/>
                    <a:pt x="340" y="1230"/>
                  </a:cubicBezTo>
                  <a:cubicBezTo>
                    <a:pt x="354" y="1260"/>
                    <a:pt x="406" y="1264"/>
                    <a:pt x="406" y="1275"/>
                  </a:cubicBezTo>
                  <a:cubicBezTo>
                    <a:pt x="406" y="1286"/>
                    <a:pt x="445" y="1304"/>
                    <a:pt x="467" y="1327"/>
                  </a:cubicBezTo>
                  <a:cubicBezTo>
                    <a:pt x="489" y="1349"/>
                    <a:pt x="493" y="1342"/>
                    <a:pt x="493" y="1390"/>
                  </a:cubicBezTo>
                  <a:cubicBezTo>
                    <a:pt x="493" y="1438"/>
                    <a:pt x="541" y="1397"/>
                    <a:pt x="550" y="1379"/>
                  </a:cubicBezTo>
                  <a:cubicBezTo>
                    <a:pt x="559" y="1360"/>
                    <a:pt x="611" y="1345"/>
                    <a:pt x="637" y="1319"/>
                  </a:cubicBezTo>
                  <a:cubicBezTo>
                    <a:pt x="664" y="1293"/>
                    <a:pt x="672" y="1356"/>
                    <a:pt x="694" y="1390"/>
                  </a:cubicBezTo>
                  <a:cubicBezTo>
                    <a:pt x="716" y="1423"/>
                    <a:pt x="729" y="1397"/>
                    <a:pt x="768" y="1445"/>
                  </a:cubicBezTo>
                  <a:cubicBezTo>
                    <a:pt x="808" y="1493"/>
                    <a:pt x="812" y="1464"/>
                    <a:pt x="856" y="1505"/>
                  </a:cubicBezTo>
                  <a:cubicBezTo>
                    <a:pt x="900" y="1545"/>
                    <a:pt x="939" y="1564"/>
                    <a:pt x="974" y="1582"/>
                  </a:cubicBezTo>
                  <a:cubicBezTo>
                    <a:pt x="1009" y="1601"/>
                    <a:pt x="1017" y="1694"/>
                    <a:pt x="1039" y="1731"/>
                  </a:cubicBezTo>
                  <a:cubicBezTo>
                    <a:pt x="1061" y="1768"/>
                    <a:pt x="1109" y="1723"/>
                    <a:pt x="1135" y="1690"/>
                  </a:cubicBezTo>
                  <a:cubicBezTo>
                    <a:pt x="1162" y="1657"/>
                    <a:pt x="1170" y="1712"/>
                    <a:pt x="1170" y="1723"/>
                  </a:cubicBezTo>
                  <a:cubicBezTo>
                    <a:pt x="1170" y="1734"/>
                    <a:pt x="1175" y="1783"/>
                    <a:pt x="1175" y="1809"/>
                  </a:cubicBezTo>
                  <a:cubicBezTo>
                    <a:pt x="1175" y="1834"/>
                    <a:pt x="1236" y="1849"/>
                    <a:pt x="1271" y="1860"/>
                  </a:cubicBezTo>
                  <a:cubicBezTo>
                    <a:pt x="1306" y="1872"/>
                    <a:pt x="1310" y="1905"/>
                    <a:pt x="1358" y="1901"/>
                  </a:cubicBezTo>
                  <a:cubicBezTo>
                    <a:pt x="1406" y="1897"/>
                    <a:pt x="1389" y="1912"/>
                    <a:pt x="1380" y="1923"/>
                  </a:cubicBezTo>
                  <a:cubicBezTo>
                    <a:pt x="1371" y="1935"/>
                    <a:pt x="1398" y="1957"/>
                    <a:pt x="1398" y="1972"/>
                  </a:cubicBezTo>
                  <a:cubicBezTo>
                    <a:pt x="1398" y="1986"/>
                    <a:pt x="1441" y="2001"/>
                    <a:pt x="1459" y="1990"/>
                  </a:cubicBezTo>
                  <a:cubicBezTo>
                    <a:pt x="1476" y="1979"/>
                    <a:pt x="1494" y="1998"/>
                    <a:pt x="1511" y="2012"/>
                  </a:cubicBezTo>
                  <a:cubicBezTo>
                    <a:pt x="1529" y="2027"/>
                    <a:pt x="1559" y="2023"/>
                    <a:pt x="1555" y="2061"/>
                  </a:cubicBezTo>
                  <a:cubicBezTo>
                    <a:pt x="1594" y="2142"/>
                    <a:pt x="1598" y="2094"/>
                    <a:pt x="1612" y="2072"/>
                  </a:cubicBezTo>
                  <a:cubicBezTo>
                    <a:pt x="1625" y="2049"/>
                    <a:pt x="1633" y="2075"/>
                    <a:pt x="1651" y="2105"/>
                  </a:cubicBezTo>
                  <a:cubicBezTo>
                    <a:pt x="1668" y="2135"/>
                    <a:pt x="1725" y="2094"/>
                    <a:pt x="1747" y="2079"/>
                  </a:cubicBezTo>
                  <a:cubicBezTo>
                    <a:pt x="1769" y="2064"/>
                    <a:pt x="1782" y="2101"/>
                    <a:pt x="1786" y="2116"/>
                  </a:cubicBezTo>
                  <a:cubicBezTo>
                    <a:pt x="1791" y="2131"/>
                    <a:pt x="1843" y="2142"/>
                    <a:pt x="1856" y="2164"/>
                  </a:cubicBezTo>
                  <a:cubicBezTo>
                    <a:pt x="1869" y="2187"/>
                    <a:pt x="1895" y="2187"/>
                    <a:pt x="1948" y="2172"/>
                  </a:cubicBezTo>
                  <a:cubicBezTo>
                    <a:pt x="2000" y="2157"/>
                    <a:pt x="1992" y="2190"/>
                    <a:pt x="2040" y="2194"/>
                  </a:cubicBezTo>
                  <a:cubicBezTo>
                    <a:pt x="2088" y="2198"/>
                    <a:pt x="2079" y="2172"/>
                    <a:pt x="2131" y="2172"/>
                  </a:cubicBezTo>
                  <a:cubicBezTo>
                    <a:pt x="2184" y="2172"/>
                    <a:pt x="2179" y="2172"/>
                    <a:pt x="2214" y="2146"/>
                  </a:cubicBezTo>
                  <a:cubicBezTo>
                    <a:pt x="2249" y="2120"/>
                    <a:pt x="2267" y="2168"/>
                    <a:pt x="2284" y="2205"/>
                  </a:cubicBezTo>
                  <a:cubicBezTo>
                    <a:pt x="2302" y="2242"/>
                    <a:pt x="2241" y="2264"/>
                    <a:pt x="2245" y="2316"/>
                  </a:cubicBezTo>
                  <a:cubicBezTo>
                    <a:pt x="2249" y="2368"/>
                    <a:pt x="2337" y="2283"/>
                    <a:pt x="2350" y="2264"/>
                  </a:cubicBezTo>
                  <a:cubicBezTo>
                    <a:pt x="2363" y="2246"/>
                    <a:pt x="2420" y="2194"/>
                    <a:pt x="2446" y="2164"/>
                  </a:cubicBezTo>
                  <a:cubicBezTo>
                    <a:pt x="2472" y="2135"/>
                    <a:pt x="2542" y="2142"/>
                    <a:pt x="2586" y="2127"/>
                  </a:cubicBezTo>
                  <a:cubicBezTo>
                    <a:pt x="2629" y="2112"/>
                    <a:pt x="2647" y="2153"/>
                    <a:pt x="2660" y="2175"/>
                  </a:cubicBezTo>
                  <a:cubicBezTo>
                    <a:pt x="2673" y="2198"/>
                    <a:pt x="2664" y="2198"/>
                    <a:pt x="2704" y="2198"/>
                  </a:cubicBezTo>
                  <a:cubicBezTo>
                    <a:pt x="2743" y="2198"/>
                    <a:pt x="2773" y="2205"/>
                    <a:pt x="2795" y="2227"/>
                  </a:cubicBezTo>
                  <a:cubicBezTo>
                    <a:pt x="2817" y="2250"/>
                    <a:pt x="2861" y="2246"/>
                    <a:pt x="2874" y="2224"/>
                  </a:cubicBezTo>
                  <a:cubicBezTo>
                    <a:pt x="2887" y="2201"/>
                    <a:pt x="2922" y="2227"/>
                    <a:pt x="2966" y="2253"/>
                  </a:cubicBezTo>
                  <a:cubicBezTo>
                    <a:pt x="3009" y="2279"/>
                    <a:pt x="2974" y="2287"/>
                    <a:pt x="2983" y="2309"/>
                  </a:cubicBezTo>
                  <a:cubicBezTo>
                    <a:pt x="2992" y="2331"/>
                    <a:pt x="3057" y="2339"/>
                    <a:pt x="3071" y="2316"/>
                  </a:cubicBezTo>
                  <a:cubicBezTo>
                    <a:pt x="3084" y="2294"/>
                    <a:pt x="3114" y="2305"/>
                    <a:pt x="3140" y="2320"/>
                  </a:cubicBezTo>
                  <a:cubicBezTo>
                    <a:pt x="3167" y="2335"/>
                    <a:pt x="3223" y="2305"/>
                    <a:pt x="3241" y="2268"/>
                  </a:cubicBezTo>
                  <a:cubicBezTo>
                    <a:pt x="3258" y="2231"/>
                    <a:pt x="3237" y="2227"/>
                    <a:pt x="3285" y="2220"/>
                  </a:cubicBezTo>
                  <a:cubicBezTo>
                    <a:pt x="3333" y="2213"/>
                    <a:pt x="3341" y="2179"/>
                    <a:pt x="3376" y="2138"/>
                  </a:cubicBezTo>
                  <a:cubicBezTo>
                    <a:pt x="3411" y="2098"/>
                    <a:pt x="3481" y="2112"/>
                    <a:pt x="3538" y="2101"/>
                  </a:cubicBezTo>
                  <a:cubicBezTo>
                    <a:pt x="3595" y="2090"/>
                    <a:pt x="3630" y="2038"/>
                    <a:pt x="3700" y="1990"/>
                  </a:cubicBezTo>
                  <a:cubicBezTo>
                    <a:pt x="3769" y="1942"/>
                    <a:pt x="3796" y="2005"/>
                    <a:pt x="3813" y="2016"/>
                  </a:cubicBezTo>
                  <a:cubicBezTo>
                    <a:pt x="3831" y="2027"/>
                    <a:pt x="3887" y="2031"/>
                    <a:pt x="3914" y="2057"/>
                  </a:cubicBezTo>
                  <a:cubicBezTo>
                    <a:pt x="3940" y="2083"/>
                    <a:pt x="3949" y="2035"/>
                    <a:pt x="3975" y="2009"/>
                  </a:cubicBezTo>
                  <a:cubicBezTo>
                    <a:pt x="4001" y="1983"/>
                    <a:pt x="4023" y="1975"/>
                    <a:pt x="4058" y="1960"/>
                  </a:cubicBezTo>
                  <a:cubicBezTo>
                    <a:pt x="4093" y="1946"/>
                    <a:pt x="4132" y="1975"/>
                    <a:pt x="4154" y="2001"/>
                  </a:cubicBezTo>
                  <a:cubicBezTo>
                    <a:pt x="4176" y="2027"/>
                    <a:pt x="4132" y="2027"/>
                    <a:pt x="4119" y="2061"/>
                  </a:cubicBezTo>
                  <a:cubicBezTo>
                    <a:pt x="4106" y="2094"/>
                    <a:pt x="4154" y="2086"/>
                    <a:pt x="4167" y="2064"/>
                  </a:cubicBezTo>
                  <a:cubicBezTo>
                    <a:pt x="4180" y="2042"/>
                    <a:pt x="4202" y="2064"/>
                    <a:pt x="4211" y="2094"/>
                  </a:cubicBezTo>
                  <a:cubicBezTo>
                    <a:pt x="4219" y="2124"/>
                    <a:pt x="4228" y="2127"/>
                    <a:pt x="4206" y="2150"/>
                  </a:cubicBezTo>
                  <a:cubicBezTo>
                    <a:pt x="4184" y="2172"/>
                    <a:pt x="4167" y="2168"/>
                    <a:pt x="4158" y="2205"/>
                  </a:cubicBezTo>
                  <a:cubicBezTo>
                    <a:pt x="4149" y="2242"/>
                    <a:pt x="4228" y="2205"/>
                    <a:pt x="4246" y="2220"/>
                  </a:cubicBezTo>
                  <a:cubicBezTo>
                    <a:pt x="4263" y="2235"/>
                    <a:pt x="4285" y="2253"/>
                    <a:pt x="4320" y="2250"/>
                  </a:cubicBezTo>
                  <a:cubicBezTo>
                    <a:pt x="4355" y="2246"/>
                    <a:pt x="4346" y="2242"/>
                    <a:pt x="4385" y="2268"/>
                  </a:cubicBezTo>
                  <a:cubicBezTo>
                    <a:pt x="4425" y="2294"/>
                    <a:pt x="4425" y="2246"/>
                    <a:pt x="4447" y="2220"/>
                  </a:cubicBezTo>
                  <a:cubicBezTo>
                    <a:pt x="4468" y="2194"/>
                    <a:pt x="4495" y="2209"/>
                    <a:pt x="4508" y="2235"/>
                  </a:cubicBezTo>
                  <a:cubicBezTo>
                    <a:pt x="4521" y="2261"/>
                    <a:pt x="4530" y="2250"/>
                    <a:pt x="4564" y="2272"/>
                  </a:cubicBezTo>
                  <a:cubicBezTo>
                    <a:pt x="4585" y="2285"/>
                    <a:pt x="4590" y="2296"/>
                    <a:pt x="4594" y="2315"/>
                  </a:cubicBezTo>
                  <a:cubicBezTo>
                    <a:pt x="4599" y="2309"/>
                    <a:pt x="4605" y="2302"/>
                    <a:pt x="4613" y="2294"/>
                  </a:cubicBezTo>
                  <a:cubicBezTo>
                    <a:pt x="4656" y="2246"/>
                    <a:pt x="4639" y="2290"/>
                    <a:pt x="4674" y="2305"/>
                  </a:cubicBezTo>
                  <a:cubicBezTo>
                    <a:pt x="4709" y="2320"/>
                    <a:pt x="4717" y="2301"/>
                    <a:pt x="4722" y="2268"/>
                  </a:cubicBezTo>
                  <a:cubicBezTo>
                    <a:pt x="4726" y="2235"/>
                    <a:pt x="4713" y="2183"/>
                    <a:pt x="4713" y="2142"/>
                  </a:cubicBezTo>
                  <a:cubicBezTo>
                    <a:pt x="4713" y="2101"/>
                    <a:pt x="4726" y="2124"/>
                    <a:pt x="4770" y="2112"/>
                  </a:cubicBezTo>
                  <a:cubicBezTo>
                    <a:pt x="4813" y="2101"/>
                    <a:pt x="4770" y="2112"/>
                    <a:pt x="4770" y="2072"/>
                  </a:cubicBezTo>
                  <a:cubicBezTo>
                    <a:pt x="4770" y="2031"/>
                    <a:pt x="4796" y="2053"/>
                    <a:pt x="4827" y="2035"/>
                  </a:cubicBezTo>
                  <a:cubicBezTo>
                    <a:pt x="4857" y="2016"/>
                    <a:pt x="4827" y="2001"/>
                    <a:pt x="4818" y="1968"/>
                  </a:cubicBezTo>
                  <a:cubicBezTo>
                    <a:pt x="4809" y="1935"/>
                    <a:pt x="4827" y="1857"/>
                    <a:pt x="4822" y="1820"/>
                  </a:cubicBezTo>
                  <a:cubicBezTo>
                    <a:pt x="4818" y="1783"/>
                    <a:pt x="4822" y="1771"/>
                    <a:pt x="4818" y="1731"/>
                  </a:cubicBezTo>
                  <a:cubicBezTo>
                    <a:pt x="4813" y="1690"/>
                    <a:pt x="4796" y="1660"/>
                    <a:pt x="4792" y="1631"/>
                  </a:cubicBezTo>
                  <a:cubicBezTo>
                    <a:pt x="4787" y="1601"/>
                    <a:pt x="4752" y="1594"/>
                    <a:pt x="4730" y="1564"/>
                  </a:cubicBezTo>
                  <a:cubicBezTo>
                    <a:pt x="4709" y="1534"/>
                    <a:pt x="4744" y="1542"/>
                    <a:pt x="4792" y="1531"/>
                  </a:cubicBezTo>
                  <a:cubicBezTo>
                    <a:pt x="4840" y="1519"/>
                    <a:pt x="4774" y="1475"/>
                    <a:pt x="4744" y="1449"/>
                  </a:cubicBezTo>
                  <a:cubicBezTo>
                    <a:pt x="4713" y="1423"/>
                    <a:pt x="4709" y="1408"/>
                    <a:pt x="4704" y="1367"/>
                  </a:cubicBezTo>
                  <a:cubicBezTo>
                    <a:pt x="4700" y="1327"/>
                    <a:pt x="4656" y="1312"/>
                    <a:pt x="4647" y="1264"/>
                  </a:cubicBezTo>
                  <a:cubicBezTo>
                    <a:pt x="4639" y="1215"/>
                    <a:pt x="4608" y="1230"/>
                    <a:pt x="4582" y="1227"/>
                  </a:cubicBezTo>
                  <a:cubicBezTo>
                    <a:pt x="4556" y="1223"/>
                    <a:pt x="4516" y="1193"/>
                    <a:pt x="4481" y="1186"/>
                  </a:cubicBezTo>
                  <a:cubicBezTo>
                    <a:pt x="4454" y="1180"/>
                    <a:pt x="4462" y="1168"/>
                    <a:pt x="4478" y="1157"/>
                  </a:cubicBezTo>
                  <a:cubicBezTo>
                    <a:pt x="4460" y="1150"/>
                    <a:pt x="4440" y="1144"/>
                    <a:pt x="4418" y="114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5" name="Freeform 8"/>
            <p:cNvSpPr/>
            <p:nvPr/>
          </p:nvSpPr>
          <p:spPr bwMode="auto">
            <a:xfrm>
              <a:off x="1622524" y="2488280"/>
              <a:ext cx="1446507" cy="892800"/>
            </a:xfrm>
            <a:custGeom>
              <a:avLst/>
              <a:gdLst>
                <a:gd name="T0" fmla="*/ 3054 w 3142"/>
                <a:gd name="T1" fmla="*/ 771 h 2018"/>
                <a:gd name="T2" fmla="*/ 2993 w 3142"/>
                <a:gd name="T3" fmla="*/ 656 h 2018"/>
                <a:gd name="T4" fmla="*/ 2875 w 3142"/>
                <a:gd name="T5" fmla="*/ 478 h 2018"/>
                <a:gd name="T6" fmla="*/ 2652 w 3142"/>
                <a:gd name="T7" fmla="*/ 396 h 2018"/>
                <a:gd name="T8" fmla="*/ 2460 w 3142"/>
                <a:gd name="T9" fmla="*/ 204 h 2018"/>
                <a:gd name="T10" fmla="*/ 2298 w 3142"/>
                <a:gd name="T11" fmla="*/ 200 h 2018"/>
                <a:gd name="T12" fmla="*/ 2023 w 3142"/>
                <a:gd name="T13" fmla="*/ 152 h 2018"/>
                <a:gd name="T14" fmla="*/ 1700 w 3142"/>
                <a:gd name="T15" fmla="*/ 185 h 2018"/>
                <a:gd name="T16" fmla="*/ 1482 w 3142"/>
                <a:gd name="T17" fmla="*/ 118 h 2018"/>
                <a:gd name="T18" fmla="*/ 1206 w 3142"/>
                <a:gd name="T19" fmla="*/ 40 h 2018"/>
                <a:gd name="T20" fmla="*/ 988 w 3142"/>
                <a:gd name="T21" fmla="*/ 59 h 2018"/>
                <a:gd name="T22" fmla="*/ 761 w 3142"/>
                <a:gd name="T23" fmla="*/ 85 h 2018"/>
                <a:gd name="T24" fmla="*/ 451 w 3142"/>
                <a:gd name="T25" fmla="*/ 133 h 2018"/>
                <a:gd name="T26" fmla="*/ 298 w 3142"/>
                <a:gd name="T27" fmla="*/ 333 h 2018"/>
                <a:gd name="T28" fmla="*/ 490 w 3142"/>
                <a:gd name="T29" fmla="*/ 463 h 2018"/>
                <a:gd name="T30" fmla="*/ 433 w 3142"/>
                <a:gd name="T31" fmla="*/ 574 h 2018"/>
                <a:gd name="T32" fmla="*/ 411 w 3142"/>
                <a:gd name="T33" fmla="*/ 689 h 2018"/>
                <a:gd name="T34" fmla="*/ 333 w 3142"/>
                <a:gd name="T35" fmla="*/ 752 h 2018"/>
                <a:gd name="T36" fmla="*/ 146 w 3142"/>
                <a:gd name="T37" fmla="*/ 716 h 2018"/>
                <a:gd name="T38" fmla="*/ 72 w 3142"/>
                <a:gd name="T39" fmla="*/ 792 h 2018"/>
                <a:gd name="T40" fmla="*/ 147 w 3142"/>
                <a:gd name="T41" fmla="*/ 850 h 2018"/>
                <a:gd name="T42" fmla="*/ 105 w 3142"/>
                <a:gd name="T43" fmla="*/ 956 h 2018"/>
                <a:gd name="T44" fmla="*/ 91 w 3142"/>
                <a:gd name="T45" fmla="*/ 1081 h 2018"/>
                <a:gd name="T46" fmla="*/ 10 w 3142"/>
                <a:gd name="T47" fmla="*/ 1109 h 2018"/>
                <a:gd name="T48" fmla="*/ 32 w 3142"/>
                <a:gd name="T49" fmla="*/ 1251 h 2018"/>
                <a:gd name="T50" fmla="*/ 141 w 3142"/>
                <a:gd name="T51" fmla="*/ 1423 h 2018"/>
                <a:gd name="T52" fmla="*/ 216 w 3142"/>
                <a:gd name="T53" fmla="*/ 1534 h 2018"/>
                <a:gd name="T54" fmla="*/ 432 w 3142"/>
                <a:gd name="T55" fmla="*/ 1579 h 2018"/>
                <a:gd name="T56" fmla="*/ 593 w 3142"/>
                <a:gd name="T57" fmla="*/ 1651 h 2018"/>
                <a:gd name="T58" fmla="*/ 747 w 3142"/>
                <a:gd name="T59" fmla="*/ 1673 h 2018"/>
                <a:gd name="T60" fmla="*/ 963 w 3142"/>
                <a:gd name="T61" fmla="*/ 1723 h 2018"/>
                <a:gd name="T62" fmla="*/ 1192 w 3142"/>
                <a:gd name="T63" fmla="*/ 1757 h 2018"/>
                <a:gd name="T64" fmla="*/ 1356 w 3142"/>
                <a:gd name="T65" fmla="*/ 1882 h 2018"/>
                <a:gd name="T66" fmla="*/ 1458 w 3142"/>
                <a:gd name="T67" fmla="*/ 1971 h 2018"/>
                <a:gd name="T68" fmla="*/ 1576 w 3142"/>
                <a:gd name="T69" fmla="*/ 1971 h 2018"/>
                <a:gd name="T70" fmla="*/ 1720 w 3142"/>
                <a:gd name="T71" fmla="*/ 1890 h 2018"/>
                <a:gd name="T72" fmla="*/ 1769 w 3142"/>
                <a:gd name="T73" fmla="*/ 1765 h 2018"/>
                <a:gd name="T74" fmla="*/ 1832 w 3142"/>
                <a:gd name="T75" fmla="*/ 1724 h 2018"/>
                <a:gd name="T76" fmla="*/ 1853 w 3142"/>
                <a:gd name="T77" fmla="*/ 1631 h 2018"/>
                <a:gd name="T78" fmla="*/ 2036 w 3142"/>
                <a:gd name="T79" fmla="*/ 1586 h 2018"/>
                <a:gd name="T80" fmla="*/ 2189 w 3142"/>
                <a:gd name="T81" fmla="*/ 1597 h 2018"/>
                <a:gd name="T82" fmla="*/ 2347 w 3142"/>
                <a:gd name="T83" fmla="*/ 1597 h 2018"/>
                <a:gd name="T84" fmla="*/ 2499 w 3142"/>
                <a:gd name="T85" fmla="*/ 1738 h 2018"/>
                <a:gd name="T86" fmla="*/ 2661 w 3142"/>
                <a:gd name="T87" fmla="*/ 1686 h 2018"/>
                <a:gd name="T88" fmla="*/ 2805 w 3142"/>
                <a:gd name="T89" fmla="*/ 1649 h 2018"/>
                <a:gd name="T90" fmla="*/ 2949 w 3142"/>
                <a:gd name="T91" fmla="*/ 1656 h 2018"/>
                <a:gd name="T92" fmla="*/ 3011 w 3142"/>
                <a:gd name="T93" fmla="*/ 1530 h 2018"/>
                <a:gd name="T94" fmla="*/ 2831 w 3142"/>
                <a:gd name="T95" fmla="*/ 1441 h 2018"/>
                <a:gd name="T96" fmla="*/ 2661 w 3142"/>
                <a:gd name="T97" fmla="*/ 1323 h 2018"/>
                <a:gd name="T98" fmla="*/ 2818 w 3142"/>
                <a:gd name="T99" fmla="*/ 1382 h 2018"/>
                <a:gd name="T100" fmla="*/ 2884 w 3142"/>
                <a:gd name="T101" fmla="*/ 1234 h 2018"/>
                <a:gd name="T102" fmla="*/ 2976 w 3142"/>
                <a:gd name="T103" fmla="*/ 1115 h 2018"/>
                <a:gd name="T104" fmla="*/ 3032 w 3142"/>
                <a:gd name="T105" fmla="*/ 1026 h 2018"/>
                <a:gd name="T106" fmla="*/ 3089 w 3142"/>
                <a:gd name="T107" fmla="*/ 997 h 2018"/>
                <a:gd name="T108" fmla="*/ 3085 w 3142"/>
                <a:gd name="T109" fmla="*/ 823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142" h="2018">
                  <a:moveTo>
                    <a:pt x="3085" y="823"/>
                  </a:moveTo>
                  <a:cubicBezTo>
                    <a:pt x="3054" y="797"/>
                    <a:pt x="3054" y="789"/>
                    <a:pt x="3054" y="771"/>
                  </a:cubicBezTo>
                  <a:cubicBezTo>
                    <a:pt x="3054" y="752"/>
                    <a:pt x="3063" y="726"/>
                    <a:pt x="3032" y="708"/>
                  </a:cubicBezTo>
                  <a:cubicBezTo>
                    <a:pt x="2962" y="682"/>
                    <a:pt x="2976" y="678"/>
                    <a:pt x="2993" y="656"/>
                  </a:cubicBezTo>
                  <a:cubicBezTo>
                    <a:pt x="3011" y="633"/>
                    <a:pt x="2980" y="604"/>
                    <a:pt x="2971" y="574"/>
                  </a:cubicBezTo>
                  <a:cubicBezTo>
                    <a:pt x="2962" y="545"/>
                    <a:pt x="2901" y="530"/>
                    <a:pt x="2875" y="478"/>
                  </a:cubicBezTo>
                  <a:cubicBezTo>
                    <a:pt x="2849" y="426"/>
                    <a:pt x="2796" y="489"/>
                    <a:pt x="2762" y="496"/>
                  </a:cubicBezTo>
                  <a:cubicBezTo>
                    <a:pt x="2727" y="504"/>
                    <a:pt x="2679" y="426"/>
                    <a:pt x="2652" y="396"/>
                  </a:cubicBezTo>
                  <a:cubicBezTo>
                    <a:pt x="2626" y="367"/>
                    <a:pt x="2547" y="348"/>
                    <a:pt x="2499" y="330"/>
                  </a:cubicBezTo>
                  <a:cubicBezTo>
                    <a:pt x="2451" y="311"/>
                    <a:pt x="2464" y="244"/>
                    <a:pt x="2460" y="204"/>
                  </a:cubicBezTo>
                  <a:cubicBezTo>
                    <a:pt x="2456" y="163"/>
                    <a:pt x="2403" y="207"/>
                    <a:pt x="2360" y="226"/>
                  </a:cubicBezTo>
                  <a:cubicBezTo>
                    <a:pt x="2316" y="244"/>
                    <a:pt x="2303" y="229"/>
                    <a:pt x="2298" y="200"/>
                  </a:cubicBezTo>
                  <a:cubicBezTo>
                    <a:pt x="2294" y="170"/>
                    <a:pt x="2224" y="170"/>
                    <a:pt x="2141" y="126"/>
                  </a:cubicBezTo>
                  <a:cubicBezTo>
                    <a:pt x="2058" y="81"/>
                    <a:pt x="2050" y="122"/>
                    <a:pt x="2023" y="152"/>
                  </a:cubicBezTo>
                  <a:cubicBezTo>
                    <a:pt x="1997" y="181"/>
                    <a:pt x="1910" y="144"/>
                    <a:pt x="1844" y="133"/>
                  </a:cubicBezTo>
                  <a:cubicBezTo>
                    <a:pt x="1779" y="122"/>
                    <a:pt x="1770" y="159"/>
                    <a:pt x="1700" y="185"/>
                  </a:cubicBezTo>
                  <a:cubicBezTo>
                    <a:pt x="1630" y="211"/>
                    <a:pt x="1639" y="215"/>
                    <a:pt x="1595" y="207"/>
                  </a:cubicBezTo>
                  <a:cubicBezTo>
                    <a:pt x="1552" y="200"/>
                    <a:pt x="1517" y="166"/>
                    <a:pt x="1482" y="118"/>
                  </a:cubicBezTo>
                  <a:cubicBezTo>
                    <a:pt x="1447" y="70"/>
                    <a:pt x="1420" y="96"/>
                    <a:pt x="1368" y="92"/>
                  </a:cubicBezTo>
                  <a:cubicBezTo>
                    <a:pt x="1316" y="89"/>
                    <a:pt x="1263" y="48"/>
                    <a:pt x="1206" y="40"/>
                  </a:cubicBezTo>
                  <a:cubicBezTo>
                    <a:pt x="1150" y="33"/>
                    <a:pt x="1080" y="59"/>
                    <a:pt x="1045" y="29"/>
                  </a:cubicBezTo>
                  <a:cubicBezTo>
                    <a:pt x="1010" y="0"/>
                    <a:pt x="1010" y="29"/>
                    <a:pt x="988" y="59"/>
                  </a:cubicBezTo>
                  <a:cubicBezTo>
                    <a:pt x="966" y="89"/>
                    <a:pt x="927" y="66"/>
                    <a:pt x="879" y="63"/>
                  </a:cubicBezTo>
                  <a:cubicBezTo>
                    <a:pt x="831" y="59"/>
                    <a:pt x="822" y="81"/>
                    <a:pt x="761" y="85"/>
                  </a:cubicBezTo>
                  <a:cubicBezTo>
                    <a:pt x="700" y="89"/>
                    <a:pt x="700" y="122"/>
                    <a:pt x="617" y="126"/>
                  </a:cubicBezTo>
                  <a:cubicBezTo>
                    <a:pt x="534" y="129"/>
                    <a:pt x="521" y="141"/>
                    <a:pt x="451" y="133"/>
                  </a:cubicBezTo>
                  <a:cubicBezTo>
                    <a:pt x="381" y="126"/>
                    <a:pt x="368" y="166"/>
                    <a:pt x="320" y="196"/>
                  </a:cubicBezTo>
                  <a:cubicBezTo>
                    <a:pt x="272" y="226"/>
                    <a:pt x="298" y="285"/>
                    <a:pt x="298" y="333"/>
                  </a:cubicBezTo>
                  <a:cubicBezTo>
                    <a:pt x="298" y="381"/>
                    <a:pt x="381" y="370"/>
                    <a:pt x="390" y="400"/>
                  </a:cubicBezTo>
                  <a:cubicBezTo>
                    <a:pt x="398" y="430"/>
                    <a:pt x="464" y="430"/>
                    <a:pt x="490" y="463"/>
                  </a:cubicBezTo>
                  <a:cubicBezTo>
                    <a:pt x="516" y="496"/>
                    <a:pt x="481" y="504"/>
                    <a:pt x="468" y="522"/>
                  </a:cubicBezTo>
                  <a:cubicBezTo>
                    <a:pt x="455" y="541"/>
                    <a:pt x="477" y="556"/>
                    <a:pt x="433" y="574"/>
                  </a:cubicBezTo>
                  <a:cubicBezTo>
                    <a:pt x="390" y="593"/>
                    <a:pt x="394" y="582"/>
                    <a:pt x="359" y="619"/>
                  </a:cubicBezTo>
                  <a:cubicBezTo>
                    <a:pt x="324" y="656"/>
                    <a:pt x="350" y="674"/>
                    <a:pt x="411" y="689"/>
                  </a:cubicBezTo>
                  <a:cubicBezTo>
                    <a:pt x="473" y="704"/>
                    <a:pt x="446" y="722"/>
                    <a:pt x="407" y="722"/>
                  </a:cubicBezTo>
                  <a:cubicBezTo>
                    <a:pt x="368" y="722"/>
                    <a:pt x="425" y="730"/>
                    <a:pt x="333" y="752"/>
                  </a:cubicBezTo>
                  <a:cubicBezTo>
                    <a:pt x="241" y="774"/>
                    <a:pt x="232" y="748"/>
                    <a:pt x="180" y="726"/>
                  </a:cubicBezTo>
                  <a:cubicBezTo>
                    <a:pt x="167" y="721"/>
                    <a:pt x="156" y="718"/>
                    <a:pt x="146" y="716"/>
                  </a:cubicBezTo>
                  <a:cubicBezTo>
                    <a:pt x="148" y="729"/>
                    <a:pt x="148" y="743"/>
                    <a:pt x="141" y="753"/>
                  </a:cubicBezTo>
                  <a:cubicBezTo>
                    <a:pt x="121" y="781"/>
                    <a:pt x="62" y="770"/>
                    <a:pt x="72" y="792"/>
                  </a:cubicBezTo>
                  <a:cubicBezTo>
                    <a:pt x="82" y="814"/>
                    <a:pt x="91" y="806"/>
                    <a:pt x="114" y="814"/>
                  </a:cubicBezTo>
                  <a:cubicBezTo>
                    <a:pt x="137" y="823"/>
                    <a:pt x="147" y="831"/>
                    <a:pt x="147" y="850"/>
                  </a:cubicBezTo>
                  <a:cubicBezTo>
                    <a:pt x="147" y="870"/>
                    <a:pt x="141" y="886"/>
                    <a:pt x="118" y="906"/>
                  </a:cubicBezTo>
                  <a:cubicBezTo>
                    <a:pt x="95" y="925"/>
                    <a:pt x="121" y="925"/>
                    <a:pt x="105" y="956"/>
                  </a:cubicBezTo>
                  <a:cubicBezTo>
                    <a:pt x="88" y="987"/>
                    <a:pt x="62" y="998"/>
                    <a:pt x="75" y="1023"/>
                  </a:cubicBezTo>
                  <a:cubicBezTo>
                    <a:pt x="88" y="1048"/>
                    <a:pt x="91" y="1064"/>
                    <a:pt x="91" y="1081"/>
                  </a:cubicBezTo>
                  <a:cubicBezTo>
                    <a:pt x="91" y="1098"/>
                    <a:pt x="85" y="1109"/>
                    <a:pt x="62" y="1100"/>
                  </a:cubicBezTo>
                  <a:cubicBezTo>
                    <a:pt x="39" y="1092"/>
                    <a:pt x="10" y="1087"/>
                    <a:pt x="10" y="1109"/>
                  </a:cubicBezTo>
                  <a:cubicBezTo>
                    <a:pt x="10" y="1131"/>
                    <a:pt x="23" y="1162"/>
                    <a:pt x="19" y="1187"/>
                  </a:cubicBezTo>
                  <a:cubicBezTo>
                    <a:pt x="16" y="1212"/>
                    <a:pt x="0" y="1226"/>
                    <a:pt x="32" y="1251"/>
                  </a:cubicBezTo>
                  <a:cubicBezTo>
                    <a:pt x="65" y="1276"/>
                    <a:pt x="95" y="1312"/>
                    <a:pt x="101" y="1340"/>
                  </a:cubicBezTo>
                  <a:cubicBezTo>
                    <a:pt x="108" y="1367"/>
                    <a:pt x="121" y="1403"/>
                    <a:pt x="141" y="1423"/>
                  </a:cubicBezTo>
                  <a:cubicBezTo>
                    <a:pt x="160" y="1442"/>
                    <a:pt x="167" y="1445"/>
                    <a:pt x="170" y="1473"/>
                  </a:cubicBezTo>
                  <a:cubicBezTo>
                    <a:pt x="173" y="1501"/>
                    <a:pt x="164" y="1526"/>
                    <a:pt x="216" y="1534"/>
                  </a:cubicBezTo>
                  <a:cubicBezTo>
                    <a:pt x="268" y="1542"/>
                    <a:pt x="331" y="1531"/>
                    <a:pt x="350" y="1551"/>
                  </a:cubicBezTo>
                  <a:cubicBezTo>
                    <a:pt x="370" y="1570"/>
                    <a:pt x="399" y="1570"/>
                    <a:pt x="432" y="1579"/>
                  </a:cubicBezTo>
                  <a:cubicBezTo>
                    <a:pt x="465" y="1587"/>
                    <a:pt x="508" y="1576"/>
                    <a:pt x="527" y="1598"/>
                  </a:cubicBezTo>
                  <a:cubicBezTo>
                    <a:pt x="547" y="1620"/>
                    <a:pt x="573" y="1629"/>
                    <a:pt x="593" y="1651"/>
                  </a:cubicBezTo>
                  <a:cubicBezTo>
                    <a:pt x="612" y="1673"/>
                    <a:pt x="612" y="1698"/>
                    <a:pt x="655" y="1687"/>
                  </a:cubicBezTo>
                  <a:cubicBezTo>
                    <a:pt x="698" y="1676"/>
                    <a:pt x="704" y="1640"/>
                    <a:pt x="747" y="1673"/>
                  </a:cubicBezTo>
                  <a:cubicBezTo>
                    <a:pt x="789" y="1706"/>
                    <a:pt x="786" y="1701"/>
                    <a:pt x="838" y="1709"/>
                  </a:cubicBezTo>
                  <a:cubicBezTo>
                    <a:pt x="891" y="1718"/>
                    <a:pt x="924" y="1726"/>
                    <a:pt x="963" y="1723"/>
                  </a:cubicBezTo>
                  <a:cubicBezTo>
                    <a:pt x="1002" y="1720"/>
                    <a:pt x="1015" y="1723"/>
                    <a:pt x="1055" y="1732"/>
                  </a:cubicBezTo>
                  <a:cubicBezTo>
                    <a:pt x="1094" y="1740"/>
                    <a:pt x="1150" y="1720"/>
                    <a:pt x="1192" y="1757"/>
                  </a:cubicBezTo>
                  <a:cubicBezTo>
                    <a:pt x="1235" y="1793"/>
                    <a:pt x="1251" y="1815"/>
                    <a:pt x="1274" y="1829"/>
                  </a:cubicBezTo>
                  <a:cubicBezTo>
                    <a:pt x="1297" y="1843"/>
                    <a:pt x="1346" y="1837"/>
                    <a:pt x="1356" y="1882"/>
                  </a:cubicBezTo>
                  <a:cubicBezTo>
                    <a:pt x="1366" y="1926"/>
                    <a:pt x="1349" y="1946"/>
                    <a:pt x="1386" y="1948"/>
                  </a:cubicBezTo>
                  <a:cubicBezTo>
                    <a:pt x="1422" y="1951"/>
                    <a:pt x="1435" y="1954"/>
                    <a:pt x="1458" y="1971"/>
                  </a:cubicBezTo>
                  <a:cubicBezTo>
                    <a:pt x="1481" y="1987"/>
                    <a:pt x="1487" y="1998"/>
                    <a:pt x="1520" y="1976"/>
                  </a:cubicBezTo>
                  <a:cubicBezTo>
                    <a:pt x="1553" y="1954"/>
                    <a:pt x="1553" y="1957"/>
                    <a:pt x="1576" y="1971"/>
                  </a:cubicBezTo>
                  <a:cubicBezTo>
                    <a:pt x="1598" y="1984"/>
                    <a:pt x="1618" y="2018"/>
                    <a:pt x="1657" y="1962"/>
                  </a:cubicBezTo>
                  <a:cubicBezTo>
                    <a:pt x="1697" y="1907"/>
                    <a:pt x="1693" y="1907"/>
                    <a:pt x="1720" y="1890"/>
                  </a:cubicBezTo>
                  <a:cubicBezTo>
                    <a:pt x="1746" y="1873"/>
                    <a:pt x="1746" y="1854"/>
                    <a:pt x="1759" y="1823"/>
                  </a:cubicBezTo>
                  <a:cubicBezTo>
                    <a:pt x="1772" y="1793"/>
                    <a:pt x="1782" y="1776"/>
                    <a:pt x="1769" y="1765"/>
                  </a:cubicBezTo>
                  <a:cubicBezTo>
                    <a:pt x="1756" y="1754"/>
                    <a:pt x="1739" y="1720"/>
                    <a:pt x="1772" y="1715"/>
                  </a:cubicBezTo>
                  <a:cubicBezTo>
                    <a:pt x="1794" y="1711"/>
                    <a:pt x="1814" y="1717"/>
                    <a:pt x="1832" y="1724"/>
                  </a:cubicBezTo>
                  <a:cubicBezTo>
                    <a:pt x="1837" y="1721"/>
                    <a:pt x="1843" y="1718"/>
                    <a:pt x="1849" y="1716"/>
                  </a:cubicBezTo>
                  <a:cubicBezTo>
                    <a:pt x="1875" y="1705"/>
                    <a:pt x="1840" y="1645"/>
                    <a:pt x="1853" y="1631"/>
                  </a:cubicBezTo>
                  <a:cubicBezTo>
                    <a:pt x="1866" y="1616"/>
                    <a:pt x="1879" y="1605"/>
                    <a:pt x="1918" y="1586"/>
                  </a:cubicBezTo>
                  <a:cubicBezTo>
                    <a:pt x="1958" y="1568"/>
                    <a:pt x="2015" y="1586"/>
                    <a:pt x="2036" y="1586"/>
                  </a:cubicBezTo>
                  <a:cubicBezTo>
                    <a:pt x="2058" y="1586"/>
                    <a:pt x="2102" y="1590"/>
                    <a:pt x="2124" y="1571"/>
                  </a:cubicBezTo>
                  <a:cubicBezTo>
                    <a:pt x="2146" y="1553"/>
                    <a:pt x="2163" y="1571"/>
                    <a:pt x="2189" y="1597"/>
                  </a:cubicBezTo>
                  <a:cubicBezTo>
                    <a:pt x="2215" y="1623"/>
                    <a:pt x="2233" y="1605"/>
                    <a:pt x="2264" y="1631"/>
                  </a:cubicBezTo>
                  <a:cubicBezTo>
                    <a:pt x="2294" y="1656"/>
                    <a:pt x="2316" y="1616"/>
                    <a:pt x="2347" y="1597"/>
                  </a:cubicBezTo>
                  <a:cubicBezTo>
                    <a:pt x="2377" y="1579"/>
                    <a:pt x="2399" y="1608"/>
                    <a:pt x="2412" y="1638"/>
                  </a:cubicBezTo>
                  <a:cubicBezTo>
                    <a:pt x="2425" y="1668"/>
                    <a:pt x="2469" y="1705"/>
                    <a:pt x="2499" y="1738"/>
                  </a:cubicBezTo>
                  <a:cubicBezTo>
                    <a:pt x="2530" y="1771"/>
                    <a:pt x="2574" y="1768"/>
                    <a:pt x="2626" y="1768"/>
                  </a:cubicBezTo>
                  <a:cubicBezTo>
                    <a:pt x="2679" y="1768"/>
                    <a:pt x="2661" y="1716"/>
                    <a:pt x="2661" y="1686"/>
                  </a:cubicBezTo>
                  <a:cubicBezTo>
                    <a:pt x="2661" y="1656"/>
                    <a:pt x="2705" y="1631"/>
                    <a:pt x="2735" y="1608"/>
                  </a:cubicBezTo>
                  <a:cubicBezTo>
                    <a:pt x="2766" y="1586"/>
                    <a:pt x="2779" y="1616"/>
                    <a:pt x="2805" y="1649"/>
                  </a:cubicBezTo>
                  <a:cubicBezTo>
                    <a:pt x="2831" y="1682"/>
                    <a:pt x="2862" y="1656"/>
                    <a:pt x="2888" y="1627"/>
                  </a:cubicBezTo>
                  <a:cubicBezTo>
                    <a:pt x="2914" y="1597"/>
                    <a:pt x="2932" y="1631"/>
                    <a:pt x="2949" y="1656"/>
                  </a:cubicBezTo>
                  <a:cubicBezTo>
                    <a:pt x="2967" y="1682"/>
                    <a:pt x="2997" y="1649"/>
                    <a:pt x="2997" y="1619"/>
                  </a:cubicBezTo>
                  <a:cubicBezTo>
                    <a:pt x="2997" y="1590"/>
                    <a:pt x="3015" y="1575"/>
                    <a:pt x="3011" y="1530"/>
                  </a:cubicBezTo>
                  <a:cubicBezTo>
                    <a:pt x="3006" y="1486"/>
                    <a:pt x="2971" y="1504"/>
                    <a:pt x="2928" y="1501"/>
                  </a:cubicBezTo>
                  <a:cubicBezTo>
                    <a:pt x="2884" y="1497"/>
                    <a:pt x="2853" y="1475"/>
                    <a:pt x="2831" y="1441"/>
                  </a:cubicBezTo>
                  <a:cubicBezTo>
                    <a:pt x="2810" y="1408"/>
                    <a:pt x="2753" y="1423"/>
                    <a:pt x="2696" y="1416"/>
                  </a:cubicBezTo>
                  <a:cubicBezTo>
                    <a:pt x="2639" y="1408"/>
                    <a:pt x="2644" y="1367"/>
                    <a:pt x="2661" y="1323"/>
                  </a:cubicBezTo>
                  <a:cubicBezTo>
                    <a:pt x="2679" y="1278"/>
                    <a:pt x="2692" y="1319"/>
                    <a:pt x="2722" y="1353"/>
                  </a:cubicBezTo>
                  <a:cubicBezTo>
                    <a:pt x="2753" y="1386"/>
                    <a:pt x="2779" y="1371"/>
                    <a:pt x="2818" y="1382"/>
                  </a:cubicBezTo>
                  <a:cubicBezTo>
                    <a:pt x="2858" y="1393"/>
                    <a:pt x="2866" y="1375"/>
                    <a:pt x="2875" y="1341"/>
                  </a:cubicBezTo>
                  <a:cubicBezTo>
                    <a:pt x="2884" y="1308"/>
                    <a:pt x="2888" y="1282"/>
                    <a:pt x="2884" y="1234"/>
                  </a:cubicBezTo>
                  <a:cubicBezTo>
                    <a:pt x="2879" y="1186"/>
                    <a:pt x="2932" y="1208"/>
                    <a:pt x="2958" y="1182"/>
                  </a:cubicBezTo>
                  <a:cubicBezTo>
                    <a:pt x="2984" y="1156"/>
                    <a:pt x="2997" y="1134"/>
                    <a:pt x="2976" y="1115"/>
                  </a:cubicBezTo>
                  <a:cubicBezTo>
                    <a:pt x="2954" y="1097"/>
                    <a:pt x="2976" y="1063"/>
                    <a:pt x="2993" y="1067"/>
                  </a:cubicBezTo>
                  <a:cubicBezTo>
                    <a:pt x="3011" y="1071"/>
                    <a:pt x="3024" y="1060"/>
                    <a:pt x="3032" y="1026"/>
                  </a:cubicBezTo>
                  <a:cubicBezTo>
                    <a:pt x="3041" y="993"/>
                    <a:pt x="3032" y="1026"/>
                    <a:pt x="3059" y="1045"/>
                  </a:cubicBezTo>
                  <a:cubicBezTo>
                    <a:pt x="3085" y="1063"/>
                    <a:pt x="3089" y="1012"/>
                    <a:pt x="3089" y="997"/>
                  </a:cubicBezTo>
                  <a:cubicBezTo>
                    <a:pt x="3089" y="982"/>
                    <a:pt x="3107" y="967"/>
                    <a:pt x="3124" y="926"/>
                  </a:cubicBezTo>
                  <a:cubicBezTo>
                    <a:pt x="3142" y="886"/>
                    <a:pt x="3115" y="848"/>
                    <a:pt x="3085" y="82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6" name="Freeform 9"/>
            <p:cNvSpPr/>
            <p:nvPr/>
          </p:nvSpPr>
          <p:spPr bwMode="auto">
            <a:xfrm>
              <a:off x="4526475" y="741872"/>
              <a:ext cx="1335161" cy="1017065"/>
            </a:xfrm>
            <a:custGeom>
              <a:avLst/>
              <a:gdLst>
                <a:gd name="T0" fmla="*/ 2816 w 2901"/>
                <a:gd name="T1" fmla="*/ 823 h 2299"/>
                <a:gd name="T2" fmla="*/ 2595 w 2901"/>
                <a:gd name="T3" fmla="*/ 966 h 2299"/>
                <a:gd name="T4" fmla="*/ 2459 w 2901"/>
                <a:gd name="T5" fmla="*/ 1101 h 2299"/>
                <a:gd name="T6" fmla="*/ 2172 w 2901"/>
                <a:gd name="T7" fmla="*/ 1175 h 2299"/>
                <a:gd name="T8" fmla="*/ 2095 w 2901"/>
                <a:gd name="T9" fmla="*/ 1030 h 2299"/>
                <a:gd name="T10" fmla="*/ 1971 w 2901"/>
                <a:gd name="T11" fmla="*/ 915 h 2299"/>
                <a:gd name="T12" fmla="*/ 1823 w 2901"/>
                <a:gd name="T13" fmla="*/ 855 h 2299"/>
                <a:gd name="T14" fmla="*/ 1589 w 2901"/>
                <a:gd name="T15" fmla="*/ 817 h 2299"/>
                <a:gd name="T16" fmla="*/ 1344 w 2901"/>
                <a:gd name="T17" fmla="*/ 713 h 2299"/>
                <a:gd name="T18" fmla="*/ 1154 w 2901"/>
                <a:gd name="T19" fmla="*/ 491 h 2299"/>
                <a:gd name="T20" fmla="*/ 1073 w 2901"/>
                <a:gd name="T21" fmla="*/ 352 h 2299"/>
                <a:gd name="T22" fmla="*/ 954 w 2901"/>
                <a:gd name="T23" fmla="*/ 188 h 2299"/>
                <a:gd name="T24" fmla="*/ 814 w 2901"/>
                <a:gd name="T25" fmla="*/ 82 h 2299"/>
                <a:gd name="T26" fmla="*/ 641 w 2901"/>
                <a:gd name="T27" fmla="*/ 75 h 2299"/>
                <a:gd name="T28" fmla="*/ 330 w 2901"/>
                <a:gd name="T29" fmla="*/ 32 h 2299"/>
                <a:gd name="T30" fmla="*/ 64 w 2901"/>
                <a:gd name="T31" fmla="*/ 131 h 2299"/>
                <a:gd name="T32" fmla="*/ 99 w 2901"/>
                <a:gd name="T33" fmla="*/ 248 h 2299"/>
                <a:gd name="T34" fmla="*/ 210 w 2901"/>
                <a:gd name="T35" fmla="*/ 370 h 2299"/>
                <a:gd name="T36" fmla="*/ 348 w 2901"/>
                <a:gd name="T37" fmla="*/ 403 h 2299"/>
                <a:gd name="T38" fmla="*/ 623 w 2901"/>
                <a:gd name="T39" fmla="*/ 576 h 2299"/>
                <a:gd name="T40" fmla="*/ 920 w 2901"/>
                <a:gd name="T41" fmla="*/ 505 h 2299"/>
                <a:gd name="T42" fmla="*/ 970 w 2901"/>
                <a:gd name="T43" fmla="*/ 724 h 2299"/>
                <a:gd name="T44" fmla="*/ 961 w 2901"/>
                <a:gd name="T45" fmla="*/ 1069 h 2299"/>
                <a:gd name="T46" fmla="*/ 911 w 2901"/>
                <a:gd name="T47" fmla="*/ 1289 h 2299"/>
                <a:gd name="T48" fmla="*/ 835 w 2901"/>
                <a:gd name="T49" fmla="*/ 1269 h 2299"/>
                <a:gd name="T50" fmla="*/ 605 w 2901"/>
                <a:gd name="T51" fmla="*/ 1563 h 2299"/>
                <a:gd name="T52" fmla="*/ 721 w 2901"/>
                <a:gd name="T53" fmla="*/ 1730 h 2299"/>
                <a:gd name="T54" fmla="*/ 813 w 2901"/>
                <a:gd name="T55" fmla="*/ 1775 h 2299"/>
                <a:gd name="T56" fmla="*/ 766 w 2901"/>
                <a:gd name="T57" fmla="*/ 1889 h 2299"/>
                <a:gd name="T58" fmla="*/ 934 w 2901"/>
                <a:gd name="T59" fmla="*/ 1865 h 2299"/>
                <a:gd name="T60" fmla="*/ 1114 w 2901"/>
                <a:gd name="T61" fmla="*/ 2027 h 2299"/>
                <a:gd name="T62" fmla="*/ 1330 w 2901"/>
                <a:gd name="T63" fmla="*/ 1982 h 2299"/>
                <a:gd name="T64" fmla="*/ 1520 w 2901"/>
                <a:gd name="T65" fmla="*/ 1990 h 2299"/>
                <a:gd name="T66" fmla="*/ 1651 w 2901"/>
                <a:gd name="T67" fmla="*/ 2118 h 2299"/>
                <a:gd name="T68" fmla="*/ 1868 w 2901"/>
                <a:gd name="T69" fmla="*/ 2210 h 2299"/>
                <a:gd name="T70" fmla="*/ 1914 w 2901"/>
                <a:gd name="T71" fmla="*/ 2071 h 2299"/>
                <a:gd name="T72" fmla="*/ 1976 w 2901"/>
                <a:gd name="T73" fmla="*/ 2205 h 2299"/>
                <a:gd name="T74" fmla="*/ 2156 w 2901"/>
                <a:gd name="T75" fmla="*/ 2255 h 2299"/>
                <a:gd name="T76" fmla="*/ 2284 w 2901"/>
                <a:gd name="T77" fmla="*/ 2138 h 2299"/>
                <a:gd name="T78" fmla="*/ 2431 w 2901"/>
                <a:gd name="T79" fmla="*/ 2205 h 2299"/>
                <a:gd name="T80" fmla="*/ 2507 w 2901"/>
                <a:gd name="T81" fmla="*/ 1988 h 2299"/>
                <a:gd name="T82" fmla="*/ 2515 w 2901"/>
                <a:gd name="T83" fmla="*/ 1808 h 2299"/>
                <a:gd name="T84" fmla="*/ 2733 w 2901"/>
                <a:gd name="T85" fmla="*/ 1728 h 2299"/>
                <a:gd name="T86" fmla="*/ 2800 w 2901"/>
                <a:gd name="T87" fmla="*/ 1657 h 2299"/>
                <a:gd name="T88" fmla="*/ 2824 w 2901"/>
                <a:gd name="T89" fmla="*/ 1501 h 2299"/>
                <a:gd name="T90" fmla="*/ 2857 w 2901"/>
                <a:gd name="T91" fmla="*/ 1357 h 2299"/>
                <a:gd name="T92" fmla="*/ 2834 w 2901"/>
                <a:gd name="T93" fmla="*/ 1193 h 2299"/>
                <a:gd name="T94" fmla="*/ 2870 w 2901"/>
                <a:gd name="T95" fmla="*/ 1063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901" h="2299">
                  <a:moveTo>
                    <a:pt x="2867" y="958"/>
                  </a:moveTo>
                  <a:cubicBezTo>
                    <a:pt x="2834" y="938"/>
                    <a:pt x="2815" y="941"/>
                    <a:pt x="2819" y="905"/>
                  </a:cubicBezTo>
                  <a:cubicBezTo>
                    <a:pt x="2824" y="869"/>
                    <a:pt x="2841" y="823"/>
                    <a:pt x="2816" y="823"/>
                  </a:cubicBezTo>
                  <a:cubicBezTo>
                    <a:pt x="2792" y="823"/>
                    <a:pt x="2754" y="840"/>
                    <a:pt x="2728" y="859"/>
                  </a:cubicBezTo>
                  <a:cubicBezTo>
                    <a:pt x="2701" y="879"/>
                    <a:pt x="2665" y="895"/>
                    <a:pt x="2647" y="919"/>
                  </a:cubicBezTo>
                  <a:cubicBezTo>
                    <a:pt x="2629" y="942"/>
                    <a:pt x="2624" y="966"/>
                    <a:pt x="2595" y="966"/>
                  </a:cubicBezTo>
                  <a:cubicBezTo>
                    <a:pt x="2566" y="966"/>
                    <a:pt x="2538" y="976"/>
                    <a:pt x="2525" y="998"/>
                  </a:cubicBezTo>
                  <a:cubicBezTo>
                    <a:pt x="2511" y="1020"/>
                    <a:pt x="2475" y="1056"/>
                    <a:pt x="2479" y="1077"/>
                  </a:cubicBezTo>
                  <a:cubicBezTo>
                    <a:pt x="2482" y="1098"/>
                    <a:pt x="2485" y="1091"/>
                    <a:pt x="2459" y="1101"/>
                  </a:cubicBezTo>
                  <a:cubicBezTo>
                    <a:pt x="2433" y="1111"/>
                    <a:pt x="2377" y="1127"/>
                    <a:pt x="2351" y="1140"/>
                  </a:cubicBezTo>
                  <a:cubicBezTo>
                    <a:pt x="2325" y="1152"/>
                    <a:pt x="2258" y="1138"/>
                    <a:pt x="2238" y="1163"/>
                  </a:cubicBezTo>
                  <a:cubicBezTo>
                    <a:pt x="2218" y="1189"/>
                    <a:pt x="2194" y="1200"/>
                    <a:pt x="2172" y="1175"/>
                  </a:cubicBezTo>
                  <a:cubicBezTo>
                    <a:pt x="2151" y="1150"/>
                    <a:pt x="2140" y="1122"/>
                    <a:pt x="2113" y="1109"/>
                  </a:cubicBezTo>
                  <a:cubicBezTo>
                    <a:pt x="2087" y="1097"/>
                    <a:pt x="2076" y="1098"/>
                    <a:pt x="2090" y="1080"/>
                  </a:cubicBezTo>
                  <a:cubicBezTo>
                    <a:pt x="2105" y="1062"/>
                    <a:pt x="2113" y="1047"/>
                    <a:pt x="2095" y="1030"/>
                  </a:cubicBezTo>
                  <a:cubicBezTo>
                    <a:pt x="2077" y="1013"/>
                    <a:pt x="2035" y="1002"/>
                    <a:pt x="2035" y="977"/>
                  </a:cubicBezTo>
                  <a:cubicBezTo>
                    <a:pt x="2035" y="952"/>
                    <a:pt x="2036" y="926"/>
                    <a:pt x="2022" y="916"/>
                  </a:cubicBezTo>
                  <a:cubicBezTo>
                    <a:pt x="2007" y="906"/>
                    <a:pt x="1979" y="895"/>
                    <a:pt x="1971" y="915"/>
                  </a:cubicBezTo>
                  <a:cubicBezTo>
                    <a:pt x="1963" y="934"/>
                    <a:pt x="1964" y="934"/>
                    <a:pt x="1928" y="919"/>
                  </a:cubicBezTo>
                  <a:cubicBezTo>
                    <a:pt x="1892" y="904"/>
                    <a:pt x="1874" y="898"/>
                    <a:pt x="1863" y="888"/>
                  </a:cubicBezTo>
                  <a:cubicBezTo>
                    <a:pt x="1851" y="879"/>
                    <a:pt x="1828" y="865"/>
                    <a:pt x="1823" y="855"/>
                  </a:cubicBezTo>
                  <a:cubicBezTo>
                    <a:pt x="1819" y="845"/>
                    <a:pt x="1786" y="812"/>
                    <a:pt x="1763" y="829"/>
                  </a:cubicBezTo>
                  <a:cubicBezTo>
                    <a:pt x="1740" y="845"/>
                    <a:pt x="1715" y="863"/>
                    <a:pt x="1684" y="851"/>
                  </a:cubicBezTo>
                  <a:cubicBezTo>
                    <a:pt x="1653" y="838"/>
                    <a:pt x="1612" y="802"/>
                    <a:pt x="1589" y="817"/>
                  </a:cubicBezTo>
                  <a:cubicBezTo>
                    <a:pt x="1566" y="833"/>
                    <a:pt x="1479" y="873"/>
                    <a:pt x="1452" y="852"/>
                  </a:cubicBezTo>
                  <a:cubicBezTo>
                    <a:pt x="1424" y="831"/>
                    <a:pt x="1362" y="833"/>
                    <a:pt x="1362" y="792"/>
                  </a:cubicBezTo>
                  <a:cubicBezTo>
                    <a:pt x="1362" y="752"/>
                    <a:pt x="1378" y="733"/>
                    <a:pt x="1344" y="713"/>
                  </a:cubicBezTo>
                  <a:cubicBezTo>
                    <a:pt x="1309" y="694"/>
                    <a:pt x="1293" y="677"/>
                    <a:pt x="1291" y="655"/>
                  </a:cubicBezTo>
                  <a:cubicBezTo>
                    <a:pt x="1289" y="633"/>
                    <a:pt x="1276" y="596"/>
                    <a:pt x="1258" y="584"/>
                  </a:cubicBezTo>
                  <a:cubicBezTo>
                    <a:pt x="1240" y="571"/>
                    <a:pt x="1149" y="507"/>
                    <a:pt x="1154" y="491"/>
                  </a:cubicBezTo>
                  <a:cubicBezTo>
                    <a:pt x="1158" y="474"/>
                    <a:pt x="1176" y="462"/>
                    <a:pt x="1152" y="444"/>
                  </a:cubicBezTo>
                  <a:cubicBezTo>
                    <a:pt x="1127" y="425"/>
                    <a:pt x="1093" y="417"/>
                    <a:pt x="1093" y="399"/>
                  </a:cubicBezTo>
                  <a:cubicBezTo>
                    <a:pt x="1093" y="381"/>
                    <a:pt x="1103" y="366"/>
                    <a:pt x="1073" y="352"/>
                  </a:cubicBezTo>
                  <a:cubicBezTo>
                    <a:pt x="1044" y="338"/>
                    <a:pt x="1029" y="328"/>
                    <a:pt x="1029" y="298"/>
                  </a:cubicBezTo>
                  <a:cubicBezTo>
                    <a:pt x="1029" y="267"/>
                    <a:pt x="1004" y="256"/>
                    <a:pt x="991" y="245"/>
                  </a:cubicBezTo>
                  <a:cubicBezTo>
                    <a:pt x="978" y="234"/>
                    <a:pt x="985" y="204"/>
                    <a:pt x="954" y="188"/>
                  </a:cubicBezTo>
                  <a:cubicBezTo>
                    <a:pt x="923" y="171"/>
                    <a:pt x="896" y="181"/>
                    <a:pt x="896" y="159"/>
                  </a:cubicBezTo>
                  <a:cubicBezTo>
                    <a:pt x="896" y="136"/>
                    <a:pt x="900" y="121"/>
                    <a:pt x="870" y="111"/>
                  </a:cubicBezTo>
                  <a:cubicBezTo>
                    <a:pt x="841" y="102"/>
                    <a:pt x="826" y="97"/>
                    <a:pt x="814" y="82"/>
                  </a:cubicBezTo>
                  <a:cubicBezTo>
                    <a:pt x="803" y="67"/>
                    <a:pt x="773" y="56"/>
                    <a:pt x="759" y="49"/>
                  </a:cubicBezTo>
                  <a:cubicBezTo>
                    <a:pt x="744" y="42"/>
                    <a:pt x="724" y="32"/>
                    <a:pt x="711" y="39"/>
                  </a:cubicBezTo>
                  <a:cubicBezTo>
                    <a:pt x="698" y="46"/>
                    <a:pt x="669" y="72"/>
                    <a:pt x="641" y="75"/>
                  </a:cubicBezTo>
                  <a:cubicBezTo>
                    <a:pt x="613" y="78"/>
                    <a:pt x="569" y="56"/>
                    <a:pt x="539" y="42"/>
                  </a:cubicBezTo>
                  <a:cubicBezTo>
                    <a:pt x="510" y="28"/>
                    <a:pt x="447" y="0"/>
                    <a:pt x="426" y="6"/>
                  </a:cubicBezTo>
                  <a:cubicBezTo>
                    <a:pt x="405" y="11"/>
                    <a:pt x="344" y="17"/>
                    <a:pt x="330" y="32"/>
                  </a:cubicBezTo>
                  <a:cubicBezTo>
                    <a:pt x="315" y="47"/>
                    <a:pt x="285" y="67"/>
                    <a:pt x="246" y="68"/>
                  </a:cubicBezTo>
                  <a:cubicBezTo>
                    <a:pt x="207" y="70"/>
                    <a:pt x="164" y="68"/>
                    <a:pt x="138" y="88"/>
                  </a:cubicBezTo>
                  <a:cubicBezTo>
                    <a:pt x="112" y="107"/>
                    <a:pt x="97" y="120"/>
                    <a:pt x="64" y="131"/>
                  </a:cubicBezTo>
                  <a:cubicBezTo>
                    <a:pt x="56" y="134"/>
                    <a:pt x="46" y="136"/>
                    <a:pt x="36" y="137"/>
                  </a:cubicBezTo>
                  <a:cubicBezTo>
                    <a:pt x="45" y="150"/>
                    <a:pt x="55" y="162"/>
                    <a:pt x="66" y="170"/>
                  </a:cubicBezTo>
                  <a:cubicBezTo>
                    <a:pt x="105" y="198"/>
                    <a:pt x="131" y="209"/>
                    <a:pt x="99" y="248"/>
                  </a:cubicBezTo>
                  <a:cubicBezTo>
                    <a:pt x="66" y="286"/>
                    <a:pt x="0" y="342"/>
                    <a:pt x="66" y="353"/>
                  </a:cubicBezTo>
                  <a:cubicBezTo>
                    <a:pt x="131" y="364"/>
                    <a:pt x="138" y="353"/>
                    <a:pt x="164" y="387"/>
                  </a:cubicBezTo>
                  <a:cubicBezTo>
                    <a:pt x="190" y="420"/>
                    <a:pt x="210" y="403"/>
                    <a:pt x="210" y="370"/>
                  </a:cubicBezTo>
                  <a:cubicBezTo>
                    <a:pt x="210" y="336"/>
                    <a:pt x="236" y="309"/>
                    <a:pt x="256" y="336"/>
                  </a:cubicBezTo>
                  <a:cubicBezTo>
                    <a:pt x="275" y="364"/>
                    <a:pt x="282" y="375"/>
                    <a:pt x="308" y="375"/>
                  </a:cubicBezTo>
                  <a:cubicBezTo>
                    <a:pt x="334" y="375"/>
                    <a:pt x="348" y="353"/>
                    <a:pt x="348" y="403"/>
                  </a:cubicBezTo>
                  <a:cubicBezTo>
                    <a:pt x="348" y="453"/>
                    <a:pt x="361" y="492"/>
                    <a:pt x="367" y="526"/>
                  </a:cubicBezTo>
                  <a:cubicBezTo>
                    <a:pt x="374" y="559"/>
                    <a:pt x="400" y="598"/>
                    <a:pt x="452" y="603"/>
                  </a:cubicBezTo>
                  <a:cubicBezTo>
                    <a:pt x="505" y="609"/>
                    <a:pt x="570" y="587"/>
                    <a:pt x="623" y="576"/>
                  </a:cubicBezTo>
                  <a:cubicBezTo>
                    <a:pt x="675" y="564"/>
                    <a:pt x="701" y="581"/>
                    <a:pt x="741" y="542"/>
                  </a:cubicBezTo>
                  <a:cubicBezTo>
                    <a:pt x="780" y="503"/>
                    <a:pt x="773" y="448"/>
                    <a:pt x="839" y="453"/>
                  </a:cubicBezTo>
                  <a:cubicBezTo>
                    <a:pt x="905" y="459"/>
                    <a:pt x="878" y="474"/>
                    <a:pt x="920" y="505"/>
                  </a:cubicBezTo>
                  <a:cubicBezTo>
                    <a:pt x="961" y="537"/>
                    <a:pt x="1007" y="546"/>
                    <a:pt x="1009" y="574"/>
                  </a:cubicBezTo>
                  <a:cubicBezTo>
                    <a:pt x="1012" y="602"/>
                    <a:pt x="963" y="620"/>
                    <a:pt x="981" y="648"/>
                  </a:cubicBezTo>
                  <a:cubicBezTo>
                    <a:pt x="998" y="676"/>
                    <a:pt x="983" y="705"/>
                    <a:pt x="970" y="724"/>
                  </a:cubicBezTo>
                  <a:cubicBezTo>
                    <a:pt x="957" y="742"/>
                    <a:pt x="933" y="789"/>
                    <a:pt x="937" y="831"/>
                  </a:cubicBezTo>
                  <a:cubicBezTo>
                    <a:pt x="942" y="874"/>
                    <a:pt x="931" y="920"/>
                    <a:pt x="955" y="948"/>
                  </a:cubicBezTo>
                  <a:cubicBezTo>
                    <a:pt x="979" y="976"/>
                    <a:pt x="990" y="1050"/>
                    <a:pt x="961" y="1069"/>
                  </a:cubicBezTo>
                  <a:cubicBezTo>
                    <a:pt x="933" y="1087"/>
                    <a:pt x="911" y="1094"/>
                    <a:pt x="911" y="1119"/>
                  </a:cubicBezTo>
                  <a:cubicBezTo>
                    <a:pt x="911" y="1143"/>
                    <a:pt x="891" y="1174"/>
                    <a:pt x="896" y="1204"/>
                  </a:cubicBezTo>
                  <a:cubicBezTo>
                    <a:pt x="900" y="1233"/>
                    <a:pt x="896" y="1269"/>
                    <a:pt x="911" y="1289"/>
                  </a:cubicBezTo>
                  <a:cubicBezTo>
                    <a:pt x="926" y="1309"/>
                    <a:pt x="933" y="1367"/>
                    <a:pt x="911" y="1356"/>
                  </a:cubicBezTo>
                  <a:cubicBezTo>
                    <a:pt x="889" y="1345"/>
                    <a:pt x="867" y="1335"/>
                    <a:pt x="861" y="1309"/>
                  </a:cubicBezTo>
                  <a:cubicBezTo>
                    <a:pt x="854" y="1283"/>
                    <a:pt x="861" y="1239"/>
                    <a:pt x="835" y="1269"/>
                  </a:cubicBezTo>
                  <a:cubicBezTo>
                    <a:pt x="808" y="1298"/>
                    <a:pt x="806" y="1326"/>
                    <a:pt x="771" y="1365"/>
                  </a:cubicBezTo>
                  <a:cubicBezTo>
                    <a:pt x="736" y="1404"/>
                    <a:pt x="686" y="1452"/>
                    <a:pt x="666" y="1484"/>
                  </a:cubicBezTo>
                  <a:cubicBezTo>
                    <a:pt x="647" y="1515"/>
                    <a:pt x="629" y="1545"/>
                    <a:pt x="605" y="1563"/>
                  </a:cubicBezTo>
                  <a:cubicBezTo>
                    <a:pt x="581" y="1582"/>
                    <a:pt x="562" y="1624"/>
                    <a:pt x="579" y="1645"/>
                  </a:cubicBezTo>
                  <a:cubicBezTo>
                    <a:pt x="597" y="1665"/>
                    <a:pt x="640" y="1684"/>
                    <a:pt x="658" y="1699"/>
                  </a:cubicBezTo>
                  <a:cubicBezTo>
                    <a:pt x="675" y="1713"/>
                    <a:pt x="673" y="1721"/>
                    <a:pt x="721" y="1730"/>
                  </a:cubicBezTo>
                  <a:cubicBezTo>
                    <a:pt x="769" y="1739"/>
                    <a:pt x="776" y="1750"/>
                    <a:pt x="806" y="1732"/>
                  </a:cubicBezTo>
                  <a:cubicBezTo>
                    <a:pt x="837" y="1713"/>
                    <a:pt x="843" y="1712"/>
                    <a:pt x="843" y="1728"/>
                  </a:cubicBezTo>
                  <a:cubicBezTo>
                    <a:pt x="843" y="1745"/>
                    <a:pt x="835" y="1767"/>
                    <a:pt x="813" y="1775"/>
                  </a:cubicBezTo>
                  <a:cubicBezTo>
                    <a:pt x="791" y="1782"/>
                    <a:pt x="736" y="1776"/>
                    <a:pt x="730" y="1799"/>
                  </a:cubicBezTo>
                  <a:cubicBezTo>
                    <a:pt x="723" y="1821"/>
                    <a:pt x="712" y="1849"/>
                    <a:pt x="728" y="1864"/>
                  </a:cubicBezTo>
                  <a:cubicBezTo>
                    <a:pt x="739" y="1875"/>
                    <a:pt x="763" y="1878"/>
                    <a:pt x="766" y="1889"/>
                  </a:cubicBezTo>
                  <a:cubicBezTo>
                    <a:pt x="776" y="1887"/>
                    <a:pt x="789" y="1883"/>
                    <a:pt x="806" y="1879"/>
                  </a:cubicBezTo>
                  <a:cubicBezTo>
                    <a:pt x="852" y="1868"/>
                    <a:pt x="849" y="1854"/>
                    <a:pt x="878" y="1854"/>
                  </a:cubicBezTo>
                  <a:cubicBezTo>
                    <a:pt x="908" y="1854"/>
                    <a:pt x="918" y="1838"/>
                    <a:pt x="934" y="1865"/>
                  </a:cubicBezTo>
                  <a:cubicBezTo>
                    <a:pt x="950" y="1893"/>
                    <a:pt x="937" y="1932"/>
                    <a:pt x="970" y="1949"/>
                  </a:cubicBezTo>
                  <a:cubicBezTo>
                    <a:pt x="1003" y="1965"/>
                    <a:pt x="1000" y="1979"/>
                    <a:pt x="1039" y="2007"/>
                  </a:cubicBezTo>
                  <a:cubicBezTo>
                    <a:pt x="1078" y="2035"/>
                    <a:pt x="1085" y="2041"/>
                    <a:pt x="1114" y="2027"/>
                  </a:cubicBezTo>
                  <a:cubicBezTo>
                    <a:pt x="1144" y="2013"/>
                    <a:pt x="1144" y="1988"/>
                    <a:pt x="1176" y="1999"/>
                  </a:cubicBezTo>
                  <a:cubicBezTo>
                    <a:pt x="1209" y="2010"/>
                    <a:pt x="1212" y="2021"/>
                    <a:pt x="1242" y="2004"/>
                  </a:cubicBezTo>
                  <a:cubicBezTo>
                    <a:pt x="1271" y="1988"/>
                    <a:pt x="1304" y="1952"/>
                    <a:pt x="1330" y="1982"/>
                  </a:cubicBezTo>
                  <a:cubicBezTo>
                    <a:pt x="1357" y="2013"/>
                    <a:pt x="1334" y="2021"/>
                    <a:pt x="1383" y="2024"/>
                  </a:cubicBezTo>
                  <a:cubicBezTo>
                    <a:pt x="1432" y="2027"/>
                    <a:pt x="1435" y="2038"/>
                    <a:pt x="1455" y="2018"/>
                  </a:cubicBezTo>
                  <a:cubicBezTo>
                    <a:pt x="1475" y="1999"/>
                    <a:pt x="1475" y="1985"/>
                    <a:pt x="1520" y="1990"/>
                  </a:cubicBezTo>
                  <a:cubicBezTo>
                    <a:pt x="1566" y="1996"/>
                    <a:pt x="1609" y="2013"/>
                    <a:pt x="1625" y="2027"/>
                  </a:cubicBezTo>
                  <a:cubicBezTo>
                    <a:pt x="1642" y="2041"/>
                    <a:pt x="1632" y="2054"/>
                    <a:pt x="1619" y="2077"/>
                  </a:cubicBezTo>
                  <a:cubicBezTo>
                    <a:pt x="1606" y="2099"/>
                    <a:pt x="1619" y="2116"/>
                    <a:pt x="1651" y="2118"/>
                  </a:cubicBezTo>
                  <a:cubicBezTo>
                    <a:pt x="1684" y="2121"/>
                    <a:pt x="1737" y="2077"/>
                    <a:pt x="1746" y="2107"/>
                  </a:cubicBezTo>
                  <a:cubicBezTo>
                    <a:pt x="1756" y="2138"/>
                    <a:pt x="1766" y="2166"/>
                    <a:pt x="1796" y="2188"/>
                  </a:cubicBezTo>
                  <a:cubicBezTo>
                    <a:pt x="1825" y="2210"/>
                    <a:pt x="1851" y="2210"/>
                    <a:pt x="1868" y="2210"/>
                  </a:cubicBezTo>
                  <a:cubicBezTo>
                    <a:pt x="1884" y="2210"/>
                    <a:pt x="1907" y="2199"/>
                    <a:pt x="1891" y="2180"/>
                  </a:cubicBezTo>
                  <a:cubicBezTo>
                    <a:pt x="1874" y="2160"/>
                    <a:pt x="1851" y="2149"/>
                    <a:pt x="1855" y="2118"/>
                  </a:cubicBezTo>
                  <a:cubicBezTo>
                    <a:pt x="1858" y="2088"/>
                    <a:pt x="1874" y="2068"/>
                    <a:pt x="1914" y="2071"/>
                  </a:cubicBezTo>
                  <a:cubicBezTo>
                    <a:pt x="1953" y="2074"/>
                    <a:pt x="1943" y="2082"/>
                    <a:pt x="1943" y="2107"/>
                  </a:cubicBezTo>
                  <a:cubicBezTo>
                    <a:pt x="1943" y="2132"/>
                    <a:pt x="1923" y="2149"/>
                    <a:pt x="1946" y="2166"/>
                  </a:cubicBezTo>
                  <a:cubicBezTo>
                    <a:pt x="1969" y="2182"/>
                    <a:pt x="1976" y="2185"/>
                    <a:pt x="1976" y="2205"/>
                  </a:cubicBezTo>
                  <a:cubicBezTo>
                    <a:pt x="1976" y="2224"/>
                    <a:pt x="2041" y="2221"/>
                    <a:pt x="2054" y="2252"/>
                  </a:cubicBezTo>
                  <a:cubicBezTo>
                    <a:pt x="2068" y="2282"/>
                    <a:pt x="2081" y="2299"/>
                    <a:pt x="2110" y="2296"/>
                  </a:cubicBezTo>
                  <a:cubicBezTo>
                    <a:pt x="2140" y="2293"/>
                    <a:pt x="2159" y="2288"/>
                    <a:pt x="2156" y="2255"/>
                  </a:cubicBezTo>
                  <a:cubicBezTo>
                    <a:pt x="2153" y="2221"/>
                    <a:pt x="2136" y="2207"/>
                    <a:pt x="2169" y="2199"/>
                  </a:cubicBezTo>
                  <a:cubicBezTo>
                    <a:pt x="2202" y="2191"/>
                    <a:pt x="2228" y="2196"/>
                    <a:pt x="2241" y="2168"/>
                  </a:cubicBezTo>
                  <a:cubicBezTo>
                    <a:pt x="2254" y="2141"/>
                    <a:pt x="2274" y="2110"/>
                    <a:pt x="2284" y="2138"/>
                  </a:cubicBezTo>
                  <a:cubicBezTo>
                    <a:pt x="2294" y="2166"/>
                    <a:pt x="2297" y="2177"/>
                    <a:pt x="2330" y="2152"/>
                  </a:cubicBezTo>
                  <a:cubicBezTo>
                    <a:pt x="2362" y="2127"/>
                    <a:pt x="2336" y="2096"/>
                    <a:pt x="2376" y="2152"/>
                  </a:cubicBezTo>
                  <a:cubicBezTo>
                    <a:pt x="2415" y="2207"/>
                    <a:pt x="2395" y="2202"/>
                    <a:pt x="2431" y="2205"/>
                  </a:cubicBezTo>
                  <a:cubicBezTo>
                    <a:pt x="2460" y="2207"/>
                    <a:pt x="2517" y="2214"/>
                    <a:pt x="2587" y="2205"/>
                  </a:cubicBezTo>
                  <a:cubicBezTo>
                    <a:pt x="2577" y="2174"/>
                    <a:pt x="2552" y="2158"/>
                    <a:pt x="2552" y="2128"/>
                  </a:cubicBezTo>
                  <a:cubicBezTo>
                    <a:pt x="2552" y="2095"/>
                    <a:pt x="2539" y="2018"/>
                    <a:pt x="2507" y="1988"/>
                  </a:cubicBezTo>
                  <a:cubicBezTo>
                    <a:pt x="2474" y="1957"/>
                    <a:pt x="2457" y="1927"/>
                    <a:pt x="2438" y="1908"/>
                  </a:cubicBezTo>
                  <a:cubicBezTo>
                    <a:pt x="2418" y="1890"/>
                    <a:pt x="2405" y="1863"/>
                    <a:pt x="2436" y="1854"/>
                  </a:cubicBezTo>
                  <a:cubicBezTo>
                    <a:pt x="2467" y="1846"/>
                    <a:pt x="2510" y="1835"/>
                    <a:pt x="2515" y="1808"/>
                  </a:cubicBezTo>
                  <a:cubicBezTo>
                    <a:pt x="2520" y="1782"/>
                    <a:pt x="2533" y="1715"/>
                    <a:pt x="2559" y="1718"/>
                  </a:cubicBezTo>
                  <a:cubicBezTo>
                    <a:pt x="2585" y="1721"/>
                    <a:pt x="2621" y="1736"/>
                    <a:pt x="2661" y="1735"/>
                  </a:cubicBezTo>
                  <a:cubicBezTo>
                    <a:pt x="2700" y="1733"/>
                    <a:pt x="2718" y="1738"/>
                    <a:pt x="2733" y="1728"/>
                  </a:cubicBezTo>
                  <a:cubicBezTo>
                    <a:pt x="2747" y="1718"/>
                    <a:pt x="2751" y="1722"/>
                    <a:pt x="2760" y="1726"/>
                  </a:cubicBezTo>
                  <a:cubicBezTo>
                    <a:pt x="2770" y="1731"/>
                    <a:pt x="2806" y="1735"/>
                    <a:pt x="2810" y="1722"/>
                  </a:cubicBezTo>
                  <a:cubicBezTo>
                    <a:pt x="2813" y="1710"/>
                    <a:pt x="2811" y="1672"/>
                    <a:pt x="2800" y="1657"/>
                  </a:cubicBezTo>
                  <a:cubicBezTo>
                    <a:pt x="2788" y="1642"/>
                    <a:pt x="2775" y="1617"/>
                    <a:pt x="2795" y="1603"/>
                  </a:cubicBezTo>
                  <a:cubicBezTo>
                    <a:pt x="2815" y="1589"/>
                    <a:pt x="2847" y="1560"/>
                    <a:pt x="2831" y="1542"/>
                  </a:cubicBezTo>
                  <a:cubicBezTo>
                    <a:pt x="2815" y="1523"/>
                    <a:pt x="2805" y="1512"/>
                    <a:pt x="2824" y="1501"/>
                  </a:cubicBezTo>
                  <a:cubicBezTo>
                    <a:pt x="2844" y="1490"/>
                    <a:pt x="2857" y="1482"/>
                    <a:pt x="2851" y="1465"/>
                  </a:cubicBezTo>
                  <a:cubicBezTo>
                    <a:pt x="2844" y="1448"/>
                    <a:pt x="2813" y="1430"/>
                    <a:pt x="2839" y="1415"/>
                  </a:cubicBezTo>
                  <a:cubicBezTo>
                    <a:pt x="2865" y="1400"/>
                    <a:pt x="2877" y="1380"/>
                    <a:pt x="2857" y="1357"/>
                  </a:cubicBezTo>
                  <a:cubicBezTo>
                    <a:pt x="2837" y="1333"/>
                    <a:pt x="2811" y="1326"/>
                    <a:pt x="2836" y="1308"/>
                  </a:cubicBezTo>
                  <a:cubicBezTo>
                    <a:pt x="2860" y="1290"/>
                    <a:pt x="2851" y="1266"/>
                    <a:pt x="2836" y="1247"/>
                  </a:cubicBezTo>
                  <a:cubicBezTo>
                    <a:pt x="2821" y="1227"/>
                    <a:pt x="2826" y="1211"/>
                    <a:pt x="2834" y="1193"/>
                  </a:cubicBezTo>
                  <a:cubicBezTo>
                    <a:pt x="2842" y="1175"/>
                    <a:pt x="2859" y="1163"/>
                    <a:pt x="2841" y="1148"/>
                  </a:cubicBezTo>
                  <a:cubicBezTo>
                    <a:pt x="2823" y="1133"/>
                    <a:pt x="2810" y="1104"/>
                    <a:pt x="2828" y="1088"/>
                  </a:cubicBezTo>
                  <a:cubicBezTo>
                    <a:pt x="2846" y="1073"/>
                    <a:pt x="2854" y="1065"/>
                    <a:pt x="2870" y="1063"/>
                  </a:cubicBezTo>
                  <a:cubicBezTo>
                    <a:pt x="2887" y="1062"/>
                    <a:pt x="2901" y="1036"/>
                    <a:pt x="2901" y="1013"/>
                  </a:cubicBezTo>
                  <a:cubicBezTo>
                    <a:pt x="2901" y="991"/>
                    <a:pt x="2900" y="977"/>
                    <a:pt x="2867" y="958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7" name="Freeform 10"/>
            <p:cNvSpPr/>
            <p:nvPr/>
          </p:nvSpPr>
          <p:spPr bwMode="auto">
            <a:xfrm>
              <a:off x="4600043" y="1859305"/>
              <a:ext cx="673048" cy="579268"/>
            </a:xfrm>
            <a:custGeom>
              <a:avLst/>
              <a:gdLst>
                <a:gd name="T0" fmla="*/ 1410 w 1462"/>
                <a:gd name="T1" fmla="*/ 456 h 1310"/>
                <a:gd name="T2" fmla="*/ 1321 w 1462"/>
                <a:gd name="T3" fmla="*/ 328 h 1310"/>
                <a:gd name="T4" fmla="*/ 1288 w 1462"/>
                <a:gd name="T5" fmla="*/ 242 h 1310"/>
                <a:gd name="T6" fmla="*/ 1187 w 1462"/>
                <a:gd name="T7" fmla="*/ 148 h 1310"/>
                <a:gd name="T8" fmla="*/ 1125 w 1462"/>
                <a:gd name="T9" fmla="*/ 78 h 1310"/>
                <a:gd name="T10" fmla="*/ 1056 w 1462"/>
                <a:gd name="T11" fmla="*/ 117 h 1310"/>
                <a:gd name="T12" fmla="*/ 1013 w 1462"/>
                <a:gd name="T13" fmla="*/ 61 h 1310"/>
                <a:gd name="T14" fmla="*/ 935 w 1462"/>
                <a:gd name="T15" fmla="*/ 31 h 1310"/>
                <a:gd name="T16" fmla="*/ 895 w 1462"/>
                <a:gd name="T17" fmla="*/ 22 h 1310"/>
                <a:gd name="T18" fmla="*/ 886 w 1462"/>
                <a:gd name="T19" fmla="*/ 47 h 1310"/>
                <a:gd name="T20" fmla="*/ 891 w 1462"/>
                <a:gd name="T21" fmla="*/ 57 h 1310"/>
                <a:gd name="T22" fmla="*/ 873 w 1462"/>
                <a:gd name="T23" fmla="*/ 127 h 1310"/>
                <a:gd name="T24" fmla="*/ 817 w 1462"/>
                <a:gd name="T25" fmla="*/ 172 h 1310"/>
                <a:gd name="T26" fmla="*/ 775 w 1462"/>
                <a:gd name="T27" fmla="*/ 227 h 1310"/>
                <a:gd name="T28" fmla="*/ 718 w 1462"/>
                <a:gd name="T29" fmla="*/ 236 h 1310"/>
                <a:gd name="T30" fmla="*/ 668 w 1462"/>
                <a:gd name="T31" fmla="*/ 227 h 1310"/>
                <a:gd name="T32" fmla="*/ 640 w 1462"/>
                <a:gd name="T33" fmla="*/ 327 h 1310"/>
                <a:gd name="T34" fmla="*/ 557 w 1462"/>
                <a:gd name="T35" fmla="*/ 316 h 1310"/>
                <a:gd name="T36" fmla="*/ 493 w 1462"/>
                <a:gd name="T37" fmla="*/ 338 h 1310"/>
                <a:gd name="T38" fmla="*/ 454 w 1462"/>
                <a:gd name="T39" fmla="*/ 355 h 1310"/>
                <a:gd name="T40" fmla="*/ 413 w 1462"/>
                <a:gd name="T41" fmla="*/ 414 h 1310"/>
                <a:gd name="T42" fmla="*/ 356 w 1462"/>
                <a:gd name="T43" fmla="*/ 444 h 1310"/>
                <a:gd name="T44" fmla="*/ 290 w 1462"/>
                <a:gd name="T45" fmla="*/ 520 h 1310"/>
                <a:gd name="T46" fmla="*/ 233 w 1462"/>
                <a:gd name="T47" fmla="*/ 583 h 1310"/>
                <a:gd name="T48" fmla="*/ 179 w 1462"/>
                <a:gd name="T49" fmla="*/ 505 h 1310"/>
                <a:gd name="T50" fmla="*/ 107 w 1462"/>
                <a:gd name="T51" fmla="*/ 461 h 1310"/>
                <a:gd name="T52" fmla="*/ 65 w 1462"/>
                <a:gd name="T53" fmla="*/ 468 h 1310"/>
                <a:gd name="T54" fmla="*/ 61 w 1462"/>
                <a:gd name="T55" fmla="*/ 516 h 1310"/>
                <a:gd name="T56" fmla="*/ 78 w 1462"/>
                <a:gd name="T57" fmla="*/ 555 h 1310"/>
                <a:gd name="T58" fmla="*/ 94 w 1462"/>
                <a:gd name="T59" fmla="*/ 633 h 1310"/>
                <a:gd name="T60" fmla="*/ 107 w 1462"/>
                <a:gd name="T61" fmla="*/ 705 h 1310"/>
                <a:gd name="T62" fmla="*/ 54 w 1462"/>
                <a:gd name="T63" fmla="*/ 791 h 1310"/>
                <a:gd name="T64" fmla="*/ 24 w 1462"/>
                <a:gd name="T65" fmla="*/ 854 h 1310"/>
                <a:gd name="T66" fmla="*/ 94 w 1462"/>
                <a:gd name="T67" fmla="*/ 894 h 1310"/>
                <a:gd name="T68" fmla="*/ 198 w 1462"/>
                <a:gd name="T69" fmla="*/ 930 h 1310"/>
                <a:gd name="T70" fmla="*/ 295 w 1462"/>
                <a:gd name="T71" fmla="*/ 1052 h 1310"/>
                <a:gd name="T72" fmla="*/ 415 w 1462"/>
                <a:gd name="T73" fmla="*/ 928 h 1310"/>
                <a:gd name="T74" fmla="*/ 550 w 1462"/>
                <a:gd name="T75" fmla="*/ 757 h 1310"/>
                <a:gd name="T76" fmla="*/ 716 w 1462"/>
                <a:gd name="T77" fmla="*/ 791 h 1310"/>
                <a:gd name="T78" fmla="*/ 764 w 1462"/>
                <a:gd name="T79" fmla="*/ 872 h 1310"/>
                <a:gd name="T80" fmla="*/ 672 w 1462"/>
                <a:gd name="T81" fmla="*/ 991 h 1310"/>
                <a:gd name="T82" fmla="*/ 633 w 1462"/>
                <a:gd name="T83" fmla="*/ 1091 h 1310"/>
                <a:gd name="T84" fmla="*/ 699 w 1462"/>
                <a:gd name="T85" fmla="*/ 1139 h 1310"/>
                <a:gd name="T86" fmla="*/ 725 w 1462"/>
                <a:gd name="T87" fmla="*/ 1161 h 1310"/>
                <a:gd name="T88" fmla="*/ 664 w 1462"/>
                <a:gd name="T89" fmla="*/ 1228 h 1310"/>
                <a:gd name="T90" fmla="*/ 620 w 1462"/>
                <a:gd name="T91" fmla="*/ 1284 h 1310"/>
                <a:gd name="T92" fmla="*/ 712 w 1462"/>
                <a:gd name="T93" fmla="*/ 1269 h 1310"/>
                <a:gd name="T94" fmla="*/ 830 w 1462"/>
                <a:gd name="T95" fmla="*/ 1161 h 1310"/>
                <a:gd name="T96" fmla="*/ 956 w 1462"/>
                <a:gd name="T97" fmla="*/ 1028 h 1310"/>
                <a:gd name="T98" fmla="*/ 1061 w 1462"/>
                <a:gd name="T99" fmla="*/ 965 h 1310"/>
                <a:gd name="T100" fmla="*/ 1170 w 1462"/>
                <a:gd name="T101" fmla="*/ 920 h 1310"/>
                <a:gd name="T102" fmla="*/ 1239 w 1462"/>
                <a:gd name="T103" fmla="*/ 884 h 1310"/>
                <a:gd name="T104" fmla="*/ 1262 w 1462"/>
                <a:gd name="T105" fmla="*/ 802 h 1310"/>
                <a:gd name="T106" fmla="*/ 1411 w 1462"/>
                <a:gd name="T107" fmla="*/ 657 h 1310"/>
                <a:gd name="T108" fmla="*/ 1460 w 1462"/>
                <a:gd name="T109" fmla="*/ 630 h 1310"/>
                <a:gd name="T110" fmla="*/ 1462 w 1462"/>
                <a:gd name="T111" fmla="*/ 528 h 1310"/>
                <a:gd name="T112" fmla="*/ 1410 w 1462"/>
                <a:gd name="T113" fmla="*/ 456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62" h="1310">
                  <a:moveTo>
                    <a:pt x="1410" y="456"/>
                  </a:moveTo>
                  <a:cubicBezTo>
                    <a:pt x="1374" y="428"/>
                    <a:pt x="1321" y="384"/>
                    <a:pt x="1321" y="328"/>
                  </a:cubicBezTo>
                  <a:cubicBezTo>
                    <a:pt x="1321" y="273"/>
                    <a:pt x="1324" y="275"/>
                    <a:pt x="1288" y="242"/>
                  </a:cubicBezTo>
                  <a:cubicBezTo>
                    <a:pt x="1252" y="209"/>
                    <a:pt x="1213" y="195"/>
                    <a:pt x="1187" y="148"/>
                  </a:cubicBezTo>
                  <a:cubicBezTo>
                    <a:pt x="1161" y="100"/>
                    <a:pt x="1144" y="78"/>
                    <a:pt x="1125" y="78"/>
                  </a:cubicBezTo>
                  <a:cubicBezTo>
                    <a:pt x="1105" y="78"/>
                    <a:pt x="1098" y="173"/>
                    <a:pt x="1056" y="117"/>
                  </a:cubicBezTo>
                  <a:cubicBezTo>
                    <a:pt x="1013" y="61"/>
                    <a:pt x="1056" y="67"/>
                    <a:pt x="1013" y="61"/>
                  </a:cubicBezTo>
                  <a:cubicBezTo>
                    <a:pt x="971" y="56"/>
                    <a:pt x="957" y="47"/>
                    <a:pt x="935" y="31"/>
                  </a:cubicBezTo>
                  <a:cubicBezTo>
                    <a:pt x="912" y="14"/>
                    <a:pt x="908" y="0"/>
                    <a:pt x="895" y="22"/>
                  </a:cubicBezTo>
                  <a:cubicBezTo>
                    <a:pt x="890" y="31"/>
                    <a:pt x="888" y="40"/>
                    <a:pt x="886" y="47"/>
                  </a:cubicBezTo>
                  <a:cubicBezTo>
                    <a:pt x="888" y="49"/>
                    <a:pt x="890" y="52"/>
                    <a:pt x="891" y="57"/>
                  </a:cubicBezTo>
                  <a:cubicBezTo>
                    <a:pt x="895" y="81"/>
                    <a:pt x="908" y="105"/>
                    <a:pt x="873" y="127"/>
                  </a:cubicBezTo>
                  <a:cubicBezTo>
                    <a:pt x="838" y="149"/>
                    <a:pt x="817" y="140"/>
                    <a:pt x="817" y="172"/>
                  </a:cubicBezTo>
                  <a:cubicBezTo>
                    <a:pt x="817" y="203"/>
                    <a:pt x="797" y="222"/>
                    <a:pt x="775" y="227"/>
                  </a:cubicBezTo>
                  <a:cubicBezTo>
                    <a:pt x="753" y="233"/>
                    <a:pt x="734" y="246"/>
                    <a:pt x="718" y="236"/>
                  </a:cubicBezTo>
                  <a:cubicBezTo>
                    <a:pt x="703" y="227"/>
                    <a:pt x="675" y="211"/>
                    <a:pt x="668" y="227"/>
                  </a:cubicBezTo>
                  <a:cubicBezTo>
                    <a:pt x="662" y="244"/>
                    <a:pt x="681" y="331"/>
                    <a:pt x="640" y="327"/>
                  </a:cubicBezTo>
                  <a:cubicBezTo>
                    <a:pt x="598" y="324"/>
                    <a:pt x="576" y="285"/>
                    <a:pt x="557" y="316"/>
                  </a:cubicBezTo>
                  <a:cubicBezTo>
                    <a:pt x="537" y="348"/>
                    <a:pt x="513" y="338"/>
                    <a:pt x="493" y="338"/>
                  </a:cubicBezTo>
                  <a:cubicBezTo>
                    <a:pt x="474" y="338"/>
                    <a:pt x="458" y="331"/>
                    <a:pt x="454" y="355"/>
                  </a:cubicBezTo>
                  <a:cubicBezTo>
                    <a:pt x="450" y="379"/>
                    <a:pt x="441" y="401"/>
                    <a:pt x="413" y="414"/>
                  </a:cubicBezTo>
                  <a:cubicBezTo>
                    <a:pt x="384" y="427"/>
                    <a:pt x="373" y="424"/>
                    <a:pt x="356" y="444"/>
                  </a:cubicBezTo>
                  <a:cubicBezTo>
                    <a:pt x="338" y="464"/>
                    <a:pt x="297" y="494"/>
                    <a:pt x="290" y="520"/>
                  </a:cubicBezTo>
                  <a:cubicBezTo>
                    <a:pt x="284" y="546"/>
                    <a:pt x="260" y="620"/>
                    <a:pt x="233" y="583"/>
                  </a:cubicBezTo>
                  <a:cubicBezTo>
                    <a:pt x="207" y="546"/>
                    <a:pt x="209" y="535"/>
                    <a:pt x="179" y="505"/>
                  </a:cubicBezTo>
                  <a:cubicBezTo>
                    <a:pt x="148" y="476"/>
                    <a:pt x="124" y="487"/>
                    <a:pt x="107" y="461"/>
                  </a:cubicBezTo>
                  <a:cubicBezTo>
                    <a:pt x="89" y="435"/>
                    <a:pt x="72" y="453"/>
                    <a:pt x="65" y="468"/>
                  </a:cubicBezTo>
                  <a:cubicBezTo>
                    <a:pt x="59" y="483"/>
                    <a:pt x="35" y="503"/>
                    <a:pt x="61" y="516"/>
                  </a:cubicBezTo>
                  <a:cubicBezTo>
                    <a:pt x="87" y="529"/>
                    <a:pt x="78" y="539"/>
                    <a:pt x="78" y="555"/>
                  </a:cubicBezTo>
                  <a:cubicBezTo>
                    <a:pt x="78" y="572"/>
                    <a:pt x="70" y="600"/>
                    <a:pt x="94" y="633"/>
                  </a:cubicBezTo>
                  <a:cubicBezTo>
                    <a:pt x="118" y="666"/>
                    <a:pt x="129" y="681"/>
                    <a:pt x="107" y="705"/>
                  </a:cubicBezTo>
                  <a:cubicBezTo>
                    <a:pt x="85" y="729"/>
                    <a:pt x="59" y="763"/>
                    <a:pt x="54" y="791"/>
                  </a:cubicBezTo>
                  <a:cubicBezTo>
                    <a:pt x="50" y="818"/>
                    <a:pt x="0" y="818"/>
                    <a:pt x="24" y="854"/>
                  </a:cubicBezTo>
                  <a:cubicBezTo>
                    <a:pt x="48" y="889"/>
                    <a:pt x="63" y="891"/>
                    <a:pt x="94" y="894"/>
                  </a:cubicBezTo>
                  <a:cubicBezTo>
                    <a:pt x="124" y="898"/>
                    <a:pt x="190" y="907"/>
                    <a:pt x="198" y="930"/>
                  </a:cubicBezTo>
                  <a:cubicBezTo>
                    <a:pt x="206" y="949"/>
                    <a:pt x="264" y="1009"/>
                    <a:pt x="295" y="1052"/>
                  </a:cubicBezTo>
                  <a:cubicBezTo>
                    <a:pt x="330" y="1027"/>
                    <a:pt x="369" y="991"/>
                    <a:pt x="415" y="928"/>
                  </a:cubicBezTo>
                  <a:cubicBezTo>
                    <a:pt x="485" y="831"/>
                    <a:pt x="445" y="754"/>
                    <a:pt x="550" y="757"/>
                  </a:cubicBezTo>
                  <a:cubicBezTo>
                    <a:pt x="655" y="761"/>
                    <a:pt x="694" y="761"/>
                    <a:pt x="716" y="791"/>
                  </a:cubicBezTo>
                  <a:cubicBezTo>
                    <a:pt x="738" y="820"/>
                    <a:pt x="808" y="817"/>
                    <a:pt x="764" y="872"/>
                  </a:cubicBezTo>
                  <a:cubicBezTo>
                    <a:pt x="720" y="928"/>
                    <a:pt x="694" y="972"/>
                    <a:pt x="672" y="991"/>
                  </a:cubicBezTo>
                  <a:cubicBezTo>
                    <a:pt x="651" y="1009"/>
                    <a:pt x="594" y="1065"/>
                    <a:pt x="633" y="1091"/>
                  </a:cubicBezTo>
                  <a:cubicBezTo>
                    <a:pt x="672" y="1117"/>
                    <a:pt x="655" y="1135"/>
                    <a:pt x="699" y="1139"/>
                  </a:cubicBezTo>
                  <a:cubicBezTo>
                    <a:pt x="742" y="1143"/>
                    <a:pt x="738" y="1117"/>
                    <a:pt x="725" y="1161"/>
                  </a:cubicBezTo>
                  <a:cubicBezTo>
                    <a:pt x="712" y="1206"/>
                    <a:pt x="720" y="1213"/>
                    <a:pt x="664" y="1228"/>
                  </a:cubicBezTo>
                  <a:cubicBezTo>
                    <a:pt x="607" y="1243"/>
                    <a:pt x="616" y="1258"/>
                    <a:pt x="620" y="1284"/>
                  </a:cubicBezTo>
                  <a:cubicBezTo>
                    <a:pt x="624" y="1310"/>
                    <a:pt x="668" y="1295"/>
                    <a:pt x="712" y="1269"/>
                  </a:cubicBezTo>
                  <a:cubicBezTo>
                    <a:pt x="755" y="1243"/>
                    <a:pt x="803" y="1206"/>
                    <a:pt x="830" y="1161"/>
                  </a:cubicBezTo>
                  <a:cubicBezTo>
                    <a:pt x="856" y="1117"/>
                    <a:pt x="895" y="1057"/>
                    <a:pt x="956" y="1028"/>
                  </a:cubicBezTo>
                  <a:cubicBezTo>
                    <a:pt x="1018" y="998"/>
                    <a:pt x="1009" y="987"/>
                    <a:pt x="1061" y="965"/>
                  </a:cubicBezTo>
                  <a:cubicBezTo>
                    <a:pt x="1114" y="943"/>
                    <a:pt x="1127" y="935"/>
                    <a:pt x="1170" y="920"/>
                  </a:cubicBezTo>
                  <a:cubicBezTo>
                    <a:pt x="1202" y="909"/>
                    <a:pt x="1216" y="885"/>
                    <a:pt x="1239" y="884"/>
                  </a:cubicBezTo>
                  <a:cubicBezTo>
                    <a:pt x="1240" y="852"/>
                    <a:pt x="1245" y="812"/>
                    <a:pt x="1262" y="802"/>
                  </a:cubicBezTo>
                  <a:cubicBezTo>
                    <a:pt x="1293" y="783"/>
                    <a:pt x="1358" y="683"/>
                    <a:pt x="1411" y="657"/>
                  </a:cubicBezTo>
                  <a:cubicBezTo>
                    <a:pt x="1425" y="650"/>
                    <a:pt x="1443" y="640"/>
                    <a:pt x="1460" y="630"/>
                  </a:cubicBezTo>
                  <a:cubicBezTo>
                    <a:pt x="1461" y="592"/>
                    <a:pt x="1462" y="543"/>
                    <a:pt x="1462" y="528"/>
                  </a:cubicBezTo>
                  <a:cubicBezTo>
                    <a:pt x="1462" y="503"/>
                    <a:pt x="1446" y="484"/>
                    <a:pt x="1410" y="456"/>
                  </a:cubicBezTo>
                  <a:close/>
                </a:path>
              </a:pathLst>
            </a:custGeom>
            <a:blipFill>
              <a:blip r:embed="rId2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8" name="Freeform 11"/>
            <p:cNvSpPr/>
            <p:nvPr/>
          </p:nvSpPr>
          <p:spPr bwMode="auto">
            <a:xfrm>
              <a:off x="4745191" y="1555333"/>
              <a:ext cx="979251" cy="582136"/>
            </a:xfrm>
            <a:custGeom>
              <a:avLst/>
              <a:gdLst>
                <a:gd name="T0" fmla="*/ 2111 w 2127"/>
                <a:gd name="T1" fmla="*/ 367 h 1316"/>
                <a:gd name="T2" fmla="*/ 1900 w 2127"/>
                <a:gd name="T3" fmla="*/ 314 h 1316"/>
                <a:gd name="T4" fmla="*/ 1808 w 2127"/>
                <a:gd name="T5" fmla="*/ 300 h 1316"/>
                <a:gd name="T6" fmla="*/ 1693 w 2127"/>
                <a:gd name="T7" fmla="*/ 361 h 1316"/>
                <a:gd name="T8" fmla="*/ 1634 w 2127"/>
                <a:gd name="T9" fmla="*/ 458 h 1316"/>
                <a:gd name="T10" fmla="*/ 1500 w 2127"/>
                <a:gd name="T11" fmla="*/ 367 h 1316"/>
                <a:gd name="T12" fmla="*/ 1467 w 2127"/>
                <a:gd name="T13" fmla="*/ 269 h 1316"/>
                <a:gd name="T14" fmla="*/ 1379 w 2127"/>
                <a:gd name="T15" fmla="*/ 280 h 1316"/>
                <a:gd name="T16" fmla="*/ 1392 w 2127"/>
                <a:gd name="T17" fmla="*/ 372 h 1316"/>
                <a:gd name="T18" fmla="*/ 1270 w 2127"/>
                <a:gd name="T19" fmla="*/ 269 h 1316"/>
                <a:gd name="T20" fmla="*/ 1143 w 2127"/>
                <a:gd name="T21" fmla="*/ 239 h 1316"/>
                <a:gd name="T22" fmla="*/ 1044 w 2127"/>
                <a:gd name="T23" fmla="*/ 152 h 1316"/>
                <a:gd name="T24" fmla="*/ 907 w 2127"/>
                <a:gd name="T25" fmla="*/ 186 h 1316"/>
                <a:gd name="T26" fmla="*/ 766 w 2127"/>
                <a:gd name="T27" fmla="*/ 166 h 1316"/>
                <a:gd name="T28" fmla="*/ 638 w 2127"/>
                <a:gd name="T29" fmla="*/ 189 h 1316"/>
                <a:gd name="T30" fmla="*/ 494 w 2127"/>
                <a:gd name="T31" fmla="*/ 111 h 1316"/>
                <a:gd name="T32" fmla="*/ 402 w 2127"/>
                <a:gd name="T33" fmla="*/ 16 h 1316"/>
                <a:gd name="T34" fmla="*/ 290 w 2127"/>
                <a:gd name="T35" fmla="*/ 51 h 1316"/>
                <a:gd name="T36" fmla="*/ 245 w 2127"/>
                <a:gd name="T37" fmla="*/ 114 h 1316"/>
                <a:gd name="T38" fmla="*/ 160 w 2127"/>
                <a:gd name="T39" fmla="*/ 157 h 1316"/>
                <a:gd name="T40" fmla="*/ 64 w 2127"/>
                <a:gd name="T41" fmla="*/ 146 h 1316"/>
                <a:gd name="T42" fmla="*/ 103 w 2127"/>
                <a:gd name="T43" fmla="*/ 239 h 1316"/>
                <a:gd name="T44" fmla="*/ 177 w 2127"/>
                <a:gd name="T45" fmla="*/ 316 h 1316"/>
                <a:gd name="T46" fmla="*/ 180 w 2127"/>
                <a:gd name="T47" fmla="*/ 478 h 1316"/>
                <a:gd name="T48" fmla="*/ 271 w 2127"/>
                <a:gd name="T49" fmla="*/ 569 h 1316"/>
                <a:gd name="T50" fmla="*/ 404 w 2127"/>
                <a:gd name="T51" fmla="*/ 493 h 1316"/>
                <a:gd name="T52" fmla="*/ 512 w 2127"/>
                <a:gd name="T53" fmla="*/ 637 h 1316"/>
                <a:gd name="T54" fmla="*/ 570 w 2127"/>
                <a:gd name="T55" fmla="*/ 733 h 1316"/>
                <a:gd name="T56" fmla="*/ 619 w 2127"/>
                <a:gd name="T57" fmla="*/ 717 h 1316"/>
                <a:gd name="T58" fmla="*/ 740 w 2127"/>
                <a:gd name="T59" fmla="*/ 803 h 1316"/>
                <a:gd name="T60" fmla="*/ 871 w 2127"/>
                <a:gd name="T61" fmla="*/ 834 h 1316"/>
                <a:gd name="T62" fmla="*/ 1005 w 2127"/>
                <a:gd name="T63" fmla="*/ 1014 h 1316"/>
                <a:gd name="T64" fmla="*/ 1146 w 2127"/>
                <a:gd name="T65" fmla="*/ 1214 h 1316"/>
                <a:gd name="T66" fmla="*/ 1243 w 2127"/>
                <a:gd name="T67" fmla="*/ 1228 h 1316"/>
                <a:gd name="T68" fmla="*/ 1339 w 2127"/>
                <a:gd name="T69" fmla="*/ 995 h 1316"/>
                <a:gd name="T70" fmla="*/ 1470 w 2127"/>
                <a:gd name="T71" fmla="*/ 1039 h 1316"/>
                <a:gd name="T72" fmla="*/ 1552 w 2127"/>
                <a:gd name="T73" fmla="*/ 1039 h 1316"/>
                <a:gd name="T74" fmla="*/ 1647 w 2127"/>
                <a:gd name="T75" fmla="*/ 1017 h 1316"/>
                <a:gd name="T76" fmla="*/ 1587 w 2127"/>
                <a:gd name="T77" fmla="*/ 911 h 1316"/>
                <a:gd name="T78" fmla="*/ 1693 w 2127"/>
                <a:gd name="T79" fmla="*/ 846 h 1316"/>
                <a:gd name="T80" fmla="*/ 1811 w 2127"/>
                <a:gd name="T81" fmla="*/ 714 h 1316"/>
                <a:gd name="T82" fmla="*/ 1862 w 2127"/>
                <a:gd name="T83" fmla="*/ 588 h 1316"/>
                <a:gd name="T84" fmla="*/ 1978 w 2127"/>
                <a:gd name="T85" fmla="*/ 596 h 1316"/>
                <a:gd name="T86" fmla="*/ 2127 w 2127"/>
                <a:gd name="T87" fmla="*/ 489 h 1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27" h="1316">
                  <a:moveTo>
                    <a:pt x="2114" y="376"/>
                  </a:moveTo>
                  <a:cubicBezTo>
                    <a:pt x="2113" y="373"/>
                    <a:pt x="2112" y="370"/>
                    <a:pt x="2111" y="367"/>
                  </a:cubicBezTo>
                  <a:cubicBezTo>
                    <a:pt x="2041" y="376"/>
                    <a:pt x="1984" y="369"/>
                    <a:pt x="1955" y="367"/>
                  </a:cubicBezTo>
                  <a:cubicBezTo>
                    <a:pt x="1919" y="364"/>
                    <a:pt x="1939" y="369"/>
                    <a:pt x="1900" y="314"/>
                  </a:cubicBezTo>
                  <a:cubicBezTo>
                    <a:pt x="1860" y="258"/>
                    <a:pt x="1886" y="289"/>
                    <a:pt x="1854" y="314"/>
                  </a:cubicBezTo>
                  <a:cubicBezTo>
                    <a:pt x="1821" y="339"/>
                    <a:pt x="1818" y="328"/>
                    <a:pt x="1808" y="300"/>
                  </a:cubicBezTo>
                  <a:cubicBezTo>
                    <a:pt x="1798" y="272"/>
                    <a:pt x="1778" y="303"/>
                    <a:pt x="1765" y="330"/>
                  </a:cubicBezTo>
                  <a:cubicBezTo>
                    <a:pt x="1752" y="358"/>
                    <a:pt x="1726" y="353"/>
                    <a:pt x="1693" y="361"/>
                  </a:cubicBezTo>
                  <a:cubicBezTo>
                    <a:pt x="1660" y="369"/>
                    <a:pt x="1677" y="383"/>
                    <a:pt x="1680" y="417"/>
                  </a:cubicBezTo>
                  <a:cubicBezTo>
                    <a:pt x="1683" y="450"/>
                    <a:pt x="1664" y="455"/>
                    <a:pt x="1634" y="458"/>
                  </a:cubicBezTo>
                  <a:cubicBezTo>
                    <a:pt x="1605" y="461"/>
                    <a:pt x="1592" y="444"/>
                    <a:pt x="1578" y="414"/>
                  </a:cubicBezTo>
                  <a:cubicBezTo>
                    <a:pt x="1565" y="383"/>
                    <a:pt x="1500" y="386"/>
                    <a:pt x="1500" y="367"/>
                  </a:cubicBezTo>
                  <a:cubicBezTo>
                    <a:pt x="1500" y="347"/>
                    <a:pt x="1493" y="344"/>
                    <a:pt x="1470" y="328"/>
                  </a:cubicBezTo>
                  <a:cubicBezTo>
                    <a:pt x="1447" y="311"/>
                    <a:pt x="1467" y="294"/>
                    <a:pt x="1467" y="269"/>
                  </a:cubicBezTo>
                  <a:cubicBezTo>
                    <a:pt x="1467" y="244"/>
                    <a:pt x="1477" y="236"/>
                    <a:pt x="1438" y="233"/>
                  </a:cubicBezTo>
                  <a:cubicBezTo>
                    <a:pt x="1398" y="230"/>
                    <a:pt x="1382" y="250"/>
                    <a:pt x="1379" y="280"/>
                  </a:cubicBezTo>
                  <a:cubicBezTo>
                    <a:pt x="1375" y="311"/>
                    <a:pt x="1398" y="322"/>
                    <a:pt x="1415" y="342"/>
                  </a:cubicBezTo>
                  <a:cubicBezTo>
                    <a:pt x="1431" y="361"/>
                    <a:pt x="1408" y="372"/>
                    <a:pt x="1392" y="372"/>
                  </a:cubicBezTo>
                  <a:cubicBezTo>
                    <a:pt x="1375" y="372"/>
                    <a:pt x="1349" y="372"/>
                    <a:pt x="1320" y="350"/>
                  </a:cubicBezTo>
                  <a:cubicBezTo>
                    <a:pt x="1290" y="328"/>
                    <a:pt x="1280" y="300"/>
                    <a:pt x="1270" y="269"/>
                  </a:cubicBezTo>
                  <a:cubicBezTo>
                    <a:pt x="1261" y="239"/>
                    <a:pt x="1208" y="283"/>
                    <a:pt x="1175" y="280"/>
                  </a:cubicBezTo>
                  <a:cubicBezTo>
                    <a:pt x="1143" y="278"/>
                    <a:pt x="1130" y="261"/>
                    <a:pt x="1143" y="239"/>
                  </a:cubicBezTo>
                  <a:cubicBezTo>
                    <a:pt x="1156" y="216"/>
                    <a:pt x="1166" y="203"/>
                    <a:pt x="1149" y="189"/>
                  </a:cubicBezTo>
                  <a:cubicBezTo>
                    <a:pt x="1133" y="175"/>
                    <a:pt x="1090" y="158"/>
                    <a:pt x="1044" y="152"/>
                  </a:cubicBezTo>
                  <a:cubicBezTo>
                    <a:pt x="999" y="147"/>
                    <a:pt x="999" y="161"/>
                    <a:pt x="979" y="180"/>
                  </a:cubicBezTo>
                  <a:cubicBezTo>
                    <a:pt x="959" y="200"/>
                    <a:pt x="956" y="189"/>
                    <a:pt x="907" y="186"/>
                  </a:cubicBezTo>
                  <a:cubicBezTo>
                    <a:pt x="858" y="183"/>
                    <a:pt x="881" y="175"/>
                    <a:pt x="854" y="144"/>
                  </a:cubicBezTo>
                  <a:cubicBezTo>
                    <a:pt x="828" y="114"/>
                    <a:pt x="795" y="150"/>
                    <a:pt x="766" y="166"/>
                  </a:cubicBezTo>
                  <a:cubicBezTo>
                    <a:pt x="736" y="183"/>
                    <a:pt x="733" y="172"/>
                    <a:pt x="700" y="161"/>
                  </a:cubicBezTo>
                  <a:cubicBezTo>
                    <a:pt x="668" y="150"/>
                    <a:pt x="668" y="175"/>
                    <a:pt x="638" y="189"/>
                  </a:cubicBezTo>
                  <a:cubicBezTo>
                    <a:pt x="609" y="203"/>
                    <a:pt x="602" y="197"/>
                    <a:pt x="563" y="169"/>
                  </a:cubicBezTo>
                  <a:cubicBezTo>
                    <a:pt x="524" y="141"/>
                    <a:pt x="527" y="127"/>
                    <a:pt x="494" y="111"/>
                  </a:cubicBezTo>
                  <a:cubicBezTo>
                    <a:pt x="461" y="94"/>
                    <a:pt x="474" y="55"/>
                    <a:pt x="458" y="27"/>
                  </a:cubicBezTo>
                  <a:cubicBezTo>
                    <a:pt x="442" y="0"/>
                    <a:pt x="432" y="16"/>
                    <a:pt x="402" y="16"/>
                  </a:cubicBezTo>
                  <a:cubicBezTo>
                    <a:pt x="373" y="16"/>
                    <a:pt x="376" y="30"/>
                    <a:pt x="330" y="41"/>
                  </a:cubicBezTo>
                  <a:cubicBezTo>
                    <a:pt x="313" y="45"/>
                    <a:pt x="300" y="49"/>
                    <a:pt x="290" y="51"/>
                  </a:cubicBezTo>
                  <a:cubicBezTo>
                    <a:pt x="291" y="55"/>
                    <a:pt x="290" y="59"/>
                    <a:pt x="287" y="64"/>
                  </a:cubicBezTo>
                  <a:cubicBezTo>
                    <a:pt x="271" y="89"/>
                    <a:pt x="243" y="81"/>
                    <a:pt x="245" y="114"/>
                  </a:cubicBezTo>
                  <a:cubicBezTo>
                    <a:pt x="247" y="148"/>
                    <a:pt x="265" y="213"/>
                    <a:pt x="221" y="189"/>
                  </a:cubicBezTo>
                  <a:cubicBezTo>
                    <a:pt x="177" y="165"/>
                    <a:pt x="180" y="139"/>
                    <a:pt x="160" y="157"/>
                  </a:cubicBezTo>
                  <a:cubicBezTo>
                    <a:pt x="140" y="176"/>
                    <a:pt x="142" y="183"/>
                    <a:pt x="116" y="170"/>
                  </a:cubicBezTo>
                  <a:cubicBezTo>
                    <a:pt x="90" y="157"/>
                    <a:pt x="73" y="131"/>
                    <a:pt x="64" y="146"/>
                  </a:cubicBezTo>
                  <a:cubicBezTo>
                    <a:pt x="55" y="161"/>
                    <a:pt x="0" y="215"/>
                    <a:pt x="35" y="226"/>
                  </a:cubicBezTo>
                  <a:cubicBezTo>
                    <a:pt x="70" y="237"/>
                    <a:pt x="99" y="211"/>
                    <a:pt x="103" y="239"/>
                  </a:cubicBezTo>
                  <a:cubicBezTo>
                    <a:pt x="107" y="266"/>
                    <a:pt x="110" y="266"/>
                    <a:pt x="134" y="278"/>
                  </a:cubicBezTo>
                  <a:cubicBezTo>
                    <a:pt x="158" y="289"/>
                    <a:pt x="180" y="292"/>
                    <a:pt x="177" y="316"/>
                  </a:cubicBezTo>
                  <a:cubicBezTo>
                    <a:pt x="175" y="341"/>
                    <a:pt x="136" y="392"/>
                    <a:pt x="147" y="420"/>
                  </a:cubicBezTo>
                  <a:cubicBezTo>
                    <a:pt x="158" y="448"/>
                    <a:pt x="169" y="457"/>
                    <a:pt x="180" y="478"/>
                  </a:cubicBezTo>
                  <a:cubicBezTo>
                    <a:pt x="190" y="498"/>
                    <a:pt x="219" y="502"/>
                    <a:pt x="225" y="535"/>
                  </a:cubicBezTo>
                  <a:cubicBezTo>
                    <a:pt x="232" y="569"/>
                    <a:pt x="236" y="593"/>
                    <a:pt x="271" y="569"/>
                  </a:cubicBezTo>
                  <a:cubicBezTo>
                    <a:pt x="306" y="544"/>
                    <a:pt x="341" y="537"/>
                    <a:pt x="352" y="515"/>
                  </a:cubicBezTo>
                  <a:cubicBezTo>
                    <a:pt x="363" y="493"/>
                    <a:pt x="398" y="463"/>
                    <a:pt x="404" y="493"/>
                  </a:cubicBezTo>
                  <a:cubicBezTo>
                    <a:pt x="411" y="522"/>
                    <a:pt x="463" y="531"/>
                    <a:pt x="468" y="567"/>
                  </a:cubicBezTo>
                  <a:cubicBezTo>
                    <a:pt x="472" y="602"/>
                    <a:pt x="498" y="607"/>
                    <a:pt x="512" y="637"/>
                  </a:cubicBezTo>
                  <a:cubicBezTo>
                    <a:pt x="525" y="667"/>
                    <a:pt x="503" y="721"/>
                    <a:pt x="522" y="730"/>
                  </a:cubicBezTo>
                  <a:cubicBezTo>
                    <a:pt x="538" y="737"/>
                    <a:pt x="560" y="726"/>
                    <a:pt x="570" y="733"/>
                  </a:cubicBezTo>
                  <a:cubicBezTo>
                    <a:pt x="572" y="726"/>
                    <a:pt x="574" y="717"/>
                    <a:pt x="579" y="708"/>
                  </a:cubicBezTo>
                  <a:cubicBezTo>
                    <a:pt x="592" y="686"/>
                    <a:pt x="596" y="700"/>
                    <a:pt x="619" y="717"/>
                  </a:cubicBezTo>
                  <a:cubicBezTo>
                    <a:pt x="641" y="733"/>
                    <a:pt x="655" y="742"/>
                    <a:pt x="697" y="747"/>
                  </a:cubicBezTo>
                  <a:cubicBezTo>
                    <a:pt x="740" y="753"/>
                    <a:pt x="697" y="747"/>
                    <a:pt x="740" y="803"/>
                  </a:cubicBezTo>
                  <a:cubicBezTo>
                    <a:pt x="782" y="859"/>
                    <a:pt x="789" y="764"/>
                    <a:pt x="809" y="764"/>
                  </a:cubicBezTo>
                  <a:cubicBezTo>
                    <a:pt x="828" y="764"/>
                    <a:pt x="845" y="786"/>
                    <a:pt x="871" y="834"/>
                  </a:cubicBezTo>
                  <a:cubicBezTo>
                    <a:pt x="897" y="881"/>
                    <a:pt x="936" y="895"/>
                    <a:pt x="972" y="928"/>
                  </a:cubicBezTo>
                  <a:cubicBezTo>
                    <a:pt x="1008" y="961"/>
                    <a:pt x="1005" y="959"/>
                    <a:pt x="1005" y="1014"/>
                  </a:cubicBezTo>
                  <a:cubicBezTo>
                    <a:pt x="1005" y="1070"/>
                    <a:pt x="1058" y="1114"/>
                    <a:pt x="1094" y="1142"/>
                  </a:cubicBezTo>
                  <a:cubicBezTo>
                    <a:pt x="1130" y="1170"/>
                    <a:pt x="1146" y="1189"/>
                    <a:pt x="1146" y="1214"/>
                  </a:cubicBezTo>
                  <a:cubicBezTo>
                    <a:pt x="1146" y="1229"/>
                    <a:pt x="1145" y="1278"/>
                    <a:pt x="1144" y="1316"/>
                  </a:cubicBezTo>
                  <a:cubicBezTo>
                    <a:pt x="1188" y="1289"/>
                    <a:pt x="1234" y="1255"/>
                    <a:pt x="1243" y="1228"/>
                  </a:cubicBezTo>
                  <a:cubicBezTo>
                    <a:pt x="1256" y="1191"/>
                    <a:pt x="1296" y="1139"/>
                    <a:pt x="1300" y="1106"/>
                  </a:cubicBezTo>
                  <a:cubicBezTo>
                    <a:pt x="1304" y="1073"/>
                    <a:pt x="1313" y="995"/>
                    <a:pt x="1339" y="995"/>
                  </a:cubicBezTo>
                  <a:cubicBezTo>
                    <a:pt x="1365" y="995"/>
                    <a:pt x="1392" y="1002"/>
                    <a:pt x="1409" y="1021"/>
                  </a:cubicBezTo>
                  <a:cubicBezTo>
                    <a:pt x="1427" y="1039"/>
                    <a:pt x="1440" y="1043"/>
                    <a:pt x="1470" y="1039"/>
                  </a:cubicBezTo>
                  <a:cubicBezTo>
                    <a:pt x="1501" y="1036"/>
                    <a:pt x="1492" y="1024"/>
                    <a:pt x="1515" y="1039"/>
                  </a:cubicBezTo>
                  <a:cubicBezTo>
                    <a:pt x="1537" y="1055"/>
                    <a:pt x="1544" y="1048"/>
                    <a:pt x="1552" y="1039"/>
                  </a:cubicBezTo>
                  <a:cubicBezTo>
                    <a:pt x="1560" y="1031"/>
                    <a:pt x="1580" y="1010"/>
                    <a:pt x="1595" y="1021"/>
                  </a:cubicBezTo>
                  <a:cubicBezTo>
                    <a:pt x="1610" y="1032"/>
                    <a:pt x="1639" y="1043"/>
                    <a:pt x="1647" y="1017"/>
                  </a:cubicBezTo>
                  <a:cubicBezTo>
                    <a:pt x="1655" y="991"/>
                    <a:pt x="1672" y="975"/>
                    <a:pt x="1649" y="960"/>
                  </a:cubicBezTo>
                  <a:cubicBezTo>
                    <a:pt x="1626" y="945"/>
                    <a:pt x="1587" y="936"/>
                    <a:pt x="1587" y="911"/>
                  </a:cubicBezTo>
                  <a:cubicBezTo>
                    <a:pt x="1587" y="886"/>
                    <a:pt x="1585" y="853"/>
                    <a:pt x="1613" y="854"/>
                  </a:cubicBezTo>
                  <a:cubicBezTo>
                    <a:pt x="1641" y="856"/>
                    <a:pt x="1657" y="863"/>
                    <a:pt x="1693" y="846"/>
                  </a:cubicBezTo>
                  <a:cubicBezTo>
                    <a:pt x="1729" y="829"/>
                    <a:pt x="1752" y="842"/>
                    <a:pt x="1773" y="802"/>
                  </a:cubicBezTo>
                  <a:cubicBezTo>
                    <a:pt x="1795" y="761"/>
                    <a:pt x="1777" y="722"/>
                    <a:pt x="1811" y="714"/>
                  </a:cubicBezTo>
                  <a:cubicBezTo>
                    <a:pt x="1845" y="706"/>
                    <a:pt x="1890" y="693"/>
                    <a:pt x="1881" y="667"/>
                  </a:cubicBezTo>
                  <a:cubicBezTo>
                    <a:pt x="1873" y="640"/>
                    <a:pt x="1859" y="604"/>
                    <a:pt x="1862" y="588"/>
                  </a:cubicBezTo>
                  <a:cubicBezTo>
                    <a:pt x="1865" y="571"/>
                    <a:pt x="1883" y="522"/>
                    <a:pt x="1922" y="546"/>
                  </a:cubicBezTo>
                  <a:cubicBezTo>
                    <a:pt x="1962" y="569"/>
                    <a:pt x="1937" y="586"/>
                    <a:pt x="1978" y="596"/>
                  </a:cubicBezTo>
                  <a:cubicBezTo>
                    <a:pt x="2019" y="606"/>
                    <a:pt x="1998" y="572"/>
                    <a:pt x="2034" y="553"/>
                  </a:cubicBezTo>
                  <a:cubicBezTo>
                    <a:pt x="2070" y="533"/>
                    <a:pt x="2127" y="526"/>
                    <a:pt x="2127" y="489"/>
                  </a:cubicBezTo>
                  <a:cubicBezTo>
                    <a:pt x="2127" y="451"/>
                    <a:pt x="2122" y="414"/>
                    <a:pt x="2114" y="37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9" name="Freeform 12"/>
            <p:cNvSpPr/>
            <p:nvPr/>
          </p:nvSpPr>
          <p:spPr bwMode="auto">
            <a:xfrm>
              <a:off x="2496394" y="802093"/>
              <a:ext cx="2521198" cy="1940453"/>
            </a:xfrm>
            <a:custGeom>
              <a:avLst/>
              <a:gdLst>
                <a:gd name="T0" fmla="*/ 318 w 5477"/>
                <a:gd name="T1" fmla="*/ 3541 h 4382"/>
                <a:gd name="T2" fmla="*/ 498 w 5477"/>
                <a:gd name="T3" fmla="*/ 3760 h 4382"/>
                <a:gd name="T4" fmla="*/ 1096 w 5477"/>
                <a:gd name="T5" fmla="*/ 4000 h 4382"/>
                <a:gd name="T6" fmla="*/ 1349 w 5477"/>
                <a:gd name="T7" fmla="*/ 4245 h 4382"/>
                <a:gd name="T8" fmla="*/ 1817 w 5477"/>
                <a:gd name="T9" fmla="*/ 4278 h 4382"/>
                <a:gd name="T10" fmla="*/ 2000 w 5477"/>
                <a:gd name="T11" fmla="*/ 3871 h 4382"/>
                <a:gd name="T12" fmla="*/ 2166 w 5477"/>
                <a:gd name="T13" fmla="*/ 4182 h 4382"/>
                <a:gd name="T14" fmla="*/ 2516 w 5477"/>
                <a:gd name="T15" fmla="*/ 4204 h 4382"/>
                <a:gd name="T16" fmla="*/ 2765 w 5477"/>
                <a:gd name="T17" fmla="*/ 3860 h 4382"/>
                <a:gd name="T18" fmla="*/ 3057 w 5477"/>
                <a:gd name="T19" fmla="*/ 3737 h 4382"/>
                <a:gd name="T20" fmla="*/ 3385 w 5477"/>
                <a:gd name="T21" fmla="*/ 3504 h 4382"/>
                <a:gd name="T22" fmla="*/ 3547 w 5477"/>
                <a:gd name="T23" fmla="*/ 3352 h 4382"/>
                <a:gd name="T24" fmla="*/ 3625 w 5477"/>
                <a:gd name="T25" fmla="*/ 3059 h 4382"/>
                <a:gd name="T26" fmla="*/ 4005 w 5477"/>
                <a:gd name="T27" fmla="*/ 3029 h 4382"/>
                <a:gd name="T28" fmla="*/ 4237 w 5477"/>
                <a:gd name="T29" fmla="*/ 2837 h 4382"/>
                <a:gd name="T30" fmla="*/ 4477 w 5477"/>
                <a:gd name="T31" fmla="*/ 3129 h 4382"/>
                <a:gd name="T32" fmla="*/ 4647 w 5477"/>
                <a:gd name="T33" fmla="*/ 2942 h 4382"/>
                <a:gd name="T34" fmla="*/ 4802 w 5477"/>
                <a:gd name="T35" fmla="*/ 2970 h 4382"/>
                <a:gd name="T36" fmla="*/ 5062 w 5477"/>
                <a:gd name="T37" fmla="*/ 2725 h 4382"/>
                <a:gd name="T38" fmla="*/ 5344 w 5477"/>
                <a:gd name="T39" fmla="*/ 2614 h 4382"/>
                <a:gd name="T40" fmla="*/ 5397 w 5477"/>
                <a:gd name="T41" fmla="*/ 2338 h 4382"/>
                <a:gd name="T42" fmla="*/ 5110 w 5477"/>
                <a:gd name="T43" fmla="*/ 2236 h 4382"/>
                <a:gd name="T44" fmla="*/ 4988 w 5477"/>
                <a:gd name="T45" fmla="*/ 1940 h 4382"/>
                <a:gd name="T46" fmla="*/ 5106 w 5477"/>
                <a:gd name="T47" fmla="*/ 1890 h 4382"/>
                <a:gd name="T48" fmla="*/ 5222 w 5477"/>
                <a:gd name="T49" fmla="*/ 1638 h 4382"/>
                <a:gd name="T50" fmla="*/ 4988 w 5477"/>
                <a:gd name="T51" fmla="*/ 1508 h 4382"/>
                <a:gd name="T52" fmla="*/ 5270 w 5477"/>
                <a:gd name="T53" fmla="*/ 1172 h 4382"/>
                <a:gd name="T54" fmla="*/ 5370 w 5477"/>
                <a:gd name="T55" fmla="*/ 932 h 4382"/>
                <a:gd name="T56" fmla="*/ 5418 w 5477"/>
                <a:gd name="T57" fmla="*/ 437 h 4382"/>
                <a:gd name="T58" fmla="*/ 4861 w 5477"/>
                <a:gd name="T59" fmla="*/ 466 h 4382"/>
                <a:gd name="T60" fmla="*/ 4619 w 5477"/>
                <a:gd name="T61" fmla="*/ 233 h 4382"/>
                <a:gd name="T62" fmla="*/ 4445 w 5477"/>
                <a:gd name="T63" fmla="*/ 0 h 4382"/>
                <a:gd name="T64" fmla="*/ 4370 w 5477"/>
                <a:gd name="T65" fmla="*/ 226 h 4382"/>
                <a:gd name="T66" fmla="*/ 4303 w 5477"/>
                <a:gd name="T67" fmla="*/ 541 h 4382"/>
                <a:gd name="T68" fmla="*/ 4239 w 5477"/>
                <a:gd name="T69" fmla="*/ 747 h 4382"/>
                <a:gd name="T70" fmla="*/ 4144 w 5477"/>
                <a:gd name="T71" fmla="*/ 957 h 4382"/>
                <a:gd name="T72" fmla="*/ 3764 w 5477"/>
                <a:gd name="T73" fmla="*/ 1100 h 4382"/>
                <a:gd name="T74" fmla="*/ 3630 w 5477"/>
                <a:gd name="T75" fmla="*/ 1506 h 4382"/>
                <a:gd name="T76" fmla="*/ 3970 w 5477"/>
                <a:gd name="T77" fmla="*/ 1564 h 4382"/>
                <a:gd name="T78" fmla="*/ 4314 w 5477"/>
                <a:gd name="T79" fmla="*/ 1498 h 4382"/>
                <a:gd name="T80" fmla="*/ 4429 w 5477"/>
                <a:gd name="T81" fmla="*/ 1778 h 4382"/>
                <a:gd name="T82" fmla="*/ 4108 w 5477"/>
                <a:gd name="T83" fmla="*/ 1831 h 4382"/>
                <a:gd name="T84" fmla="*/ 3843 w 5477"/>
                <a:gd name="T85" fmla="*/ 2098 h 4382"/>
                <a:gd name="T86" fmla="*/ 3361 w 5477"/>
                <a:gd name="T87" fmla="*/ 2387 h 4382"/>
                <a:gd name="T88" fmla="*/ 2945 w 5477"/>
                <a:gd name="T89" fmla="*/ 2498 h 4382"/>
                <a:gd name="T90" fmla="*/ 2883 w 5477"/>
                <a:gd name="T91" fmla="*/ 2807 h 4382"/>
                <a:gd name="T92" fmla="*/ 2381 w 5477"/>
                <a:gd name="T93" fmla="*/ 3068 h 4382"/>
                <a:gd name="T94" fmla="*/ 1756 w 5477"/>
                <a:gd name="T95" fmla="*/ 3241 h 4382"/>
                <a:gd name="T96" fmla="*/ 1372 w 5477"/>
                <a:gd name="T97" fmla="*/ 3280 h 4382"/>
                <a:gd name="T98" fmla="*/ 753 w 5477"/>
                <a:gd name="T99" fmla="*/ 3085 h 4382"/>
                <a:gd name="T100" fmla="*/ 137 w 5477"/>
                <a:gd name="T101" fmla="*/ 3043 h 4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477" h="4382">
                  <a:moveTo>
                    <a:pt x="26" y="3270"/>
                  </a:moveTo>
                  <a:cubicBezTo>
                    <a:pt x="0" y="3300"/>
                    <a:pt x="21" y="3322"/>
                    <a:pt x="21" y="3356"/>
                  </a:cubicBezTo>
                  <a:cubicBezTo>
                    <a:pt x="21" y="3389"/>
                    <a:pt x="61" y="3422"/>
                    <a:pt x="78" y="3459"/>
                  </a:cubicBezTo>
                  <a:cubicBezTo>
                    <a:pt x="96" y="3496"/>
                    <a:pt x="135" y="3519"/>
                    <a:pt x="187" y="3570"/>
                  </a:cubicBezTo>
                  <a:cubicBezTo>
                    <a:pt x="240" y="3622"/>
                    <a:pt x="292" y="3574"/>
                    <a:pt x="318" y="3541"/>
                  </a:cubicBezTo>
                  <a:cubicBezTo>
                    <a:pt x="345" y="3507"/>
                    <a:pt x="349" y="3500"/>
                    <a:pt x="375" y="3493"/>
                  </a:cubicBezTo>
                  <a:cubicBezTo>
                    <a:pt x="401" y="3485"/>
                    <a:pt x="546" y="3485"/>
                    <a:pt x="607" y="3507"/>
                  </a:cubicBezTo>
                  <a:cubicBezTo>
                    <a:pt x="668" y="3530"/>
                    <a:pt x="659" y="3567"/>
                    <a:pt x="655" y="3608"/>
                  </a:cubicBezTo>
                  <a:cubicBezTo>
                    <a:pt x="650" y="3648"/>
                    <a:pt x="607" y="3656"/>
                    <a:pt x="572" y="3667"/>
                  </a:cubicBezTo>
                  <a:cubicBezTo>
                    <a:pt x="537" y="3678"/>
                    <a:pt x="502" y="3741"/>
                    <a:pt x="498" y="3760"/>
                  </a:cubicBezTo>
                  <a:cubicBezTo>
                    <a:pt x="493" y="3778"/>
                    <a:pt x="581" y="3789"/>
                    <a:pt x="616" y="3826"/>
                  </a:cubicBezTo>
                  <a:cubicBezTo>
                    <a:pt x="650" y="3863"/>
                    <a:pt x="672" y="3848"/>
                    <a:pt x="720" y="3848"/>
                  </a:cubicBezTo>
                  <a:cubicBezTo>
                    <a:pt x="768" y="3848"/>
                    <a:pt x="733" y="3926"/>
                    <a:pt x="764" y="3963"/>
                  </a:cubicBezTo>
                  <a:cubicBezTo>
                    <a:pt x="795" y="4000"/>
                    <a:pt x="830" y="3982"/>
                    <a:pt x="891" y="4012"/>
                  </a:cubicBezTo>
                  <a:cubicBezTo>
                    <a:pt x="952" y="4041"/>
                    <a:pt x="1026" y="4015"/>
                    <a:pt x="1096" y="4000"/>
                  </a:cubicBezTo>
                  <a:cubicBezTo>
                    <a:pt x="1166" y="3986"/>
                    <a:pt x="1231" y="3904"/>
                    <a:pt x="1271" y="3871"/>
                  </a:cubicBezTo>
                  <a:cubicBezTo>
                    <a:pt x="1310" y="3837"/>
                    <a:pt x="1393" y="3874"/>
                    <a:pt x="1437" y="3904"/>
                  </a:cubicBezTo>
                  <a:cubicBezTo>
                    <a:pt x="1480" y="3934"/>
                    <a:pt x="1480" y="3974"/>
                    <a:pt x="1476" y="4034"/>
                  </a:cubicBezTo>
                  <a:cubicBezTo>
                    <a:pt x="1472" y="4093"/>
                    <a:pt x="1428" y="4119"/>
                    <a:pt x="1380" y="4134"/>
                  </a:cubicBezTo>
                  <a:cubicBezTo>
                    <a:pt x="1332" y="4149"/>
                    <a:pt x="1362" y="4201"/>
                    <a:pt x="1349" y="4245"/>
                  </a:cubicBezTo>
                  <a:cubicBezTo>
                    <a:pt x="1336" y="4290"/>
                    <a:pt x="1380" y="4293"/>
                    <a:pt x="1419" y="4323"/>
                  </a:cubicBezTo>
                  <a:cubicBezTo>
                    <a:pt x="1459" y="4353"/>
                    <a:pt x="1459" y="4382"/>
                    <a:pt x="1502" y="4375"/>
                  </a:cubicBezTo>
                  <a:cubicBezTo>
                    <a:pt x="1546" y="4367"/>
                    <a:pt x="1528" y="4330"/>
                    <a:pt x="1581" y="4345"/>
                  </a:cubicBezTo>
                  <a:cubicBezTo>
                    <a:pt x="1633" y="4360"/>
                    <a:pt x="1690" y="4315"/>
                    <a:pt x="1708" y="4282"/>
                  </a:cubicBezTo>
                  <a:cubicBezTo>
                    <a:pt x="1725" y="4249"/>
                    <a:pt x="1764" y="4282"/>
                    <a:pt x="1817" y="4278"/>
                  </a:cubicBezTo>
                  <a:cubicBezTo>
                    <a:pt x="1869" y="4275"/>
                    <a:pt x="1852" y="4208"/>
                    <a:pt x="1830" y="4197"/>
                  </a:cubicBezTo>
                  <a:cubicBezTo>
                    <a:pt x="1808" y="4186"/>
                    <a:pt x="1830" y="4138"/>
                    <a:pt x="1856" y="4112"/>
                  </a:cubicBezTo>
                  <a:cubicBezTo>
                    <a:pt x="1882" y="4086"/>
                    <a:pt x="1860" y="4037"/>
                    <a:pt x="1856" y="4004"/>
                  </a:cubicBezTo>
                  <a:cubicBezTo>
                    <a:pt x="1852" y="3971"/>
                    <a:pt x="1887" y="3960"/>
                    <a:pt x="1913" y="3923"/>
                  </a:cubicBezTo>
                  <a:cubicBezTo>
                    <a:pt x="1939" y="3886"/>
                    <a:pt x="1974" y="3889"/>
                    <a:pt x="2000" y="3871"/>
                  </a:cubicBezTo>
                  <a:cubicBezTo>
                    <a:pt x="2026" y="3852"/>
                    <a:pt x="2044" y="3889"/>
                    <a:pt x="2061" y="3904"/>
                  </a:cubicBezTo>
                  <a:cubicBezTo>
                    <a:pt x="2079" y="3919"/>
                    <a:pt x="2101" y="3949"/>
                    <a:pt x="2088" y="3978"/>
                  </a:cubicBezTo>
                  <a:cubicBezTo>
                    <a:pt x="2075" y="4008"/>
                    <a:pt x="2048" y="4023"/>
                    <a:pt x="2022" y="4049"/>
                  </a:cubicBezTo>
                  <a:cubicBezTo>
                    <a:pt x="1996" y="4075"/>
                    <a:pt x="2000" y="4134"/>
                    <a:pt x="2040" y="4160"/>
                  </a:cubicBezTo>
                  <a:cubicBezTo>
                    <a:pt x="2079" y="4186"/>
                    <a:pt x="2092" y="4160"/>
                    <a:pt x="2166" y="4182"/>
                  </a:cubicBezTo>
                  <a:cubicBezTo>
                    <a:pt x="2240" y="4204"/>
                    <a:pt x="2223" y="4252"/>
                    <a:pt x="2249" y="4252"/>
                  </a:cubicBezTo>
                  <a:cubicBezTo>
                    <a:pt x="2275" y="4252"/>
                    <a:pt x="2323" y="4264"/>
                    <a:pt x="2341" y="4241"/>
                  </a:cubicBezTo>
                  <a:cubicBezTo>
                    <a:pt x="2358" y="4219"/>
                    <a:pt x="2389" y="4252"/>
                    <a:pt x="2415" y="4278"/>
                  </a:cubicBezTo>
                  <a:cubicBezTo>
                    <a:pt x="2441" y="4304"/>
                    <a:pt x="2463" y="4256"/>
                    <a:pt x="2494" y="4256"/>
                  </a:cubicBezTo>
                  <a:cubicBezTo>
                    <a:pt x="2524" y="4256"/>
                    <a:pt x="2516" y="4241"/>
                    <a:pt x="2516" y="4204"/>
                  </a:cubicBezTo>
                  <a:cubicBezTo>
                    <a:pt x="2516" y="4167"/>
                    <a:pt x="2546" y="4156"/>
                    <a:pt x="2564" y="4130"/>
                  </a:cubicBezTo>
                  <a:cubicBezTo>
                    <a:pt x="2581" y="4104"/>
                    <a:pt x="2616" y="4082"/>
                    <a:pt x="2629" y="4052"/>
                  </a:cubicBezTo>
                  <a:cubicBezTo>
                    <a:pt x="2642" y="4023"/>
                    <a:pt x="2629" y="4023"/>
                    <a:pt x="2699" y="4015"/>
                  </a:cubicBezTo>
                  <a:cubicBezTo>
                    <a:pt x="2769" y="4008"/>
                    <a:pt x="2712" y="3960"/>
                    <a:pt x="2708" y="3923"/>
                  </a:cubicBezTo>
                  <a:cubicBezTo>
                    <a:pt x="2704" y="3886"/>
                    <a:pt x="2738" y="3882"/>
                    <a:pt x="2765" y="3860"/>
                  </a:cubicBezTo>
                  <a:cubicBezTo>
                    <a:pt x="2791" y="3837"/>
                    <a:pt x="2782" y="3823"/>
                    <a:pt x="2782" y="3797"/>
                  </a:cubicBezTo>
                  <a:cubicBezTo>
                    <a:pt x="2782" y="3771"/>
                    <a:pt x="2839" y="3811"/>
                    <a:pt x="2861" y="3826"/>
                  </a:cubicBezTo>
                  <a:cubicBezTo>
                    <a:pt x="2883" y="3841"/>
                    <a:pt x="2904" y="3830"/>
                    <a:pt x="2939" y="3774"/>
                  </a:cubicBezTo>
                  <a:cubicBezTo>
                    <a:pt x="2974" y="3719"/>
                    <a:pt x="2974" y="3774"/>
                    <a:pt x="3018" y="3793"/>
                  </a:cubicBezTo>
                  <a:cubicBezTo>
                    <a:pt x="3062" y="3811"/>
                    <a:pt x="3057" y="3774"/>
                    <a:pt x="3057" y="3737"/>
                  </a:cubicBezTo>
                  <a:cubicBezTo>
                    <a:pt x="3057" y="3700"/>
                    <a:pt x="3097" y="3726"/>
                    <a:pt x="3110" y="3734"/>
                  </a:cubicBezTo>
                  <a:cubicBezTo>
                    <a:pt x="3123" y="3741"/>
                    <a:pt x="3153" y="3722"/>
                    <a:pt x="3162" y="3697"/>
                  </a:cubicBezTo>
                  <a:cubicBezTo>
                    <a:pt x="3171" y="3671"/>
                    <a:pt x="3197" y="3589"/>
                    <a:pt x="3215" y="3563"/>
                  </a:cubicBezTo>
                  <a:cubicBezTo>
                    <a:pt x="3232" y="3537"/>
                    <a:pt x="3284" y="3548"/>
                    <a:pt x="3319" y="3563"/>
                  </a:cubicBezTo>
                  <a:cubicBezTo>
                    <a:pt x="3354" y="3578"/>
                    <a:pt x="3372" y="3530"/>
                    <a:pt x="3385" y="3504"/>
                  </a:cubicBezTo>
                  <a:cubicBezTo>
                    <a:pt x="3398" y="3478"/>
                    <a:pt x="3420" y="3500"/>
                    <a:pt x="3442" y="3519"/>
                  </a:cubicBezTo>
                  <a:cubicBezTo>
                    <a:pt x="3464" y="3537"/>
                    <a:pt x="3499" y="3515"/>
                    <a:pt x="3503" y="3489"/>
                  </a:cubicBezTo>
                  <a:cubicBezTo>
                    <a:pt x="3507" y="3463"/>
                    <a:pt x="3542" y="3478"/>
                    <a:pt x="3577" y="3470"/>
                  </a:cubicBezTo>
                  <a:cubicBezTo>
                    <a:pt x="3612" y="3463"/>
                    <a:pt x="3590" y="3411"/>
                    <a:pt x="3595" y="3396"/>
                  </a:cubicBezTo>
                  <a:cubicBezTo>
                    <a:pt x="3599" y="3381"/>
                    <a:pt x="3564" y="3381"/>
                    <a:pt x="3547" y="3352"/>
                  </a:cubicBezTo>
                  <a:cubicBezTo>
                    <a:pt x="3529" y="3322"/>
                    <a:pt x="3516" y="3311"/>
                    <a:pt x="3538" y="3300"/>
                  </a:cubicBezTo>
                  <a:cubicBezTo>
                    <a:pt x="3560" y="3289"/>
                    <a:pt x="3533" y="3270"/>
                    <a:pt x="3538" y="3233"/>
                  </a:cubicBezTo>
                  <a:cubicBezTo>
                    <a:pt x="3542" y="3196"/>
                    <a:pt x="3538" y="3189"/>
                    <a:pt x="3555" y="3185"/>
                  </a:cubicBezTo>
                  <a:cubicBezTo>
                    <a:pt x="3573" y="3181"/>
                    <a:pt x="3590" y="3159"/>
                    <a:pt x="3590" y="3129"/>
                  </a:cubicBezTo>
                  <a:cubicBezTo>
                    <a:pt x="3590" y="3100"/>
                    <a:pt x="3595" y="3089"/>
                    <a:pt x="3625" y="3059"/>
                  </a:cubicBezTo>
                  <a:cubicBezTo>
                    <a:pt x="3656" y="3029"/>
                    <a:pt x="3678" y="3026"/>
                    <a:pt x="3708" y="3048"/>
                  </a:cubicBezTo>
                  <a:cubicBezTo>
                    <a:pt x="3739" y="3070"/>
                    <a:pt x="3699" y="3129"/>
                    <a:pt x="3739" y="3166"/>
                  </a:cubicBezTo>
                  <a:cubicBezTo>
                    <a:pt x="3778" y="3204"/>
                    <a:pt x="3826" y="3118"/>
                    <a:pt x="3857" y="3085"/>
                  </a:cubicBezTo>
                  <a:cubicBezTo>
                    <a:pt x="3887" y="3052"/>
                    <a:pt x="3909" y="3048"/>
                    <a:pt x="3935" y="3070"/>
                  </a:cubicBezTo>
                  <a:cubicBezTo>
                    <a:pt x="3962" y="3092"/>
                    <a:pt x="3979" y="3066"/>
                    <a:pt x="4005" y="3029"/>
                  </a:cubicBezTo>
                  <a:cubicBezTo>
                    <a:pt x="4031" y="2992"/>
                    <a:pt x="4058" y="3018"/>
                    <a:pt x="4084" y="3033"/>
                  </a:cubicBezTo>
                  <a:cubicBezTo>
                    <a:pt x="4110" y="3048"/>
                    <a:pt x="4123" y="3018"/>
                    <a:pt x="4119" y="2996"/>
                  </a:cubicBezTo>
                  <a:cubicBezTo>
                    <a:pt x="4114" y="2974"/>
                    <a:pt x="4097" y="2959"/>
                    <a:pt x="4093" y="2929"/>
                  </a:cubicBezTo>
                  <a:cubicBezTo>
                    <a:pt x="4088" y="2900"/>
                    <a:pt x="4119" y="2885"/>
                    <a:pt x="4184" y="2870"/>
                  </a:cubicBezTo>
                  <a:cubicBezTo>
                    <a:pt x="4250" y="2855"/>
                    <a:pt x="4184" y="2870"/>
                    <a:pt x="4237" y="2837"/>
                  </a:cubicBezTo>
                  <a:cubicBezTo>
                    <a:pt x="4289" y="2803"/>
                    <a:pt x="4311" y="2855"/>
                    <a:pt x="4311" y="2855"/>
                  </a:cubicBezTo>
                  <a:cubicBezTo>
                    <a:pt x="4311" y="2855"/>
                    <a:pt x="4350" y="2914"/>
                    <a:pt x="4377" y="2929"/>
                  </a:cubicBezTo>
                  <a:cubicBezTo>
                    <a:pt x="4403" y="2944"/>
                    <a:pt x="4394" y="2959"/>
                    <a:pt x="4394" y="2992"/>
                  </a:cubicBezTo>
                  <a:cubicBezTo>
                    <a:pt x="4394" y="3026"/>
                    <a:pt x="4394" y="3037"/>
                    <a:pt x="4425" y="3052"/>
                  </a:cubicBezTo>
                  <a:cubicBezTo>
                    <a:pt x="4455" y="3066"/>
                    <a:pt x="4442" y="3103"/>
                    <a:pt x="4477" y="3129"/>
                  </a:cubicBezTo>
                  <a:cubicBezTo>
                    <a:pt x="4512" y="3155"/>
                    <a:pt x="4543" y="3129"/>
                    <a:pt x="4582" y="3129"/>
                  </a:cubicBezTo>
                  <a:cubicBezTo>
                    <a:pt x="4599" y="3129"/>
                    <a:pt x="4627" y="3126"/>
                    <a:pt x="4652" y="3122"/>
                  </a:cubicBezTo>
                  <a:cubicBezTo>
                    <a:pt x="4659" y="3111"/>
                    <a:pt x="4668" y="3101"/>
                    <a:pt x="4676" y="3092"/>
                  </a:cubicBezTo>
                  <a:cubicBezTo>
                    <a:pt x="4698" y="3068"/>
                    <a:pt x="4687" y="3053"/>
                    <a:pt x="4663" y="3020"/>
                  </a:cubicBezTo>
                  <a:cubicBezTo>
                    <a:pt x="4639" y="2987"/>
                    <a:pt x="4647" y="2959"/>
                    <a:pt x="4647" y="2942"/>
                  </a:cubicBezTo>
                  <a:cubicBezTo>
                    <a:pt x="4647" y="2926"/>
                    <a:pt x="4656" y="2916"/>
                    <a:pt x="4630" y="2903"/>
                  </a:cubicBezTo>
                  <a:cubicBezTo>
                    <a:pt x="4604" y="2890"/>
                    <a:pt x="4628" y="2870"/>
                    <a:pt x="4634" y="2855"/>
                  </a:cubicBezTo>
                  <a:cubicBezTo>
                    <a:pt x="4641" y="2840"/>
                    <a:pt x="4658" y="2822"/>
                    <a:pt x="4676" y="2848"/>
                  </a:cubicBezTo>
                  <a:cubicBezTo>
                    <a:pt x="4693" y="2874"/>
                    <a:pt x="4717" y="2863"/>
                    <a:pt x="4748" y="2892"/>
                  </a:cubicBezTo>
                  <a:cubicBezTo>
                    <a:pt x="4778" y="2922"/>
                    <a:pt x="4776" y="2933"/>
                    <a:pt x="4802" y="2970"/>
                  </a:cubicBezTo>
                  <a:cubicBezTo>
                    <a:pt x="4829" y="3007"/>
                    <a:pt x="4853" y="2933"/>
                    <a:pt x="4859" y="2907"/>
                  </a:cubicBezTo>
                  <a:cubicBezTo>
                    <a:pt x="4866" y="2881"/>
                    <a:pt x="4907" y="2851"/>
                    <a:pt x="4925" y="2831"/>
                  </a:cubicBezTo>
                  <a:cubicBezTo>
                    <a:pt x="4942" y="2811"/>
                    <a:pt x="4953" y="2814"/>
                    <a:pt x="4982" y="2801"/>
                  </a:cubicBezTo>
                  <a:cubicBezTo>
                    <a:pt x="5010" y="2788"/>
                    <a:pt x="5019" y="2766"/>
                    <a:pt x="5023" y="2742"/>
                  </a:cubicBezTo>
                  <a:cubicBezTo>
                    <a:pt x="5027" y="2718"/>
                    <a:pt x="5043" y="2725"/>
                    <a:pt x="5062" y="2725"/>
                  </a:cubicBezTo>
                  <a:cubicBezTo>
                    <a:pt x="5082" y="2725"/>
                    <a:pt x="5106" y="2735"/>
                    <a:pt x="5126" y="2703"/>
                  </a:cubicBezTo>
                  <a:cubicBezTo>
                    <a:pt x="5145" y="2672"/>
                    <a:pt x="5167" y="2711"/>
                    <a:pt x="5209" y="2714"/>
                  </a:cubicBezTo>
                  <a:cubicBezTo>
                    <a:pt x="5250" y="2718"/>
                    <a:pt x="5231" y="2631"/>
                    <a:pt x="5237" y="2614"/>
                  </a:cubicBezTo>
                  <a:cubicBezTo>
                    <a:pt x="5244" y="2598"/>
                    <a:pt x="5272" y="2614"/>
                    <a:pt x="5287" y="2623"/>
                  </a:cubicBezTo>
                  <a:cubicBezTo>
                    <a:pt x="5303" y="2633"/>
                    <a:pt x="5322" y="2620"/>
                    <a:pt x="5344" y="2614"/>
                  </a:cubicBezTo>
                  <a:cubicBezTo>
                    <a:pt x="5366" y="2609"/>
                    <a:pt x="5386" y="2590"/>
                    <a:pt x="5386" y="2559"/>
                  </a:cubicBezTo>
                  <a:cubicBezTo>
                    <a:pt x="5386" y="2527"/>
                    <a:pt x="5407" y="2536"/>
                    <a:pt x="5442" y="2514"/>
                  </a:cubicBezTo>
                  <a:cubicBezTo>
                    <a:pt x="5477" y="2492"/>
                    <a:pt x="5464" y="2468"/>
                    <a:pt x="5460" y="2444"/>
                  </a:cubicBezTo>
                  <a:cubicBezTo>
                    <a:pt x="5455" y="2420"/>
                    <a:pt x="5427" y="2440"/>
                    <a:pt x="5407" y="2431"/>
                  </a:cubicBezTo>
                  <a:cubicBezTo>
                    <a:pt x="5388" y="2422"/>
                    <a:pt x="5410" y="2368"/>
                    <a:pt x="5397" y="2338"/>
                  </a:cubicBezTo>
                  <a:cubicBezTo>
                    <a:pt x="5383" y="2308"/>
                    <a:pt x="5357" y="2303"/>
                    <a:pt x="5353" y="2268"/>
                  </a:cubicBezTo>
                  <a:cubicBezTo>
                    <a:pt x="5348" y="2232"/>
                    <a:pt x="5296" y="2223"/>
                    <a:pt x="5289" y="2194"/>
                  </a:cubicBezTo>
                  <a:cubicBezTo>
                    <a:pt x="5283" y="2164"/>
                    <a:pt x="5248" y="2194"/>
                    <a:pt x="5237" y="2216"/>
                  </a:cubicBezTo>
                  <a:cubicBezTo>
                    <a:pt x="5226" y="2238"/>
                    <a:pt x="5191" y="2245"/>
                    <a:pt x="5156" y="2270"/>
                  </a:cubicBezTo>
                  <a:cubicBezTo>
                    <a:pt x="5121" y="2294"/>
                    <a:pt x="5117" y="2270"/>
                    <a:pt x="5110" y="2236"/>
                  </a:cubicBezTo>
                  <a:cubicBezTo>
                    <a:pt x="5104" y="2203"/>
                    <a:pt x="5075" y="2199"/>
                    <a:pt x="5065" y="2179"/>
                  </a:cubicBezTo>
                  <a:cubicBezTo>
                    <a:pt x="5054" y="2158"/>
                    <a:pt x="5043" y="2149"/>
                    <a:pt x="5032" y="2121"/>
                  </a:cubicBezTo>
                  <a:cubicBezTo>
                    <a:pt x="5021" y="2093"/>
                    <a:pt x="5060" y="2042"/>
                    <a:pt x="5062" y="2017"/>
                  </a:cubicBezTo>
                  <a:cubicBezTo>
                    <a:pt x="5065" y="1993"/>
                    <a:pt x="5043" y="1990"/>
                    <a:pt x="5019" y="1979"/>
                  </a:cubicBezTo>
                  <a:cubicBezTo>
                    <a:pt x="4995" y="1967"/>
                    <a:pt x="4992" y="1967"/>
                    <a:pt x="4988" y="1940"/>
                  </a:cubicBezTo>
                  <a:cubicBezTo>
                    <a:pt x="4984" y="1912"/>
                    <a:pt x="4955" y="1938"/>
                    <a:pt x="4920" y="1927"/>
                  </a:cubicBezTo>
                  <a:cubicBezTo>
                    <a:pt x="4885" y="1916"/>
                    <a:pt x="4940" y="1862"/>
                    <a:pt x="4949" y="1847"/>
                  </a:cubicBezTo>
                  <a:cubicBezTo>
                    <a:pt x="4958" y="1832"/>
                    <a:pt x="4975" y="1858"/>
                    <a:pt x="5001" y="1871"/>
                  </a:cubicBezTo>
                  <a:cubicBezTo>
                    <a:pt x="5027" y="1884"/>
                    <a:pt x="5025" y="1877"/>
                    <a:pt x="5045" y="1858"/>
                  </a:cubicBezTo>
                  <a:cubicBezTo>
                    <a:pt x="5065" y="1840"/>
                    <a:pt x="5062" y="1866"/>
                    <a:pt x="5106" y="1890"/>
                  </a:cubicBezTo>
                  <a:cubicBezTo>
                    <a:pt x="5150" y="1914"/>
                    <a:pt x="5132" y="1849"/>
                    <a:pt x="5130" y="1815"/>
                  </a:cubicBezTo>
                  <a:cubicBezTo>
                    <a:pt x="5128" y="1782"/>
                    <a:pt x="5156" y="1790"/>
                    <a:pt x="5172" y="1765"/>
                  </a:cubicBezTo>
                  <a:cubicBezTo>
                    <a:pt x="5187" y="1741"/>
                    <a:pt x="5152" y="1741"/>
                    <a:pt x="5137" y="1727"/>
                  </a:cubicBezTo>
                  <a:cubicBezTo>
                    <a:pt x="5121" y="1712"/>
                    <a:pt x="5132" y="1684"/>
                    <a:pt x="5139" y="1662"/>
                  </a:cubicBezTo>
                  <a:cubicBezTo>
                    <a:pt x="5145" y="1639"/>
                    <a:pt x="5200" y="1645"/>
                    <a:pt x="5222" y="1638"/>
                  </a:cubicBezTo>
                  <a:cubicBezTo>
                    <a:pt x="5244" y="1630"/>
                    <a:pt x="5252" y="1608"/>
                    <a:pt x="5252" y="1591"/>
                  </a:cubicBezTo>
                  <a:cubicBezTo>
                    <a:pt x="5252" y="1575"/>
                    <a:pt x="5246" y="1576"/>
                    <a:pt x="5215" y="1595"/>
                  </a:cubicBezTo>
                  <a:cubicBezTo>
                    <a:pt x="5185" y="1613"/>
                    <a:pt x="5178" y="1602"/>
                    <a:pt x="5130" y="1593"/>
                  </a:cubicBezTo>
                  <a:cubicBezTo>
                    <a:pt x="5082" y="1584"/>
                    <a:pt x="5084" y="1576"/>
                    <a:pt x="5067" y="1562"/>
                  </a:cubicBezTo>
                  <a:cubicBezTo>
                    <a:pt x="5049" y="1547"/>
                    <a:pt x="5006" y="1528"/>
                    <a:pt x="4988" y="1508"/>
                  </a:cubicBezTo>
                  <a:cubicBezTo>
                    <a:pt x="4971" y="1487"/>
                    <a:pt x="4990" y="1445"/>
                    <a:pt x="5014" y="1426"/>
                  </a:cubicBezTo>
                  <a:cubicBezTo>
                    <a:pt x="5038" y="1408"/>
                    <a:pt x="5056" y="1378"/>
                    <a:pt x="5075" y="1347"/>
                  </a:cubicBezTo>
                  <a:cubicBezTo>
                    <a:pt x="5095" y="1315"/>
                    <a:pt x="5145" y="1267"/>
                    <a:pt x="5180" y="1228"/>
                  </a:cubicBezTo>
                  <a:cubicBezTo>
                    <a:pt x="5215" y="1189"/>
                    <a:pt x="5217" y="1161"/>
                    <a:pt x="5244" y="1132"/>
                  </a:cubicBezTo>
                  <a:cubicBezTo>
                    <a:pt x="5270" y="1102"/>
                    <a:pt x="5263" y="1146"/>
                    <a:pt x="5270" y="1172"/>
                  </a:cubicBezTo>
                  <a:cubicBezTo>
                    <a:pt x="5276" y="1198"/>
                    <a:pt x="5298" y="1208"/>
                    <a:pt x="5320" y="1219"/>
                  </a:cubicBezTo>
                  <a:cubicBezTo>
                    <a:pt x="5342" y="1230"/>
                    <a:pt x="5335" y="1172"/>
                    <a:pt x="5320" y="1152"/>
                  </a:cubicBezTo>
                  <a:cubicBezTo>
                    <a:pt x="5305" y="1132"/>
                    <a:pt x="5309" y="1096"/>
                    <a:pt x="5305" y="1067"/>
                  </a:cubicBezTo>
                  <a:cubicBezTo>
                    <a:pt x="5300" y="1037"/>
                    <a:pt x="5320" y="1006"/>
                    <a:pt x="5320" y="982"/>
                  </a:cubicBezTo>
                  <a:cubicBezTo>
                    <a:pt x="5320" y="957"/>
                    <a:pt x="5342" y="950"/>
                    <a:pt x="5370" y="932"/>
                  </a:cubicBezTo>
                  <a:cubicBezTo>
                    <a:pt x="5399" y="913"/>
                    <a:pt x="5388" y="839"/>
                    <a:pt x="5364" y="811"/>
                  </a:cubicBezTo>
                  <a:cubicBezTo>
                    <a:pt x="5340" y="783"/>
                    <a:pt x="5351" y="737"/>
                    <a:pt x="5346" y="694"/>
                  </a:cubicBezTo>
                  <a:cubicBezTo>
                    <a:pt x="5342" y="652"/>
                    <a:pt x="5366" y="605"/>
                    <a:pt x="5379" y="587"/>
                  </a:cubicBezTo>
                  <a:cubicBezTo>
                    <a:pt x="5392" y="568"/>
                    <a:pt x="5407" y="539"/>
                    <a:pt x="5390" y="511"/>
                  </a:cubicBezTo>
                  <a:cubicBezTo>
                    <a:pt x="5372" y="483"/>
                    <a:pt x="5421" y="465"/>
                    <a:pt x="5418" y="437"/>
                  </a:cubicBezTo>
                  <a:cubicBezTo>
                    <a:pt x="5416" y="409"/>
                    <a:pt x="5370" y="400"/>
                    <a:pt x="5329" y="368"/>
                  </a:cubicBezTo>
                  <a:cubicBezTo>
                    <a:pt x="5287" y="337"/>
                    <a:pt x="5314" y="322"/>
                    <a:pt x="5248" y="316"/>
                  </a:cubicBezTo>
                  <a:cubicBezTo>
                    <a:pt x="5182" y="311"/>
                    <a:pt x="5189" y="366"/>
                    <a:pt x="5150" y="405"/>
                  </a:cubicBezTo>
                  <a:cubicBezTo>
                    <a:pt x="5110" y="444"/>
                    <a:pt x="5084" y="427"/>
                    <a:pt x="5032" y="439"/>
                  </a:cubicBezTo>
                  <a:cubicBezTo>
                    <a:pt x="4979" y="450"/>
                    <a:pt x="4914" y="472"/>
                    <a:pt x="4861" y="466"/>
                  </a:cubicBezTo>
                  <a:cubicBezTo>
                    <a:pt x="4809" y="461"/>
                    <a:pt x="4783" y="422"/>
                    <a:pt x="4776" y="389"/>
                  </a:cubicBezTo>
                  <a:cubicBezTo>
                    <a:pt x="4770" y="355"/>
                    <a:pt x="4757" y="316"/>
                    <a:pt x="4757" y="266"/>
                  </a:cubicBezTo>
                  <a:cubicBezTo>
                    <a:pt x="4757" y="216"/>
                    <a:pt x="4743" y="238"/>
                    <a:pt x="4717" y="238"/>
                  </a:cubicBezTo>
                  <a:cubicBezTo>
                    <a:pt x="4691" y="238"/>
                    <a:pt x="4684" y="227"/>
                    <a:pt x="4665" y="199"/>
                  </a:cubicBezTo>
                  <a:cubicBezTo>
                    <a:pt x="4645" y="172"/>
                    <a:pt x="4619" y="199"/>
                    <a:pt x="4619" y="233"/>
                  </a:cubicBezTo>
                  <a:cubicBezTo>
                    <a:pt x="4619" y="266"/>
                    <a:pt x="4599" y="283"/>
                    <a:pt x="4573" y="250"/>
                  </a:cubicBezTo>
                  <a:cubicBezTo>
                    <a:pt x="4547" y="216"/>
                    <a:pt x="4540" y="227"/>
                    <a:pt x="4475" y="216"/>
                  </a:cubicBezTo>
                  <a:cubicBezTo>
                    <a:pt x="4409" y="205"/>
                    <a:pt x="4475" y="149"/>
                    <a:pt x="4508" y="111"/>
                  </a:cubicBezTo>
                  <a:cubicBezTo>
                    <a:pt x="4540" y="72"/>
                    <a:pt x="4514" y="61"/>
                    <a:pt x="4475" y="33"/>
                  </a:cubicBezTo>
                  <a:cubicBezTo>
                    <a:pt x="4464" y="25"/>
                    <a:pt x="4454" y="13"/>
                    <a:pt x="4445" y="0"/>
                  </a:cubicBezTo>
                  <a:cubicBezTo>
                    <a:pt x="4418" y="4"/>
                    <a:pt x="4389" y="5"/>
                    <a:pt x="4375" y="22"/>
                  </a:cubicBezTo>
                  <a:cubicBezTo>
                    <a:pt x="4355" y="44"/>
                    <a:pt x="4301" y="126"/>
                    <a:pt x="4280" y="147"/>
                  </a:cubicBezTo>
                  <a:cubicBezTo>
                    <a:pt x="4259" y="168"/>
                    <a:pt x="4231" y="179"/>
                    <a:pt x="4242" y="201"/>
                  </a:cubicBezTo>
                  <a:cubicBezTo>
                    <a:pt x="4254" y="223"/>
                    <a:pt x="4270" y="241"/>
                    <a:pt x="4291" y="226"/>
                  </a:cubicBezTo>
                  <a:cubicBezTo>
                    <a:pt x="4313" y="211"/>
                    <a:pt x="4360" y="198"/>
                    <a:pt x="4370" y="226"/>
                  </a:cubicBezTo>
                  <a:cubicBezTo>
                    <a:pt x="4380" y="254"/>
                    <a:pt x="4370" y="248"/>
                    <a:pt x="4372" y="269"/>
                  </a:cubicBezTo>
                  <a:cubicBezTo>
                    <a:pt x="4373" y="290"/>
                    <a:pt x="4399" y="291"/>
                    <a:pt x="4408" y="315"/>
                  </a:cubicBezTo>
                  <a:cubicBezTo>
                    <a:pt x="4416" y="338"/>
                    <a:pt x="4409" y="376"/>
                    <a:pt x="4396" y="393"/>
                  </a:cubicBezTo>
                  <a:cubicBezTo>
                    <a:pt x="4383" y="409"/>
                    <a:pt x="4332" y="437"/>
                    <a:pt x="4319" y="465"/>
                  </a:cubicBezTo>
                  <a:cubicBezTo>
                    <a:pt x="4306" y="493"/>
                    <a:pt x="4301" y="528"/>
                    <a:pt x="4303" y="541"/>
                  </a:cubicBezTo>
                  <a:cubicBezTo>
                    <a:pt x="4304" y="555"/>
                    <a:pt x="4303" y="565"/>
                    <a:pt x="4288" y="573"/>
                  </a:cubicBezTo>
                  <a:cubicBezTo>
                    <a:pt x="4273" y="582"/>
                    <a:pt x="4270" y="594"/>
                    <a:pt x="4277" y="615"/>
                  </a:cubicBezTo>
                  <a:cubicBezTo>
                    <a:pt x="4283" y="636"/>
                    <a:pt x="4277" y="644"/>
                    <a:pt x="4264" y="655"/>
                  </a:cubicBezTo>
                  <a:cubicBezTo>
                    <a:pt x="4250" y="667"/>
                    <a:pt x="4249" y="673"/>
                    <a:pt x="4254" y="696"/>
                  </a:cubicBezTo>
                  <a:cubicBezTo>
                    <a:pt x="4259" y="718"/>
                    <a:pt x="4254" y="730"/>
                    <a:pt x="4239" y="747"/>
                  </a:cubicBezTo>
                  <a:cubicBezTo>
                    <a:pt x="4224" y="764"/>
                    <a:pt x="4209" y="780"/>
                    <a:pt x="4211" y="799"/>
                  </a:cubicBezTo>
                  <a:cubicBezTo>
                    <a:pt x="4213" y="817"/>
                    <a:pt x="4205" y="826"/>
                    <a:pt x="4218" y="837"/>
                  </a:cubicBezTo>
                  <a:cubicBezTo>
                    <a:pt x="4231" y="849"/>
                    <a:pt x="4249" y="840"/>
                    <a:pt x="4252" y="867"/>
                  </a:cubicBezTo>
                  <a:cubicBezTo>
                    <a:pt x="4255" y="893"/>
                    <a:pt x="4247" y="918"/>
                    <a:pt x="4223" y="928"/>
                  </a:cubicBezTo>
                  <a:cubicBezTo>
                    <a:pt x="4198" y="938"/>
                    <a:pt x="4162" y="938"/>
                    <a:pt x="4144" y="957"/>
                  </a:cubicBezTo>
                  <a:cubicBezTo>
                    <a:pt x="4126" y="976"/>
                    <a:pt x="4069" y="1024"/>
                    <a:pt x="4047" y="1047"/>
                  </a:cubicBezTo>
                  <a:cubicBezTo>
                    <a:pt x="4026" y="1071"/>
                    <a:pt x="4011" y="1111"/>
                    <a:pt x="3957" y="1090"/>
                  </a:cubicBezTo>
                  <a:cubicBezTo>
                    <a:pt x="3903" y="1070"/>
                    <a:pt x="3938" y="1056"/>
                    <a:pt x="3888" y="1058"/>
                  </a:cubicBezTo>
                  <a:cubicBezTo>
                    <a:pt x="3850" y="1061"/>
                    <a:pt x="3806" y="1053"/>
                    <a:pt x="3777" y="1036"/>
                  </a:cubicBezTo>
                  <a:cubicBezTo>
                    <a:pt x="3771" y="1061"/>
                    <a:pt x="3765" y="1086"/>
                    <a:pt x="3764" y="1100"/>
                  </a:cubicBezTo>
                  <a:cubicBezTo>
                    <a:pt x="3761" y="1134"/>
                    <a:pt x="3738" y="1181"/>
                    <a:pt x="3725" y="1225"/>
                  </a:cubicBezTo>
                  <a:cubicBezTo>
                    <a:pt x="3711" y="1270"/>
                    <a:pt x="3705" y="1298"/>
                    <a:pt x="3695" y="1339"/>
                  </a:cubicBezTo>
                  <a:cubicBezTo>
                    <a:pt x="3685" y="1381"/>
                    <a:pt x="3675" y="1384"/>
                    <a:pt x="3675" y="1423"/>
                  </a:cubicBezTo>
                  <a:cubicBezTo>
                    <a:pt x="3675" y="1462"/>
                    <a:pt x="3666" y="1462"/>
                    <a:pt x="3636" y="1459"/>
                  </a:cubicBezTo>
                  <a:cubicBezTo>
                    <a:pt x="3607" y="1456"/>
                    <a:pt x="3623" y="1487"/>
                    <a:pt x="3630" y="1506"/>
                  </a:cubicBezTo>
                  <a:cubicBezTo>
                    <a:pt x="3636" y="1525"/>
                    <a:pt x="3649" y="1550"/>
                    <a:pt x="3682" y="1581"/>
                  </a:cubicBezTo>
                  <a:cubicBezTo>
                    <a:pt x="3715" y="1612"/>
                    <a:pt x="3725" y="1584"/>
                    <a:pt x="3751" y="1559"/>
                  </a:cubicBezTo>
                  <a:cubicBezTo>
                    <a:pt x="3777" y="1534"/>
                    <a:pt x="3787" y="1537"/>
                    <a:pt x="3810" y="1545"/>
                  </a:cubicBezTo>
                  <a:cubicBezTo>
                    <a:pt x="3833" y="1553"/>
                    <a:pt x="3872" y="1523"/>
                    <a:pt x="3892" y="1520"/>
                  </a:cubicBezTo>
                  <a:cubicBezTo>
                    <a:pt x="3911" y="1517"/>
                    <a:pt x="3951" y="1545"/>
                    <a:pt x="3970" y="1564"/>
                  </a:cubicBezTo>
                  <a:cubicBezTo>
                    <a:pt x="3990" y="1584"/>
                    <a:pt x="4016" y="1564"/>
                    <a:pt x="4016" y="1553"/>
                  </a:cubicBezTo>
                  <a:cubicBezTo>
                    <a:pt x="4016" y="1542"/>
                    <a:pt x="4042" y="1492"/>
                    <a:pt x="4055" y="1467"/>
                  </a:cubicBezTo>
                  <a:cubicBezTo>
                    <a:pt x="4069" y="1442"/>
                    <a:pt x="4101" y="1453"/>
                    <a:pt x="4134" y="1445"/>
                  </a:cubicBezTo>
                  <a:cubicBezTo>
                    <a:pt x="4167" y="1437"/>
                    <a:pt x="4213" y="1450"/>
                    <a:pt x="4223" y="1467"/>
                  </a:cubicBezTo>
                  <a:cubicBezTo>
                    <a:pt x="4232" y="1484"/>
                    <a:pt x="4291" y="1500"/>
                    <a:pt x="4314" y="1498"/>
                  </a:cubicBezTo>
                  <a:cubicBezTo>
                    <a:pt x="4337" y="1495"/>
                    <a:pt x="4344" y="1523"/>
                    <a:pt x="4344" y="1542"/>
                  </a:cubicBezTo>
                  <a:cubicBezTo>
                    <a:pt x="4344" y="1562"/>
                    <a:pt x="4399" y="1564"/>
                    <a:pt x="4439" y="1592"/>
                  </a:cubicBezTo>
                  <a:cubicBezTo>
                    <a:pt x="4478" y="1620"/>
                    <a:pt x="4481" y="1637"/>
                    <a:pt x="4511" y="1659"/>
                  </a:cubicBezTo>
                  <a:cubicBezTo>
                    <a:pt x="4540" y="1681"/>
                    <a:pt x="4544" y="1717"/>
                    <a:pt x="4527" y="1748"/>
                  </a:cubicBezTo>
                  <a:cubicBezTo>
                    <a:pt x="4511" y="1778"/>
                    <a:pt x="4491" y="1778"/>
                    <a:pt x="4429" y="1778"/>
                  </a:cubicBezTo>
                  <a:cubicBezTo>
                    <a:pt x="4367" y="1778"/>
                    <a:pt x="4373" y="1778"/>
                    <a:pt x="4360" y="1762"/>
                  </a:cubicBezTo>
                  <a:cubicBezTo>
                    <a:pt x="4347" y="1745"/>
                    <a:pt x="4311" y="1773"/>
                    <a:pt x="4311" y="1773"/>
                  </a:cubicBezTo>
                  <a:cubicBezTo>
                    <a:pt x="4311" y="1773"/>
                    <a:pt x="4282" y="1776"/>
                    <a:pt x="4229" y="1767"/>
                  </a:cubicBezTo>
                  <a:cubicBezTo>
                    <a:pt x="4177" y="1759"/>
                    <a:pt x="4183" y="1795"/>
                    <a:pt x="4147" y="1826"/>
                  </a:cubicBezTo>
                  <a:cubicBezTo>
                    <a:pt x="4111" y="1856"/>
                    <a:pt x="4114" y="1853"/>
                    <a:pt x="4108" y="1831"/>
                  </a:cubicBezTo>
                  <a:cubicBezTo>
                    <a:pt x="4101" y="1809"/>
                    <a:pt x="4055" y="1840"/>
                    <a:pt x="4052" y="1879"/>
                  </a:cubicBezTo>
                  <a:cubicBezTo>
                    <a:pt x="4049" y="1917"/>
                    <a:pt x="4036" y="1898"/>
                    <a:pt x="3980" y="1898"/>
                  </a:cubicBezTo>
                  <a:cubicBezTo>
                    <a:pt x="3924" y="1898"/>
                    <a:pt x="3977" y="1920"/>
                    <a:pt x="3918" y="1954"/>
                  </a:cubicBezTo>
                  <a:cubicBezTo>
                    <a:pt x="3859" y="1987"/>
                    <a:pt x="3852" y="2023"/>
                    <a:pt x="3865" y="2051"/>
                  </a:cubicBezTo>
                  <a:cubicBezTo>
                    <a:pt x="3879" y="2079"/>
                    <a:pt x="3885" y="2081"/>
                    <a:pt x="3843" y="2098"/>
                  </a:cubicBezTo>
                  <a:cubicBezTo>
                    <a:pt x="3800" y="2115"/>
                    <a:pt x="3813" y="2143"/>
                    <a:pt x="3748" y="2179"/>
                  </a:cubicBezTo>
                  <a:cubicBezTo>
                    <a:pt x="3682" y="2215"/>
                    <a:pt x="3646" y="2201"/>
                    <a:pt x="3594" y="2198"/>
                  </a:cubicBezTo>
                  <a:cubicBezTo>
                    <a:pt x="3541" y="2195"/>
                    <a:pt x="3551" y="2234"/>
                    <a:pt x="3518" y="2268"/>
                  </a:cubicBezTo>
                  <a:cubicBezTo>
                    <a:pt x="3485" y="2301"/>
                    <a:pt x="3505" y="2315"/>
                    <a:pt x="3453" y="2332"/>
                  </a:cubicBezTo>
                  <a:cubicBezTo>
                    <a:pt x="3400" y="2348"/>
                    <a:pt x="3410" y="2368"/>
                    <a:pt x="3361" y="2387"/>
                  </a:cubicBezTo>
                  <a:cubicBezTo>
                    <a:pt x="3312" y="2407"/>
                    <a:pt x="3266" y="2398"/>
                    <a:pt x="3227" y="2393"/>
                  </a:cubicBezTo>
                  <a:cubicBezTo>
                    <a:pt x="3187" y="2387"/>
                    <a:pt x="3174" y="2387"/>
                    <a:pt x="3148" y="2357"/>
                  </a:cubicBezTo>
                  <a:cubicBezTo>
                    <a:pt x="3122" y="2326"/>
                    <a:pt x="3105" y="2343"/>
                    <a:pt x="3060" y="2343"/>
                  </a:cubicBezTo>
                  <a:cubicBezTo>
                    <a:pt x="3014" y="2343"/>
                    <a:pt x="2991" y="2373"/>
                    <a:pt x="2981" y="2401"/>
                  </a:cubicBezTo>
                  <a:cubicBezTo>
                    <a:pt x="2971" y="2429"/>
                    <a:pt x="2965" y="2457"/>
                    <a:pt x="2945" y="2498"/>
                  </a:cubicBezTo>
                  <a:cubicBezTo>
                    <a:pt x="2925" y="2540"/>
                    <a:pt x="2945" y="2529"/>
                    <a:pt x="2961" y="2571"/>
                  </a:cubicBezTo>
                  <a:cubicBezTo>
                    <a:pt x="2978" y="2612"/>
                    <a:pt x="3004" y="2601"/>
                    <a:pt x="3037" y="2623"/>
                  </a:cubicBezTo>
                  <a:cubicBezTo>
                    <a:pt x="3069" y="2646"/>
                    <a:pt x="3073" y="2654"/>
                    <a:pt x="3063" y="2682"/>
                  </a:cubicBezTo>
                  <a:cubicBezTo>
                    <a:pt x="3053" y="2710"/>
                    <a:pt x="3007" y="2729"/>
                    <a:pt x="2974" y="2749"/>
                  </a:cubicBezTo>
                  <a:cubicBezTo>
                    <a:pt x="2942" y="2768"/>
                    <a:pt x="2915" y="2785"/>
                    <a:pt x="2883" y="2807"/>
                  </a:cubicBezTo>
                  <a:cubicBezTo>
                    <a:pt x="2850" y="2829"/>
                    <a:pt x="2850" y="2865"/>
                    <a:pt x="2804" y="2921"/>
                  </a:cubicBezTo>
                  <a:cubicBezTo>
                    <a:pt x="2758" y="2977"/>
                    <a:pt x="2758" y="2982"/>
                    <a:pt x="2702" y="2993"/>
                  </a:cubicBezTo>
                  <a:cubicBezTo>
                    <a:pt x="2647" y="3004"/>
                    <a:pt x="2657" y="3007"/>
                    <a:pt x="2614" y="3038"/>
                  </a:cubicBezTo>
                  <a:cubicBezTo>
                    <a:pt x="2571" y="3068"/>
                    <a:pt x="2529" y="3049"/>
                    <a:pt x="2483" y="3068"/>
                  </a:cubicBezTo>
                  <a:cubicBezTo>
                    <a:pt x="2437" y="3088"/>
                    <a:pt x="2414" y="3079"/>
                    <a:pt x="2381" y="3068"/>
                  </a:cubicBezTo>
                  <a:cubicBezTo>
                    <a:pt x="2349" y="3057"/>
                    <a:pt x="2332" y="3071"/>
                    <a:pt x="2306" y="3079"/>
                  </a:cubicBezTo>
                  <a:cubicBezTo>
                    <a:pt x="2280" y="3088"/>
                    <a:pt x="2234" y="3091"/>
                    <a:pt x="2178" y="3079"/>
                  </a:cubicBezTo>
                  <a:cubicBezTo>
                    <a:pt x="2123" y="3068"/>
                    <a:pt x="2149" y="3082"/>
                    <a:pt x="2116" y="3104"/>
                  </a:cubicBezTo>
                  <a:cubicBezTo>
                    <a:pt x="2083" y="3127"/>
                    <a:pt x="2070" y="3124"/>
                    <a:pt x="1992" y="3135"/>
                  </a:cubicBezTo>
                  <a:cubicBezTo>
                    <a:pt x="1913" y="3146"/>
                    <a:pt x="1824" y="3213"/>
                    <a:pt x="1756" y="3241"/>
                  </a:cubicBezTo>
                  <a:cubicBezTo>
                    <a:pt x="1687" y="3268"/>
                    <a:pt x="1713" y="3280"/>
                    <a:pt x="1661" y="3327"/>
                  </a:cubicBezTo>
                  <a:cubicBezTo>
                    <a:pt x="1608" y="3374"/>
                    <a:pt x="1592" y="3332"/>
                    <a:pt x="1553" y="3324"/>
                  </a:cubicBezTo>
                  <a:cubicBezTo>
                    <a:pt x="1513" y="3316"/>
                    <a:pt x="1543" y="3299"/>
                    <a:pt x="1536" y="3260"/>
                  </a:cubicBezTo>
                  <a:cubicBezTo>
                    <a:pt x="1530" y="3221"/>
                    <a:pt x="1494" y="3257"/>
                    <a:pt x="1467" y="3271"/>
                  </a:cubicBezTo>
                  <a:cubicBezTo>
                    <a:pt x="1441" y="3285"/>
                    <a:pt x="1405" y="3280"/>
                    <a:pt x="1372" y="3280"/>
                  </a:cubicBezTo>
                  <a:cubicBezTo>
                    <a:pt x="1340" y="3280"/>
                    <a:pt x="1245" y="3243"/>
                    <a:pt x="1215" y="3229"/>
                  </a:cubicBezTo>
                  <a:cubicBezTo>
                    <a:pt x="1186" y="3216"/>
                    <a:pt x="1123" y="3210"/>
                    <a:pt x="1051" y="3191"/>
                  </a:cubicBezTo>
                  <a:cubicBezTo>
                    <a:pt x="979" y="3171"/>
                    <a:pt x="1025" y="3152"/>
                    <a:pt x="989" y="3118"/>
                  </a:cubicBezTo>
                  <a:cubicBezTo>
                    <a:pt x="953" y="3085"/>
                    <a:pt x="907" y="3096"/>
                    <a:pt x="861" y="3093"/>
                  </a:cubicBezTo>
                  <a:cubicBezTo>
                    <a:pt x="815" y="3091"/>
                    <a:pt x="799" y="3091"/>
                    <a:pt x="753" y="3085"/>
                  </a:cubicBezTo>
                  <a:cubicBezTo>
                    <a:pt x="707" y="3079"/>
                    <a:pt x="707" y="3074"/>
                    <a:pt x="648" y="3057"/>
                  </a:cubicBezTo>
                  <a:cubicBezTo>
                    <a:pt x="589" y="3040"/>
                    <a:pt x="543" y="3071"/>
                    <a:pt x="491" y="3088"/>
                  </a:cubicBezTo>
                  <a:cubicBezTo>
                    <a:pt x="439" y="3104"/>
                    <a:pt x="435" y="3085"/>
                    <a:pt x="380" y="3082"/>
                  </a:cubicBezTo>
                  <a:cubicBezTo>
                    <a:pt x="324" y="3079"/>
                    <a:pt x="294" y="3077"/>
                    <a:pt x="245" y="3071"/>
                  </a:cubicBezTo>
                  <a:cubicBezTo>
                    <a:pt x="196" y="3065"/>
                    <a:pt x="173" y="3071"/>
                    <a:pt x="137" y="3043"/>
                  </a:cubicBezTo>
                  <a:cubicBezTo>
                    <a:pt x="101" y="3015"/>
                    <a:pt x="82" y="3049"/>
                    <a:pt x="59" y="3054"/>
                  </a:cubicBezTo>
                  <a:cubicBezTo>
                    <a:pt x="45" y="3058"/>
                    <a:pt x="34" y="3057"/>
                    <a:pt x="18" y="3050"/>
                  </a:cubicBezTo>
                  <a:cubicBezTo>
                    <a:pt x="19" y="3100"/>
                    <a:pt x="34" y="3164"/>
                    <a:pt x="43" y="3189"/>
                  </a:cubicBezTo>
                  <a:cubicBezTo>
                    <a:pt x="56" y="3222"/>
                    <a:pt x="52" y="3241"/>
                    <a:pt x="26" y="327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0" name="Freeform 13"/>
            <p:cNvSpPr/>
            <p:nvPr/>
          </p:nvSpPr>
          <p:spPr bwMode="auto">
            <a:xfrm>
              <a:off x="3909100" y="3993804"/>
              <a:ext cx="869893" cy="629930"/>
            </a:xfrm>
            <a:custGeom>
              <a:avLst/>
              <a:gdLst>
                <a:gd name="T0" fmla="*/ 1778 w 1889"/>
                <a:gd name="T1" fmla="*/ 152 h 1423"/>
                <a:gd name="T2" fmla="*/ 1673 w 1889"/>
                <a:gd name="T3" fmla="*/ 115 h 1423"/>
                <a:gd name="T4" fmla="*/ 1507 w 1889"/>
                <a:gd name="T5" fmla="*/ 82 h 1423"/>
                <a:gd name="T6" fmla="*/ 1385 w 1889"/>
                <a:gd name="T7" fmla="*/ 134 h 1423"/>
                <a:gd name="T8" fmla="*/ 1127 w 1889"/>
                <a:gd name="T9" fmla="*/ 215 h 1423"/>
                <a:gd name="T10" fmla="*/ 1210 w 1889"/>
                <a:gd name="T11" fmla="*/ 59 h 1423"/>
                <a:gd name="T12" fmla="*/ 1127 w 1889"/>
                <a:gd name="T13" fmla="*/ 22 h 1423"/>
                <a:gd name="T14" fmla="*/ 1012 w 1889"/>
                <a:gd name="T15" fmla="*/ 3 h 1423"/>
                <a:gd name="T16" fmla="*/ 861 w 1889"/>
                <a:gd name="T17" fmla="*/ 28 h 1423"/>
                <a:gd name="T18" fmla="*/ 758 w 1889"/>
                <a:gd name="T19" fmla="*/ 56 h 1423"/>
                <a:gd name="T20" fmla="*/ 686 w 1889"/>
                <a:gd name="T21" fmla="*/ 126 h 1423"/>
                <a:gd name="T22" fmla="*/ 570 w 1889"/>
                <a:gd name="T23" fmla="*/ 193 h 1423"/>
                <a:gd name="T24" fmla="*/ 520 w 1889"/>
                <a:gd name="T25" fmla="*/ 263 h 1423"/>
                <a:gd name="T26" fmla="*/ 536 w 1889"/>
                <a:gd name="T27" fmla="*/ 356 h 1423"/>
                <a:gd name="T28" fmla="*/ 444 w 1889"/>
                <a:gd name="T29" fmla="*/ 514 h 1423"/>
                <a:gd name="T30" fmla="*/ 383 w 1889"/>
                <a:gd name="T31" fmla="*/ 743 h 1423"/>
                <a:gd name="T32" fmla="*/ 267 w 1889"/>
                <a:gd name="T33" fmla="*/ 853 h 1423"/>
                <a:gd name="T34" fmla="*/ 190 w 1889"/>
                <a:gd name="T35" fmla="*/ 912 h 1423"/>
                <a:gd name="T36" fmla="*/ 83 w 1889"/>
                <a:gd name="T37" fmla="*/ 997 h 1423"/>
                <a:gd name="T38" fmla="*/ 29 w 1889"/>
                <a:gd name="T39" fmla="*/ 1064 h 1423"/>
                <a:gd name="T40" fmla="*/ 44 w 1889"/>
                <a:gd name="T41" fmla="*/ 1116 h 1423"/>
                <a:gd name="T42" fmla="*/ 22 w 1889"/>
                <a:gd name="T43" fmla="*/ 1223 h 1423"/>
                <a:gd name="T44" fmla="*/ 70 w 1889"/>
                <a:gd name="T45" fmla="*/ 1353 h 1423"/>
                <a:gd name="T46" fmla="*/ 254 w 1889"/>
                <a:gd name="T47" fmla="*/ 1375 h 1423"/>
                <a:gd name="T48" fmla="*/ 201 w 1889"/>
                <a:gd name="T49" fmla="*/ 1249 h 1423"/>
                <a:gd name="T50" fmla="*/ 232 w 1889"/>
                <a:gd name="T51" fmla="*/ 1157 h 1423"/>
                <a:gd name="T52" fmla="*/ 346 w 1889"/>
                <a:gd name="T53" fmla="*/ 1097 h 1423"/>
                <a:gd name="T54" fmla="*/ 564 w 1889"/>
                <a:gd name="T55" fmla="*/ 1019 h 1423"/>
                <a:gd name="T56" fmla="*/ 743 w 1889"/>
                <a:gd name="T57" fmla="*/ 971 h 1423"/>
                <a:gd name="T58" fmla="*/ 883 w 1889"/>
                <a:gd name="T59" fmla="*/ 897 h 1423"/>
                <a:gd name="T60" fmla="*/ 1014 w 1889"/>
                <a:gd name="T61" fmla="*/ 827 h 1423"/>
                <a:gd name="T62" fmla="*/ 979 w 1889"/>
                <a:gd name="T63" fmla="*/ 693 h 1423"/>
                <a:gd name="T64" fmla="*/ 1088 w 1889"/>
                <a:gd name="T65" fmla="*/ 730 h 1423"/>
                <a:gd name="T66" fmla="*/ 1237 w 1889"/>
                <a:gd name="T67" fmla="*/ 738 h 1423"/>
                <a:gd name="T68" fmla="*/ 1328 w 1889"/>
                <a:gd name="T69" fmla="*/ 686 h 1423"/>
                <a:gd name="T70" fmla="*/ 1473 w 1889"/>
                <a:gd name="T71" fmla="*/ 634 h 1423"/>
                <a:gd name="T72" fmla="*/ 1538 w 1889"/>
                <a:gd name="T73" fmla="*/ 597 h 1423"/>
                <a:gd name="T74" fmla="*/ 1748 w 1889"/>
                <a:gd name="T75" fmla="*/ 556 h 1423"/>
                <a:gd name="T76" fmla="*/ 1835 w 1889"/>
                <a:gd name="T77" fmla="*/ 423 h 1423"/>
                <a:gd name="T78" fmla="*/ 1839 w 1889"/>
                <a:gd name="T79" fmla="*/ 267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89" h="1423">
                  <a:moveTo>
                    <a:pt x="1839" y="267"/>
                  </a:moveTo>
                  <a:cubicBezTo>
                    <a:pt x="1844" y="211"/>
                    <a:pt x="1787" y="182"/>
                    <a:pt x="1778" y="152"/>
                  </a:cubicBezTo>
                  <a:cubicBezTo>
                    <a:pt x="1770" y="123"/>
                    <a:pt x="1765" y="100"/>
                    <a:pt x="1743" y="119"/>
                  </a:cubicBezTo>
                  <a:cubicBezTo>
                    <a:pt x="1722" y="137"/>
                    <a:pt x="1687" y="134"/>
                    <a:pt x="1673" y="115"/>
                  </a:cubicBezTo>
                  <a:cubicBezTo>
                    <a:pt x="1660" y="97"/>
                    <a:pt x="1639" y="78"/>
                    <a:pt x="1617" y="82"/>
                  </a:cubicBezTo>
                  <a:cubicBezTo>
                    <a:pt x="1595" y="85"/>
                    <a:pt x="1521" y="52"/>
                    <a:pt x="1507" y="82"/>
                  </a:cubicBezTo>
                  <a:cubicBezTo>
                    <a:pt x="1494" y="111"/>
                    <a:pt x="1521" y="189"/>
                    <a:pt x="1486" y="174"/>
                  </a:cubicBezTo>
                  <a:cubicBezTo>
                    <a:pt x="1451" y="160"/>
                    <a:pt x="1420" y="104"/>
                    <a:pt x="1385" y="134"/>
                  </a:cubicBezTo>
                  <a:cubicBezTo>
                    <a:pt x="1350" y="163"/>
                    <a:pt x="1298" y="152"/>
                    <a:pt x="1254" y="186"/>
                  </a:cubicBezTo>
                  <a:cubicBezTo>
                    <a:pt x="1210" y="219"/>
                    <a:pt x="1162" y="245"/>
                    <a:pt x="1127" y="215"/>
                  </a:cubicBezTo>
                  <a:cubicBezTo>
                    <a:pt x="1093" y="186"/>
                    <a:pt x="1084" y="152"/>
                    <a:pt x="1132" y="126"/>
                  </a:cubicBezTo>
                  <a:cubicBezTo>
                    <a:pt x="1180" y="100"/>
                    <a:pt x="1206" y="82"/>
                    <a:pt x="1210" y="59"/>
                  </a:cubicBezTo>
                  <a:cubicBezTo>
                    <a:pt x="1215" y="37"/>
                    <a:pt x="1206" y="22"/>
                    <a:pt x="1189" y="11"/>
                  </a:cubicBezTo>
                  <a:cubicBezTo>
                    <a:pt x="1171" y="0"/>
                    <a:pt x="1167" y="0"/>
                    <a:pt x="1127" y="22"/>
                  </a:cubicBezTo>
                  <a:cubicBezTo>
                    <a:pt x="1088" y="45"/>
                    <a:pt x="1044" y="52"/>
                    <a:pt x="1031" y="30"/>
                  </a:cubicBezTo>
                  <a:cubicBezTo>
                    <a:pt x="1026" y="22"/>
                    <a:pt x="1019" y="13"/>
                    <a:pt x="1012" y="3"/>
                  </a:cubicBezTo>
                  <a:cubicBezTo>
                    <a:pt x="983" y="24"/>
                    <a:pt x="958" y="34"/>
                    <a:pt x="929" y="45"/>
                  </a:cubicBezTo>
                  <a:cubicBezTo>
                    <a:pt x="892" y="58"/>
                    <a:pt x="887" y="41"/>
                    <a:pt x="861" y="28"/>
                  </a:cubicBezTo>
                  <a:cubicBezTo>
                    <a:pt x="835" y="15"/>
                    <a:pt x="839" y="6"/>
                    <a:pt x="819" y="8"/>
                  </a:cubicBezTo>
                  <a:cubicBezTo>
                    <a:pt x="800" y="9"/>
                    <a:pt x="791" y="41"/>
                    <a:pt x="758" y="56"/>
                  </a:cubicBezTo>
                  <a:cubicBezTo>
                    <a:pt x="726" y="71"/>
                    <a:pt x="780" y="80"/>
                    <a:pt x="765" y="132"/>
                  </a:cubicBezTo>
                  <a:cubicBezTo>
                    <a:pt x="750" y="184"/>
                    <a:pt x="741" y="152"/>
                    <a:pt x="686" y="126"/>
                  </a:cubicBezTo>
                  <a:cubicBezTo>
                    <a:pt x="632" y="100"/>
                    <a:pt x="610" y="119"/>
                    <a:pt x="575" y="132"/>
                  </a:cubicBezTo>
                  <a:cubicBezTo>
                    <a:pt x="540" y="145"/>
                    <a:pt x="560" y="163"/>
                    <a:pt x="570" y="193"/>
                  </a:cubicBezTo>
                  <a:cubicBezTo>
                    <a:pt x="581" y="223"/>
                    <a:pt x="573" y="221"/>
                    <a:pt x="553" y="223"/>
                  </a:cubicBezTo>
                  <a:cubicBezTo>
                    <a:pt x="503" y="226"/>
                    <a:pt x="529" y="234"/>
                    <a:pt x="520" y="263"/>
                  </a:cubicBezTo>
                  <a:cubicBezTo>
                    <a:pt x="512" y="293"/>
                    <a:pt x="538" y="289"/>
                    <a:pt x="549" y="313"/>
                  </a:cubicBezTo>
                  <a:cubicBezTo>
                    <a:pt x="560" y="337"/>
                    <a:pt x="557" y="343"/>
                    <a:pt x="536" y="356"/>
                  </a:cubicBezTo>
                  <a:cubicBezTo>
                    <a:pt x="514" y="369"/>
                    <a:pt x="522" y="391"/>
                    <a:pt x="520" y="432"/>
                  </a:cubicBezTo>
                  <a:cubicBezTo>
                    <a:pt x="518" y="473"/>
                    <a:pt x="498" y="462"/>
                    <a:pt x="444" y="514"/>
                  </a:cubicBezTo>
                  <a:cubicBezTo>
                    <a:pt x="389" y="565"/>
                    <a:pt x="411" y="636"/>
                    <a:pt x="422" y="669"/>
                  </a:cubicBezTo>
                  <a:cubicBezTo>
                    <a:pt x="433" y="703"/>
                    <a:pt x="407" y="714"/>
                    <a:pt x="383" y="743"/>
                  </a:cubicBezTo>
                  <a:cubicBezTo>
                    <a:pt x="359" y="773"/>
                    <a:pt x="297" y="797"/>
                    <a:pt x="276" y="804"/>
                  </a:cubicBezTo>
                  <a:cubicBezTo>
                    <a:pt x="254" y="812"/>
                    <a:pt x="252" y="830"/>
                    <a:pt x="267" y="853"/>
                  </a:cubicBezTo>
                  <a:cubicBezTo>
                    <a:pt x="282" y="875"/>
                    <a:pt x="267" y="875"/>
                    <a:pt x="256" y="899"/>
                  </a:cubicBezTo>
                  <a:cubicBezTo>
                    <a:pt x="245" y="923"/>
                    <a:pt x="223" y="929"/>
                    <a:pt x="190" y="912"/>
                  </a:cubicBezTo>
                  <a:cubicBezTo>
                    <a:pt x="158" y="895"/>
                    <a:pt x="173" y="925"/>
                    <a:pt x="173" y="968"/>
                  </a:cubicBezTo>
                  <a:cubicBezTo>
                    <a:pt x="173" y="1010"/>
                    <a:pt x="114" y="997"/>
                    <a:pt x="83" y="997"/>
                  </a:cubicBezTo>
                  <a:cubicBezTo>
                    <a:pt x="53" y="997"/>
                    <a:pt x="68" y="1006"/>
                    <a:pt x="68" y="1027"/>
                  </a:cubicBezTo>
                  <a:cubicBezTo>
                    <a:pt x="68" y="1047"/>
                    <a:pt x="51" y="1055"/>
                    <a:pt x="29" y="1064"/>
                  </a:cubicBezTo>
                  <a:cubicBezTo>
                    <a:pt x="19" y="1068"/>
                    <a:pt x="12" y="1080"/>
                    <a:pt x="6" y="1092"/>
                  </a:cubicBezTo>
                  <a:cubicBezTo>
                    <a:pt x="11" y="1116"/>
                    <a:pt x="21" y="1116"/>
                    <a:pt x="44" y="1116"/>
                  </a:cubicBezTo>
                  <a:cubicBezTo>
                    <a:pt x="70" y="1116"/>
                    <a:pt x="92" y="1108"/>
                    <a:pt x="57" y="1145"/>
                  </a:cubicBezTo>
                  <a:cubicBezTo>
                    <a:pt x="22" y="1183"/>
                    <a:pt x="18" y="1190"/>
                    <a:pt x="22" y="1223"/>
                  </a:cubicBezTo>
                  <a:cubicBezTo>
                    <a:pt x="27" y="1257"/>
                    <a:pt x="0" y="1279"/>
                    <a:pt x="44" y="1301"/>
                  </a:cubicBezTo>
                  <a:cubicBezTo>
                    <a:pt x="88" y="1323"/>
                    <a:pt x="44" y="1309"/>
                    <a:pt x="70" y="1353"/>
                  </a:cubicBezTo>
                  <a:cubicBezTo>
                    <a:pt x="97" y="1398"/>
                    <a:pt x="40" y="1394"/>
                    <a:pt x="123" y="1398"/>
                  </a:cubicBezTo>
                  <a:cubicBezTo>
                    <a:pt x="206" y="1401"/>
                    <a:pt x="241" y="1423"/>
                    <a:pt x="254" y="1375"/>
                  </a:cubicBezTo>
                  <a:cubicBezTo>
                    <a:pt x="267" y="1327"/>
                    <a:pt x="197" y="1305"/>
                    <a:pt x="210" y="1286"/>
                  </a:cubicBezTo>
                  <a:cubicBezTo>
                    <a:pt x="223" y="1268"/>
                    <a:pt x="245" y="1246"/>
                    <a:pt x="201" y="1249"/>
                  </a:cubicBezTo>
                  <a:cubicBezTo>
                    <a:pt x="158" y="1253"/>
                    <a:pt x="132" y="1242"/>
                    <a:pt x="162" y="1216"/>
                  </a:cubicBezTo>
                  <a:cubicBezTo>
                    <a:pt x="193" y="1190"/>
                    <a:pt x="193" y="1153"/>
                    <a:pt x="232" y="1157"/>
                  </a:cubicBezTo>
                  <a:cubicBezTo>
                    <a:pt x="271" y="1160"/>
                    <a:pt x="267" y="1153"/>
                    <a:pt x="284" y="1131"/>
                  </a:cubicBezTo>
                  <a:cubicBezTo>
                    <a:pt x="302" y="1108"/>
                    <a:pt x="315" y="1097"/>
                    <a:pt x="346" y="1097"/>
                  </a:cubicBezTo>
                  <a:cubicBezTo>
                    <a:pt x="376" y="1097"/>
                    <a:pt x="450" y="1060"/>
                    <a:pt x="481" y="1057"/>
                  </a:cubicBezTo>
                  <a:cubicBezTo>
                    <a:pt x="512" y="1053"/>
                    <a:pt x="551" y="1060"/>
                    <a:pt x="564" y="1019"/>
                  </a:cubicBezTo>
                  <a:cubicBezTo>
                    <a:pt x="577" y="979"/>
                    <a:pt x="625" y="949"/>
                    <a:pt x="651" y="964"/>
                  </a:cubicBezTo>
                  <a:cubicBezTo>
                    <a:pt x="678" y="979"/>
                    <a:pt x="734" y="1008"/>
                    <a:pt x="743" y="971"/>
                  </a:cubicBezTo>
                  <a:cubicBezTo>
                    <a:pt x="752" y="934"/>
                    <a:pt x="787" y="971"/>
                    <a:pt x="822" y="942"/>
                  </a:cubicBezTo>
                  <a:cubicBezTo>
                    <a:pt x="857" y="912"/>
                    <a:pt x="878" y="938"/>
                    <a:pt x="883" y="897"/>
                  </a:cubicBezTo>
                  <a:cubicBezTo>
                    <a:pt x="887" y="856"/>
                    <a:pt x="922" y="853"/>
                    <a:pt x="935" y="864"/>
                  </a:cubicBezTo>
                  <a:cubicBezTo>
                    <a:pt x="948" y="875"/>
                    <a:pt x="992" y="849"/>
                    <a:pt x="1014" y="827"/>
                  </a:cubicBezTo>
                  <a:cubicBezTo>
                    <a:pt x="1036" y="804"/>
                    <a:pt x="1079" y="804"/>
                    <a:pt x="1040" y="764"/>
                  </a:cubicBezTo>
                  <a:cubicBezTo>
                    <a:pt x="1001" y="723"/>
                    <a:pt x="996" y="730"/>
                    <a:pt x="979" y="693"/>
                  </a:cubicBezTo>
                  <a:cubicBezTo>
                    <a:pt x="961" y="656"/>
                    <a:pt x="940" y="615"/>
                    <a:pt x="996" y="641"/>
                  </a:cubicBezTo>
                  <a:cubicBezTo>
                    <a:pt x="1053" y="667"/>
                    <a:pt x="1075" y="701"/>
                    <a:pt x="1088" y="730"/>
                  </a:cubicBezTo>
                  <a:cubicBezTo>
                    <a:pt x="1101" y="760"/>
                    <a:pt x="1175" y="790"/>
                    <a:pt x="1206" y="764"/>
                  </a:cubicBezTo>
                  <a:cubicBezTo>
                    <a:pt x="1237" y="738"/>
                    <a:pt x="1197" y="749"/>
                    <a:pt x="1237" y="738"/>
                  </a:cubicBezTo>
                  <a:cubicBezTo>
                    <a:pt x="1276" y="727"/>
                    <a:pt x="1285" y="716"/>
                    <a:pt x="1289" y="686"/>
                  </a:cubicBezTo>
                  <a:cubicBezTo>
                    <a:pt x="1293" y="656"/>
                    <a:pt x="1298" y="667"/>
                    <a:pt x="1328" y="686"/>
                  </a:cubicBezTo>
                  <a:cubicBezTo>
                    <a:pt x="1359" y="704"/>
                    <a:pt x="1363" y="686"/>
                    <a:pt x="1385" y="664"/>
                  </a:cubicBezTo>
                  <a:cubicBezTo>
                    <a:pt x="1407" y="641"/>
                    <a:pt x="1468" y="615"/>
                    <a:pt x="1473" y="634"/>
                  </a:cubicBezTo>
                  <a:cubicBezTo>
                    <a:pt x="1477" y="653"/>
                    <a:pt x="1560" y="660"/>
                    <a:pt x="1538" y="641"/>
                  </a:cubicBezTo>
                  <a:cubicBezTo>
                    <a:pt x="1516" y="623"/>
                    <a:pt x="1507" y="582"/>
                    <a:pt x="1538" y="597"/>
                  </a:cubicBezTo>
                  <a:cubicBezTo>
                    <a:pt x="1569" y="612"/>
                    <a:pt x="1586" y="638"/>
                    <a:pt x="1647" y="604"/>
                  </a:cubicBezTo>
                  <a:cubicBezTo>
                    <a:pt x="1708" y="571"/>
                    <a:pt x="1735" y="556"/>
                    <a:pt x="1748" y="556"/>
                  </a:cubicBezTo>
                  <a:cubicBezTo>
                    <a:pt x="1761" y="556"/>
                    <a:pt x="1778" y="526"/>
                    <a:pt x="1778" y="504"/>
                  </a:cubicBezTo>
                  <a:cubicBezTo>
                    <a:pt x="1778" y="482"/>
                    <a:pt x="1826" y="460"/>
                    <a:pt x="1835" y="423"/>
                  </a:cubicBezTo>
                  <a:cubicBezTo>
                    <a:pt x="1841" y="398"/>
                    <a:pt x="1861" y="375"/>
                    <a:pt x="1889" y="354"/>
                  </a:cubicBezTo>
                  <a:cubicBezTo>
                    <a:pt x="1864" y="331"/>
                    <a:pt x="1837" y="298"/>
                    <a:pt x="1839" y="267"/>
                  </a:cubicBezTo>
                  <a:close/>
                </a:path>
              </a:pathLst>
            </a:custGeom>
            <a:blipFill>
              <a:blip r:embed="rId3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1" name="Freeform 14"/>
            <p:cNvSpPr/>
            <p:nvPr/>
          </p:nvSpPr>
          <p:spPr bwMode="auto">
            <a:xfrm>
              <a:off x="3739098" y="3512036"/>
              <a:ext cx="661118" cy="612724"/>
            </a:xfrm>
            <a:custGeom>
              <a:avLst/>
              <a:gdLst>
                <a:gd name="T0" fmla="*/ 1367 w 1437"/>
                <a:gd name="T1" fmla="*/ 819 h 1384"/>
                <a:gd name="T2" fmla="*/ 1289 w 1437"/>
                <a:gd name="T3" fmla="*/ 678 h 1384"/>
                <a:gd name="T4" fmla="*/ 1236 w 1437"/>
                <a:gd name="T5" fmla="*/ 492 h 1384"/>
                <a:gd name="T6" fmla="*/ 1306 w 1437"/>
                <a:gd name="T7" fmla="*/ 277 h 1384"/>
                <a:gd name="T8" fmla="*/ 1175 w 1437"/>
                <a:gd name="T9" fmla="*/ 148 h 1384"/>
                <a:gd name="T10" fmla="*/ 1092 w 1437"/>
                <a:gd name="T11" fmla="*/ 48 h 1384"/>
                <a:gd name="T12" fmla="*/ 992 w 1437"/>
                <a:gd name="T13" fmla="*/ 59 h 1384"/>
                <a:gd name="T14" fmla="*/ 900 w 1437"/>
                <a:gd name="T15" fmla="*/ 77 h 1384"/>
                <a:gd name="T16" fmla="*/ 708 w 1437"/>
                <a:gd name="T17" fmla="*/ 29 h 1384"/>
                <a:gd name="T18" fmla="*/ 472 w 1437"/>
                <a:gd name="T19" fmla="*/ 0 h 1384"/>
                <a:gd name="T20" fmla="*/ 398 w 1437"/>
                <a:gd name="T21" fmla="*/ 133 h 1384"/>
                <a:gd name="T22" fmla="*/ 236 w 1437"/>
                <a:gd name="T23" fmla="*/ 100 h 1384"/>
                <a:gd name="T24" fmla="*/ 96 w 1437"/>
                <a:gd name="T25" fmla="*/ 281 h 1384"/>
                <a:gd name="T26" fmla="*/ 118 w 1437"/>
                <a:gd name="T27" fmla="*/ 470 h 1384"/>
                <a:gd name="T28" fmla="*/ 153 w 1437"/>
                <a:gd name="T29" fmla="*/ 615 h 1384"/>
                <a:gd name="T30" fmla="*/ 57 w 1437"/>
                <a:gd name="T31" fmla="*/ 756 h 1384"/>
                <a:gd name="T32" fmla="*/ 109 w 1437"/>
                <a:gd name="T33" fmla="*/ 782 h 1384"/>
                <a:gd name="T34" fmla="*/ 188 w 1437"/>
                <a:gd name="T35" fmla="*/ 863 h 1384"/>
                <a:gd name="T36" fmla="*/ 184 w 1437"/>
                <a:gd name="T37" fmla="*/ 941 h 1384"/>
                <a:gd name="T38" fmla="*/ 214 w 1437"/>
                <a:gd name="T39" fmla="*/ 1042 h 1384"/>
                <a:gd name="T40" fmla="*/ 318 w 1437"/>
                <a:gd name="T41" fmla="*/ 1042 h 1384"/>
                <a:gd name="T42" fmla="*/ 442 w 1437"/>
                <a:gd name="T43" fmla="*/ 1036 h 1384"/>
                <a:gd name="T44" fmla="*/ 531 w 1437"/>
                <a:gd name="T45" fmla="*/ 959 h 1384"/>
                <a:gd name="T46" fmla="*/ 629 w 1437"/>
                <a:gd name="T47" fmla="*/ 934 h 1384"/>
                <a:gd name="T48" fmla="*/ 668 w 1437"/>
                <a:gd name="T49" fmla="*/ 1039 h 1384"/>
                <a:gd name="T50" fmla="*/ 672 w 1437"/>
                <a:gd name="T51" fmla="*/ 1189 h 1384"/>
                <a:gd name="T52" fmla="*/ 747 w 1437"/>
                <a:gd name="T53" fmla="*/ 1267 h 1384"/>
                <a:gd name="T54" fmla="*/ 849 w 1437"/>
                <a:gd name="T55" fmla="*/ 1320 h 1384"/>
                <a:gd name="T56" fmla="*/ 924 w 1437"/>
                <a:gd name="T57" fmla="*/ 1312 h 1384"/>
                <a:gd name="T58" fmla="*/ 946 w 1437"/>
                <a:gd name="T59" fmla="*/ 1221 h 1384"/>
                <a:gd name="T60" fmla="*/ 1136 w 1437"/>
                <a:gd name="T61" fmla="*/ 1221 h 1384"/>
                <a:gd name="T62" fmla="*/ 1190 w 1437"/>
                <a:gd name="T63" fmla="*/ 1097 h 1384"/>
                <a:gd name="T64" fmla="*/ 1300 w 1437"/>
                <a:gd name="T65" fmla="*/ 1134 h 1384"/>
                <a:gd name="T66" fmla="*/ 1363 w 1437"/>
                <a:gd name="T67" fmla="*/ 1030 h 1384"/>
                <a:gd name="T68" fmla="*/ 1411 w 1437"/>
                <a:gd name="T69" fmla="*/ 885 h 1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37" h="1384">
                  <a:moveTo>
                    <a:pt x="1411" y="885"/>
                  </a:moveTo>
                  <a:cubicBezTo>
                    <a:pt x="1385" y="863"/>
                    <a:pt x="1389" y="841"/>
                    <a:pt x="1367" y="819"/>
                  </a:cubicBezTo>
                  <a:cubicBezTo>
                    <a:pt x="1346" y="796"/>
                    <a:pt x="1302" y="793"/>
                    <a:pt x="1302" y="756"/>
                  </a:cubicBezTo>
                  <a:cubicBezTo>
                    <a:pt x="1302" y="719"/>
                    <a:pt x="1289" y="711"/>
                    <a:pt x="1289" y="678"/>
                  </a:cubicBezTo>
                  <a:cubicBezTo>
                    <a:pt x="1289" y="644"/>
                    <a:pt x="1271" y="656"/>
                    <a:pt x="1241" y="615"/>
                  </a:cubicBezTo>
                  <a:cubicBezTo>
                    <a:pt x="1210" y="574"/>
                    <a:pt x="1193" y="530"/>
                    <a:pt x="1236" y="492"/>
                  </a:cubicBezTo>
                  <a:cubicBezTo>
                    <a:pt x="1280" y="455"/>
                    <a:pt x="1332" y="429"/>
                    <a:pt x="1337" y="381"/>
                  </a:cubicBezTo>
                  <a:cubicBezTo>
                    <a:pt x="1341" y="333"/>
                    <a:pt x="1298" y="296"/>
                    <a:pt x="1306" y="277"/>
                  </a:cubicBezTo>
                  <a:cubicBezTo>
                    <a:pt x="1315" y="259"/>
                    <a:pt x="1302" y="229"/>
                    <a:pt x="1276" y="207"/>
                  </a:cubicBezTo>
                  <a:cubicBezTo>
                    <a:pt x="1249" y="185"/>
                    <a:pt x="1175" y="203"/>
                    <a:pt x="1175" y="148"/>
                  </a:cubicBezTo>
                  <a:cubicBezTo>
                    <a:pt x="1175" y="92"/>
                    <a:pt x="1206" y="66"/>
                    <a:pt x="1166" y="44"/>
                  </a:cubicBezTo>
                  <a:cubicBezTo>
                    <a:pt x="1127" y="22"/>
                    <a:pt x="1123" y="14"/>
                    <a:pt x="1092" y="48"/>
                  </a:cubicBezTo>
                  <a:cubicBezTo>
                    <a:pt x="1062" y="81"/>
                    <a:pt x="1075" y="133"/>
                    <a:pt x="1031" y="111"/>
                  </a:cubicBezTo>
                  <a:cubicBezTo>
                    <a:pt x="987" y="88"/>
                    <a:pt x="974" y="70"/>
                    <a:pt x="992" y="59"/>
                  </a:cubicBezTo>
                  <a:cubicBezTo>
                    <a:pt x="1009" y="48"/>
                    <a:pt x="1000" y="14"/>
                    <a:pt x="970" y="25"/>
                  </a:cubicBezTo>
                  <a:cubicBezTo>
                    <a:pt x="939" y="37"/>
                    <a:pt x="948" y="59"/>
                    <a:pt x="900" y="77"/>
                  </a:cubicBezTo>
                  <a:cubicBezTo>
                    <a:pt x="852" y="96"/>
                    <a:pt x="821" y="111"/>
                    <a:pt x="791" y="81"/>
                  </a:cubicBezTo>
                  <a:cubicBezTo>
                    <a:pt x="760" y="51"/>
                    <a:pt x="778" y="18"/>
                    <a:pt x="708" y="29"/>
                  </a:cubicBezTo>
                  <a:cubicBezTo>
                    <a:pt x="638" y="40"/>
                    <a:pt x="603" y="37"/>
                    <a:pt x="577" y="22"/>
                  </a:cubicBezTo>
                  <a:cubicBezTo>
                    <a:pt x="551" y="7"/>
                    <a:pt x="511" y="0"/>
                    <a:pt x="472" y="0"/>
                  </a:cubicBezTo>
                  <a:cubicBezTo>
                    <a:pt x="433" y="0"/>
                    <a:pt x="350" y="11"/>
                    <a:pt x="380" y="40"/>
                  </a:cubicBezTo>
                  <a:cubicBezTo>
                    <a:pt x="411" y="70"/>
                    <a:pt x="446" y="137"/>
                    <a:pt x="398" y="133"/>
                  </a:cubicBezTo>
                  <a:cubicBezTo>
                    <a:pt x="350" y="129"/>
                    <a:pt x="337" y="107"/>
                    <a:pt x="315" y="126"/>
                  </a:cubicBezTo>
                  <a:cubicBezTo>
                    <a:pt x="293" y="144"/>
                    <a:pt x="275" y="81"/>
                    <a:pt x="236" y="100"/>
                  </a:cubicBezTo>
                  <a:cubicBezTo>
                    <a:pt x="197" y="118"/>
                    <a:pt x="144" y="137"/>
                    <a:pt x="127" y="174"/>
                  </a:cubicBezTo>
                  <a:cubicBezTo>
                    <a:pt x="109" y="211"/>
                    <a:pt x="96" y="229"/>
                    <a:pt x="96" y="281"/>
                  </a:cubicBezTo>
                  <a:cubicBezTo>
                    <a:pt x="96" y="333"/>
                    <a:pt x="105" y="385"/>
                    <a:pt x="122" y="411"/>
                  </a:cubicBezTo>
                  <a:cubicBezTo>
                    <a:pt x="140" y="437"/>
                    <a:pt x="92" y="441"/>
                    <a:pt x="118" y="470"/>
                  </a:cubicBezTo>
                  <a:cubicBezTo>
                    <a:pt x="144" y="500"/>
                    <a:pt x="153" y="496"/>
                    <a:pt x="140" y="533"/>
                  </a:cubicBezTo>
                  <a:cubicBezTo>
                    <a:pt x="127" y="570"/>
                    <a:pt x="131" y="581"/>
                    <a:pt x="153" y="615"/>
                  </a:cubicBezTo>
                  <a:cubicBezTo>
                    <a:pt x="175" y="648"/>
                    <a:pt x="201" y="681"/>
                    <a:pt x="166" y="689"/>
                  </a:cubicBezTo>
                  <a:cubicBezTo>
                    <a:pt x="131" y="696"/>
                    <a:pt x="79" y="730"/>
                    <a:pt x="57" y="756"/>
                  </a:cubicBezTo>
                  <a:cubicBezTo>
                    <a:pt x="35" y="782"/>
                    <a:pt x="0" y="789"/>
                    <a:pt x="39" y="804"/>
                  </a:cubicBezTo>
                  <a:cubicBezTo>
                    <a:pt x="79" y="819"/>
                    <a:pt x="66" y="774"/>
                    <a:pt x="109" y="782"/>
                  </a:cubicBezTo>
                  <a:cubicBezTo>
                    <a:pt x="153" y="789"/>
                    <a:pt x="197" y="752"/>
                    <a:pt x="201" y="796"/>
                  </a:cubicBezTo>
                  <a:cubicBezTo>
                    <a:pt x="205" y="841"/>
                    <a:pt x="210" y="852"/>
                    <a:pt x="188" y="863"/>
                  </a:cubicBezTo>
                  <a:cubicBezTo>
                    <a:pt x="166" y="874"/>
                    <a:pt x="184" y="889"/>
                    <a:pt x="197" y="908"/>
                  </a:cubicBezTo>
                  <a:cubicBezTo>
                    <a:pt x="210" y="926"/>
                    <a:pt x="201" y="919"/>
                    <a:pt x="184" y="941"/>
                  </a:cubicBezTo>
                  <a:cubicBezTo>
                    <a:pt x="166" y="963"/>
                    <a:pt x="192" y="1004"/>
                    <a:pt x="201" y="1015"/>
                  </a:cubicBezTo>
                  <a:cubicBezTo>
                    <a:pt x="205" y="1020"/>
                    <a:pt x="211" y="1030"/>
                    <a:pt x="214" y="1042"/>
                  </a:cubicBezTo>
                  <a:cubicBezTo>
                    <a:pt x="238" y="1043"/>
                    <a:pt x="262" y="1046"/>
                    <a:pt x="269" y="1059"/>
                  </a:cubicBezTo>
                  <a:cubicBezTo>
                    <a:pt x="282" y="1084"/>
                    <a:pt x="315" y="1070"/>
                    <a:pt x="318" y="1042"/>
                  </a:cubicBezTo>
                  <a:cubicBezTo>
                    <a:pt x="321" y="1014"/>
                    <a:pt x="347" y="945"/>
                    <a:pt x="377" y="992"/>
                  </a:cubicBezTo>
                  <a:cubicBezTo>
                    <a:pt x="406" y="1039"/>
                    <a:pt x="357" y="1050"/>
                    <a:pt x="442" y="1036"/>
                  </a:cubicBezTo>
                  <a:cubicBezTo>
                    <a:pt x="478" y="997"/>
                    <a:pt x="482" y="1011"/>
                    <a:pt x="488" y="984"/>
                  </a:cubicBezTo>
                  <a:cubicBezTo>
                    <a:pt x="495" y="956"/>
                    <a:pt x="505" y="953"/>
                    <a:pt x="531" y="959"/>
                  </a:cubicBezTo>
                  <a:cubicBezTo>
                    <a:pt x="557" y="964"/>
                    <a:pt x="567" y="967"/>
                    <a:pt x="580" y="956"/>
                  </a:cubicBezTo>
                  <a:cubicBezTo>
                    <a:pt x="593" y="945"/>
                    <a:pt x="596" y="922"/>
                    <a:pt x="629" y="934"/>
                  </a:cubicBezTo>
                  <a:cubicBezTo>
                    <a:pt x="662" y="945"/>
                    <a:pt x="688" y="942"/>
                    <a:pt x="672" y="972"/>
                  </a:cubicBezTo>
                  <a:cubicBezTo>
                    <a:pt x="655" y="1003"/>
                    <a:pt x="636" y="1039"/>
                    <a:pt x="668" y="1039"/>
                  </a:cubicBezTo>
                  <a:cubicBezTo>
                    <a:pt x="701" y="1039"/>
                    <a:pt x="714" y="1034"/>
                    <a:pt x="711" y="1067"/>
                  </a:cubicBezTo>
                  <a:cubicBezTo>
                    <a:pt x="708" y="1100"/>
                    <a:pt x="731" y="1145"/>
                    <a:pt x="672" y="1189"/>
                  </a:cubicBezTo>
                  <a:cubicBezTo>
                    <a:pt x="613" y="1234"/>
                    <a:pt x="613" y="1253"/>
                    <a:pt x="659" y="1253"/>
                  </a:cubicBezTo>
                  <a:cubicBezTo>
                    <a:pt x="705" y="1253"/>
                    <a:pt x="737" y="1237"/>
                    <a:pt x="747" y="1267"/>
                  </a:cubicBezTo>
                  <a:cubicBezTo>
                    <a:pt x="757" y="1298"/>
                    <a:pt x="754" y="1384"/>
                    <a:pt x="793" y="1353"/>
                  </a:cubicBezTo>
                  <a:cubicBezTo>
                    <a:pt x="832" y="1323"/>
                    <a:pt x="822" y="1314"/>
                    <a:pt x="849" y="1320"/>
                  </a:cubicBezTo>
                  <a:cubicBezTo>
                    <a:pt x="868" y="1324"/>
                    <a:pt x="866" y="1313"/>
                    <a:pt x="892" y="1322"/>
                  </a:cubicBezTo>
                  <a:cubicBezTo>
                    <a:pt x="893" y="1316"/>
                    <a:pt x="900" y="1313"/>
                    <a:pt x="924" y="1312"/>
                  </a:cubicBezTo>
                  <a:cubicBezTo>
                    <a:pt x="944" y="1310"/>
                    <a:pt x="952" y="1312"/>
                    <a:pt x="941" y="1282"/>
                  </a:cubicBezTo>
                  <a:cubicBezTo>
                    <a:pt x="931" y="1252"/>
                    <a:pt x="911" y="1234"/>
                    <a:pt x="946" y="1221"/>
                  </a:cubicBezTo>
                  <a:cubicBezTo>
                    <a:pt x="981" y="1208"/>
                    <a:pt x="1003" y="1189"/>
                    <a:pt x="1057" y="1215"/>
                  </a:cubicBezTo>
                  <a:cubicBezTo>
                    <a:pt x="1112" y="1241"/>
                    <a:pt x="1121" y="1273"/>
                    <a:pt x="1136" y="1221"/>
                  </a:cubicBezTo>
                  <a:cubicBezTo>
                    <a:pt x="1151" y="1169"/>
                    <a:pt x="1097" y="1160"/>
                    <a:pt x="1129" y="1145"/>
                  </a:cubicBezTo>
                  <a:cubicBezTo>
                    <a:pt x="1162" y="1130"/>
                    <a:pt x="1171" y="1098"/>
                    <a:pt x="1190" y="1097"/>
                  </a:cubicBezTo>
                  <a:cubicBezTo>
                    <a:pt x="1210" y="1095"/>
                    <a:pt x="1206" y="1104"/>
                    <a:pt x="1232" y="1117"/>
                  </a:cubicBezTo>
                  <a:cubicBezTo>
                    <a:pt x="1258" y="1130"/>
                    <a:pt x="1263" y="1147"/>
                    <a:pt x="1300" y="1134"/>
                  </a:cubicBezTo>
                  <a:cubicBezTo>
                    <a:pt x="1329" y="1123"/>
                    <a:pt x="1354" y="1113"/>
                    <a:pt x="1383" y="1092"/>
                  </a:cubicBezTo>
                  <a:cubicBezTo>
                    <a:pt x="1371" y="1075"/>
                    <a:pt x="1360" y="1055"/>
                    <a:pt x="1363" y="1030"/>
                  </a:cubicBezTo>
                  <a:cubicBezTo>
                    <a:pt x="1367" y="989"/>
                    <a:pt x="1337" y="971"/>
                    <a:pt x="1385" y="937"/>
                  </a:cubicBezTo>
                  <a:cubicBezTo>
                    <a:pt x="1433" y="904"/>
                    <a:pt x="1437" y="908"/>
                    <a:pt x="1411" y="885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2" name="Freeform 15"/>
            <p:cNvSpPr/>
            <p:nvPr/>
          </p:nvSpPr>
          <p:spPr bwMode="auto">
            <a:xfrm>
              <a:off x="2423820" y="3637258"/>
              <a:ext cx="1042877" cy="924344"/>
            </a:xfrm>
            <a:custGeom>
              <a:avLst/>
              <a:gdLst>
                <a:gd name="T0" fmla="*/ 2228 w 2266"/>
                <a:gd name="T1" fmla="*/ 1313 h 2088"/>
                <a:gd name="T2" fmla="*/ 2073 w 2266"/>
                <a:gd name="T3" fmla="*/ 1311 h 2088"/>
                <a:gd name="T4" fmla="*/ 1891 w 2266"/>
                <a:gd name="T5" fmla="*/ 1218 h 2088"/>
                <a:gd name="T6" fmla="*/ 1828 w 2266"/>
                <a:gd name="T7" fmla="*/ 1154 h 2088"/>
                <a:gd name="T8" fmla="*/ 1774 w 2266"/>
                <a:gd name="T9" fmla="*/ 939 h 2088"/>
                <a:gd name="T10" fmla="*/ 1831 w 2266"/>
                <a:gd name="T11" fmla="*/ 709 h 2088"/>
                <a:gd name="T12" fmla="*/ 1686 w 2266"/>
                <a:gd name="T13" fmla="*/ 690 h 2088"/>
                <a:gd name="T14" fmla="*/ 1608 w 2266"/>
                <a:gd name="T15" fmla="*/ 579 h 2088"/>
                <a:gd name="T16" fmla="*/ 1717 w 2266"/>
                <a:gd name="T17" fmla="*/ 509 h 2088"/>
                <a:gd name="T18" fmla="*/ 1957 w 2266"/>
                <a:gd name="T19" fmla="*/ 475 h 2088"/>
                <a:gd name="T20" fmla="*/ 1909 w 2266"/>
                <a:gd name="T21" fmla="*/ 312 h 2088"/>
                <a:gd name="T22" fmla="*/ 1743 w 2266"/>
                <a:gd name="T23" fmla="*/ 249 h 2088"/>
                <a:gd name="T24" fmla="*/ 1617 w 2266"/>
                <a:gd name="T25" fmla="*/ 205 h 2088"/>
                <a:gd name="T26" fmla="*/ 1516 w 2266"/>
                <a:gd name="T27" fmla="*/ 405 h 2088"/>
                <a:gd name="T28" fmla="*/ 1411 w 2266"/>
                <a:gd name="T29" fmla="*/ 635 h 2088"/>
                <a:gd name="T30" fmla="*/ 1280 w 2266"/>
                <a:gd name="T31" fmla="*/ 757 h 2088"/>
                <a:gd name="T32" fmla="*/ 1036 w 2266"/>
                <a:gd name="T33" fmla="*/ 709 h 2088"/>
                <a:gd name="T34" fmla="*/ 848 w 2266"/>
                <a:gd name="T35" fmla="*/ 397 h 2088"/>
                <a:gd name="T36" fmla="*/ 673 w 2266"/>
                <a:gd name="T37" fmla="*/ 190 h 2088"/>
                <a:gd name="T38" fmla="*/ 472 w 2266"/>
                <a:gd name="T39" fmla="*/ 223 h 2088"/>
                <a:gd name="T40" fmla="*/ 442 w 2266"/>
                <a:gd name="T41" fmla="*/ 5 h 2088"/>
                <a:gd name="T42" fmla="*/ 328 w 2266"/>
                <a:gd name="T43" fmla="*/ 112 h 2088"/>
                <a:gd name="T44" fmla="*/ 228 w 2266"/>
                <a:gd name="T45" fmla="*/ 264 h 2088"/>
                <a:gd name="T46" fmla="*/ 241 w 2266"/>
                <a:gd name="T47" fmla="*/ 409 h 2088"/>
                <a:gd name="T48" fmla="*/ 354 w 2266"/>
                <a:gd name="T49" fmla="*/ 546 h 2088"/>
                <a:gd name="T50" fmla="*/ 337 w 2266"/>
                <a:gd name="T51" fmla="*/ 861 h 2088"/>
                <a:gd name="T52" fmla="*/ 158 w 2266"/>
                <a:gd name="T53" fmla="*/ 1005 h 2088"/>
                <a:gd name="T54" fmla="*/ 31 w 2266"/>
                <a:gd name="T55" fmla="*/ 1213 h 2088"/>
                <a:gd name="T56" fmla="*/ 136 w 2266"/>
                <a:gd name="T57" fmla="*/ 1302 h 2088"/>
                <a:gd name="T58" fmla="*/ 332 w 2266"/>
                <a:gd name="T59" fmla="*/ 1343 h 2088"/>
                <a:gd name="T60" fmla="*/ 376 w 2266"/>
                <a:gd name="T61" fmla="*/ 1535 h 2088"/>
                <a:gd name="T62" fmla="*/ 503 w 2266"/>
                <a:gd name="T63" fmla="*/ 1635 h 2088"/>
                <a:gd name="T64" fmla="*/ 533 w 2266"/>
                <a:gd name="T65" fmla="*/ 1821 h 2088"/>
                <a:gd name="T66" fmla="*/ 660 w 2266"/>
                <a:gd name="T67" fmla="*/ 1932 h 2088"/>
                <a:gd name="T68" fmla="*/ 787 w 2266"/>
                <a:gd name="T69" fmla="*/ 1991 h 2088"/>
                <a:gd name="T70" fmla="*/ 988 w 2266"/>
                <a:gd name="T71" fmla="*/ 2047 h 2088"/>
                <a:gd name="T72" fmla="*/ 1114 w 2266"/>
                <a:gd name="T73" fmla="*/ 1995 h 2088"/>
                <a:gd name="T74" fmla="*/ 1075 w 2266"/>
                <a:gd name="T75" fmla="*/ 1743 h 2088"/>
                <a:gd name="T76" fmla="*/ 1206 w 2266"/>
                <a:gd name="T77" fmla="*/ 1750 h 2088"/>
                <a:gd name="T78" fmla="*/ 1433 w 2266"/>
                <a:gd name="T79" fmla="*/ 1728 h 2088"/>
                <a:gd name="T80" fmla="*/ 1603 w 2266"/>
                <a:gd name="T81" fmla="*/ 1650 h 2088"/>
                <a:gd name="T82" fmla="*/ 1783 w 2266"/>
                <a:gd name="T83" fmla="*/ 1658 h 2088"/>
                <a:gd name="T84" fmla="*/ 1918 w 2266"/>
                <a:gd name="T85" fmla="*/ 1558 h 2088"/>
                <a:gd name="T86" fmla="*/ 2093 w 2266"/>
                <a:gd name="T87" fmla="*/ 1528 h 2088"/>
                <a:gd name="T88" fmla="*/ 2240 w 2266"/>
                <a:gd name="T89" fmla="*/ 1453 h 20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266" h="2088">
                  <a:moveTo>
                    <a:pt x="2240" y="1453"/>
                  </a:moveTo>
                  <a:cubicBezTo>
                    <a:pt x="2266" y="1442"/>
                    <a:pt x="2264" y="1420"/>
                    <a:pt x="2263" y="1388"/>
                  </a:cubicBezTo>
                  <a:cubicBezTo>
                    <a:pt x="2261" y="1356"/>
                    <a:pt x="2251" y="1342"/>
                    <a:pt x="2228" y="1313"/>
                  </a:cubicBezTo>
                  <a:cubicBezTo>
                    <a:pt x="2205" y="1283"/>
                    <a:pt x="2192" y="1315"/>
                    <a:pt x="2164" y="1321"/>
                  </a:cubicBezTo>
                  <a:cubicBezTo>
                    <a:pt x="2136" y="1326"/>
                    <a:pt x="2131" y="1314"/>
                    <a:pt x="2115" y="1296"/>
                  </a:cubicBezTo>
                  <a:cubicBezTo>
                    <a:pt x="2099" y="1278"/>
                    <a:pt x="2097" y="1287"/>
                    <a:pt x="2073" y="1311"/>
                  </a:cubicBezTo>
                  <a:cubicBezTo>
                    <a:pt x="2048" y="1335"/>
                    <a:pt x="2004" y="1296"/>
                    <a:pt x="1996" y="1283"/>
                  </a:cubicBezTo>
                  <a:cubicBezTo>
                    <a:pt x="1987" y="1271"/>
                    <a:pt x="1982" y="1261"/>
                    <a:pt x="1976" y="1235"/>
                  </a:cubicBezTo>
                  <a:cubicBezTo>
                    <a:pt x="1969" y="1208"/>
                    <a:pt x="1915" y="1219"/>
                    <a:pt x="1891" y="1218"/>
                  </a:cubicBezTo>
                  <a:cubicBezTo>
                    <a:pt x="1866" y="1217"/>
                    <a:pt x="1873" y="1218"/>
                    <a:pt x="1866" y="1239"/>
                  </a:cubicBezTo>
                  <a:cubicBezTo>
                    <a:pt x="1860" y="1260"/>
                    <a:pt x="1838" y="1250"/>
                    <a:pt x="1819" y="1205"/>
                  </a:cubicBezTo>
                  <a:cubicBezTo>
                    <a:pt x="1810" y="1186"/>
                    <a:pt x="1817" y="1168"/>
                    <a:pt x="1828" y="1154"/>
                  </a:cubicBezTo>
                  <a:cubicBezTo>
                    <a:pt x="1813" y="1145"/>
                    <a:pt x="1809" y="1131"/>
                    <a:pt x="1831" y="1113"/>
                  </a:cubicBezTo>
                  <a:cubicBezTo>
                    <a:pt x="1870" y="1079"/>
                    <a:pt x="1883" y="1035"/>
                    <a:pt x="1857" y="1013"/>
                  </a:cubicBezTo>
                  <a:cubicBezTo>
                    <a:pt x="1831" y="991"/>
                    <a:pt x="1774" y="965"/>
                    <a:pt x="1774" y="939"/>
                  </a:cubicBezTo>
                  <a:cubicBezTo>
                    <a:pt x="1774" y="913"/>
                    <a:pt x="1739" y="887"/>
                    <a:pt x="1774" y="842"/>
                  </a:cubicBezTo>
                  <a:cubicBezTo>
                    <a:pt x="1809" y="798"/>
                    <a:pt x="1813" y="798"/>
                    <a:pt x="1831" y="776"/>
                  </a:cubicBezTo>
                  <a:cubicBezTo>
                    <a:pt x="1848" y="753"/>
                    <a:pt x="1848" y="724"/>
                    <a:pt x="1831" y="709"/>
                  </a:cubicBezTo>
                  <a:cubicBezTo>
                    <a:pt x="1813" y="694"/>
                    <a:pt x="1809" y="668"/>
                    <a:pt x="1783" y="664"/>
                  </a:cubicBezTo>
                  <a:cubicBezTo>
                    <a:pt x="1756" y="661"/>
                    <a:pt x="1739" y="698"/>
                    <a:pt x="1726" y="687"/>
                  </a:cubicBezTo>
                  <a:cubicBezTo>
                    <a:pt x="1713" y="675"/>
                    <a:pt x="1686" y="668"/>
                    <a:pt x="1686" y="690"/>
                  </a:cubicBezTo>
                  <a:cubicBezTo>
                    <a:pt x="1686" y="713"/>
                    <a:pt x="1652" y="709"/>
                    <a:pt x="1625" y="690"/>
                  </a:cubicBezTo>
                  <a:cubicBezTo>
                    <a:pt x="1599" y="672"/>
                    <a:pt x="1582" y="627"/>
                    <a:pt x="1603" y="616"/>
                  </a:cubicBezTo>
                  <a:cubicBezTo>
                    <a:pt x="1625" y="605"/>
                    <a:pt x="1634" y="601"/>
                    <a:pt x="1608" y="579"/>
                  </a:cubicBezTo>
                  <a:cubicBezTo>
                    <a:pt x="1582" y="557"/>
                    <a:pt x="1573" y="579"/>
                    <a:pt x="1608" y="535"/>
                  </a:cubicBezTo>
                  <a:cubicBezTo>
                    <a:pt x="1643" y="490"/>
                    <a:pt x="1652" y="446"/>
                    <a:pt x="1669" y="479"/>
                  </a:cubicBezTo>
                  <a:cubicBezTo>
                    <a:pt x="1686" y="512"/>
                    <a:pt x="1686" y="538"/>
                    <a:pt x="1717" y="509"/>
                  </a:cubicBezTo>
                  <a:cubicBezTo>
                    <a:pt x="1748" y="479"/>
                    <a:pt x="1682" y="464"/>
                    <a:pt x="1748" y="479"/>
                  </a:cubicBezTo>
                  <a:cubicBezTo>
                    <a:pt x="1813" y="494"/>
                    <a:pt x="1818" y="498"/>
                    <a:pt x="1866" y="490"/>
                  </a:cubicBezTo>
                  <a:cubicBezTo>
                    <a:pt x="1914" y="483"/>
                    <a:pt x="1931" y="479"/>
                    <a:pt x="1957" y="475"/>
                  </a:cubicBezTo>
                  <a:cubicBezTo>
                    <a:pt x="1984" y="472"/>
                    <a:pt x="1988" y="409"/>
                    <a:pt x="1992" y="379"/>
                  </a:cubicBezTo>
                  <a:cubicBezTo>
                    <a:pt x="1997" y="349"/>
                    <a:pt x="1984" y="320"/>
                    <a:pt x="1966" y="312"/>
                  </a:cubicBezTo>
                  <a:cubicBezTo>
                    <a:pt x="1949" y="305"/>
                    <a:pt x="1922" y="290"/>
                    <a:pt x="1909" y="312"/>
                  </a:cubicBezTo>
                  <a:cubicBezTo>
                    <a:pt x="1896" y="334"/>
                    <a:pt x="1857" y="368"/>
                    <a:pt x="1818" y="360"/>
                  </a:cubicBezTo>
                  <a:cubicBezTo>
                    <a:pt x="1778" y="353"/>
                    <a:pt x="1735" y="334"/>
                    <a:pt x="1756" y="316"/>
                  </a:cubicBezTo>
                  <a:cubicBezTo>
                    <a:pt x="1778" y="297"/>
                    <a:pt x="1765" y="268"/>
                    <a:pt x="1743" y="249"/>
                  </a:cubicBezTo>
                  <a:cubicBezTo>
                    <a:pt x="1721" y="231"/>
                    <a:pt x="1721" y="212"/>
                    <a:pt x="1730" y="201"/>
                  </a:cubicBezTo>
                  <a:cubicBezTo>
                    <a:pt x="1739" y="190"/>
                    <a:pt x="1761" y="160"/>
                    <a:pt x="1717" y="164"/>
                  </a:cubicBezTo>
                  <a:cubicBezTo>
                    <a:pt x="1673" y="168"/>
                    <a:pt x="1577" y="179"/>
                    <a:pt x="1617" y="205"/>
                  </a:cubicBezTo>
                  <a:cubicBezTo>
                    <a:pt x="1656" y="231"/>
                    <a:pt x="1643" y="257"/>
                    <a:pt x="1608" y="264"/>
                  </a:cubicBezTo>
                  <a:cubicBezTo>
                    <a:pt x="1573" y="271"/>
                    <a:pt x="1503" y="290"/>
                    <a:pt x="1525" y="316"/>
                  </a:cubicBezTo>
                  <a:cubicBezTo>
                    <a:pt x="1547" y="342"/>
                    <a:pt x="1542" y="379"/>
                    <a:pt x="1516" y="405"/>
                  </a:cubicBezTo>
                  <a:cubicBezTo>
                    <a:pt x="1490" y="431"/>
                    <a:pt x="1477" y="486"/>
                    <a:pt x="1437" y="490"/>
                  </a:cubicBezTo>
                  <a:cubicBezTo>
                    <a:pt x="1398" y="494"/>
                    <a:pt x="1389" y="516"/>
                    <a:pt x="1394" y="549"/>
                  </a:cubicBezTo>
                  <a:cubicBezTo>
                    <a:pt x="1398" y="583"/>
                    <a:pt x="1385" y="594"/>
                    <a:pt x="1411" y="635"/>
                  </a:cubicBezTo>
                  <a:cubicBezTo>
                    <a:pt x="1437" y="675"/>
                    <a:pt x="1442" y="727"/>
                    <a:pt x="1411" y="753"/>
                  </a:cubicBezTo>
                  <a:cubicBezTo>
                    <a:pt x="1381" y="779"/>
                    <a:pt x="1337" y="787"/>
                    <a:pt x="1333" y="776"/>
                  </a:cubicBezTo>
                  <a:cubicBezTo>
                    <a:pt x="1328" y="764"/>
                    <a:pt x="1315" y="720"/>
                    <a:pt x="1280" y="757"/>
                  </a:cubicBezTo>
                  <a:cubicBezTo>
                    <a:pt x="1245" y="794"/>
                    <a:pt x="1197" y="827"/>
                    <a:pt x="1158" y="824"/>
                  </a:cubicBezTo>
                  <a:cubicBezTo>
                    <a:pt x="1119" y="820"/>
                    <a:pt x="1071" y="790"/>
                    <a:pt x="1066" y="779"/>
                  </a:cubicBezTo>
                  <a:cubicBezTo>
                    <a:pt x="1062" y="768"/>
                    <a:pt x="1075" y="731"/>
                    <a:pt x="1036" y="709"/>
                  </a:cubicBezTo>
                  <a:cubicBezTo>
                    <a:pt x="996" y="687"/>
                    <a:pt x="1040" y="642"/>
                    <a:pt x="996" y="612"/>
                  </a:cubicBezTo>
                  <a:cubicBezTo>
                    <a:pt x="953" y="583"/>
                    <a:pt x="961" y="568"/>
                    <a:pt x="948" y="527"/>
                  </a:cubicBezTo>
                  <a:cubicBezTo>
                    <a:pt x="935" y="486"/>
                    <a:pt x="878" y="427"/>
                    <a:pt x="848" y="397"/>
                  </a:cubicBezTo>
                  <a:cubicBezTo>
                    <a:pt x="817" y="368"/>
                    <a:pt x="730" y="375"/>
                    <a:pt x="704" y="331"/>
                  </a:cubicBezTo>
                  <a:cubicBezTo>
                    <a:pt x="677" y="286"/>
                    <a:pt x="660" y="268"/>
                    <a:pt x="686" y="242"/>
                  </a:cubicBezTo>
                  <a:cubicBezTo>
                    <a:pt x="712" y="216"/>
                    <a:pt x="699" y="201"/>
                    <a:pt x="673" y="190"/>
                  </a:cubicBezTo>
                  <a:cubicBezTo>
                    <a:pt x="647" y="179"/>
                    <a:pt x="616" y="201"/>
                    <a:pt x="608" y="223"/>
                  </a:cubicBezTo>
                  <a:cubicBezTo>
                    <a:pt x="599" y="246"/>
                    <a:pt x="568" y="257"/>
                    <a:pt x="542" y="268"/>
                  </a:cubicBezTo>
                  <a:cubicBezTo>
                    <a:pt x="516" y="279"/>
                    <a:pt x="481" y="297"/>
                    <a:pt x="472" y="223"/>
                  </a:cubicBezTo>
                  <a:cubicBezTo>
                    <a:pt x="463" y="149"/>
                    <a:pt x="468" y="105"/>
                    <a:pt x="468" y="68"/>
                  </a:cubicBezTo>
                  <a:cubicBezTo>
                    <a:pt x="468" y="43"/>
                    <a:pt x="468" y="23"/>
                    <a:pt x="448" y="0"/>
                  </a:cubicBezTo>
                  <a:cubicBezTo>
                    <a:pt x="446" y="2"/>
                    <a:pt x="444" y="3"/>
                    <a:pt x="442" y="5"/>
                  </a:cubicBezTo>
                  <a:cubicBezTo>
                    <a:pt x="411" y="23"/>
                    <a:pt x="385" y="1"/>
                    <a:pt x="385" y="42"/>
                  </a:cubicBezTo>
                  <a:cubicBezTo>
                    <a:pt x="385" y="82"/>
                    <a:pt x="428" y="71"/>
                    <a:pt x="385" y="82"/>
                  </a:cubicBezTo>
                  <a:cubicBezTo>
                    <a:pt x="341" y="94"/>
                    <a:pt x="328" y="71"/>
                    <a:pt x="328" y="112"/>
                  </a:cubicBezTo>
                  <a:cubicBezTo>
                    <a:pt x="328" y="153"/>
                    <a:pt x="341" y="205"/>
                    <a:pt x="337" y="238"/>
                  </a:cubicBezTo>
                  <a:cubicBezTo>
                    <a:pt x="332" y="271"/>
                    <a:pt x="324" y="290"/>
                    <a:pt x="289" y="275"/>
                  </a:cubicBezTo>
                  <a:cubicBezTo>
                    <a:pt x="254" y="260"/>
                    <a:pt x="271" y="216"/>
                    <a:pt x="228" y="264"/>
                  </a:cubicBezTo>
                  <a:cubicBezTo>
                    <a:pt x="220" y="272"/>
                    <a:pt x="214" y="279"/>
                    <a:pt x="209" y="285"/>
                  </a:cubicBezTo>
                  <a:cubicBezTo>
                    <a:pt x="212" y="298"/>
                    <a:pt x="213" y="315"/>
                    <a:pt x="219" y="338"/>
                  </a:cubicBezTo>
                  <a:cubicBezTo>
                    <a:pt x="232" y="394"/>
                    <a:pt x="232" y="383"/>
                    <a:pt x="241" y="409"/>
                  </a:cubicBezTo>
                  <a:cubicBezTo>
                    <a:pt x="249" y="435"/>
                    <a:pt x="254" y="431"/>
                    <a:pt x="293" y="397"/>
                  </a:cubicBezTo>
                  <a:cubicBezTo>
                    <a:pt x="332" y="364"/>
                    <a:pt x="311" y="416"/>
                    <a:pt x="341" y="438"/>
                  </a:cubicBezTo>
                  <a:cubicBezTo>
                    <a:pt x="372" y="461"/>
                    <a:pt x="345" y="498"/>
                    <a:pt x="354" y="546"/>
                  </a:cubicBezTo>
                  <a:cubicBezTo>
                    <a:pt x="363" y="594"/>
                    <a:pt x="367" y="609"/>
                    <a:pt x="363" y="650"/>
                  </a:cubicBezTo>
                  <a:cubicBezTo>
                    <a:pt x="359" y="690"/>
                    <a:pt x="337" y="750"/>
                    <a:pt x="337" y="787"/>
                  </a:cubicBezTo>
                  <a:cubicBezTo>
                    <a:pt x="337" y="824"/>
                    <a:pt x="311" y="824"/>
                    <a:pt x="337" y="861"/>
                  </a:cubicBezTo>
                  <a:cubicBezTo>
                    <a:pt x="363" y="898"/>
                    <a:pt x="271" y="872"/>
                    <a:pt x="267" y="898"/>
                  </a:cubicBezTo>
                  <a:cubicBezTo>
                    <a:pt x="262" y="924"/>
                    <a:pt x="249" y="935"/>
                    <a:pt x="210" y="931"/>
                  </a:cubicBezTo>
                  <a:cubicBezTo>
                    <a:pt x="171" y="928"/>
                    <a:pt x="184" y="987"/>
                    <a:pt x="158" y="1005"/>
                  </a:cubicBezTo>
                  <a:cubicBezTo>
                    <a:pt x="131" y="1024"/>
                    <a:pt x="79" y="1042"/>
                    <a:pt x="79" y="1087"/>
                  </a:cubicBezTo>
                  <a:cubicBezTo>
                    <a:pt x="79" y="1131"/>
                    <a:pt x="53" y="1131"/>
                    <a:pt x="27" y="1146"/>
                  </a:cubicBezTo>
                  <a:cubicBezTo>
                    <a:pt x="0" y="1161"/>
                    <a:pt x="22" y="1191"/>
                    <a:pt x="31" y="1213"/>
                  </a:cubicBezTo>
                  <a:cubicBezTo>
                    <a:pt x="40" y="1235"/>
                    <a:pt x="75" y="1254"/>
                    <a:pt x="70" y="1280"/>
                  </a:cubicBezTo>
                  <a:cubicBezTo>
                    <a:pt x="66" y="1306"/>
                    <a:pt x="22" y="1298"/>
                    <a:pt x="27" y="1343"/>
                  </a:cubicBezTo>
                  <a:cubicBezTo>
                    <a:pt x="31" y="1387"/>
                    <a:pt x="105" y="1328"/>
                    <a:pt x="136" y="1302"/>
                  </a:cubicBezTo>
                  <a:cubicBezTo>
                    <a:pt x="166" y="1276"/>
                    <a:pt x="201" y="1294"/>
                    <a:pt x="236" y="1302"/>
                  </a:cubicBezTo>
                  <a:cubicBezTo>
                    <a:pt x="271" y="1309"/>
                    <a:pt x="311" y="1306"/>
                    <a:pt x="341" y="1287"/>
                  </a:cubicBezTo>
                  <a:cubicBezTo>
                    <a:pt x="372" y="1268"/>
                    <a:pt x="354" y="1320"/>
                    <a:pt x="332" y="1343"/>
                  </a:cubicBezTo>
                  <a:cubicBezTo>
                    <a:pt x="311" y="1365"/>
                    <a:pt x="328" y="1387"/>
                    <a:pt x="350" y="1413"/>
                  </a:cubicBezTo>
                  <a:cubicBezTo>
                    <a:pt x="372" y="1439"/>
                    <a:pt x="341" y="1465"/>
                    <a:pt x="372" y="1480"/>
                  </a:cubicBezTo>
                  <a:cubicBezTo>
                    <a:pt x="402" y="1495"/>
                    <a:pt x="363" y="1517"/>
                    <a:pt x="376" y="1535"/>
                  </a:cubicBezTo>
                  <a:cubicBezTo>
                    <a:pt x="389" y="1554"/>
                    <a:pt x="424" y="1565"/>
                    <a:pt x="442" y="1558"/>
                  </a:cubicBezTo>
                  <a:cubicBezTo>
                    <a:pt x="459" y="1550"/>
                    <a:pt x="490" y="1546"/>
                    <a:pt x="520" y="1572"/>
                  </a:cubicBezTo>
                  <a:cubicBezTo>
                    <a:pt x="551" y="1598"/>
                    <a:pt x="529" y="1613"/>
                    <a:pt x="503" y="1635"/>
                  </a:cubicBezTo>
                  <a:cubicBezTo>
                    <a:pt x="476" y="1658"/>
                    <a:pt x="481" y="1669"/>
                    <a:pt x="485" y="1698"/>
                  </a:cubicBezTo>
                  <a:cubicBezTo>
                    <a:pt x="490" y="1728"/>
                    <a:pt x="442" y="1780"/>
                    <a:pt x="437" y="1806"/>
                  </a:cubicBezTo>
                  <a:cubicBezTo>
                    <a:pt x="433" y="1832"/>
                    <a:pt x="507" y="1806"/>
                    <a:pt x="533" y="1821"/>
                  </a:cubicBezTo>
                  <a:cubicBezTo>
                    <a:pt x="559" y="1836"/>
                    <a:pt x="590" y="1839"/>
                    <a:pt x="621" y="1839"/>
                  </a:cubicBezTo>
                  <a:cubicBezTo>
                    <a:pt x="651" y="1839"/>
                    <a:pt x="647" y="1869"/>
                    <a:pt x="629" y="1895"/>
                  </a:cubicBezTo>
                  <a:cubicBezTo>
                    <a:pt x="612" y="1921"/>
                    <a:pt x="629" y="1928"/>
                    <a:pt x="660" y="1932"/>
                  </a:cubicBezTo>
                  <a:cubicBezTo>
                    <a:pt x="691" y="1936"/>
                    <a:pt x="691" y="1954"/>
                    <a:pt x="691" y="1976"/>
                  </a:cubicBezTo>
                  <a:cubicBezTo>
                    <a:pt x="691" y="1999"/>
                    <a:pt x="717" y="1999"/>
                    <a:pt x="730" y="1973"/>
                  </a:cubicBezTo>
                  <a:cubicBezTo>
                    <a:pt x="743" y="1947"/>
                    <a:pt x="756" y="1969"/>
                    <a:pt x="787" y="1991"/>
                  </a:cubicBezTo>
                  <a:cubicBezTo>
                    <a:pt x="817" y="2013"/>
                    <a:pt x="857" y="1958"/>
                    <a:pt x="896" y="1932"/>
                  </a:cubicBezTo>
                  <a:cubicBezTo>
                    <a:pt x="935" y="1906"/>
                    <a:pt x="957" y="1928"/>
                    <a:pt x="953" y="1939"/>
                  </a:cubicBezTo>
                  <a:cubicBezTo>
                    <a:pt x="948" y="1950"/>
                    <a:pt x="966" y="2006"/>
                    <a:pt x="988" y="2047"/>
                  </a:cubicBezTo>
                  <a:cubicBezTo>
                    <a:pt x="1009" y="2088"/>
                    <a:pt x="1018" y="2065"/>
                    <a:pt x="1044" y="2051"/>
                  </a:cubicBezTo>
                  <a:cubicBezTo>
                    <a:pt x="1071" y="2036"/>
                    <a:pt x="1088" y="2065"/>
                    <a:pt x="1123" y="2062"/>
                  </a:cubicBezTo>
                  <a:cubicBezTo>
                    <a:pt x="1158" y="2058"/>
                    <a:pt x="1132" y="2032"/>
                    <a:pt x="1114" y="1995"/>
                  </a:cubicBezTo>
                  <a:cubicBezTo>
                    <a:pt x="1097" y="1958"/>
                    <a:pt x="1119" y="1965"/>
                    <a:pt x="1123" y="1939"/>
                  </a:cubicBezTo>
                  <a:cubicBezTo>
                    <a:pt x="1127" y="1913"/>
                    <a:pt x="1079" y="1854"/>
                    <a:pt x="1071" y="1832"/>
                  </a:cubicBezTo>
                  <a:cubicBezTo>
                    <a:pt x="1062" y="1810"/>
                    <a:pt x="1053" y="1773"/>
                    <a:pt x="1075" y="1743"/>
                  </a:cubicBezTo>
                  <a:cubicBezTo>
                    <a:pt x="1097" y="1713"/>
                    <a:pt x="1114" y="1717"/>
                    <a:pt x="1123" y="1732"/>
                  </a:cubicBezTo>
                  <a:cubicBezTo>
                    <a:pt x="1132" y="1747"/>
                    <a:pt x="1132" y="1754"/>
                    <a:pt x="1145" y="1743"/>
                  </a:cubicBezTo>
                  <a:cubicBezTo>
                    <a:pt x="1158" y="1732"/>
                    <a:pt x="1167" y="1739"/>
                    <a:pt x="1206" y="1750"/>
                  </a:cubicBezTo>
                  <a:cubicBezTo>
                    <a:pt x="1245" y="1761"/>
                    <a:pt x="1228" y="1739"/>
                    <a:pt x="1267" y="1695"/>
                  </a:cubicBezTo>
                  <a:cubicBezTo>
                    <a:pt x="1306" y="1650"/>
                    <a:pt x="1324" y="1658"/>
                    <a:pt x="1350" y="1669"/>
                  </a:cubicBezTo>
                  <a:cubicBezTo>
                    <a:pt x="1376" y="1680"/>
                    <a:pt x="1403" y="1710"/>
                    <a:pt x="1433" y="1728"/>
                  </a:cubicBezTo>
                  <a:cubicBezTo>
                    <a:pt x="1464" y="1747"/>
                    <a:pt x="1494" y="1706"/>
                    <a:pt x="1512" y="1665"/>
                  </a:cubicBezTo>
                  <a:cubicBezTo>
                    <a:pt x="1529" y="1624"/>
                    <a:pt x="1547" y="1661"/>
                    <a:pt x="1560" y="1680"/>
                  </a:cubicBezTo>
                  <a:cubicBezTo>
                    <a:pt x="1573" y="1698"/>
                    <a:pt x="1595" y="1684"/>
                    <a:pt x="1603" y="1650"/>
                  </a:cubicBezTo>
                  <a:cubicBezTo>
                    <a:pt x="1612" y="1617"/>
                    <a:pt x="1656" y="1687"/>
                    <a:pt x="1686" y="1706"/>
                  </a:cubicBezTo>
                  <a:cubicBezTo>
                    <a:pt x="1717" y="1724"/>
                    <a:pt x="1708" y="1661"/>
                    <a:pt x="1721" y="1643"/>
                  </a:cubicBezTo>
                  <a:cubicBezTo>
                    <a:pt x="1735" y="1624"/>
                    <a:pt x="1769" y="1647"/>
                    <a:pt x="1783" y="1658"/>
                  </a:cubicBezTo>
                  <a:cubicBezTo>
                    <a:pt x="1796" y="1669"/>
                    <a:pt x="1822" y="1661"/>
                    <a:pt x="1839" y="1643"/>
                  </a:cubicBezTo>
                  <a:cubicBezTo>
                    <a:pt x="1857" y="1624"/>
                    <a:pt x="1879" y="1624"/>
                    <a:pt x="1909" y="1609"/>
                  </a:cubicBezTo>
                  <a:cubicBezTo>
                    <a:pt x="1940" y="1595"/>
                    <a:pt x="1918" y="1587"/>
                    <a:pt x="1918" y="1558"/>
                  </a:cubicBezTo>
                  <a:cubicBezTo>
                    <a:pt x="1918" y="1528"/>
                    <a:pt x="1940" y="1528"/>
                    <a:pt x="1975" y="1528"/>
                  </a:cubicBezTo>
                  <a:cubicBezTo>
                    <a:pt x="2010" y="1528"/>
                    <a:pt x="2010" y="1517"/>
                    <a:pt x="2036" y="1491"/>
                  </a:cubicBezTo>
                  <a:cubicBezTo>
                    <a:pt x="2062" y="1465"/>
                    <a:pt x="2067" y="1509"/>
                    <a:pt x="2093" y="1528"/>
                  </a:cubicBezTo>
                  <a:cubicBezTo>
                    <a:pt x="2093" y="1528"/>
                    <a:pt x="2094" y="1529"/>
                    <a:pt x="2094" y="1529"/>
                  </a:cubicBezTo>
                  <a:cubicBezTo>
                    <a:pt x="2116" y="1504"/>
                    <a:pt x="2145" y="1483"/>
                    <a:pt x="2154" y="1463"/>
                  </a:cubicBezTo>
                  <a:cubicBezTo>
                    <a:pt x="2168" y="1435"/>
                    <a:pt x="2213" y="1464"/>
                    <a:pt x="2240" y="145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3" name="Freeform 16"/>
            <p:cNvSpPr/>
            <p:nvPr/>
          </p:nvSpPr>
          <p:spPr bwMode="auto">
            <a:xfrm>
              <a:off x="3256929" y="3920201"/>
              <a:ext cx="910653" cy="574489"/>
            </a:xfrm>
            <a:custGeom>
              <a:avLst/>
              <a:gdLst>
                <a:gd name="T0" fmla="*/ 1938 w 1978"/>
                <a:gd name="T1" fmla="*/ 430 h 1298"/>
                <a:gd name="T2" fmla="*/ 1896 w 1978"/>
                <a:gd name="T3" fmla="*/ 398 h 1298"/>
                <a:gd name="T4" fmla="*/ 1794 w 1978"/>
                <a:gd name="T5" fmla="*/ 345 h 1298"/>
                <a:gd name="T6" fmla="*/ 1719 w 1978"/>
                <a:gd name="T7" fmla="*/ 267 h 1298"/>
                <a:gd name="T8" fmla="*/ 1715 w 1978"/>
                <a:gd name="T9" fmla="*/ 117 h 1298"/>
                <a:gd name="T10" fmla="*/ 1676 w 1978"/>
                <a:gd name="T11" fmla="*/ 12 h 1298"/>
                <a:gd name="T12" fmla="*/ 1578 w 1978"/>
                <a:gd name="T13" fmla="*/ 37 h 1298"/>
                <a:gd name="T14" fmla="*/ 1489 w 1978"/>
                <a:gd name="T15" fmla="*/ 114 h 1298"/>
                <a:gd name="T16" fmla="*/ 1365 w 1978"/>
                <a:gd name="T17" fmla="*/ 120 h 1298"/>
                <a:gd name="T18" fmla="*/ 1261 w 1978"/>
                <a:gd name="T19" fmla="*/ 120 h 1298"/>
                <a:gd name="T20" fmla="*/ 1200 w 1978"/>
                <a:gd name="T21" fmla="*/ 197 h 1298"/>
                <a:gd name="T22" fmla="*/ 1135 w 1978"/>
                <a:gd name="T23" fmla="*/ 264 h 1298"/>
                <a:gd name="T24" fmla="*/ 1012 w 1978"/>
                <a:gd name="T25" fmla="*/ 290 h 1298"/>
                <a:gd name="T26" fmla="*/ 907 w 1978"/>
                <a:gd name="T27" fmla="*/ 360 h 1298"/>
                <a:gd name="T28" fmla="*/ 798 w 1978"/>
                <a:gd name="T29" fmla="*/ 349 h 1298"/>
                <a:gd name="T30" fmla="*/ 685 w 1978"/>
                <a:gd name="T31" fmla="*/ 301 h 1298"/>
                <a:gd name="T32" fmla="*/ 523 w 1978"/>
                <a:gd name="T33" fmla="*/ 412 h 1298"/>
                <a:gd name="T34" fmla="*/ 379 w 1978"/>
                <a:gd name="T35" fmla="*/ 516 h 1298"/>
                <a:gd name="T36" fmla="*/ 195 w 1978"/>
                <a:gd name="T37" fmla="*/ 445 h 1298"/>
                <a:gd name="T38" fmla="*/ 69 w 1978"/>
                <a:gd name="T39" fmla="*/ 527 h 1298"/>
                <a:gd name="T40" fmla="*/ 9 w 1978"/>
                <a:gd name="T41" fmla="*/ 567 h 1298"/>
                <a:gd name="T42" fmla="*/ 81 w 1978"/>
                <a:gd name="T43" fmla="*/ 580 h 1298"/>
                <a:gd name="T44" fmla="*/ 186 w 1978"/>
                <a:gd name="T45" fmla="*/ 645 h 1298"/>
                <a:gd name="T46" fmla="*/ 305 w 1978"/>
                <a:gd name="T47" fmla="*/ 658 h 1298"/>
                <a:gd name="T48" fmla="*/ 418 w 1978"/>
                <a:gd name="T49" fmla="*/ 675 h 1298"/>
                <a:gd name="T50" fmla="*/ 430 w 1978"/>
                <a:gd name="T51" fmla="*/ 815 h 1298"/>
                <a:gd name="T52" fmla="*/ 284 w 1978"/>
                <a:gd name="T53" fmla="*/ 891 h 1298"/>
                <a:gd name="T54" fmla="*/ 427 w 1978"/>
                <a:gd name="T55" fmla="*/ 931 h 1298"/>
                <a:gd name="T56" fmla="*/ 545 w 1978"/>
                <a:gd name="T57" fmla="*/ 957 h 1298"/>
                <a:gd name="T58" fmla="*/ 593 w 1978"/>
                <a:gd name="T59" fmla="*/ 1038 h 1298"/>
                <a:gd name="T60" fmla="*/ 623 w 1978"/>
                <a:gd name="T61" fmla="*/ 1153 h 1298"/>
                <a:gd name="T62" fmla="*/ 720 w 1978"/>
                <a:gd name="T63" fmla="*/ 1220 h 1298"/>
                <a:gd name="T64" fmla="*/ 929 w 1978"/>
                <a:gd name="T65" fmla="*/ 1253 h 1298"/>
                <a:gd name="T66" fmla="*/ 1065 w 1978"/>
                <a:gd name="T67" fmla="*/ 1264 h 1298"/>
                <a:gd name="T68" fmla="*/ 1161 w 1978"/>
                <a:gd name="T69" fmla="*/ 1220 h 1298"/>
                <a:gd name="T70" fmla="*/ 1296 w 1978"/>
                <a:gd name="T71" fmla="*/ 1294 h 1298"/>
                <a:gd name="T72" fmla="*/ 1423 w 1978"/>
                <a:gd name="T73" fmla="*/ 1249 h 1298"/>
                <a:gd name="T74" fmla="*/ 1447 w 1978"/>
                <a:gd name="T75" fmla="*/ 1231 h 1298"/>
                <a:gd name="T76" fmla="*/ 1501 w 1978"/>
                <a:gd name="T77" fmla="*/ 1164 h 1298"/>
                <a:gd name="T78" fmla="*/ 1608 w 1978"/>
                <a:gd name="T79" fmla="*/ 1079 h 1298"/>
                <a:gd name="T80" fmla="*/ 1685 w 1978"/>
                <a:gd name="T81" fmla="*/ 1020 h 1298"/>
                <a:gd name="T82" fmla="*/ 1801 w 1978"/>
                <a:gd name="T83" fmla="*/ 910 h 1298"/>
                <a:gd name="T84" fmla="*/ 1862 w 1978"/>
                <a:gd name="T85" fmla="*/ 681 h 1298"/>
                <a:gd name="T86" fmla="*/ 1954 w 1978"/>
                <a:gd name="T87" fmla="*/ 523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78" h="1298">
                  <a:moveTo>
                    <a:pt x="1967" y="480"/>
                  </a:moveTo>
                  <a:cubicBezTo>
                    <a:pt x="1956" y="456"/>
                    <a:pt x="1930" y="460"/>
                    <a:pt x="1938" y="430"/>
                  </a:cubicBezTo>
                  <a:cubicBezTo>
                    <a:pt x="1943" y="415"/>
                    <a:pt x="1938" y="406"/>
                    <a:pt x="1939" y="400"/>
                  </a:cubicBezTo>
                  <a:cubicBezTo>
                    <a:pt x="1913" y="391"/>
                    <a:pt x="1915" y="402"/>
                    <a:pt x="1896" y="398"/>
                  </a:cubicBezTo>
                  <a:cubicBezTo>
                    <a:pt x="1869" y="392"/>
                    <a:pt x="1879" y="401"/>
                    <a:pt x="1840" y="431"/>
                  </a:cubicBezTo>
                  <a:cubicBezTo>
                    <a:pt x="1801" y="462"/>
                    <a:pt x="1804" y="376"/>
                    <a:pt x="1794" y="345"/>
                  </a:cubicBezTo>
                  <a:cubicBezTo>
                    <a:pt x="1784" y="315"/>
                    <a:pt x="1752" y="331"/>
                    <a:pt x="1706" y="331"/>
                  </a:cubicBezTo>
                  <a:cubicBezTo>
                    <a:pt x="1660" y="331"/>
                    <a:pt x="1660" y="312"/>
                    <a:pt x="1719" y="267"/>
                  </a:cubicBezTo>
                  <a:cubicBezTo>
                    <a:pt x="1778" y="223"/>
                    <a:pt x="1755" y="178"/>
                    <a:pt x="1758" y="145"/>
                  </a:cubicBezTo>
                  <a:cubicBezTo>
                    <a:pt x="1761" y="112"/>
                    <a:pt x="1748" y="117"/>
                    <a:pt x="1715" y="117"/>
                  </a:cubicBezTo>
                  <a:cubicBezTo>
                    <a:pt x="1683" y="117"/>
                    <a:pt x="1702" y="81"/>
                    <a:pt x="1719" y="50"/>
                  </a:cubicBezTo>
                  <a:cubicBezTo>
                    <a:pt x="1735" y="20"/>
                    <a:pt x="1709" y="23"/>
                    <a:pt x="1676" y="12"/>
                  </a:cubicBezTo>
                  <a:cubicBezTo>
                    <a:pt x="1643" y="0"/>
                    <a:pt x="1640" y="23"/>
                    <a:pt x="1627" y="34"/>
                  </a:cubicBezTo>
                  <a:cubicBezTo>
                    <a:pt x="1614" y="45"/>
                    <a:pt x="1604" y="42"/>
                    <a:pt x="1578" y="37"/>
                  </a:cubicBezTo>
                  <a:cubicBezTo>
                    <a:pt x="1552" y="31"/>
                    <a:pt x="1542" y="34"/>
                    <a:pt x="1535" y="62"/>
                  </a:cubicBezTo>
                  <a:cubicBezTo>
                    <a:pt x="1529" y="89"/>
                    <a:pt x="1525" y="75"/>
                    <a:pt x="1489" y="114"/>
                  </a:cubicBezTo>
                  <a:cubicBezTo>
                    <a:pt x="1404" y="128"/>
                    <a:pt x="1453" y="117"/>
                    <a:pt x="1424" y="70"/>
                  </a:cubicBezTo>
                  <a:cubicBezTo>
                    <a:pt x="1394" y="23"/>
                    <a:pt x="1368" y="92"/>
                    <a:pt x="1365" y="120"/>
                  </a:cubicBezTo>
                  <a:cubicBezTo>
                    <a:pt x="1362" y="148"/>
                    <a:pt x="1329" y="162"/>
                    <a:pt x="1316" y="137"/>
                  </a:cubicBezTo>
                  <a:cubicBezTo>
                    <a:pt x="1309" y="124"/>
                    <a:pt x="1285" y="121"/>
                    <a:pt x="1261" y="120"/>
                  </a:cubicBezTo>
                  <a:cubicBezTo>
                    <a:pt x="1265" y="134"/>
                    <a:pt x="1264" y="150"/>
                    <a:pt x="1252" y="167"/>
                  </a:cubicBezTo>
                  <a:cubicBezTo>
                    <a:pt x="1231" y="201"/>
                    <a:pt x="1218" y="212"/>
                    <a:pt x="1200" y="197"/>
                  </a:cubicBezTo>
                  <a:cubicBezTo>
                    <a:pt x="1183" y="182"/>
                    <a:pt x="1135" y="178"/>
                    <a:pt x="1135" y="208"/>
                  </a:cubicBezTo>
                  <a:cubicBezTo>
                    <a:pt x="1135" y="238"/>
                    <a:pt x="1178" y="264"/>
                    <a:pt x="1135" y="264"/>
                  </a:cubicBezTo>
                  <a:cubicBezTo>
                    <a:pt x="1091" y="264"/>
                    <a:pt x="1073" y="249"/>
                    <a:pt x="1065" y="275"/>
                  </a:cubicBezTo>
                  <a:cubicBezTo>
                    <a:pt x="1056" y="301"/>
                    <a:pt x="1043" y="308"/>
                    <a:pt x="1012" y="290"/>
                  </a:cubicBezTo>
                  <a:cubicBezTo>
                    <a:pt x="982" y="271"/>
                    <a:pt x="942" y="278"/>
                    <a:pt x="934" y="304"/>
                  </a:cubicBezTo>
                  <a:cubicBezTo>
                    <a:pt x="925" y="330"/>
                    <a:pt x="938" y="353"/>
                    <a:pt x="907" y="360"/>
                  </a:cubicBezTo>
                  <a:cubicBezTo>
                    <a:pt x="877" y="367"/>
                    <a:pt x="877" y="404"/>
                    <a:pt x="851" y="378"/>
                  </a:cubicBezTo>
                  <a:cubicBezTo>
                    <a:pt x="824" y="353"/>
                    <a:pt x="816" y="338"/>
                    <a:pt x="798" y="349"/>
                  </a:cubicBezTo>
                  <a:cubicBezTo>
                    <a:pt x="781" y="360"/>
                    <a:pt x="750" y="360"/>
                    <a:pt x="733" y="327"/>
                  </a:cubicBezTo>
                  <a:cubicBezTo>
                    <a:pt x="715" y="293"/>
                    <a:pt x="724" y="264"/>
                    <a:pt x="685" y="301"/>
                  </a:cubicBezTo>
                  <a:cubicBezTo>
                    <a:pt x="645" y="338"/>
                    <a:pt x="658" y="367"/>
                    <a:pt x="610" y="371"/>
                  </a:cubicBezTo>
                  <a:cubicBezTo>
                    <a:pt x="562" y="375"/>
                    <a:pt x="545" y="390"/>
                    <a:pt x="523" y="412"/>
                  </a:cubicBezTo>
                  <a:cubicBezTo>
                    <a:pt x="501" y="434"/>
                    <a:pt x="436" y="423"/>
                    <a:pt x="436" y="460"/>
                  </a:cubicBezTo>
                  <a:cubicBezTo>
                    <a:pt x="436" y="497"/>
                    <a:pt x="414" y="538"/>
                    <a:pt x="379" y="516"/>
                  </a:cubicBezTo>
                  <a:cubicBezTo>
                    <a:pt x="344" y="493"/>
                    <a:pt x="313" y="479"/>
                    <a:pt x="287" y="482"/>
                  </a:cubicBezTo>
                  <a:cubicBezTo>
                    <a:pt x="261" y="486"/>
                    <a:pt x="230" y="441"/>
                    <a:pt x="195" y="445"/>
                  </a:cubicBezTo>
                  <a:cubicBezTo>
                    <a:pt x="160" y="449"/>
                    <a:pt x="156" y="464"/>
                    <a:pt x="139" y="486"/>
                  </a:cubicBezTo>
                  <a:cubicBezTo>
                    <a:pt x="121" y="508"/>
                    <a:pt x="112" y="527"/>
                    <a:pt x="69" y="527"/>
                  </a:cubicBezTo>
                  <a:cubicBezTo>
                    <a:pt x="49" y="527"/>
                    <a:pt x="30" y="523"/>
                    <a:pt x="18" y="516"/>
                  </a:cubicBezTo>
                  <a:cubicBezTo>
                    <a:pt x="7" y="530"/>
                    <a:pt x="0" y="548"/>
                    <a:pt x="9" y="567"/>
                  </a:cubicBezTo>
                  <a:cubicBezTo>
                    <a:pt x="28" y="612"/>
                    <a:pt x="50" y="622"/>
                    <a:pt x="56" y="601"/>
                  </a:cubicBezTo>
                  <a:cubicBezTo>
                    <a:pt x="63" y="580"/>
                    <a:pt x="56" y="579"/>
                    <a:pt x="81" y="580"/>
                  </a:cubicBezTo>
                  <a:cubicBezTo>
                    <a:pt x="105" y="581"/>
                    <a:pt x="159" y="570"/>
                    <a:pt x="166" y="597"/>
                  </a:cubicBezTo>
                  <a:cubicBezTo>
                    <a:pt x="172" y="623"/>
                    <a:pt x="177" y="633"/>
                    <a:pt x="186" y="645"/>
                  </a:cubicBezTo>
                  <a:cubicBezTo>
                    <a:pt x="194" y="658"/>
                    <a:pt x="238" y="697"/>
                    <a:pt x="263" y="673"/>
                  </a:cubicBezTo>
                  <a:cubicBezTo>
                    <a:pt x="287" y="649"/>
                    <a:pt x="289" y="640"/>
                    <a:pt x="305" y="658"/>
                  </a:cubicBezTo>
                  <a:cubicBezTo>
                    <a:pt x="321" y="676"/>
                    <a:pt x="326" y="688"/>
                    <a:pt x="354" y="683"/>
                  </a:cubicBezTo>
                  <a:cubicBezTo>
                    <a:pt x="382" y="677"/>
                    <a:pt x="395" y="645"/>
                    <a:pt x="418" y="675"/>
                  </a:cubicBezTo>
                  <a:cubicBezTo>
                    <a:pt x="441" y="704"/>
                    <a:pt x="451" y="718"/>
                    <a:pt x="453" y="750"/>
                  </a:cubicBezTo>
                  <a:cubicBezTo>
                    <a:pt x="454" y="782"/>
                    <a:pt x="456" y="804"/>
                    <a:pt x="430" y="815"/>
                  </a:cubicBezTo>
                  <a:cubicBezTo>
                    <a:pt x="403" y="826"/>
                    <a:pt x="358" y="797"/>
                    <a:pt x="344" y="825"/>
                  </a:cubicBezTo>
                  <a:cubicBezTo>
                    <a:pt x="335" y="845"/>
                    <a:pt x="306" y="866"/>
                    <a:pt x="284" y="891"/>
                  </a:cubicBezTo>
                  <a:cubicBezTo>
                    <a:pt x="310" y="908"/>
                    <a:pt x="331" y="902"/>
                    <a:pt x="361" y="938"/>
                  </a:cubicBezTo>
                  <a:cubicBezTo>
                    <a:pt x="392" y="975"/>
                    <a:pt x="405" y="949"/>
                    <a:pt x="427" y="931"/>
                  </a:cubicBezTo>
                  <a:cubicBezTo>
                    <a:pt x="449" y="912"/>
                    <a:pt x="466" y="938"/>
                    <a:pt x="488" y="957"/>
                  </a:cubicBezTo>
                  <a:cubicBezTo>
                    <a:pt x="510" y="975"/>
                    <a:pt x="527" y="975"/>
                    <a:pt x="545" y="957"/>
                  </a:cubicBezTo>
                  <a:cubicBezTo>
                    <a:pt x="562" y="938"/>
                    <a:pt x="593" y="953"/>
                    <a:pt x="619" y="964"/>
                  </a:cubicBezTo>
                  <a:cubicBezTo>
                    <a:pt x="645" y="975"/>
                    <a:pt x="619" y="1016"/>
                    <a:pt x="593" y="1038"/>
                  </a:cubicBezTo>
                  <a:cubicBezTo>
                    <a:pt x="567" y="1060"/>
                    <a:pt x="571" y="1075"/>
                    <a:pt x="588" y="1090"/>
                  </a:cubicBezTo>
                  <a:cubicBezTo>
                    <a:pt x="606" y="1105"/>
                    <a:pt x="610" y="1135"/>
                    <a:pt x="623" y="1153"/>
                  </a:cubicBezTo>
                  <a:cubicBezTo>
                    <a:pt x="637" y="1172"/>
                    <a:pt x="632" y="1190"/>
                    <a:pt x="654" y="1186"/>
                  </a:cubicBezTo>
                  <a:cubicBezTo>
                    <a:pt x="676" y="1183"/>
                    <a:pt x="698" y="1194"/>
                    <a:pt x="720" y="1220"/>
                  </a:cubicBezTo>
                  <a:cubicBezTo>
                    <a:pt x="741" y="1246"/>
                    <a:pt x="811" y="1257"/>
                    <a:pt x="842" y="1275"/>
                  </a:cubicBezTo>
                  <a:cubicBezTo>
                    <a:pt x="872" y="1294"/>
                    <a:pt x="907" y="1246"/>
                    <a:pt x="929" y="1253"/>
                  </a:cubicBezTo>
                  <a:cubicBezTo>
                    <a:pt x="939" y="1256"/>
                    <a:pt x="958" y="1273"/>
                    <a:pt x="976" y="1290"/>
                  </a:cubicBezTo>
                  <a:cubicBezTo>
                    <a:pt x="996" y="1262"/>
                    <a:pt x="1013" y="1264"/>
                    <a:pt x="1065" y="1264"/>
                  </a:cubicBezTo>
                  <a:cubicBezTo>
                    <a:pt x="1126" y="1264"/>
                    <a:pt x="1139" y="1275"/>
                    <a:pt x="1126" y="1238"/>
                  </a:cubicBezTo>
                  <a:cubicBezTo>
                    <a:pt x="1113" y="1201"/>
                    <a:pt x="1121" y="1168"/>
                    <a:pt x="1161" y="1220"/>
                  </a:cubicBezTo>
                  <a:cubicBezTo>
                    <a:pt x="1200" y="1272"/>
                    <a:pt x="1148" y="1249"/>
                    <a:pt x="1213" y="1253"/>
                  </a:cubicBezTo>
                  <a:cubicBezTo>
                    <a:pt x="1279" y="1257"/>
                    <a:pt x="1231" y="1290"/>
                    <a:pt x="1296" y="1294"/>
                  </a:cubicBezTo>
                  <a:cubicBezTo>
                    <a:pt x="1362" y="1298"/>
                    <a:pt x="1392" y="1279"/>
                    <a:pt x="1392" y="1264"/>
                  </a:cubicBezTo>
                  <a:cubicBezTo>
                    <a:pt x="1392" y="1249"/>
                    <a:pt x="1418" y="1216"/>
                    <a:pt x="1423" y="1249"/>
                  </a:cubicBezTo>
                  <a:cubicBezTo>
                    <a:pt x="1423" y="1253"/>
                    <a:pt x="1424" y="1256"/>
                    <a:pt x="1424" y="1259"/>
                  </a:cubicBezTo>
                  <a:cubicBezTo>
                    <a:pt x="1430" y="1247"/>
                    <a:pt x="1437" y="1235"/>
                    <a:pt x="1447" y="1231"/>
                  </a:cubicBezTo>
                  <a:cubicBezTo>
                    <a:pt x="1469" y="1222"/>
                    <a:pt x="1486" y="1214"/>
                    <a:pt x="1486" y="1194"/>
                  </a:cubicBezTo>
                  <a:cubicBezTo>
                    <a:pt x="1486" y="1173"/>
                    <a:pt x="1471" y="1164"/>
                    <a:pt x="1501" y="1164"/>
                  </a:cubicBezTo>
                  <a:cubicBezTo>
                    <a:pt x="1532" y="1164"/>
                    <a:pt x="1591" y="1177"/>
                    <a:pt x="1591" y="1135"/>
                  </a:cubicBezTo>
                  <a:cubicBezTo>
                    <a:pt x="1591" y="1092"/>
                    <a:pt x="1576" y="1062"/>
                    <a:pt x="1608" y="1079"/>
                  </a:cubicBezTo>
                  <a:cubicBezTo>
                    <a:pt x="1641" y="1096"/>
                    <a:pt x="1663" y="1090"/>
                    <a:pt x="1674" y="1066"/>
                  </a:cubicBezTo>
                  <a:cubicBezTo>
                    <a:pt x="1685" y="1042"/>
                    <a:pt x="1700" y="1042"/>
                    <a:pt x="1685" y="1020"/>
                  </a:cubicBezTo>
                  <a:cubicBezTo>
                    <a:pt x="1670" y="997"/>
                    <a:pt x="1672" y="979"/>
                    <a:pt x="1694" y="971"/>
                  </a:cubicBezTo>
                  <a:cubicBezTo>
                    <a:pt x="1715" y="964"/>
                    <a:pt x="1777" y="940"/>
                    <a:pt x="1801" y="910"/>
                  </a:cubicBezTo>
                  <a:cubicBezTo>
                    <a:pt x="1825" y="881"/>
                    <a:pt x="1851" y="870"/>
                    <a:pt x="1840" y="836"/>
                  </a:cubicBezTo>
                  <a:cubicBezTo>
                    <a:pt x="1829" y="803"/>
                    <a:pt x="1807" y="732"/>
                    <a:pt x="1862" y="681"/>
                  </a:cubicBezTo>
                  <a:cubicBezTo>
                    <a:pt x="1916" y="629"/>
                    <a:pt x="1936" y="640"/>
                    <a:pt x="1938" y="599"/>
                  </a:cubicBezTo>
                  <a:cubicBezTo>
                    <a:pt x="1940" y="558"/>
                    <a:pt x="1932" y="536"/>
                    <a:pt x="1954" y="523"/>
                  </a:cubicBezTo>
                  <a:cubicBezTo>
                    <a:pt x="1975" y="510"/>
                    <a:pt x="1978" y="504"/>
                    <a:pt x="1967" y="48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4" name="Freeform 17"/>
            <p:cNvSpPr/>
            <p:nvPr/>
          </p:nvSpPr>
          <p:spPr bwMode="auto">
            <a:xfrm>
              <a:off x="3354357" y="2462471"/>
              <a:ext cx="586556" cy="881329"/>
            </a:xfrm>
            <a:custGeom>
              <a:avLst/>
              <a:gdLst>
                <a:gd name="T0" fmla="*/ 1149 w 1273"/>
                <a:gd name="T1" fmla="*/ 1405 h 1992"/>
                <a:gd name="T2" fmla="*/ 1053 w 1273"/>
                <a:gd name="T3" fmla="*/ 1201 h 1992"/>
                <a:gd name="T4" fmla="*/ 1105 w 1273"/>
                <a:gd name="T5" fmla="*/ 957 h 1992"/>
                <a:gd name="T6" fmla="*/ 1044 w 1273"/>
                <a:gd name="T7" fmla="*/ 727 h 1992"/>
                <a:gd name="T8" fmla="*/ 1088 w 1273"/>
                <a:gd name="T9" fmla="*/ 590 h 1992"/>
                <a:gd name="T10" fmla="*/ 1088 w 1273"/>
                <a:gd name="T11" fmla="*/ 486 h 1992"/>
                <a:gd name="T12" fmla="*/ 1094 w 1273"/>
                <a:gd name="T13" fmla="*/ 280 h 1992"/>
                <a:gd name="T14" fmla="*/ 1131 w 1273"/>
                <a:gd name="T15" fmla="*/ 132 h 1992"/>
                <a:gd name="T16" fmla="*/ 1098 w 1273"/>
                <a:gd name="T17" fmla="*/ 0 h 1992"/>
                <a:gd name="T18" fmla="*/ 996 w 1273"/>
                <a:gd name="T19" fmla="*/ 76 h 1992"/>
                <a:gd name="T20" fmla="*/ 900 w 1273"/>
                <a:gd name="T21" fmla="*/ 110 h 1992"/>
                <a:gd name="T22" fmla="*/ 834 w 1273"/>
                <a:gd name="T23" fmla="*/ 265 h 1992"/>
                <a:gd name="T24" fmla="*/ 699 w 1273"/>
                <a:gd name="T25" fmla="*/ 380 h 1992"/>
                <a:gd name="T26" fmla="*/ 629 w 1273"/>
                <a:gd name="T27" fmla="*/ 506 h 1992"/>
                <a:gd name="T28" fmla="*/ 476 w 1273"/>
                <a:gd name="T29" fmla="*/ 491 h 1992"/>
                <a:gd name="T30" fmla="*/ 377 w 1273"/>
                <a:gd name="T31" fmla="*/ 501 h 1992"/>
                <a:gd name="T32" fmla="*/ 314 w 1273"/>
                <a:gd name="T33" fmla="*/ 595 h 1992"/>
                <a:gd name="T34" fmla="*/ 327 w 1273"/>
                <a:gd name="T35" fmla="*/ 704 h 1992"/>
                <a:gd name="T36" fmla="*/ 500 w 1273"/>
                <a:gd name="T37" fmla="*/ 784 h 1992"/>
                <a:gd name="T38" fmla="*/ 664 w 1273"/>
                <a:gd name="T39" fmla="*/ 901 h 1992"/>
                <a:gd name="T40" fmla="*/ 642 w 1273"/>
                <a:gd name="T41" fmla="*/ 1038 h 1992"/>
                <a:gd name="T42" fmla="*/ 563 w 1273"/>
                <a:gd name="T43" fmla="*/ 1120 h 1992"/>
                <a:gd name="T44" fmla="*/ 509 w 1273"/>
                <a:gd name="T45" fmla="*/ 1127 h 1992"/>
                <a:gd name="T46" fmla="*/ 472 w 1273"/>
                <a:gd name="T47" fmla="*/ 1196 h 1992"/>
                <a:gd name="T48" fmla="*/ 356 w 1273"/>
                <a:gd name="T49" fmla="*/ 1225 h 1992"/>
                <a:gd name="T50" fmla="*/ 205 w 1273"/>
                <a:gd name="T51" fmla="*/ 1183 h 1992"/>
                <a:gd name="T52" fmla="*/ 175 w 1273"/>
                <a:gd name="T53" fmla="*/ 1277 h 1992"/>
                <a:gd name="T54" fmla="*/ 179 w 1273"/>
                <a:gd name="T55" fmla="*/ 1331 h 1992"/>
                <a:gd name="T56" fmla="*/ 212 w 1273"/>
                <a:gd name="T57" fmla="*/ 1416 h 1992"/>
                <a:gd name="T58" fmla="*/ 179 w 1273"/>
                <a:gd name="T59" fmla="*/ 1481 h 1992"/>
                <a:gd name="T60" fmla="*/ 201 w 1273"/>
                <a:gd name="T61" fmla="*/ 1540 h 1992"/>
                <a:gd name="T62" fmla="*/ 148 w 1273"/>
                <a:gd name="T63" fmla="*/ 1551 h 1992"/>
                <a:gd name="T64" fmla="*/ 76 w 1273"/>
                <a:gd name="T65" fmla="*/ 1564 h 1992"/>
                <a:gd name="T66" fmla="*/ 61 w 1273"/>
                <a:gd name="T67" fmla="*/ 1624 h 1992"/>
                <a:gd name="T68" fmla="*/ 61 w 1273"/>
                <a:gd name="T69" fmla="*/ 1698 h 1992"/>
                <a:gd name="T70" fmla="*/ 46 w 1273"/>
                <a:gd name="T71" fmla="*/ 1735 h 1992"/>
                <a:gd name="T72" fmla="*/ 214 w 1273"/>
                <a:gd name="T73" fmla="*/ 1789 h 1992"/>
                <a:gd name="T74" fmla="*/ 349 w 1273"/>
                <a:gd name="T75" fmla="*/ 1823 h 1992"/>
                <a:gd name="T76" fmla="*/ 438 w 1273"/>
                <a:gd name="T77" fmla="*/ 1834 h 1992"/>
                <a:gd name="T78" fmla="*/ 536 w 1273"/>
                <a:gd name="T79" fmla="*/ 1890 h 1992"/>
                <a:gd name="T80" fmla="*/ 677 w 1273"/>
                <a:gd name="T81" fmla="*/ 1876 h 1992"/>
                <a:gd name="T82" fmla="*/ 805 w 1273"/>
                <a:gd name="T83" fmla="*/ 1929 h 1992"/>
                <a:gd name="T84" fmla="*/ 939 w 1273"/>
                <a:gd name="T85" fmla="*/ 1959 h 1992"/>
                <a:gd name="T86" fmla="*/ 970 w 1273"/>
                <a:gd name="T87" fmla="*/ 1909 h 1992"/>
                <a:gd name="T88" fmla="*/ 930 w 1273"/>
                <a:gd name="T89" fmla="*/ 1816 h 1992"/>
                <a:gd name="T90" fmla="*/ 1059 w 1273"/>
                <a:gd name="T91" fmla="*/ 1752 h 1992"/>
                <a:gd name="T92" fmla="*/ 974 w 1273"/>
                <a:gd name="T93" fmla="*/ 1679 h 1992"/>
                <a:gd name="T94" fmla="*/ 913 w 1273"/>
                <a:gd name="T95" fmla="*/ 1626 h 1992"/>
                <a:gd name="T96" fmla="*/ 1048 w 1273"/>
                <a:gd name="T97" fmla="*/ 1603 h 1992"/>
                <a:gd name="T98" fmla="*/ 1168 w 1273"/>
                <a:gd name="T99" fmla="*/ 1607 h 1992"/>
                <a:gd name="T100" fmla="*/ 1256 w 1273"/>
                <a:gd name="T101" fmla="*/ 1527 h 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73" h="1992">
                  <a:moveTo>
                    <a:pt x="1256" y="1527"/>
                  </a:moveTo>
                  <a:cubicBezTo>
                    <a:pt x="1238" y="1499"/>
                    <a:pt x="1164" y="1449"/>
                    <a:pt x="1149" y="1405"/>
                  </a:cubicBezTo>
                  <a:cubicBezTo>
                    <a:pt x="1133" y="1360"/>
                    <a:pt x="1118" y="1342"/>
                    <a:pt x="1092" y="1314"/>
                  </a:cubicBezTo>
                  <a:cubicBezTo>
                    <a:pt x="1066" y="1286"/>
                    <a:pt x="1055" y="1257"/>
                    <a:pt x="1053" y="1201"/>
                  </a:cubicBezTo>
                  <a:cubicBezTo>
                    <a:pt x="1050" y="1146"/>
                    <a:pt x="1066" y="1110"/>
                    <a:pt x="1081" y="1075"/>
                  </a:cubicBezTo>
                  <a:cubicBezTo>
                    <a:pt x="1096" y="1040"/>
                    <a:pt x="1131" y="1016"/>
                    <a:pt x="1105" y="957"/>
                  </a:cubicBezTo>
                  <a:cubicBezTo>
                    <a:pt x="1079" y="897"/>
                    <a:pt x="1063" y="888"/>
                    <a:pt x="1063" y="853"/>
                  </a:cubicBezTo>
                  <a:cubicBezTo>
                    <a:pt x="1063" y="818"/>
                    <a:pt x="1070" y="753"/>
                    <a:pt x="1044" y="727"/>
                  </a:cubicBezTo>
                  <a:cubicBezTo>
                    <a:pt x="1018" y="701"/>
                    <a:pt x="1033" y="664"/>
                    <a:pt x="1048" y="638"/>
                  </a:cubicBezTo>
                  <a:cubicBezTo>
                    <a:pt x="1063" y="612"/>
                    <a:pt x="1107" y="617"/>
                    <a:pt x="1088" y="590"/>
                  </a:cubicBezTo>
                  <a:cubicBezTo>
                    <a:pt x="1068" y="562"/>
                    <a:pt x="1066" y="556"/>
                    <a:pt x="1085" y="540"/>
                  </a:cubicBezTo>
                  <a:cubicBezTo>
                    <a:pt x="1105" y="523"/>
                    <a:pt x="1103" y="504"/>
                    <a:pt x="1088" y="486"/>
                  </a:cubicBezTo>
                  <a:cubicBezTo>
                    <a:pt x="1072" y="467"/>
                    <a:pt x="989" y="395"/>
                    <a:pt x="1029" y="360"/>
                  </a:cubicBezTo>
                  <a:cubicBezTo>
                    <a:pt x="1068" y="325"/>
                    <a:pt x="1092" y="328"/>
                    <a:pt x="1094" y="280"/>
                  </a:cubicBezTo>
                  <a:cubicBezTo>
                    <a:pt x="1096" y="232"/>
                    <a:pt x="1101" y="236"/>
                    <a:pt x="1107" y="199"/>
                  </a:cubicBezTo>
                  <a:cubicBezTo>
                    <a:pt x="1114" y="161"/>
                    <a:pt x="1116" y="148"/>
                    <a:pt x="1131" y="132"/>
                  </a:cubicBezTo>
                  <a:cubicBezTo>
                    <a:pt x="1146" y="115"/>
                    <a:pt x="1155" y="84"/>
                    <a:pt x="1140" y="65"/>
                  </a:cubicBezTo>
                  <a:cubicBezTo>
                    <a:pt x="1128" y="51"/>
                    <a:pt x="1107" y="25"/>
                    <a:pt x="1098" y="0"/>
                  </a:cubicBezTo>
                  <a:cubicBezTo>
                    <a:pt x="1092" y="1"/>
                    <a:pt x="1085" y="8"/>
                    <a:pt x="1074" y="24"/>
                  </a:cubicBezTo>
                  <a:cubicBezTo>
                    <a:pt x="1039" y="80"/>
                    <a:pt x="1018" y="91"/>
                    <a:pt x="996" y="76"/>
                  </a:cubicBezTo>
                  <a:cubicBezTo>
                    <a:pt x="974" y="61"/>
                    <a:pt x="917" y="21"/>
                    <a:pt x="917" y="47"/>
                  </a:cubicBezTo>
                  <a:cubicBezTo>
                    <a:pt x="917" y="73"/>
                    <a:pt x="926" y="87"/>
                    <a:pt x="900" y="110"/>
                  </a:cubicBezTo>
                  <a:cubicBezTo>
                    <a:pt x="873" y="132"/>
                    <a:pt x="839" y="136"/>
                    <a:pt x="843" y="173"/>
                  </a:cubicBezTo>
                  <a:cubicBezTo>
                    <a:pt x="847" y="210"/>
                    <a:pt x="904" y="258"/>
                    <a:pt x="834" y="265"/>
                  </a:cubicBezTo>
                  <a:cubicBezTo>
                    <a:pt x="764" y="273"/>
                    <a:pt x="777" y="273"/>
                    <a:pt x="764" y="302"/>
                  </a:cubicBezTo>
                  <a:cubicBezTo>
                    <a:pt x="751" y="332"/>
                    <a:pt x="716" y="354"/>
                    <a:pt x="699" y="380"/>
                  </a:cubicBezTo>
                  <a:cubicBezTo>
                    <a:pt x="681" y="406"/>
                    <a:pt x="651" y="417"/>
                    <a:pt x="651" y="454"/>
                  </a:cubicBezTo>
                  <a:cubicBezTo>
                    <a:pt x="651" y="491"/>
                    <a:pt x="659" y="506"/>
                    <a:pt x="629" y="506"/>
                  </a:cubicBezTo>
                  <a:cubicBezTo>
                    <a:pt x="598" y="506"/>
                    <a:pt x="576" y="554"/>
                    <a:pt x="550" y="528"/>
                  </a:cubicBezTo>
                  <a:cubicBezTo>
                    <a:pt x="524" y="502"/>
                    <a:pt x="493" y="469"/>
                    <a:pt x="476" y="491"/>
                  </a:cubicBezTo>
                  <a:cubicBezTo>
                    <a:pt x="458" y="514"/>
                    <a:pt x="410" y="502"/>
                    <a:pt x="384" y="502"/>
                  </a:cubicBezTo>
                  <a:cubicBezTo>
                    <a:pt x="381" y="502"/>
                    <a:pt x="379" y="502"/>
                    <a:pt x="377" y="501"/>
                  </a:cubicBezTo>
                  <a:cubicBezTo>
                    <a:pt x="364" y="519"/>
                    <a:pt x="352" y="532"/>
                    <a:pt x="334" y="545"/>
                  </a:cubicBezTo>
                  <a:cubicBezTo>
                    <a:pt x="310" y="562"/>
                    <a:pt x="323" y="573"/>
                    <a:pt x="314" y="595"/>
                  </a:cubicBezTo>
                  <a:cubicBezTo>
                    <a:pt x="306" y="617"/>
                    <a:pt x="306" y="623"/>
                    <a:pt x="323" y="645"/>
                  </a:cubicBezTo>
                  <a:cubicBezTo>
                    <a:pt x="341" y="667"/>
                    <a:pt x="319" y="679"/>
                    <a:pt x="327" y="704"/>
                  </a:cubicBezTo>
                  <a:cubicBezTo>
                    <a:pt x="336" y="730"/>
                    <a:pt x="391" y="740"/>
                    <a:pt x="430" y="747"/>
                  </a:cubicBezTo>
                  <a:cubicBezTo>
                    <a:pt x="469" y="754"/>
                    <a:pt x="472" y="760"/>
                    <a:pt x="500" y="784"/>
                  </a:cubicBezTo>
                  <a:cubicBezTo>
                    <a:pt x="528" y="808"/>
                    <a:pt x="592" y="814"/>
                    <a:pt x="631" y="825"/>
                  </a:cubicBezTo>
                  <a:cubicBezTo>
                    <a:pt x="670" y="836"/>
                    <a:pt x="648" y="868"/>
                    <a:pt x="664" y="901"/>
                  </a:cubicBezTo>
                  <a:cubicBezTo>
                    <a:pt x="679" y="934"/>
                    <a:pt x="646" y="938"/>
                    <a:pt x="624" y="966"/>
                  </a:cubicBezTo>
                  <a:cubicBezTo>
                    <a:pt x="603" y="994"/>
                    <a:pt x="622" y="1016"/>
                    <a:pt x="642" y="1038"/>
                  </a:cubicBezTo>
                  <a:cubicBezTo>
                    <a:pt x="662" y="1060"/>
                    <a:pt x="668" y="1070"/>
                    <a:pt x="662" y="1095"/>
                  </a:cubicBezTo>
                  <a:cubicBezTo>
                    <a:pt x="655" y="1121"/>
                    <a:pt x="590" y="1123"/>
                    <a:pt x="563" y="1120"/>
                  </a:cubicBezTo>
                  <a:cubicBezTo>
                    <a:pt x="537" y="1116"/>
                    <a:pt x="544" y="1114"/>
                    <a:pt x="537" y="1127"/>
                  </a:cubicBezTo>
                  <a:cubicBezTo>
                    <a:pt x="531" y="1140"/>
                    <a:pt x="526" y="1138"/>
                    <a:pt x="509" y="1127"/>
                  </a:cubicBezTo>
                  <a:cubicBezTo>
                    <a:pt x="491" y="1116"/>
                    <a:pt x="489" y="1129"/>
                    <a:pt x="461" y="1136"/>
                  </a:cubicBezTo>
                  <a:cubicBezTo>
                    <a:pt x="432" y="1144"/>
                    <a:pt x="472" y="1162"/>
                    <a:pt x="472" y="1196"/>
                  </a:cubicBezTo>
                  <a:cubicBezTo>
                    <a:pt x="472" y="1229"/>
                    <a:pt x="445" y="1209"/>
                    <a:pt x="419" y="1209"/>
                  </a:cubicBezTo>
                  <a:cubicBezTo>
                    <a:pt x="393" y="1209"/>
                    <a:pt x="389" y="1222"/>
                    <a:pt x="356" y="1225"/>
                  </a:cubicBezTo>
                  <a:cubicBezTo>
                    <a:pt x="323" y="1229"/>
                    <a:pt x="297" y="1207"/>
                    <a:pt x="288" y="1188"/>
                  </a:cubicBezTo>
                  <a:cubicBezTo>
                    <a:pt x="279" y="1170"/>
                    <a:pt x="249" y="1179"/>
                    <a:pt x="205" y="1183"/>
                  </a:cubicBezTo>
                  <a:cubicBezTo>
                    <a:pt x="161" y="1186"/>
                    <a:pt x="172" y="1222"/>
                    <a:pt x="183" y="1238"/>
                  </a:cubicBezTo>
                  <a:cubicBezTo>
                    <a:pt x="194" y="1255"/>
                    <a:pt x="192" y="1270"/>
                    <a:pt x="175" y="1277"/>
                  </a:cubicBezTo>
                  <a:cubicBezTo>
                    <a:pt x="157" y="1285"/>
                    <a:pt x="144" y="1305"/>
                    <a:pt x="142" y="1320"/>
                  </a:cubicBezTo>
                  <a:cubicBezTo>
                    <a:pt x="140" y="1335"/>
                    <a:pt x="159" y="1335"/>
                    <a:pt x="179" y="1331"/>
                  </a:cubicBezTo>
                  <a:cubicBezTo>
                    <a:pt x="199" y="1327"/>
                    <a:pt x="207" y="1348"/>
                    <a:pt x="223" y="1362"/>
                  </a:cubicBezTo>
                  <a:cubicBezTo>
                    <a:pt x="238" y="1377"/>
                    <a:pt x="210" y="1394"/>
                    <a:pt x="212" y="1416"/>
                  </a:cubicBezTo>
                  <a:cubicBezTo>
                    <a:pt x="214" y="1438"/>
                    <a:pt x="199" y="1438"/>
                    <a:pt x="188" y="1455"/>
                  </a:cubicBezTo>
                  <a:cubicBezTo>
                    <a:pt x="177" y="1472"/>
                    <a:pt x="168" y="1474"/>
                    <a:pt x="179" y="1481"/>
                  </a:cubicBezTo>
                  <a:cubicBezTo>
                    <a:pt x="190" y="1488"/>
                    <a:pt x="199" y="1498"/>
                    <a:pt x="181" y="1514"/>
                  </a:cubicBezTo>
                  <a:cubicBezTo>
                    <a:pt x="164" y="1531"/>
                    <a:pt x="181" y="1525"/>
                    <a:pt x="201" y="1540"/>
                  </a:cubicBezTo>
                  <a:cubicBezTo>
                    <a:pt x="220" y="1555"/>
                    <a:pt x="214" y="1570"/>
                    <a:pt x="185" y="1572"/>
                  </a:cubicBezTo>
                  <a:cubicBezTo>
                    <a:pt x="157" y="1574"/>
                    <a:pt x="161" y="1562"/>
                    <a:pt x="148" y="1551"/>
                  </a:cubicBezTo>
                  <a:cubicBezTo>
                    <a:pt x="135" y="1540"/>
                    <a:pt x="129" y="1555"/>
                    <a:pt x="124" y="1568"/>
                  </a:cubicBezTo>
                  <a:cubicBezTo>
                    <a:pt x="120" y="1581"/>
                    <a:pt x="92" y="1568"/>
                    <a:pt x="76" y="1564"/>
                  </a:cubicBezTo>
                  <a:cubicBezTo>
                    <a:pt x="61" y="1561"/>
                    <a:pt x="48" y="1579"/>
                    <a:pt x="24" y="1592"/>
                  </a:cubicBezTo>
                  <a:cubicBezTo>
                    <a:pt x="0" y="1605"/>
                    <a:pt x="37" y="1616"/>
                    <a:pt x="61" y="1624"/>
                  </a:cubicBezTo>
                  <a:cubicBezTo>
                    <a:pt x="85" y="1631"/>
                    <a:pt x="83" y="1638"/>
                    <a:pt x="68" y="1655"/>
                  </a:cubicBezTo>
                  <a:cubicBezTo>
                    <a:pt x="52" y="1672"/>
                    <a:pt x="83" y="1685"/>
                    <a:pt x="61" y="1698"/>
                  </a:cubicBezTo>
                  <a:cubicBezTo>
                    <a:pt x="49" y="1705"/>
                    <a:pt x="34" y="1721"/>
                    <a:pt x="24" y="1734"/>
                  </a:cubicBezTo>
                  <a:cubicBezTo>
                    <a:pt x="32" y="1734"/>
                    <a:pt x="39" y="1735"/>
                    <a:pt x="46" y="1735"/>
                  </a:cubicBezTo>
                  <a:cubicBezTo>
                    <a:pt x="78" y="1735"/>
                    <a:pt x="81" y="1768"/>
                    <a:pt x="109" y="1800"/>
                  </a:cubicBezTo>
                  <a:cubicBezTo>
                    <a:pt x="137" y="1831"/>
                    <a:pt x="179" y="1807"/>
                    <a:pt x="214" y="1789"/>
                  </a:cubicBezTo>
                  <a:cubicBezTo>
                    <a:pt x="249" y="1770"/>
                    <a:pt x="271" y="1778"/>
                    <a:pt x="313" y="1776"/>
                  </a:cubicBezTo>
                  <a:cubicBezTo>
                    <a:pt x="356" y="1773"/>
                    <a:pt x="333" y="1803"/>
                    <a:pt x="349" y="1823"/>
                  </a:cubicBezTo>
                  <a:cubicBezTo>
                    <a:pt x="366" y="1842"/>
                    <a:pt x="382" y="1831"/>
                    <a:pt x="402" y="1823"/>
                  </a:cubicBezTo>
                  <a:cubicBezTo>
                    <a:pt x="421" y="1815"/>
                    <a:pt x="428" y="1817"/>
                    <a:pt x="438" y="1834"/>
                  </a:cubicBezTo>
                  <a:cubicBezTo>
                    <a:pt x="448" y="1851"/>
                    <a:pt x="457" y="1851"/>
                    <a:pt x="474" y="1845"/>
                  </a:cubicBezTo>
                  <a:cubicBezTo>
                    <a:pt x="490" y="1840"/>
                    <a:pt x="510" y="1867"/>
                    <a:pt x="536" y="1890"/>
                  </a:cubicBezTo>
                  <a:cubicBezTo>
                    <a:pt x="562" y="1912"/>
                    <a:pt x="585" y="1895"/>
                    <a:pt x="611" y="1876"/>
                  </a:cubicBezTo>
                  <a:cubicBezTo>
                    <a:pt x="638" y="1856"/>
                    <a:pt x="654" y="1876"/>
                    <a:pt x="677" y="1876"/>
                  </a:cubicBezTo>
                  <a:cubicBezTo>
                    <a:pt x="700" y="1876"/>
                    <a:pt x="723" y="1895"/>
                    <a:pt x="739" y="1912"/>
                  </a:cubicBezTo>
                  <a:cubicBezTo>
                    <a:pt x="756" y="1929"/>
                    <a:pt x="769" y="1931"/>
                    <a:pt x="805" y="1929"/>
                  </a:cubicBezTo>
                  <a:cubicBezTo>
                    <a:pt x="841" y="1926"/>
                    <a:pt x="828" y="1937"/>
                    <a:pt x="857" y="1965"/>
                  </a:cubicBezTo>
                  <a:cubicBezTo>
                    <a:pt x="887" y="1992"/>
                    <a:pt x="903" y="1976"/>
                    <a:pt x="939" y="1959"/>
                  </a:cubicBezTo>
                  <a:cubicBezTo>
                    <a:pt x="947" y="1955"/>
                    <a:pt x="955" y="1954"/>
                    <a:pt x="963" y="1952"/>
                  </a:cubicBezTo>
                  <a:cubicBezTo>
                    <a:pt x="968" y="1936"/>
                    <a:pt x="973" y="1918"/>
                    <a:pt x="970" y="1909"/>
                  </a:cubicBezTo>
                  <a:cubicBezTo>
                    <a:pt x="963" y="1891"/>
                    <a:pt x="948" y="1874"/>
                    <a:pt x="928" y="1859"/>
                  </a:cubicBezTo>
                  <a:cubicBezTo>
                    <a:pt x="908" y="1844"/>
                    <a:pt x="915" y="1837"/>
                    <a:pt x="930" y="1816"/>
                  </a:cubicBezTo>
                  <a:cubicBezTo>
                    <a:pt x="946" y="1796"/>
                    <a:pt x="943" y="1768"/>
                    <a:pt x="978" y="1770"/>
                  </a:cubicBezTo>
                  <a:cubicBezTo>
                    <a:pt x="1013" y="1772"/>
                    <a:pt x="1057" y="1774"/>
                    <a:pt x="1059" y="1752"/>
                  </a:cubicBezTo>
                  <a:cubicBezTo>
                    <a:pt x="1061" y="1729"/>
                    <a:pt x="1074" y="1696"/>
                    <a:pt x="1044" y="1694"/>
                  </a:cubicBezTo>
                  <a:cubicBezTo>
                    <a:pt x="1013" y="1692"/>
                    <a:pt x="972" y="1698"/>
                    <a:pt x="974" y="1679"/>
                  </a:cubicBezTo>
                  <a:cubicBezTo>
                    <a:pt x="976" y="1661"/>
                    <a:pt x="978" y="1644"/>
                    <a:pt x="952" y="1644"/>
                  </a:cubicBezTo>
                  <a:cubicBezTo>
                    <a:pt x="926" y="1644"/>
                    <a:pt x="913" y="1637"/>
                    <a:pt x="913" y="1626"/>
                  </a:cubicBezTo>
                  <a:cubicBezTo>
                    <a:pt x="913" y="1614"/>
                    <a:pt x="904" y="1592"/>
                    <a:pt x="965" y="1600"/>
                  </a:cubicBezTo>
                  <a:cubicBezTo>
                    <a:pt x="1026" y="1607"/>
                    <a:pt x="1042" y="1587"/>
                    <a:pt x="1048" y="1603"/>
                  </a:cubicBezTo>
                  <a:cubicBezTo>
                    <a:pt x="1055" y="1620"/>
                    <a:pt x="1059" y="1620"/>
                    <a:pt x="1092" y="1620"/>
                  </a:cubicBezTo>
                  <a:cubicBezTo>
                    <a:pt x="1125" y="1620"/>
                    <a:pt x="1127" y="1588"/>
                    <a:pt x="1168" y="1607"/>
                  </a:cubicBezTo>
                  <a:cubicBezTo>
                    <a:pt x="1210" y="1626"/>
                    <a:pt x="1210" y="1614"/>
                    <a:pt x="1232" y="1592"/>
                  </a:cubicBezTo>
                  <a:cubicBezTo>
                    <a:pt x="1254" y="1570"/>
                    <a:pt x="1273" y="1555"/>
                    <a:pt x="1256" y="1527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5" name="Freeform 18"/>
            <p:cNvSpPr/>
            <p:nvPr/>
          </p:nvSpPr>
          <p:spPr bwMode="auto">
            <a:xfrm>
              <a:off x="3147571" y="3631522"/>
              <a:ext cx="695914" cy="526694"/>
            </a:xfrm>
            <a:custGeom>
              <a:avLst/>
              <a:gdLst>
                <a:gd name="T0" fmla="*/ 1227 w 1511"/>
                <a:gd name="T1" fmla="*/ 158 h 1190"/>
                <a:gd name="T2" fmla="*/ 1173 w 1511"/>
                <a:gd name="T3" fmla="*/ 104 h 1190"/>
                <a:gd name="T4" fmla="*/ 1123 w 1511"/>
                <a:gd name="T5" fmla="*/ 32 h 1190"/>
                <a:gd name="T6" fmla="*/ 1024 w 1511"/>
                <a:gd name="T7" fmla="*/ 35 h 1190"/>
                <a:gd name="T8" fmla="*/ 943 w 1511"/>
                <a:gd name="T9" fmla="*/ 43 h 1190"/>
                <a:gd name="T10" fmla="*/ 880 w 1511"/>
                <a:gd name="T11" fmla="*/ 89 h 1190"/>
                <a:gd name="T12" fmla="*/ 756 w 1511"/>
                <a:gd name="T13" fmla="*/ 180 h 1190"/>
                <a:gd name="T14" fmla="*/ 592 w 1511"/>
                <a:gd name="T15" fmla="*/ 139 h 1190"/>
                <a:gd name="T16" fmla="*/ 500 w 1511"/>
                <a:gd name="T17" fmla="*/ 191 h 1190"/>
                <a:gd name="T18" fmla="*/ 620 w 1511"/>
                <a:gd name="T19" fmla="*/ 287 h 1190"/>
                <a:gd name="T20" fmla="*/ 675 w 1511"/>
                <a:gd name="T21" fmla="*/ 361 h 1190"/>
                <a:gd name="T22" fmla="*/ 572 w 1511"/>
                <a:gd name="T23" fmla="*/ 389 h 1190"/>
                <a:gd name="T24" fmla="*/ 469 w 1511"/>
                <a:gd name="T25" fmla="*/ 393 h 1190"/>
                <a:gd name="T26" fmla="*/ 419 w 1511"/>
                <a:gd name="T27" fmla="*/ 398 h 1190"/>
                <a:gd name="T28" fmla="*/ 293 w 1511"/>
                <a:gd name="T29" fmla="*/ 504 h 1190"/>
                <a:gd name="T30" fmla="*/ 144 w 1511"/>
                <a:gd name="T31" fmla="*/ 523 h 1190"/>
                <a:gd name="T32" fmla="*/ 35 w 1511"/>
                <a:gd name="T33" fmla="*/ 549 h 1190"/>
                <a:gd name="T34" fmla="*/ 30 w 1511"/>
                <a:gd name="T35" fmla="*/ 630 h 1190"/>
                <a:gd name="T36" fmla="*/ 113 w 1511"/>
                <a:gd name="T37" fmla="*/ 704 h 1190"/>
                <a:gd name="T38" fmla="*/ 210 w 1511"/>
                <a:gd name="T39" fmla="*/ 678 h 1190"/>
                <a:gd name="T40" fmla="*/ 258 w 1511"/>
                <a:gd name="T41" fmla="*/ 790 h 1190"/>
                <a:gd name="T42" fmla="*/ 201 w 1511"/>
                <a:gd name="T43" fmla="*/ 953 h 1190"/>
                <a:gd name="T44" fmla="*/ 258 w 1511"/>
                <a:gd name="T45" fmla="*/ 1127 h 1190"/>
                <a:gd name="T46" fmla="*/ 376 w 1511"/>
                <a:gd name="T47" fmla="*/ 1138 h 1190"/>
                <a:gd name="T48" fmla="*/ 524 w 1511"/>
                <a:gd name="T49" fmla="*/ 1134 h 1190"/>
                <a:gd name="T50" fmla="*/ 673 w 1511"/>
                <a:gd name="T51" fmla="*/ 1112 h 1190"/>
                <a:gd name="T52" fmla="*/ 847 w 1511"/>
                <a:gd name="T53" fmla="*/ 1023 h 1190"/>
                <a:gd name="T54" fmla="*/ 970 w 1511"/>
                <a:gd name="T55" fmla="*/ 979 h 1190"/>
                <a:gd name="T56" fmla="*/ 1088 w 1511"/>
                <a:gd name="T57" fmla="*/ 1030 h 1190"/>
                <a:gd name="T58" fmla="*/ 1171 w 1511"/>
                <a:gd name="T59" fmla="*/ 956 h 1190"/>
                <a:gd name="T60" fmla="*/ 1302 w 1511"/>
                <a:gd name="T61" fmla="*/ 927 h 1190"/>
                <a:gd name="T62" fmla="*/ 1372 w 1511"/>
                <a:gd name="T63" fmla="*/ 860 h 1190"/>
                <a:gd name="T64" fmla="*/ 1489 w 1511"/>
                <a:gd name="T65" fmla="*/ 819 h 1190"/>
                <a:gd name="T66" fmla="*/ 1468 w 1511"/>
                <a:gd name="T67" fmla="*/ 671 h 1190"/>
                <a:gd name="T68" fmla="*/ 1472 w 1511"/>
                <a:gd name="T69" fmla="*/ 593 h 1190"/>
                <a:gd name="T70" fmla="*/ 1393 w 1511"/>
                <a:gd name="T71" fmla="*/ 512 h 1190"/>
                <a:gd name="T72" fmla="*/ 1341 w 1511"/>
                <a:gd name="T73" fmla="*/ 486 h 1190"/>
                <a:gd name="T74" fmla="*/ 1437 w 1511"/>
                <a:gd name="T75" fmla="*/ 345 h 1190"/>
                <a:gd name="T76" fmla="*/ 1402 w 1511"/>
                <a:gd name="T77" fmla="*/ 200 h 1190"/>
                <a:gd name="T78" fmla="*/ 1352 w 1511"/>
                <a:gd name="T79" fmla="*/ 222 h 1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511" h="1190">
                  <a:moveTo>
                    <a:pt x="1275" y="219"/>
                  </a:moveTo>
                  <a:cubicBezTo>
                    <a:pt x="1234" y="202"/>
                    <a:pt x="1240" y="182"/>
                    <a:pt x="1227" y="158"/>
                  </a:cubicBezTo>
                  <a:cubicBezTo>
                    <a:pt x="1214" y="134"/>
                    <a:pt x="1195" y="132"/>
                    <a:pt x="1171" y="128"/>
                  </a:cubicBezTo>
                  <a:cubicBezTo>
                    <a:pt x="1147" y="124"/>
                    <a:pt x="1162" y="121"/>
                    <a:pt x="1173" y="104"/>
                  </a:cubicBezTo>
                  <a:cubicBezTo>
                    <a:pt x="1184" y="87"/>
                    <a:pt x="1160" y="80"/>
                    <a:pt x="1160" y="65"/>
                  </a:cubicBezTo>
                  <a:cubicBezTo>
                    <a:pt x="1160" y="50"/>
                    <a:pt x="1151" y="33"/>
                    <a:pt x="1123" y="32"/>
                  </a:cubicBezTo>
                  <a:cubicBezTo>
                    <a:pt x="1094" y="30"/>
                    <a:pt x="1083" y="33"/>
                    <a:pt x="1066" y="54"/>
                  </a:cubicBezTo>
                  <a:cubicBezTo>
                    <a:pt x="1048" y="74"/>
                    <a:pt x="1029" y="54"/>
                    <a:pt x="1024" y="35"/>
                  </a:cubicBezTo>
                  <a:cubicBezTo>
                    <a:pt x="1020" y="17"/>
                    <a:pt x="991" y="11"/>
                    <a:pt x="965" y="6"/>
                  </a:cubicBezTo>
                  <a:cubicBezTo>
                    <a:pt x="939" y="0"/>
                    <a:pt x="924" y="24"/>
                    <a:pt x="943" y="43"/>
                  </a:cubicBezTo>
                  <a:cubicBezTo>
                    <a:pt x="963" y="61"/>
                    <a:pt x="954" y="76"/>
                    <a:pt x="941" y="95"/>
                  </a:cubicBezTo>
                  <a:cubicBezTo>
                    <a:pt x="928" y="113"/>
                    <a:pt x="913" y="115"/>
                    <a:pt x="880" y="89"/>
                  </a:cubicBezTo>
                  <a:cubicBezTo>
                    <a:pt x="847" y="63"/>
                    <a:pt x="823" y="113"/>
                    <a:pt x="784" y="119"/>
                  </a:cubicBezTo>
                  <a:cubicBezTo>
                    <a:pt x="745" y="124"/>
                    <a:pt x="784" y="156"/>
                    <a:pt x="756" y="180"/>
                  </a:cubicBezTo>
                  <a:cubicBezTo>
                    <a:pt x="727" y="204"/>
                    <a:pt x="688" y="191"/>
                    <a:pt x="657" y="187"/>
                  </a:cubicBezTo>
                  <a:cubicBezTo>
                    <a:pt x="627" y="184"/>
                    <a:pt x="620" y="161"/>
                    <a:pt x="592" y="139"/>
                  </a:cubicBezTo>
                  <a:cubicBezTo>
                    <a:pt x="563" y="117"/>
                    <a:pt x="570" y="146"/>
                    <a:pt x="555" y="163"/>
                  </a:cubicBezTo>
                  <a:cubicBezTo>
                    <a:pt x="539" y="180"/>
                    <a:pt x="518" y="176"/>
                    <a:pt x="500" y="191"/>
                  </a:cubicBezTo>
                  <a:cubicBezTo>
                    <a:pt x="483" y="206"/>
                    <a:pt x="504" y="235"/>
                    <a:pt x="531" y="254"/>
                  </a:cubicBezTo>
                  <a:cubicBezTo>
                    <a:pt x="557" y="272"/>
                    <a:pt x="579" y="287"/>
                    <a:pt x="620" y="287"/>
                  </a:cubicBezTo>
                  <a:cubicBezTo>
                    <a:pt x="662" y="287"/>
                    <a:pt x="642" y="300"/>
                    <a:pt x="644" y="317"/>
                  </a:cubicBezTo>
                  <a:cubicBezTo>
                    <a:pt x="646" y="334"/>
                    <a:pt x="660" y="341"/>
                    <a:pt x="675" y="361"/>
                  </a:cubicBezTo>
                  <a:cubicBezTo>
                    <a:pt x="690" y="382"/>
                    <a:pt x="662" y="384"/>
                    <a:pt x="635" y="382"/>
                  </a:cubicBezTo>
                  <a:cubicBezTo>
                    <a:pt x="609" y="380"/>
                    <a:pt x="596" y="389"/>
                    <a:pt x="572" y="389"/>
                  </a:cubicBezTo>
                  <a:cubicBezTo>
                    <a:pt x="548" y="389"/>
                    <a:pt x="548" y="399"/>
                    <a:pt x="522" y="410"/>
                  </a:cubicBezTo>
                  <a:cubicBezTo>
                    <a:pt x="496" y="421"/>
                    <a:pt x="483" y="408"/>
                    <a:pt x="469" y="393"/>
                  </a:cubicBezTo>
                  <a:cubicBezTo>
                    <a:pt x="456" y="378"/>
                    <a:pt x="450" y="387"/>
                    <a:pt x="437" y="399"/>
                  </a:cubicBezTo>
                  <a:cubicBezTo>
                    <a:pt x="433" y="402"/>
                    <a:pt x="426" y="401"/>
                    <a:pt x="419" y="398"/>
                  </a:cubicBezTo>
                  <a:cubicBezTo>
                    <a:pt x="414" y="430"/>
                    <a:pt x="409" y="486"/>
                    <a:pt x="384" y="489"/>
                  </a:cubicBezTo>
                  <a:cubicBezTo>
                    <a:pt x="358" y="493"/>
                    <a:pt x="341" y="497"/>
                    <a:pt x="293" y="504"/>
                  </a:cubicBezTo>
                  <a:cubicBezTo>
                    <a:pt x="245" y="512"/>
                    <a:pt x="240" y="508"/>
                    <a:pt x="175" y="493"/>
                  </a:cubicBezTo>
                  <a:cubicBezTo>
                    <a:pt x="109" y="478"/>
                    <a:pt x="175" y="493"/>
                    <a:pt x="144" y="523"/>
                  </a:cubicBezTo>
                  <a:cubicBezTo>
                    <a:pt x="113" y="552"/>
                    <a:pt x="113" y="526"/>
                    <a:pt x="96" y="493"/>
                  </a:cubicBezTo>
                  <a:cubicBezTo>
                    <a:pt x="79" y="460"/>
                    <a:pt x="70" y="504"/>
                    <a:pt x="35" y="549"/>
                  </a:cubicBezTo>
                  <a:cubicBezTo>
                    <a:pt x="0" y="593"/>
                    <a:pt x="9" y="571"/>
                    <a:pt x="35" y="593"/>
                  </a:cubicBezTo>
                  <a:cubicBezTo>
                    <a:pt x="61" y="615"/>
                    <a:pt x="52" y="619"/>
                    <a:pt x="30" y="630"/>
                  </a:cubicBezTo>
                  <a:cubicBezTo>
                    <a:pt x="9" y="641"/>
                    <a:pt x="26" y="686"/>
                    <a:pt x="52" y="704"/>
                  </a:cubicBezTo>
                  <a:cubicBezTo>
                    <a:pt x="79" y="723"/>
                    <a:pt x="113" y="727"/>
                    <a:pt x="113" y="704"/>
                  </a:cubicBezTo>
                  <a:cubicBezTo>
                    <a:pt x="113" y="682"/>
                    <a:pt x="140" y="689"/>
                    <a:pt x="153" y="701"/>
                  </a:cubicBezTo>
                  <a:cubicBezTo>
                    <a:pt x="166" y="712"/>
                    <a:pt x="183" y="675"/>
                    <a:pt x="210" y="678"/>
                  </a:cubicBezTo>
                  <a:cubicBezTo>
                    <a:pt x="236" y="682"/>
                    <a:pt x="240" y="708"/>
                    <a:pt x="258" y="723"/>
                  </a:cubicBezTo>
                  <a:cubicBezTo>
                    <a:pt x="275" y="738"/>
                    <a:pt x="275" y="767"/>
                    <a:pt x="258" y="790"/>
                  </a:cubicBezTo>
                  <a:cubicBezTo>
                    <a:pt x="240" y="812"/>
                    <a:pt x="236" y="812"/>
                    <a:pt x="201" y="856"/>
                  </a:cubicBezTo>
                  <a:cubicBezTo>
                    <a:pt x="166" y="901"/>
                    <a:pt x="201" y="927"/>
                    <a:pt x="201" y="953"/>
                  </a:cubicBezTo>
                  <a:cubicBezTo>
                    <a:pt x="201" y="979"/>
                    <a:pt x="258" y="1005"/>
                    <a:pt x="284" y="1027"/>
                  </a:cubicBezTo>
                  <a:cubicBezTo>
                    <a:pt x="310" y="1049"/>
                    <a:pt x="297" y="1093"/>
                    <a:pt x="258" y="1127"/>
                  </a:cubicBezTo>
                  <a:cubicBezTo>
                    <a:pt x="218" y="1160"/>
                    <a:pt x="262" y="1179"/>
                    <a:pt x="306" y="1179"/>
                  </a:cubicBezTo>
                  <a:cubicBezTo>
                    <a:pt x="349" y="1179"/>
                    <a:pt x="358" y="1160"/>
                    <a:pt x="376" y="1138"/>
                  </a:cubicBezTo>
                  <a:cubicBezTo>
                    <a:pt x="393" y="1116"/>
                    <a:pt x="397" y="1101"/>
                    <a:pt x="432" y="1097"/>
                  </a:cubicBezTo>
                  <a:cubicBezTo>
                    <a:pt x="467" y="1093"/>
                    <a:pt x="498" y="1138"/>
                    <a:pt x="524" y="1134"/>
                  </a:cubicBezTo>
                  <a:cubicBezTo>
                    <a:pt x="550" y="1131"/>
                    <a:pt x="581" y="1145"/>
                    <a:pt x="616" y="1168"/>
                  </a:cubicBezTo>
                  <a:cubicBezTo>
                    <a:pt x="651" y="1190"/>
                    <a:pt x="673" y="1149"/>
                    <a:pt x="673" y="1112"/>
                  </a:cubicBezTo>
                  <a:cubicBezTo>
                    <a:pt x="673" y="1075"/>
                    <a:pt x="738" y="1086"/>
                    <a:pt x="760" y="1064"/>
                  </a:cubicBezTo>
                  <a:cubicBezTo>
                    <a:pt x="782" y="1042"/>
                    <a:pt x="799" y="1027"/>
                    <a:pt x="847" y="1023"/>
                  </a:cubicBezTo>
                  <a:cubicBezTo>
                    <a:pt x="895" y="1019"/>
                    <a:pt x="882" y="990"/>
                    <a:pt x="922" y="953"/>
                  </a:cubicBezTo>
                  <a:cubicBezTo>
                    <a:pt x="961" y="916"/>
                    <a:pt x="952" y="945"/>
                    <a:pt x="970" y="979"/>
                  </a:cubicBezTo>
                  <a:cubicBezTo>
                    <a:pt x="987" y="1012"/>
                    <a:pt x="1018" y="1012"/>
                    <a:pt x="1035" y="1001"/>
                  </a:cubicBezTo>
                  <a:cubicBezTo>
                    <a:pt x="1053" y="990"/>
                    <a:pt x="1061" y="1005"/>
                    <a:pt x="1088" y="1030"/>
                  </a:cubicBezTo>
                  <a:cubicBezTo>
                    <a:pt x="1114" y="1056"/>
                    <a:pt x="1114" y="1019"/>
                    <a:pt x="1144" y="1012"/>
                  </a:cubicBezTo>
                  <a:cubicBezTo>
                    <a:pt x="1175" y="1005"/>
                    <a:pt x="1162" y="982"/>
                    <a:pt x="1171" y="956"/>
                  </a:cubicBezTo>
                  <a:cubicBezTo>
                    <a:pt x="1179" y="930"/>
                    <a:pt x="1219" y="923"/>
                    <a:pt x="1249" y="942"/>
                  </a:cubicBezTo>
                  <a:cubicBezTo>
                    <a:pt x="1280" y="960"/>
                    <a:pt x="1293" y="953"/>
                    <a:pt x="1302" y="927"/>
                  </a:cubicBezTo>
                  <a:cubicBezTo>
                    <a:pt x="1310" y="901"/>
                    <a:pt x="1328" y="916"/>
                    <a:pt x="1372" y="916"/>
                  </a:cubicBezTo>
                  <a:cubicBezTo>
                    <a:pt x="1415" y="916"/>
                    <a:pt x="1372" y="890"/>
                    <a:pt x="1372" y="860"/>
                  </a:cubicBezTo>
                  <a:cubicBezTo>
                    <a:pt x="1372" y="830"/>
                    <a:pt x="1420" y="834"/>
                    <a:pt x="1437" y="849"/>
                  </a:cubicBezTo>
                  <a:cubicBezTo>
                    <a:pt x="1455" y="864"/>
                    <a:pt x="1468" y="853"/>
                    <a:pt x="1489" y="819"/>
                  </a:cubicBezTo>
                  <a:cubicBezTo>
                    <a:pt x="1511" y="786"/>
                    <a:pt x="1494" y="756"/>
                    <a:pt x="1485" y="745"/>
                  </a:cubicBezTo>
                  <a:cubicBezTo>
                    <a:pt x="1476" y="734"/>
                    <a:pt x="1450" y="693"/>
                    <a:pt x="1468" y="671"/>
                  </a:cubicBezTo>
                  <a:cubicBezTo>
                    <a:pt x="1485" y="649"/>
                    <a:pt x="1494" y="656"/>
                    <a:pt x="1481" y="638"/>
                  </a:cubicBezTo>
                  <a:cubicBezTo>
                    <a:pt x="1468" y="619"/>
                    <a:pt x="1450" y="604"/>
                    <a:pt x="1472" y="593"/>
                  </a:cubicBezTo>
                  <a:cubicBezTo>
                    <a:pt x="1494" y="582"/>
                    <a:pt x="1489" y="571"/>
                    <a:pt x="1485" y="526"/>
                  </a:cubicBezTo>
                  <a:cubicBezTo>
                    <a:pt x="1481" y="482"/>
                    <a:pt x="1437" y="519"/>
                    <a:pt x="1393" y="512"/>
                  </a:cubicBezTo>
                  <a:cubicBezTo>
                    <a:pt x="1350" y="504"/>
                    <a:pt x="1363" y="549"/>
                    <a:pt x="1323" y="534"/>
                  </a:cubicBezTo>
                  <a:cubicBezTo>
                    <a:pt x="1284" y="519"/>
                    <a:pt x="1319" y="512"/>
                    <a:pt x="1341" y="486"/>
                  </a:cubicBezTo>
                  <a:cubicBezTo>
                    <a:pt x="1363" y="460"/>
                    <a:pt x="1415" y="426"/>
                    <a:pt x="1450" y="419"/>
                  </a:cubicBezTo>
                  <a:cubicBezTo>
                    <a:pt x="1485" y="411"/>
                    <a:pt x="1459" y="378"/>
                    <a:pt x="1437" y="345"/>
                  </a:cubicBezTo>
                  <a:cubicBezTo>
                    <a:pt x="1415" y="311"/>
                    <a:pt x="1411" y="300"/>
                    <a:pt x="1424" y="263"/>
                  </a:cubicBezTo>
                  <a:cubicBezTo>
                    <a:pt x="1437" y="226"/>
                    <a:pt x="1428" y="230"/>
                    <a:pt x="1402" y="200"/>
                  </a:cubicBezTo>
                  <a:cubicBezTo>
                    <a:pt x="1401" y="199"/>
                    <a:pt x="1401" y="199"/>
                    <a:pt x="1400" y="198"/>
                  </a:cubicBezTo>
                  <a:cubicBezTo>
                    <a:pt x="1384" y="208"/>
                    <a:pt x="1373" y="217"/>
                    <a:pt x="1352" y="222"/>
                  </a:cubicBezTo>
                  <a:cubicBezTo>
                    <a:pt x="1319" y="232"/>
                    <a:pt x="1317" y="235"/>
                    <a:pt x="1275" y="219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6" name="Freeform 19"/>
            <p:cNvSpPr/>
            <p:nvPr/>
          </p:nvSpPr>
          <p:spPr bwMode="auto">
            <a:xfrm>
              <a:off x="2451657" y="3091445"/>
              <a:ext cx="1415688" cy="911917"/>
            </a:xfrm>
            <a:custGeom>
              <a:avLst/>
              <a:gdLst>
                <a:gd name="T0" fmla="*/ 3008 w 3074"/>
                <a:gd name="T1" fmla="*/ 534 h 2060"/>
                <a:gd name="T2" fmla="*/ 2766 w 3074"/>
                <a:gd name="T3" fmla="*/ 507 h 2060"/>
                <a:gd name="T4" fmla="*/ 2572 w 3074"/>
                <a:gd name="T5" fmla="*/ 454 h 2060"/>
                <a:gd name="T6" fmla="*/ 2399 w 3074"/>
                <a:gd name="T7" fmla="*/ 412 h 2060"/>
                <a:gd name="T8" fmla="*/ 2274 w 3074"/>
                <a:gd name="T9" fmla="*/ 354 h 2060"/>
                <a:gd name="T10" fmla="*/ 2007 w 3074"/>
                <a:gd name="T11" fmla="*/ 313 h 2060"/>
                <a:gd name="T12" fmla="*/ 1797 w 3074"/>
                <a:gd name="T13" fmla="*/ 402 h 2060"/>
                <a:gd name="T14" fmla="*/ 1646 w 3074"/>
                <a:gd name="T15" fmla="*/ 276 h 2060"/>
                <a:gd name="T16" fmla="*/ 1524 w 3074"/>
                <a:gd name="T17" fmla="*/ 248 h 2060"/>
                <a:gd name="T18" fmla="*/ 1413 w 3074"/>
                <a:gd name="T19" fmla="*/ 129 h 2060"/>
                <a:gd name="T20" fmla="*/ 1264 w 3074"/>
                <a:gd name="T21" fmla="*/ 22 h 2060"/>
                <a:gd name="T22" fmla="*/ 1179 w 3074"/>
                <a:gd name="T23" fmla="*/ 136 h 2060"/>
                <a:gd name="T24" fmla="*/ 1148 w 3074"/>
                <a:gd name="T25" fmla="*/ 292 h 2060"/>
                <a:gd name="T26" fmla="*/ 934 w 3074"/>
                <a:gd name="T27" fmla="*/ 244 h 2060"/>
                <a:gd name="T28" fmla="*/ 698 w 3074"/>
                <a:gd name="T29" fmla="*/ 374 h 2060"/>
                <a:gd name="T30" fmla="*/ 463 w 3074"/>
                <a:gd name="T31" fmla="*/ 267 h 2060"/>
                <a:gd name="T32" fmla="*/ 235 w 3074"/>
                <a:gd name="T33" fmla="*/ 222 h 2060"/>
                <a:gd name="T34" fmla="*/ 48 w 3074"/>
                <a:gd name="T35" fmla="*/ 352 h 2060"/>
                <a:gd name="T36" fmla="*/ 200 w 3074"/>
                <a:gd name="T37" fmla="*/ 467 h 2060"/>
                <a:gd name="T38" fmla="*/ 345 w 3074"/>
                <a:gd name="T39" fmla="*/ 734 h 2060"/>
                <a:gd name="T40" fmla="*/ 371 w 3074"/>
                <a:gd name="T41" fmla="*/ 934 h 2060"/>
                <a:gd name="T42" fmla="*/ 386 w 3074"/>
                <a:gd name="T43" fmla="*/ 1233 h 2060"/>
                <a:gd name="T44" fmla="*/ 480 w 3074"/>
                <a:gd name="T45" fmla="*/ 1501 h 2060"/>
                <a:gd name="T46" fmla="*/ 624 w 3074"/>
                <a:gd name="T47" fmla="*/ 1475 h 2060"/>
                <a:gd name="T48" fmla="*/ 886 w 3074"/>
                <a:gd name="T49" fmla="*/ 1760 h 2060"/>
                <a:gd name="T50" fmla="*/ 1004 w 3074"/>
                <a:gd name="T51" fmla="*/ 2012 h 2060"/>
                <a:gd name="T52" fmla="*/ 1271 w 3074"/>
                <a:gd name="T53" fmla="*/ 2009 h 2060"/>
                <a:gd name="T54" fmla="*/ 1332 w 3074"/>
                <a:gd name="T55" fmla="*/ 1782 h 2060"/>
                <a:gd name="T56" fmla="*/ 1463 w 3074"/>
                <a:gd name="T57" fmla="*/ 1549 h 2060"/>
                <a:gd name="T58" fmla="*/ 1655 w 3074"/>
                <a:gd name="T59" fmla="*/ 1397 h 2060"/>
                <a:gd name="T60" fmla="*/ 1694 w 3074"/>
                <a:gd name="T61" fmla="*/ 1549 h 2060"/>
                <a:gd name="T62" fmla="*/ 1904 w 3074"/>
                <a:gd name="T63" fmla="*/ 1545 h 2060"/>
                <a:gd name="T64" fmla="*/ 1948 w 3074"/>
                <a:gd name="T65" fmla="*/ 1618 h 2060"/>
                <a:gd name="T66" fmla="*/ 2083 w 3074"/>
                <a:gd name="T67" fmla="*/ 1608 h 2060"/>
                <a:gd name="T68" fmla="*/ 2155 w 3074"/>
                <a:gd name="T69" fmla="*/ 1536 h 2060"/>
                <a:gd name="T70" fmla="*/ 2011 w 3074"/>
                <a:gd name="T71" fmla="*/ 1410 h 2060"/>
                <a:gd name="T72" fmla="*/ 2168 w 3074"/>
                <a:gd name="T73" fmla="*/ 1406 h 2060"/>
                <a:gd name="T74" fmla="*/ 2391 w 3074"/>
                <a:gd name="T75" fmla="*/ 1308 h 2060"/>
                <a:gd name="T76" fmla="*/ 2476 w 3074"/>
                <a:gd name="T77" fmla="*/ 1225 h 2060"/>
                <a:gd name="T78" fmla="*/ 2634 w 3074"/>
                <a:gd name="T79" fmla="*/ 1251 h 2060"/>
                <a:gd name="T80" fmla="*/ 2682 w 3074"/>
                <a:gd name="T81" fmla="*/ 1347 h 2060"/>
                <a:gd name="T82" fmla="*/ 2863 w 3074"/>
                <a:gd name="T83" fmla="*/ 1441 h 2060"/>
                <a:gd name="T84" fmla="*/ 2891 w 3074"/>
                <a:gd name="T85" fmla="*/ 1230 h 2060"/>
                <a:gd name="T86" fmla="*/ 2785 w 3074"/>
                <a:gd name="T87" fmla="*/ 1126 h 2060"/>
                <a:gd name="T88" fmla="*/ 2697 w 3074"/>
                <a:gd name="T89" fmla="*/ 982 h 2060"/>
                <a:gd name="T90" fmla="*/ 2720 w 3074"/>
                <a:gd name="T91" fmla="*/ 873 h 2060"/>
                <a:gd name="T92" fmla="*/ 2946 w 3074"/>
                <a:gd name="T93" fmla="*/ 821 h 2060"/>
                <a:gd name="T94" fmla="*/ 3057 w 3074"/>
                <a:gd name="T95" fmla="*/ 643 h 2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074" h="2060">
                  <a:moveTo>
                    <a:pt x="3057" y="643"/>
                  </a:moveTo>
                  <a:cubicBezTo>
                    <a:pt x="3041" y="612"/>
                    <a:pt x="3008" y="604"/>
                    <a:pt x="3011" y="584"/>
                  </a:cubicBezTo>
                  <a:cubicBezTo>
                    <a:pt x="3015" y="565"/>
                    <a:pt x="3038" y="532"/>
                    <a:pt x="3008" y="534"/>
                  </a:cubicBezTo>
                  <a:cubicBezTo>
                    <a:pt x="2979" y="537"/>
                    <a:pt x="2936" y="520"/>
                    <a:pt x="2900" y="537"/>
                  </a:cubicBezTo>
                  <a:cubicBezTo>
                    <a:pt x="2864" y="554"/>
                    <a:pt x="2848" y="570"/>
                    <a:pt x="2818" y="543"/>
                  </a:cubicBezTo>
                  <a:cubicBezTo>
                    <a:pt x="2789" y="515"/>
                    <a:pt x="2802" y="504"/>
                    <a:pt x="2766" y="507"/>
                  </a:cubicBezTo>
                  <a:cubicBezTo>
                    <a:pt x="2730" y="509"/>
                    <a:pt x="2717" y="507"/>
                    <a:pt x="2700" y="490"/>
                  </a:cubicBezTo>
                  <a:cubicBezTo>
                    <a:pt x="2684" y="473"/>
                    <a:pt x="2661" y="454"/>
                    <a:pt x="2638" y="454"/>
                  </a:cubicBezTo>
                  <a:cubicBezTo>
                    <a:pt x="2615" y="454"/>
                    <a:pt x="2599" y="434"/>
                    <a:pt x="2572" y="454"/>
                  </a:cubicBezTo>
                  <a:cubicBezTo>
                    <a:pt x="2546" y="473"/>
                    <a:pt x="2523" y="490"/>
                    <a:pt x="2497" y="468"/>
                  </a:cubicBezTo>
                  <a:cubicBezTo>
                    <a:pt x="2471" y="445"/>
                    <a:pt x="2451" y="418"/>
                    <a:pt x="2435" y="423"/>
                  </a:cubicBezTo>
                  <a:cubicBezTo>
                    <a:pt x="2418" y="429"/>
                    <a:pt x="2409" y="429"/>
                    <a:pt x="2399" y="412"/>
                  </a:cubicBezTo>
                  <a:cubicBezTo>
                    <a:pt x="2389" y="395"/>
                    <a:pt x="2382" y="393"/>
                    <a:pt x="2363" y="401"/>
                  </a:cubicBezTo>
                  <a:cubicBezTo>
                    <a:pt x="2343" y="409"/>
                    <a:pt x="2327" y="420"/>
                    <a:pt x="2310" y="401"/>
                  </a:cubicBezTo>
                  <a:cubicBezTo>
                    <a:pt x="2294" y="381"/>
                    <a:pt x="2317" y="351"/>
                    <a:pt x="2274" y="354"/>
                  </a:cubicBezTo>
                  <a:cubicBezTo>
                    <a:pt x="2232" y="356"/>
                    <a:pt x="2210" y="348"/>
                    <a:pt x="2175" y="367"/>
                  </a:cubicBezTo>
                  <a:cubicBezTo>
                    <a:pt x="2140" y="385"/>
                    <a:pt x="2098" y="409"/>
                    <a:pt x="2070" y="378"/>
                  </a:cubicBezTo>
                  <a:cubicBezTo>
                    <a:pt x="2042" y="346"/>
                    <a:pt x="2039" y="313"/>
                    <a:pt x="2007" y="313"/>
                  </a:cubicBezTo>
                  <a:cubicBezTo>
                    <a:pt x="1974" y="313"/>
                    <a:pt x="1917" y="304"/>
                    <a:pt x="1915" y="320"/>
                  </a:cubicBezTo>
                  <a:cubicBezTo>
                    <a:pt x="1913" y="337"/>
                    <a:pt x="1935" y="376"/>
                    <a:pt x="1884" y="393"/>
                  </a:cubicBezTo>
                  <a:cubicBezTo>
                    <a:pt x="1834" y="409"/>
                    <a:pt x="1845" y="420"/>
                    <a:pt x="1797" y="402"/>
                  </a:cubicBezTo>
                  <a:cubicBezTo>
                    <a:pt x="1749" y="383"/>
                    <a:pt x="1747" y="402"/>
                    <a:pt x="1721" y="385"/>
                  </a:cubicBezTo>
                  <a:cubicBezTo>
                    <a:pt x="1694" y="368"/>
                    <a:pt x="1673" y="365"/>
                    <a:pt x="1670" y="344"/>
                  </a:cubicBezTo>
                  <a:cubicBezTo>
                    <a:pt x="1668" y="324"/>
                    <a:pt x="1673" y="296"/>
                    <a:pt x="1646" y="276"/>
                  </a:cubicBezTo>
                  <a:cubicBezTo>
                    <a:pt x="1620" y="255"/>
                    <a:pt x="1653" y="242"/>
                    <a:pt x="1629" y="228"/>
                  </a:cubicBezTo>
                  <a:cubicBezTo>
                    <a:pt x="1605" y="213"/>
                    <a:pt x="1587" y="222"/>
                    <a:pt x="1574" y="239"/>
                  </a:cubicBezTo>
                  <a:cubicBezTo>
                    <a:pt x="1561" y="255"/>
                    <a:pt x="1541" y="261"/>
                    <a:pt x="1524" y="248"/>
                  </a:cubicBezTo>
                  <a:cubicBezTo>
                    <a:pt x="1507" y="235"/>
                    <a:pt x="1496" y="218"/>
                    <a:pt x="1474" y="202"/>
                  </a:cubicBezTo>
                  <a:cubicBezTo>
                    <a:pt x="1452" y="185"/>
                    <a:pt x="1439" y="187"/>
                    <a:pt x="1437" y="172"/>
                  </a:cubicBezTo>
                  <a:cubicBezTo>
                    <a:pt x="1434" y="157"/>
                    <a:pt x="1448" y="133"/>
                    <a:pt x="1413" y="129"/>
                  </a:cubicBezTo>
                  <a:cubicBezTo>
                    <a:pt x="1378" y="126"/>
                    <a:pt x="1367" y="128"/>
                    <a:pt x="1367" y="105"/>
                  </a:cubicBezTo>
                  <a:cubicBezTo>
                    <a:pt x="1367" y="83"/>
                    <a:pt x="1378" y="20"/>
                    <a:pt x="1345" y="14"/>
                  </a:cubicBezTo>
                  <a:cubicBezTo>
                    <a:pt x="1312" y="9"/>
                    <a:pt x="1314" y="0"/>
                    <a:pt x="1264" y="22"/>
                  </a:cubicBezTo>
                  <a:cubicBezTo>
                    <a:pt x="1214" y="44"/>
                    <a:pt x="1214" y="50"/>
                    <a:pt x="1194" y="50"/>
                  </a:cubicBezTo>
                  <a:cubicBezTo>
                    <a:pt x="1175" y="50"/>
                    <a:pt x="1142" y="59"/>
                    <a:pt x="1146" y="79"/>
                  </a:cubicBezTo>
                  <a:cubicBezTo>
                    <a:pt x="1149" y="95"/>
                    <a:pt x="1172" y="115"/>
                    <a:pt x="1179" y="136"/>
                  </a:cubicBezTo>
                  <a:cubicBezTo>
                    <a:pt x="1196" y="137"/>
                    <a:pt x="1207" y="142"/>
                    <a:pt x="1210" y="166"/>
                  </a:cubicBezTo>
                  <a:cubicBezTo>
                    <a:pt x="1214" y="211"/>
                    <a:pt x="1196" y="226"/>
                    <a:pt x="1196" y="255"/>
                  </a:cubicBezTo>
                  <a:cubicBezTo>
                    <a:pt x="1196" y="285"/>
                    <a:pt x="1166" y="318"/>
                    <a:pt x="1148" y="292"/>
                  </a:cubicBezTo>
                  <a:cubicBezTo>
                    <a:pt x="1131" y="267"/>
                    <a:pt x="1113" y="233"/>
                    <a:pt x="1087" y="263"/>
                  </a:cubicBezTo>
                  <a:cubicBezTo>
                    <a:pt x="1061" y="292"/>
                    <a:pt x="1030" y="318"/>
                    <a:pt x="1004" y="285"/>
                  </a:cubicBezTo>
                  <a:cubicBezTo>
                    <a:pt x="978" y="252"/>
                    <a:pt x="965" y="222"/>
                    <a:pt x="934" y="244"/>
                  </a:cubicBezTo>
                  <a:cubicBezTo>
                    <a:pt x="904" y="267"/>
                    <a:pt x="860" y="292"/>
                    <a:pt x="860" y="322"/>
                  </a:cubicBezTo>
                  <a:cubicBezTo>
                    <a:pt x="860" y="352"/>
                    <a:pt x="878" y="404"/>
                    <a:pt x="825" y="404"/>
                  </a:cubicBezTo>
                  <a:cubicBezTo>
                    <a:pt x="773" y="404"/>
                    <a:pt x="729" y="407"/>
                    <a:pt x="698" y="374"/>
                  </a:cubicBezTo>
                  <a:cubicBezTo>
                    <a:pt x="668" y="341"/>
                    <a:pt x="624" y="304"/>
                    <a:pt x="611" y="274"/>
                  </a:cubicBezTo>
                  <a:cubicBezTo>
                    <a:pt x="598" y="244"/>
                    <a:pt x="576" y="215"/>
                    <a:pt x="546" y="233"/>
                  </a:cubicBezTo>
                  <a:cubicBezTo>
                    <a:pt x="515" y="252"/>
                    <a:pt x="493" y="292"/>
                    <a:pt x="463" y="267"/>
                  </a:cubicBezTo>
                  <a:cubicBezTo>
                    <a:pt x="432" y="241"/>
                    <a:pt x="414" y="259"/>
                    <a:pt x="388" y="233"/>
                  </a:cubicBezTo>
                  <a:cubicBezTo>
                    <a:pt x="362" y="207"/>
                    <a:pt x="345" y="189"/>
                    <a:pt x="323" y="207"/>
                  </a:cubicBezTo>
                  <a:cubicBezTo>
                    <a:pt x="301" y="226"/>
                    <a:pt x="257" y="222"/>
                    <a:pt x="235" y="222"/>
                  </a:cubicBezTo>
                  <a:cubicBezTo>
                    <a:pt x="214" y="222"/>
                    <a:pt x="157" y="204"/>
                    <a:pt x="117" y="222"/>
                  </a:cubicBezTo>
                  <a:cubicBezTo>
                    <a:pt x="78" y="241"/>
                    <a:pt x="65" y="252"/>
                    <a:pt x="52" y="267"/>
                  </a:cubicBezTo>
                  <a:cubicBezTo>
                    <a:pt x="39" y="281"/>
                    <a:pt x="74" y="341"/>
                    <a:pt x="48" y="352"/>
                  </a:cubicBezTo>
                  <a:cubicBezTo>
                    <a:pt x="21" y="363"/>
                    <a:pt x="0" y="381"/>
                    <a:pt x="34" y="389"/>
                  </a:cubicBezTo>
                  <a:cubicBezTo>
                    <a:pt x="69" y="396"/>
                    <a:pt x="109" y="426"/>
                    <a:pt x="135" y="430"/>
                  </a:cubicBezTo>
                  <a:cubicBezTo>
                    <a:pt x="161" y="433"/>
                    <a:pt x="192" y="418"/>
                    <a:pt x="200" y="467"/>
                  </a:cubicBezTo>
                  <a:cubicBezTo>
                    <a:pt x="209" y="515"/>
                    <a:pt x="253" y="530"/>
                    <a:pt x="257" y="570"/>
                  </a:cubicBezTo>
                  <a:cubicBezTo>
                    <a:pt x="262" y="611"/>
                    <a:pt x="266" y="626"/>
                    <a:pt x="297" y="652"/>
                  </a:cubicBezTo>
                  <a:cubicBezTo>
                    <a:pt x="327" y="678"/>
                    <a:pt x="393" y="722"/>
                    <a:pt x="345" y="734"/>
                  </a:cubicBezTo>
                  <a:cubicBezTo>
                    <a:pt x="297" y="745"/>
                    <a:pt x="262" y="737"/>
                    <a:pt x="283" y="767"/>
                  </a:cubicBezTo>
                  <a:cubicBezTo>
                    <a:pt x="305" y="797"/>
                    <a:pt x="340" y="804"/>
                    <a:pt x="345" y="834"/>
                  </a:cubicBezTo>
                  <a:cubicBezTo>
                    <a:pt x="349" y="863"/>
                    <a:pt x="366" y="893"/>
                    <a:pt x="371" y="934"/>
                  </a:cubicBezTo>
                  <a:cubicBezTo>
                    <a:pt x="375" y="974"/>
                    <a:pt x="371" y="986"/>
                    <a:pt x="375" y="1023"/>
                  </a:cubicBezTo>
                  <a:cubicBezTo>
                    <a:pt x="380" y="1060"/>
                    <a:pt x="362" y="1138"/>
                    <a:pt x="371" y="1171"/>
                  </a:cubicBezTo>
                  <a:cubicBezTo>
                    <a:pt x="379" y="1201"/>
                    <a:pt x="405" y="1216"/>
                    <a:pt x="386" y="1233"/>
                  </a:cubicBezTo>
                  <a:cubicBezTo>
                    <a:pt x="406" y="1256"/>
                    <a:pt x="406" y="1276"/>
                    <a:pt x="406" y="1301"/>
                  </a:cubicBezTo>
                  <a:cubicBezTo>
                    <a:pt x="406" y="1338"/>
                    <a:pt x="401" y="1382"/>
                    <a:pt x="410" y="1456"/>
                  </a:cubicBezTo>
                  <a:cubicBezTo>
                    <a:pt x="419" y="1530"/>
                    <a:pt x="454" y="1512"/>
                    <a:pt x="480" y="1501"/>
                  </a:cubicBezTo>
                  <a:cubicBezTo>
                    <a:pt x="506" y="1490"/>
                    <a:pt x="537" y="1479"/>
                    <a:pt x="546" y="1456"/>
                  </a:cubicBezTo>
                  <a:cubicBezTo>
                    <a:pt x="554" y="1434"/>
                    <a:pt x="585" y="1412"/>
                    <a:pt x="611" y="1423"/>
                  </a:cubicBezTo>
                  <a:cubicBezTo>
                    <a:pt x="637" y="1434"/>
                    <a:pt x="650" y="1449"/>
                    <a:pt x="624" y="1475"/>
                  </a:cubicBezTo>
                  <a:cubicBezTo>
                    <a:pt x="598" y="1501"/>
                    <a:pt x="615" y="1519"/>
                    <a:pt x="642" y="1564"/>
                  </a:cubicBezTo>
                  <a:cubicBezTo>
                    <a:pt x="668" y="1608"/>
                    <a:pt x="755" y="1601"/>
                    <a:pt x="786" y="1630"/>
                  </a:cubicBezTo>
                  <a:cubicBezTo>
                    <a:pt x="816" y="1660"/>
                    <a:pt x="873" y="1719"/>
                    <a:pt x="886" y="1760"/>
                  </a:cubicBezTo>
                  <a:cubicBezTo>
                    <a:pt x="899" y="1801"/>
                    <a:pt x="891" y="1816"/>
                    <a:pt x="934" y="1845"/>
                  </a:cubicBezTo>
                  <a:cubicBezTo>
                    <a:pt x="978" y="1875"/>
                    <a:pt x="934" y="1920"/>
                    <a:pt x="974" y="1942"/>
                  </a:cubicBezTo>
                  <a:cubicBezTo>
                    <a:pt x="1013" y="1964"/>
                    <a:pt x="1000" y="2001"/>
                    <a:pt x="1004" y="2012"/>
                  </a:cubicBezTo>
                  <a:cubicBezTo>
                    <a:pt x="1009" y="2023"/>
                    <a:pt x="1057" y="2053"/>
                    <a:pt x="1096" y="2057"/>
                  </a:cubicBezTo>
                  <a:cubicBezTo>
                    <a:pt x="1135" y="2060"/>
                    <a:pt x="1183" y="2027"/>
                    <a:pt x="1218" y="1990"/>
                  </a:cubicBezTo>
                  <a:cubicBezTo>
                    <a:pt x="1253" y="1953"/>
                    <a:pt x="1266" y="1997"/>
                    <a:pt x="1271" y="2009"/>
                  </a:cubicBezTo>
                  <a:cubicBezTo>
                    <a:pt x="1275" y="2020"/>
                    <a:pt x="1319" y="2012"/>
                    <a:pt x="1349" y="1986"/>
                  </a:cubicBezTo>
                  <a:cubicBezTo>
                    <a:pt x="1380" y="1960"/>
                    <a:pt x="1375" y="1908"/>
                    <a:pt x="1349" y="1868"/>
                  </a:cubicBezTo>
                  <a:cubicBezTo>
                    <a:pt x="1323" y="1827"/>
                    <a:pt x="1336" y="1816"/>
                    <a:pt x="1332" y="1782"/>
                  </a:cubicBezTo>
                  <a:cubicBezTo>
                    <a:pt x="1327" y="1749"/>
                    <a:pt x="1336" y="1727"/>
                    <a:pt x="1375" y="1723"/>
                  </a:cubicBezTo>
                  <a:cubicBezTo>
                    <a:pt x="1415" y="1719"/>
                    <a:pt x="1428" y="1664"/>
                    <a:pt x="1454" y="1638"/>
                  </a:cubicBezTo>
                  <a:cubicBezTo>
                    <a:pt x="1480" y="1612"/>
                    <a:pt x="1485" y="1575"/>
                    <a:pt x="1463" y="1549"/>
                  </a:cubicBezTo>
                  <a:cubicBezTo>
                    <a:pt x="1441" y="1523"/>
                    <a:pt x="1511" y="1504"/>
                    <a:pt x="1546" y="1497"/>
                  </a:cubicBezTo>
                  <a:cubicBezTo>
                    <a:pt x="1581" y="1490"/>
                    <a:pt x="1594" y="1464"/>
                    <a:pt x="1555" y="1438"/>
                  </a:cubicBezTo>
                  <a:cubicBezTo>
                    <a:pt x="1515" y="1412"/>
                    <a:pt x="1611" y="1401"/>
                    <a:pt x="1655" y="1397"/>
                  </a:cubicBezTo>
                  <a:cubicBezTo>
                    <a:pt x="1699" y="1393"/>
                    <a:pt x="1677" y="1423"/>
                    <a:pt x="1668" y="1434"/>
                  </a:cubicBezTo>
                  <a:cubicBezTo>
                    <a:pt x="1659" y="1445"/>
                    <a:pt x="1659" y="1464"/>
                    <a:pt x="1681" y="1482"/>
                  </a:cubicBezTo>
                  <a:cubicBezTo>
                    <a:pt x="1703" y="1501"/>
                    <a:pt x="1716" y="1530"/>
                    <a:pt x="1694" y="1549"/>
                  </a:cubicBezTo>
                  <a:cubicBezTo>
                    <a:pt x="1673" y="1567"/>
                    <a:pt x="1716" y="1586"/>
                    <a:pt x="1756" y="1593"/>
                  </a:cubicBezTo>
                  <a:cubicBezTo>
                    <a:pt x="1795" y="1601"/>
                    <a:pt x="1834" y="1567"/>
                    <a:pt x="1847" y="1545"/>
                  </a:cubicBezTo>
                  <a:cubicBezTo>
                    <a:pt x="1860" y="1523"/>
                    <a:pt x="1887" y="1538"/>
                    <a:pt x="1904" y="1545"/>
                  </a:cubicBezTo>
                  <a:cubicBezTo>
                    <a:pt x="1922" y="1553"/>
                    <a:pt x="1935" y="1582"/>
                    <a:pt x="1930" y="1612"/>
                  </a:cubicBezTo>
                  <a:cubicBezTo>
                    <a:pt x="1930" y="1614"/>
                    <a:pt x="1930" y="1615"/>
                    <a:pt x="1930" y="1617"/>
                  </a:cubicBezTo>
                  <a:cubicBezTo>
                    <a:pt x="1937" y="1620"/>
                    <a:pt x="1944" y="1621"/>
                    <a:pt x="1948" y="1618"/>
                  </a:cubicBezTo>
                  <a:cubicBezTo>
                    <a:pt x="1961" y="1606"/>
                    <a:pt x="1967" y="1597"/>
                    <a:pt x="1980" y="1612"/>
                  </a:cubicBezTo>
                  <a:cubicBezTo>
                    <a:pt x="1994" y="1627"/>
                    <a:pt x="2007" y="1640"/>
                    <a:pt x="2033" y="1629"/>
                  </a:cubicBezTo>
                  <a:cubicBezTo>
                    <a:pt x="2059" y="1618"/>
                    <a:pt x="2059" y="1608"/>
                    <a:pt x="2083" y="1608"/>
                  </a:cubicBezTo>
                  <a:cubicBezTo>
                    <a:pt x="2107" y="1608"/>
                    <a:pt x="2120" y="1599"/>
                    <a:pt x="2146" y="1601"/>
                  </a:cubicBezTo>
                  <a:cubicBezTo>
                    <a:pt x="2173" y="1603"/>
                    <a:pt x="2201" y="1601"/>
                    <a:pt x="2186" y="1580"/>
                  </a:cubicBezTo>
                  <a:cubicBezTo>
                    <a:pt x="2171" y="1560"/>
                    <a:pt x="2157" y="1553"/>
                    <a:pt x="2155" y="1536"/>
                  </a:cubicBezTo>
                  <a:cubicBezTo>
                    <a:pt x="2153" y="1519"/>
                    <a:pt x="2173" y="1506"/>
                    <a:pt x="2131" y="1506"/>
                  </a:cubicBezTo>
                  <a:cubicBezTo>
                    <a:pt x="2090" y="1506"/>
                    <a:pt x="2068" y="1491"/>
                    <a:pt x="2042" y="1473"/>
                  </a:cubicBezTo>
                  <a:cubicBezTo>
                    <a:pt x="2015" y="1454"/>
                    <a:pt x="1994" y="1425"/>
                    <a:pt x="2011" y="1410"/>
                  </a:cubicBezTo>
                  <a:cubicBezTo>
                    <a:pt x="2029" y="1395"/>
                    <a:pt x="2050" y="1399"/>
                    <a:pt x="2066" y="1382"/>
                  </a:cubicBezTo>
                  <a:cubicBezTo>
                    <a:pt x="2081" y="1365"/>
                    <a:pt x="2074" y="1336"/>
                    <a:pt x="2103" y="1358"/>
                  </a:cubicBezTo>
                  <a:cubicBezTo>
                    <a:pt x="2131" y="1380"/>
                    <a:pt x="2138" y="1403"/>
                    <a:pt x="2168" y="1406"/>
                  </a:cubicBezTo>
                  <a:cubicBezTo>
                    <a:pt x="2199" y="1410"/>
                    <a:pt x="2238" y="1423"/>
                    <a:pt x="2267" y="1399"/>
                  </a:cubicBezTo>
                  <a:cubicBezTo>
                    <a:pt x="2295" y="1375"/>
                    <a:pt x="2256" y="1343"/>
                    <a:pt x="2295" y="1338"/>
                  </a:cubicBezTo>
                  <a:cubicBezTo>
                    <a:pt x="2334" y="1332"/>
                    <a:pt x="2358" y="1282"/>
                    <a:pt x="2391" y="1308"/>
                  </a:cubicBezTo>
                  <a:cubicBezTo>
                    <a:pt x="2424" y="1334"/>
                    <a:pt x="2439" y="1332"/>
                    <a:pt x="2452" y="1314"/>
                  </a:cubicBezTo>
                  <a:cubicBezTo>
                    <a:pt x="2465" y="1295"/>
                    <a:pt x="2474" y="1280"/>
                    <a:pt x="2454" y="1262"/>
                  </a:cubicBezTo>
                  <a:cubicBezTo>
                    <a:pt x="2435" y="1243"/>
                    <a:pt x="2450" y="1219"/>
                    <a:pt x="2476" y="1225"/>
                  </a:cubicBezTo>
                  <a:cubicBezTo>
                    <a:pt x="2502" y="1230"/>
                    <a:pt x="2531" y="1236"/>
                    <a:pt x="2535" y="1254"/>
                  </a:cubicBezTo>
                  <a:cubicBezTo>
                    <a:pt x="2540" y="1273"/>
                    <a:pt x="2559" y="1293"/>
                    <a:pt x="2577" y="1273"/>
                  </a:cubicBezTo>
                  <a:cubicBezTo>
                    <a:pt x="2594" y="1252"/>
                    <a:pt x="2605" y="1249"/>
                    <a:pt x="2634" y="1251"/>
                  </a:cubicBezTo>
                  <a:cubicBezTo>
                    <a:pt x="2662" y="1252"/>
                    <a:pt x="2671" y="1269"/>
                    <a:pt x="2671" y="1284"/>
                  </a:cubicBezTo>
                  <a:cubicBezTo>
                    <a:pt x="2671" y="1299"/>
                    <a:pt x="2695" y="1306"/>
                    <a:pt x="2684" y="1323"/>
                  </a:cubicBezTo>
                  <a:cubicBezTo>
                    <a:pt x="2673" y="1340"/>
                    <a:pt x="2658" y="1343"/>
                    <a:pt x="2682" y="1347"/>
                  </a:cubicBezTo>
                  <a:cubicBezTo>
                    <a:pt x="2706" y="1351"/>
                    <a:pt x="2725" y="1353"/>
                    <a:pt x="2738" y="1377"/>
                  </a:cubicBezTo>
                  <a:cubicBezTo>
                    <a:pt x="2751" y="1401"/>
                    <a:pt x="2745" y="1421"/>
                    <a:pt x="2786" y="1438"/>
                  </a:cubicBezTo>
                  <a:cubicBezTo>
                    <a:pt x="2828" y="1454"/>
                    <a:pt x="2830" y="1451"/>
                    <a:pt x="2863" y="1441"/>
                  </a:cubicBezTo>
                  <a:cubicBezTo>
                    <a:pt x="2884" y="1436"/>
                    <a:pt x="2895" y="1427"/>
                    <a:pt x="2911" y="1417"/>
                  </a:cubicBezTo>
                  <a:cubicBezTo>
                    <a:pt x="2890" y="1389"/>
                    <a:pt x="2934" y="1385"/>
                    <a:pt x="2917" y="1360"/>
                  </a:cubicBezTo>
                  <a:cubicBezTo>
                    <a:pt x="2900" y="1334"/>
                    <a:pt x="2891" y="1282"/>
                    <a:pt x="2891" y="1230"/>
                  </a:cubicBezTo>
                  <a:cubicBezTo>
                    <a:pt x="2891" y="1226"/>
                    <a:pt x="2891" y="1221"/>
                    <a:pt x="2892" y="1217"/>
                  </a:cubicBezTo>
                  <a:cubicBezTo>
                    <a:pt x="2838" y="1185"/>
                    <a:pt x="2838" y="1185"/>
                    <a:pt x="2838" y="1185"/>
                  </a:cubicBezTo>
                  <a:cubicBezTo>
                    <a:pt x="2838" y="1185"/>
                    <a:pt x="2782" y="1157"/>
                    <a:pt x="2785" y="1126"/>
                  </a:cubicBezTo>
                  <a:cubicBezTo>
                    <a:pt x="2789" y="1096"/>
                    <a:pt x="2802" y="1113"/>
                    <a:pt x="2766" y="1093"/>
                  </a:cubicBezTo>
                  <a:cubicBezTo>
                    <a:pt x="2730" y="1074"/>
                    <a:pt x="2730" y="1068"/>
                    <a:pt x="2713" y="1049"/>
                  </a:cubicBezTo>
                  <a:cubicBezTo>
                    <a:pt x="2697" y="1029"/>
                    <a:pt x="2694" y="1004"/>
                    <a:pt x="2697" y="982"/>
                  </a:cubicBezTo>
                  <a:cubicBezTo>
                    <a:pt x="2700" y="960"/>
                    <a:pt x="2723" y="948"/>
                    <a:pt x="2697" y="940"/>
                  </a:cubicBezTo>
                  <a:cubicBezTo>
                    <a:pt x="2671" y="932"/>
                    <a:pt x="2631" y="921"/>
                    <a:pt x="2667" y="898"/>
                  </a:cubicBezTo>
                  <a:cubicBezTo>
                    <a:pt x="2703" y="876"/>
                    <a:pt x="2720" y="873"/>
                    <a:pt x="2720" y="873"/>
                  </a:cubicBezTo>
                  <a:cubicBezTo>
                    <a:pt x="2720" y="873"/>
                    <a:pt x="2736" y="871"/>
                    <a:pt x="2769" y="862"/>
                  </a:cubicBezTo>
                  <a:cubicBezTo>
                    <a:pt x="2802" y="854"/>
                    <a:pt x="2834" y="854"/>
                    <a:pt x="2857" y="854"/>
                  </a:cubicBezTo>
                  <a:cubicBezTo>
                    <a:pt x="2880" y="854"/>
                    <a:pt x="2929" y="840"/>
                    <a:pt x="2946" y="821"/>
                  </a:cubicBezTo>
                  <a:cubicBezTo>
                    <a:pt x="2962" y="801"/>
                    <a:pt x="3005" y="759"/>
                    <a:pt x="3021" y="771"/>
                  </a:cubicBezTo>
                  <a:cubicBezTo>
                    <a:pt x="3038" y="782"/>
                    <a:pt x="3074" y="779"/>
                    <a:pt x="3074" y="743"/>
                  </a:cubicBezTo>
                  <a:cubicBezTo>
                    <a:pt x="3074" y="707"/>
                    <a:pt x="3074" y="673"/>
                    <a:pt x="3057" y="643"/>
                  </a:cubicBezTo>
                  <a:close/>
                </a:path>
              </a:pathLst>
            </a:custGeom>
            <a:blipFill>
              <a:blip r:embed="rId4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7" name="Freeform 20"/>
            <p:cNvSpPr/>
            <p:nvPr/>
          </p:nvSpPr>
          <p:spPr bwMode="auto">
            <a:xfrm>
              <a:off x="2113641" y="2126954"/>
              <a:ext cx="1553877" cy="1150889"/>
            </a:xfrm>
            <a:custGeom>
              <a:avLst/>
              <a:gdLst>
                <a:gd name="T0" fmla="*/ 3326 w 3374"/>
                <a:gd name="T1" fmla="*/ 1582 h 2599"/>
                <a:gd name="T2" fmla="*/ 3022 w 3374"/>
                <a:gd name="T3" fmla="*/ 1461 h 2599"/>
                <a:gd name="T4" fmla="*/ 2905 w 3374"/>
                <a:gd name="T5" fmla="*/ 1423 h 2599"/>
                <a:gd name="T6" fmla="*/ 2850 w 3374"/>
                <a:gd name="T7" fmla="*/ 1556 h 2599"/>
                <a:gd name="T8" fmla="*/ 2957 w 3374"/>
                <a:gd name="T9" fmla="*/ 1714 h 2599"/>
                <a:gd name="T10" fmla="*/ 2863 w 3374"/>
                <a:gd name="T11" fmla="*/ 1817 h 2599"/>
                <a:gd name="T12" fmla="*/ 2804 w 3374"/>
                <a:gd name="T13" fmla="*/ 1882 h 2599"/>
                <a:gd name="T14" fmla="*/ 2651 w 3374"/>
                <a:gd name="T15" fmla="*/ 1793 h 2599"/>
                <a:gd name="T16" fmla="*/ 2573 w 3374"/>
                <a:gd name="T17" fmla="*/ 1593 h 2599"/>
                <a:gd name="T18" fmla="*/ 2448 w 3374"/>
                <a:gd name="T19" fmla="*/ 1424 h 2599"/>
                <a:gd name="T20" fmla="*/ 2411 w 3374"/>
                <a:gd name="T21" fmla="*/ 1352 h 2599"/>
                <a:gd name="T22" fmla="*/ 2179 w 3374"/>
                <a:gd name="T23" fmla="*/ 1252 h 2599"/>
                <a:gd name="T24" fmla="*/ 2267 w 3374"/>
                <a:gd name="T25" fmla="*/ 911 h 2599"/>
                <a:gd name="T26" fmla="*/ 1721 w 3374"/>
                <a:gd name="T27" fmla="*/ 1019 h 2599"/>
                <a:gd name="T28" fmla="*/ 1446 w 3374"/>
                <a:gd name="T29" fmla="*/ 833 h 2599"/>
                <a:gd name="T30" fmla="*/ 1485 w 3374"/>
                <a:gd name="T31" fmla="*/ 615 h 2599"/>
                <a:gd name="T32" fmla="*/ 1148 w 3374"/>
                <a:gd name="T33" fmla="*/ 548 h 2599"/>
                <a:gd name="T34" fmla="*/ 851 w 3374"/>
                <a:gd name="T35" fmla="*/ 363 h 2599"/>
                <a:gd name="T36" fmla="*/ 848 w 3374"/>
                <a:gd name="T37" fmla="*/ 57 h 2599"/>
                <a:gd name="T38" fmla="*/ 661 w 3374"/>
                <a:gd name="T39" fmla="*/ 24 h 2599"/>
                <a:gd name="T40" fmla="*/ 428 w 3374"/>
                <a:gd name="T41" fmla="*/ 233 h 2599"/>
                <a:gd name="T42" fmla="*/ 113 w 3374"/>
                <a:gd name="T43" fmla="*/ 418 h 2599"/>
                <a:gd name="T44" fmla="*/ 26 w 3374"/>
                <a:gd name="T45" fmla="*/ 792 h 2599"/>
                <a:gd name="T46" fmla="*/ 301 w 3374"/>
                <a:gd name="T47" fmla="*/ 907 h 2599"/>
                <a:gd name="T48" fmla="*/ 633 w 3374"/>
                <a:gd name="T49" fmla="*/ 1000 h 2599"/>
                <a:gd name="T50" fmla="*/ 1074 w 3374"/>
                <a:gd name="T51" fmla="*/ 941 h 2599"/>
                <a:gd name="T52" fmla="*/ 1393 w 3374"/>
                <a:gd name="T53" fmla="*/ 1019 h 2599"/>
                <a:gd name="T54" fmla="*/ 1695 w 3374"/>
                <a:gd name="T55" fmla="*/ 1311 h 2599"/>
                <a:gd name="T56" fmla="*/ 1926 w 3374"/>
                <a:gd name="T57" fmla="*/ 1471 h 2599"/>
                <a:gd name="T58" fmla="*/ 2018 w 3374"/>
                <a:gd name="T59" fmla="*/ 1638 h 2599"/>
                <a:gd name="T60" fmla="*/ 1992 w 3374"/>
                <a:gd name="T61" fmla="*/ 1860 h 2599"/>
                <a:gd name="T62" fmla="*/ 1909 w 3374"/>
                <a:gd name="T63" fmla="*/ 1930 h 2599"/>
                <a:gd name="T64" fmla="*/ 1808 w 3374"/>
                <a:gd name="T65" fmla="*/ 2156 h 2599"/>
                <a:gd name="T66" fmla="*/ 1594 w 3374"/>
                <a:gd name="T67" fmla="*/ 2138 h 2599"/>
                <a:gd name="T68" fmla="*/ 1861 w 3374"/>
                <a:gd name="T69" fmla="*/ 2316 h 2599"/>
                <a:gd name="T70" fmla="*/ 1928 w 3374"/>
                <a:gd name="T71" fmla="*/ 2229 h 2599"/>
                <a:gd name="T72" fmla="*/ 2101 w 3374"/>
                <a:gd name="T73" fmla="*/ 2284 h 2599"/>
                <a:gd name="T74" fmla="*/ 2208 w 3374"/>
                <a:gd name="T75" fmla="*/ 2381 h 2599"/>
                <a:gd name="T76" fmla="*/ 2363 w 3374"/>
                <a:gd name="T77" fmla="*/ 2407 h 2599"/>
                <a:gd name="T78" fmla="*/ 2455 w 3374"/>
                <a:gd name="T79" fmla="*/ 2564 h 2599"/>
                <a:gd name="T80" fmla="*/ 2649 w 3374"/>
                <a:gd name="T81" fmla="*/ 2499 h 2599"/>
                <a:gd name="T82" fmla="*/ 2763 w 3374"/>
                <a:gd name="T83" fmla="*/ 2412 h 2599"/>
                <a:gd name="T84" fmla="*/ 2771 w 3374"/>
                <a:gd name="T85" fmla="*/ 2321 h 2599"/>
                <a:gd name="T86" fmla="*/ 2880 w 3374"/>
                <a:gd name="T87" fmla="*/ 2329 h 2599"/>
                <a:gd name="T88" fmla="*/ 2874 w 3374"/>
                <a:gd name="T89" fmla="*/ 2238 h 2599"/>
                <a:gd name="T90" fmla="*/ 2918 w 3374"/>
                <a:gd name="T91" fmla="*/ 2119 h 2599"/>
                <a:gd name="T92" fmla="*/ 2870 w 3374"/>
                <a:gd name="T93" fmla="*/ 2034 h 2599"/>
                <a:gd name="T94" fmla="*/ 2983 w 3374"/>
                <a:gd name="T95" fmla="*/ 1945 h 2599"/>
                <a:gd name="T96" fmla="*/ 3167 w 3374"/>
                <a:gd name="T97" fmla="*/ 1953 h 2599"/>
                <a:gd name="T98" fmla="*/ 3232 w 3374"/>
                <a:gd name="T99" fmla="*/ 1884 h 2599"/>
                <a:gd name="T100" fmla="*/ 3337 w 3374"/>
                <a:gd name="T101" fmla="*/ 1795 h 2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74" h="2599">
                  <a:moveTo>
                    <a:pt x="3319" y="1723"/>
                  </a:moveTo>
                  <a:cubicBezTo>
                    <a:pt x="3341" y="1695"/>
                    <a:pt x="3374" y="1691"/>
                    <a:pt x="3359" y="1658"/>
                  </a:cubicBezTo>
                  <a:cubicBezTo>
                    <a:pt x="3343" y="1625"/>
                    <a:pt x="3365" y="1593"/>
                    <a:pt x="3326" y="1582"/>
                  </a:cubicBezTo>
                  <a:cubicBezTo>
                    <a:pt x="3287" y="1571"/>
                    <a:pt x="3223" y="1565"/>
                    <a:pt x="3195" y="1541"/>
                  </a:cubicBezTo>
                  <a:cubicBezTo>
                    <a:pt x="3167" y="1517"/>
                    <a:pt x="3164" y="1511"/>
                    <a:pt x="3125" y="1504"/>
                  </a:cubicBezTo>
                  <a:cubicBezTo>
                    <a:pt x="3086" y="1497"/>
                    <a:pt x="3031" y="1487"/>
                    <a:pt x="3022" y="1461"/>
                  </a:cubicBezTo>
                  <a:cubicBezTo>
                    <a:pt x="3017" y="1447"/>
                    <a:pt x="3023" y="1437"/>
                    <a:pt x="3024" y="1426"/>
                  </a:cubicBezTo>
                  <a:cubicBezTo>
                    <a:pt x="3009" y="1428"/>
                    <a:pt x="2990" y="1430"/>
                    <a:pt x="2972" y="1430"/>
                  </a:cubicBezTo>
                  <a:cubicBezTo>
                    <a:pt x="2924" y="1430"/>
                    <a:pt x="2918" y="1437"/>
                    <a:pt x="2905" y="1423"/>
                  </a:cubicBezTo>
                  <a:cubicBezTo>
                    <a:pt x="2891" y="1408"/>
                    <a:pt x="2885" y="1417"/>
                    <a:pt x="2874" y="1432"/>
                  </a:cubicBezTo>
                  <a:cubicBezTo>
                    <a:pt x="2863" y="1447"/>
                    <a:pt x="2870" y="1484"/>
                    <a:pt x="2874" y="1513"/>
                  </a:cubicBezTo>
                  <a:cubicBezTo>
                    <a:pt x="2878" y="1543"/>
                    <a:pt x="2867" y="1543"/>
                    <a:pt x="2850" y="1556"/>
                  </a:cubicBezTo>
                  <a:cubicBezTo>
                    <a:pt x="2832" y="1569"/>
                    <a:pt x="2848" y="1582"/>
                    <a:pt x="2846" y="1628"/>
                  </a:cubicBezTo>
                  <a:cubicBezTo>
                    <a:pt x="2843" y="1675"/>
                    <a:pt x="2887" y="1654"/>
                    <a:pt x="2920" y="1665"/>
                  </a:cubicBezTo>
                  <a:cubicBezTo>
                    <a:pt x="2953" y="1676"/>
                    <a:pt x="2963" y="1695"/>
                    <a:pt x="2957" y="1714"/>
                  </a:cubicBezTo>
                  <a:cubicBezTo>
                    <a:pt x="2950" y="1732"/>
                    <a:pt x="2961" y="1749"/>
                    <a:pt x="2948" y="1778"/>
                  </a:cubicBezTo>
                  <a:cubicBezTo>
                    <a:pt x="2935" y="1808"/>
                    <a:pt x="2902" y="1793"/>
                    <a:pt x="2870" y="1780"/>
                  </a:cubicBezTo>
                  <a:cubicBezTo>
                    <a:pt x="2837" y="1767"/>
                    <a:pt x="2865" y="1808"/>
                    <a:pt x="2863" y="1817"/>
                  </a:cubicBezTo>
                  <a:cubicBezTo>
                    <a:pt x="2861" y="1827"/>
                    <a:pt x="2839" y="1836"/>
                    <a:pt x="2861" y="1849"/>
                  </a:cubicBezTo>
                  <a:cubicBezTo>
                    <a:pt x="2883" y="1862"/>
                    <a:pt x="2867" y="1862"/>
                    <a:pt x="2843" y="1877"/>
                  </a:cubicBezTo>
                  <a:cubicBezTo>
                    <a:pt x="2819" y="1891"/>
                    <a:pt x="2811" y="1895"/>
                    <a:pt x="2804" y="1882"/>
                  </a:cubicBezTo>
                  <a:cubicBezTo>
                    <a:pt x="2797" y="1869"/>
                    <a:pt x="2782" y="1862"/>
                    <a:pt x="2763" y="1862"/>
                  </a:cubicBezTo>
                  <a:cubicBezTo>
                    <a:pt x="2712" y="1867"/>
                    <a:pt x="2710" y="1851"/>
                    <a:pt x="2704" y="1819"/>
                  </a:cubicBezTo>
                  <a:cubicBezTo>
                    <a:pt x="2697" y="1788"/>
                    <a:pt x="2675" y="1793"/>
                    <a:pt x="2651" y="1793"/>
                  </a:cubicBezTo>
                  <a:cubicBezTo>
                    <a:pt x="2627" y="1793"/>
                    <a:pt x="2629" y="1784"/>
                    <a:pt x="2597" y="1760"/>
                  </a:cubicBezTo>
                  <a:cubicBezTo>
                    <a:pt x="2564" y="1736"/>
                    <a:pt x="2592" y="1738"/>
                    <a:pt x="2607" y="1691"/>
                  </a:cubicBezTo>
                  <a:cubicBezTo>
                    <a:pt x="2623" y="1645"/>
                    <a:pt x="2594" y="1623"/>
                    <a:pt x="2573" y="1593"/>
                  </a:cubicBezTo>
                  <a:cubicBezTo>
                    <a:pt x="2551" y="1563"/>
                    <a:pt x="2549" y="1532"/>
                    <a:pt x="2542" y="1495"/>
                  </a:cubicBezTo>
                  <a:cubicBezTo>
                    <a:pt x="2535" y="1458"/>
                    <a:pt x="2490" y="1467"/>
                    <a:pt x="2485" y="1454"/>
                  </a:cubicBezTo>
                  <a:cubicBezTo>
                    <a:pt x="2481" y="1441"/>
                    <a:pt x="2479" y="1436"/>
                    <a:pt x="2448" y="1424"/>
                  </a:cubicBezTo>
                  <a:cubicBezTo>
                    <a:pt x="2417" y="1413"/>
                    <a:pt x="2426" y="1411"/>
                    <a:pt x="2424" y="1380"/>
                  </a:cubicBezTo>
                  <a:cubicBezTo>
                    <a:pt x="2423" y="1371"/>
                    <a:pt x="2421" y="1362"/>
                    <a:pt x="2418" y="1354"/>
                  </a:cubicBezTo>
                  <a:cubicBezTo>
                    <a:pt x="2415" y="1353"/>
                    <a:pt x="2413" y="1353"/>
                    <a:pt x="2411" y="1352"/>
                  </a:cubicBezTo>
                  <a:cubicBezTo>
                    <a:pt x="2358" y="1337"/>
                    <a:pt x="2376" y="1374"/>
                    <a:pt x="2332" y="1382"/>
                  </a:cubicBezTo>
                  <a:cubicBezTo>
                    <a:pt x="2289" y="1389"/>
                    <a:pt x="2289" y="1360"/>
                    <a:pt x="2249" y="1330"/>
                  </a:cubicBezTo>
                  <a:cubicBezTo>
                    <a:pt x="2210" y="1300"/>
                    <a:pt x="2166" y="1297"/>
                    <a:pt x="2179" y="1252"/>
                  </a:cubicBezTo>
                  <a:cubicBezTo>
                    <a:pt x="2192" y="1208"/>
                    <a:pt x="2162" y="1156"/>
                    <a:pt x="2210" y="1141"/>
                  </a:cubicBezTo>
                  <a:cubicBezTo>
                    <a:pt x="2258" y="1126"/>
                    <a:pt x="2302" y="1100"/>
                    <a:pt x="2306" y="1041"/>
                  </a:cubicBezTo>
                  <a:cubicBezTo>
                    <a:pt x="2310" y="981"/>
                    <a:pt x="2310" y="941"/>
                    <a:pt x="2267" y="911"/>
                  </a:cubicBezTo>
                  <a:cubicBezTo>
                    <a:pt x="2223" y="881"/>
                    <a:pt x="2140" y="844"/>
                    <a:pt x="2101" y="878"/>
                  </a:cubicBezTo>
                  <a:cubicBezTo>
                    <a:pt x="2061" y="911"/>
                    <a:pt x="1996" y="993"/>
                    <a:pt x="1926" y="1007"/>
                  </a:cubicBezTo>
                  <a:cubicBezTo>
                    <a:pt x="1856" y="1022"/>
                    <a:pt x="1782" y="1048"/>
                    <a:pt x="1721" y="1019"/>
                  </a:cubicBezTo>
                  <a:cubicBezTo>
                    <a:pt x="1660" y="989"/>
                    <a:pt x="1625" y="1007"/>
                    <a:pt x="1594" y="970"/>
                  </a:cubicBezTo>
                  <a:cubicBezTo>
                    <a:pt x="1563" y="933"/>
                    <a:pt x="1598" y="855"/>
                    <a:pt x="1550" y="855"/>
                  </a:cubicBezTo>
                  <a:cubicBezTo>
                    <a:pt x="1502" y="855"/>
                    <a:pt x="1480" y="870"/>
                    <a:pt x="1446" y="833"/>
                  </a:cubicBezTo>
                  <a:cubicBezTo>
                    <a:pt x="1411" y="796"/>
                    <a:pt x="1323" y="785"/>
                    <a:pt x="1328" y="767"/>
                  </a:cubicBezTo>
                  <a:cubicBezTo>
                    <a:pt x="1332" y="748"/>
                    <a:pt x="1367" y="685"/>
                    <a:pt x="1402" y="674"/>
                  </a:cubicBezTo>
                  <a:cubicBezTo>
                    <a:pt x="1437" y="663"/>
                    <a:pt x="1480" y="655"/>
                    <a:pt x="1485" y="615"/>
                  </a:cubicBezTo>
                  <a:cubicBezTo>
                    <a:pt x="1489" y="574"/>
                    <a:pt x="1498" y="537"/>
                    <a:pt x="1437" y="514"/>
                  </a:cubicBezTo>
                  <a:cubicBezTo>
                    <a:pt x="1376" y="492"/>
                    <a:pt x="1231" y="492"/>
                    <a:pt x="1205" y="500"/>
                  </a:cubicBezTo>
                  <a:cubicBezTo>
                    <a:pt x="1179" y="507"/>
                    <a:pt x="1175" y="514"/>
                    <a:pt x="1148" y="548"/>
                  </a:cubicBezTo>
                  <a:cubicBezTo>
                    <a:pt x="1122" y="581"/>
                    <a:pt x="1070" y="629"/>
                    <a:pt x="1017" y="577"/>
                  </a:cubicBezTo>
                  <a:cubicBezTo>
                    <a:pt x="965" y="526"/>
                    <a:pt x="926" y="503"/>
                    <a:pt x="908" y="466"/>
                  </a:cubicBezTo>
                  <a:cubicBezTo>
                    <a:pt x="891" y="429"/>
                    <a:pt x="851" y="396"/>
                    <a:pt x="851" y="363"/>
                  </a:cubicBezTo>
                  <a:cubicBezTo>
                    <a:pt x="851" y="329"/>
                    <a:pt x="830" y="307"/>
                    <a:pt x="856" y="277"/>
                  </a:cubicBezTo>
                  <a:cubicBezTo>
                    <a:pt x="882" y="248"/>
                    <a:pt x="886" y="229"/>
                    <a:pt x="873" y="196"/>
                  </a:cubicBezTo>
                  <a:cubicBezTo>
                    <a:pt x="864" y="171"/>
                    <a:pt x="849" y="107"/>
                    <a:pt x="848" y="57"/>
                  </a:cubicBezTo>
                  <a:cubicBezTo>
                    <a:pt x="836" y="52"/>
                    <a:pt x="821" y="44"/>
                    <a:pt x="800" y="31"/>
                  </a:cubicBezTo>
                  <a:cubicBezTo>
                    <a:pt x="751" y="0"/>
                    <a:pt x="744" y="36"/>
                    <a:pt x="692" y="31"/>
                  </a:cubicBezTo>
                  <a:cubicBezTo>
                    <a:pt x="673" y="29"/>
                    <a:pt x="664" y="27"/>
                    <a:pt x="661" y="24"/>
                  </a:cubicBezTo>
                  <a:cubicBezTo>
                    <a:pt x="648" y="39"/>
                    <a:pt x="634" y="58"/>
                    <a:pt x="629" y="77"/>
                  </a:cubicBezTo>
                  <a:cubicBezTo>
                    <a:pt x="616" y="122"/>
                    <a:pt x="664" y="170"/>
                    <a:pt x="594" y="192"/>
                  </a:cubicBezTo>
                  <a:cubicBezTo>
                    <a:pt x="524" y="214"/>
                    <a:pt x="471" y="203"/>
                    <a:pt x="428" y="233"/>
                  </a:cubicBezTo>
                  <a:cubicBezTo>
                    <a:pt x="384" y="262"/>
                    <a:pt x="336" y="255"/>
                    <a:pt x="305" y="288"/>
                  </a:cubicBezTo>
                  <a:cubicBezTo>
                    <a:pt x="275" y="322"/>
                    <a:pt x="209" y="333"/>
                    <a:pt x="196" y="370"/>
                  </a:cubicBezTo>
                  <a:cubicBezTo>
                    <a:pt x="183" y="407"/>
                    <a:pt x="153" y="414"/>
                    <a:pt x="113" y="418"/>
                  </a:cubicBezTo>
                  <a:cubicBezTo>
                    <a:pt x="74" y="422"/>
                    <a:pt x="0" y="444"/>
                    <a:pt x="0" y="511"/>
                  </a:cubicBezTo>
                  <a:cubicBezTo>
                    <a:pt x="0" y="577"/>
                    <a:pt x="22" y="644"/>
                    <a:pt x="26" y="681"/>
                  </a:cubicBezTo>
                  <a:cubicBezTo>
                    <a:pt x="30" y="718"/>
                    <a:pt x="48" y="763"/>
                    <a:pt x="26" y="792"/>
                  </a:cubicBezTo>
                  <a:cubicBezTo>
                    <a:pt x="8" y="817"/>
                    <a:pt x="34" y="794"/>
                    <a:pt x="63" y="857"/>
                  </a:cubicBezTo>
                  <a:cubicBezTo>
                    <a:pt x="88" y="855"/>
                    <a:pt x="115" y="852"/>
                    <a:pt x="139" y="855"/>
                  </a:cubicBezTo>
                  <a:cubicBezTo>
                    <a:pt x="196" y="863"/>
                    <a:pt x="249" y="904"/>
                    <a:pt x="301" y="907"/>
                  </a:cubicBezTo>
                  <a:cubicBezTo>
                    <a:pt x="353" y="911"/>
                    <a:pt x="380" y="885"/>
                    <a:pt x="415" y="933"/>
                  </a:cubicBezTo>
                  <a:cubicBezTo>
                    <a:pt x="450" y="981"/>
                    <a:pt x="485" y="1015"/>
                    <a:pt x="528" y="1022"/>
                  </a:cubicBezTo>
                  <a:cubicBezTo>
                    <a:pt x="572" y="1030"/>
                    <a:pt x="563" y="1026"/>
                    <a:pt x="633" y="1000"/>
                  </a:cubicBezTo>
                  <a:cubicBezTo>
                    <a:pt x="703" y="974"/>
                    <a:pt x="712" y="937"/>
                    <a:pt x="777" y="948"/>
                  </a:cubicBezTo>
                  <a:cubicBezTo>
                    <a:pt x="843" y="959"/>
                    <a:pt x="930" y="996"/>
                    <a:pt x="956" y="967"/>
                  </a:cubicBezTo>
                  <a:cubicBezTo>
                    <a:pt x="983" y="937"/>
                    <a:pt x="991" y="896"/>
                    <a:pt x="1074" y="941"/>
                  </a:cubicBezTo>
                  <a:cubicBezTo>
                    <a:pt x="1157" y="985"/>
                    <a:pt x="1227" y="985"/>
                    <a:pt x="1231" y="1015"/>
                  </a:cubicBezTo>
                  <a:cubicBezTo>
                    <a:pt x="1236" y="1044"/>
                    <a:pt x="1249" y="1059"/>
                    <a:pt x="1293" y="1041"/>
                  </a:cubicBezTo>
                  <a:cubicBezTo>
                    <a:pt x="1336" y="1022"/>
                    <a:pt x="1389" y="978"/>
                    <a:pt x="1393" y="1019"/>
                  </a:cubicBezTo>
                  <a:cubicBezTo>
                    <a:pt x="1397" y="1059"/>
                    <a:pt x="1384" y="1126"/>
                    <a:pt x="1432" y="1145"/>
                  </a:cubicBezTo>
                  <a:cubicBezTo>
                    <a:pt x="1480" y="1163"/>
                    <a:pt x="1559" y="1182"/>
                    <a:pt x="1585" y="1211"/>
                  </a:cubicBezTo>
                  <a:cubicBezTo>
                    <a:pt x="1612" y="1241"/>
                    <a:pt x="1660" y="1319"/>
                    <a:pt x="1695" y="1311"/>
                  </a:cubicBezTo>
                  <a:cubicBezTo>
                    <a:pt x="1729" y="1304"/>
                    <a:pt x="1782" y="1241"/>
                    <a:pt x="1808" y="1293"/>
                  </a:cubicBezTo>
                  <a:cubicBezTo>
                    <a:pt x="1834" y="1345"/>
                    <a:pt x="1895" y="1360"/>
                    <a:pt x="1904" y="1389"/>
                  </a:cubicBezTo>
                  <a:cubicBezTo>
                    <a:pt x="1913" y="1419"/>
                    <a:pt x="1944" y="1448"/>
                    <a:pt x="1926" y="1471"/>
                  </a:cubicBezTo>
                  <a:cubicBezTo>
                    <a:pt x="1909" y="1493"/>
                    <a:pt x="1895" y="1497"/>
                    <a:pt x="1965" y="1523"/>
                  </a:cubicBezTo>
                  <a:cubicBezTo>
                    <a:pt x="1996" y="1541"/>
                    <a:pt x="1987" y="1567"/>
                    <a:pt x="1987" y="1586"/>
                  </a:cubicBezTo>
                  <a:cubicBezTo>
                    <a:pt x="1987" y="1604"/>
                    <a:pt x="1987" y="1612"/>
                    <a:pt x="2018" y="1638"/>
                  </a:cubicBezTo>
                  <a:cubicBezTo>
                    <a:pt x="2048" y="1663"/>
                    <a:pt x="2075" y="1701"/>
                    <a:pt x="2057" y="1741"/>
                  </a:cubicBezTo>
                  <a:cubicBezTo>
                    <a:pt x="2040" y="1782"/>
                    <a:pt x="2022" y="1797"/>
                    <a:pt x="2022" y="1812"/>
                  </a:cubicBezTo>
                  <a:cubicBezTo>
                    <a:pt x="2022" y="1827"/>
                    <a:pt x="2018" y="1878"/>
                    <a:pt x="1992" y="1860"/>
                  </a:cubicBezTo>
                  <a:cubicBezTo>
                    <a:pt x="1965" y="1841"/>
                    <a:pt x="1974" y="1808"/>
                    <a:pt x="1965" y="1841"/>
                  </a:cubicBezTo>
                  <a:cubicBezTo>
                    <a:pt x="1957" y="1875"/>
                    <a:pt x="1944" y="1886"/>
                    <a:pt x="1926" y="1882"/>
                  </a:cubicBezTo>
                  <a:cubicBezTo>
                    <a:pt x="1909" y="1878"/>
                    <a:pt x="1887" y="1912"/>
                    <a:pt x="1909" y="1930"/>
                  </a:cubicBezTo>
                  <a:cubicBezTo>
                    <a:pt x="1930" y="1949"/>
                    <a:pt x="1917" y="1971"/>
                    <a:pt x="1891" y="1997"/>
                  </a:cubicBezTo>
                  <a:cubicBezTo>
                    <a:pt x="1865" y="2023"/>
                    <a:pt x="1812" y="2001"/>
                    <a:pt x="1817" y="2049"/>
                  </a:cubicBezTo>
                  <a:cubicBezTo>
                    <a:pt x="1821" y="2097"/>
                    <a:pt x="1817" y="2123"/>
                    <a:pt x="1808" y="2156"/>
                  </a:cubicBezTo>
                  <a:cubicBezTo>
                    <a:pt x="1799" y="2190"/>
                    <a:pt x="1791" y="2208"/>
                    <a:pt x="1751" y="2197"/>
                  </a:cubicBezTo>
                  <a:cubicBezTo>
                    <a:pt x="1712" y="2186"/>
                    <a:pt x="1686" y="2201"/>
                    <a:pt x="1655" y="2168"/>
                  </a:cubicBezTo>
                  <a:cubicBezTo>
                    <a:pt x="1625" y="2134"/>
                    <a:pt x="1612" y="2093"/>
                    <a:pt x="1594" y="2138"/>
                  </a:cubicBezTo>
                  <a:cubicBezTo>
                    <a:pt x="1577" y="2182"/>
                    <a:pt x="1572" y="2223"/>
                    <a:pt x="1629" y="2231"/>
                  </a:cubicBezTo>
                  <a:cubicBezTo>
                    <a:pt x="1686" y="2238"/>
                    <a:pt x="1743" y="2223"/>
                    <a:pt x="1764" y="2256"/>
                  </a:cubicBezTo>
                  <a:cubicBezTo>
                    <a:pt x="1786" y="2290"/>
                    <a:pt x="1817" y="2312"/>
                    <a:pt x="1861" y="2316"/>
                  </a:cubicBezTo>
                  <a:cubicBezTo>
                    <a:pt x="1881" y="2317"/>
                    <a:pt x="1899" y="2315"/>
                    <a:pt x="1913" y="2315"/>
                  </a:cubicBezTo>
                  <a:cubicBezTo>
                    <a:pt x="1906" y="2294"/>
                    <a:pt x="1883" y="2274"/>
                    <a:pt x="1880" y="2258"/>
                  </a:cubicBezTo>
                  <a:cubicBezTo>
                    <a:pt x="1876" y="2238"/>
                    <a:pt x="1909" y="2229"/>
                    <a:pt x="1928" y="2229"/>
                  </a:cubicBezTo>
                  <a:cubicBezTo>
                    <a:pt x="1948" y="2229"/>
                    <a:pt x="1948" y="2223"/>
                    <a:pt x="1998" y="2201"/>
                  </a:cubicBezTo>
                  <a:cubicBezTo>
                    <a:pt x="2048" y="2179"/>
                    <a:pt x="2046" y="2188"/>
                    <a:pt x="2079" y="2193"/>
                  </a:cubicBezTo>
                  <a:cubicBezTo>
                    <a:pt x="2112" y="2199"/>
                    <a:pt x="2101" y="2262"/>
                    <a:pt x="2101" y="2284"/>
                  </a:cubicBezTo>
                  <a:cubicBezTo>
                    <a:pt x="2101" y="2307"/>
                    <a:pt x="2112" y="2305"/>
                    <a:pt x="2147" y="2308"/>
                  </a:cubicBezTo>
                  <a:cubicBezTo>
                    <a:pt x="2182" y="2312"/>
                    <a:pt x="2168" y="2336"/>
                    <a:pt x="2171" y="2351"/>
                  </a:cubicBezTo>
                  <a:cubicBezTo>
                    <a:pt x="2173" y="2366"/>
                    <a:pt x="2186" y="2364"/>
                    <a:pt x="2208" y="2381"/>
                  </a:cubicBezTo>
                  <a:cubicBezTo>
                    <a:pt x="2230" y="2397"/>
                    <a:pt x="2241" y="2414"/>
                    <a:pt x="2258" y="2427"/>
                  </a:cubicBezTo>
                  <a:cubicBezTo>
                    <a:pt x="2275" y="2440"/>
                    <a:pt x="2295" y="2434"/>
                    <a:pt x="2308" y="2418"/>
                  </a:cubicBezTo>
                  <a:cubicBezTo>
                    <a:pt x="2321" y="2401"/>
                    <a:pt x="2339" y="2392"/>
                    <a:pt x="2363" y="2407"/>
                  </a:cubicBezTo>
                  <a:cubicBezTo>
                    <a:pt x="2387" y="2421"/>
                    <a:pt x="2354" y="2434"/>
                    <a:pt x="2380" y="2455"/>
                  </a:cubicBezTo>
                  <a:cubicBezTo>
                    <a:pt x="2407" y="2475"/>
                    <a:pt x="2402" y="2503"/>
                    <a:pt x="2404" y="2523"/>
                  </a:cubicBezTo>
                  <a:cubicBezTo>
                    <a:pt x="2407" y="2544"/>
                    <a:pt x="2428" y="2547"/>
                    <a:pt x="2455" y="2564"/>
                  </a:cubicBezTo>
                  <a:cubicBezTo>
                    <a:pt x="2481" y="2581"/>
                    <a:pt x="2483" y="2562"/>
                    <a:pt x="2531" y="2581"/>
                  </a:cubicBezTo>
                  <a:cubicBezTo>
                    <a:pt x="2579" y="2599"/>
                    <a:pt x="2568" y="2588"/>
                    <a:pt x="2618" y="2572"/>
                  </a:cubicBezTo>
                  <a:cubicBezTo>
                    <a:pt x="2669" y="2555"/>
                    <a:pt x="2647" y="2516"/>
                    <a:pt x="2649" y="2499"/>
                  </a:cubicBezTo>
                  <a:cubicBezTo>
                    <a:pt x="2651" y="2486"/>
                    <a:pt x="2687" y="2489"/>
                    <a:pt x="2719" y="2491"/>
                  </a:cubicBezTo>
                  <a:cubicBezTo>
                    <a:pt x="2729" y="2478"/>
                    <a:pt x="2744" y="2462"/>
                    <a:pt x="2756" y="2455"/>
                  </a:cubicBezTo>
                  <a:cubicBezTo>
                    <a:pt x="2778" y="2442"/>
                    <a:pt x="2747" y="2429"/>
                    <a:pt x="2763" y="2412"/>
                  </a:cubicBezTo>
                  <a:cubicBezTo>
                    <a:pt x="2778" y="2395"/>
                    <a:pt x="2780" y="2388"/>
                    <a:pt x="2756" y="2381"/>
                  </a:cubicBezTo>
                  <a:cubicBezTo>
                    <a:pt x="2732" y="2373"/>
                    <a:pt x="2695" y="2362"/>
                    <a:pt x="2719" y="2349"/>
                  </a:cubicBezTo>
                  <a:cubicBezTo>
                    <a:pt x="2743" y="2336"/>
                    <a:pt x="2756" y="2318"/>
                    <a:pt x="2771" y="2321"/>
                  </a:cubicBezTo>
                  <a:cubicBezTo>
                    <a:pt x="2787" y="2325"/>
                    <a:pt x="2815" y="2338"/>
                    <a:pt x="2819" y="2325"/>
                  </a:cubicBezTo>
                  <a:cubicBezTo>
                    <a:pt x="2824" y="2312"/>
                    <a:pt x="2830" y="2297"/>
                    <a:pt x="2843" y="2308"/>
                  </a:cubicBezTo>
                  <a:cubicBezTo>
                    <a:pt x="2856" y="2319"/>
                    <a:pt x="2852" y="2331"/>
                    <a:pt x="2880" y="2329"/>
                  </a:cubicBezTo>
                  <a:cubicBezTo>
                    <a:pt x="2909" y="2327"/>
                    <a:pt x="2915" y="2312"/>
                    <a:pt x="2896" y="2297"/>
                  </a:cubicBezTo>
                  <a:cubicBezTo>
                    <a:pt x="2876" y="2282"/>
                    <a:pt x="2859" y="2288"/>
                    <a:pt x="2876" y="2271"/>
                  </a:cubicBezTo>
                  <a:cubicBezTo>
                    <a:pt x="2894" y="2255"/>
                    <a:pt x="2885" y="2245"/>
                    <a:pt x="2874" y="2238"/>
                  </a:cubicBezTo>
                  <a:cubicBezTo>
                    <a:pt x="2863" y="2231"/>
                    <a:pt x="2872" y="2229"/>
                    <a:pt x="2883" y="2212"/>
                  </a:cubicBezTo>
                  <a:cubicBezTo>
                    <a:pt x="2894" y="2195"/>
                    <a:pt x="2909" y="2195"/>
                    <a:pt x="2907" y="2173"/>
                  </a:cubicBezTo>
                  <a:cubicBezTo>
                    <a:pt x="2905" y="2151"/>
                    <a:pt x="2933" y="2134"/>
                    <a:pt x="2918" y="2119"/>
                  </a:cubicBezTo>
                  <a:cubicBezTo>
                    <a:pt x="2902" y="2105"/>
                    <a:pt x="2894" y="2084"/>
                    <a:pt x="2874" y="2088"/>
                  </a:cubicBezTo>
                  <a:cubicBezTo>
                    <a:pt x="2854" y="2092"/>
                    <a:pt x="2835" y="2092"/>
                    <a:pt x="2837" y="2077"/>
                  </a:cubicBezTo>
                  <a:cubicBezTo>
                    <a:pt x="2839" y="2062"/>
                    <a:pt x="2852" y="2042"/>
                    <a:pt x="2870" y="2034"/>
                  </a:cubicBezTo>
                  <a:cubicBezTo>
                    <a:pt x="2887" y="2027"/>
                    <a:pt x="2889" y="2012"/>
                    <a:pt x="2878" y="1995"/>
                  </a:cubicBezTo>
                  <a:cubicBezTo>
                    <a:pt x="2867" y="1979"/>
                    <a:pt x="2856" y="1943"/>
                    <a:pt x="2900" y="1940"/>
                  </a:cubicBezTo>
                  <a:cubicBezTo>
                    <a:pt x="2944" y="1936"/>
                    <a:pt x="2974" y="1927"/>
                    <a:pt x="2983" y="1945"/>
                  </a:cubicBezTo>
                  <a:cubicBezTo>
                    <a:pt x="2992" y="1964"/>
                    <a:pt x="3018" y="1986"/>
                    <a:pt x="3051" y="1982"/>
                  </a:cubicBezTo>
                  <a:cubicBezTo>
                    <a:pt x="3084" y="1979"/>
                    <a:pt x="3088" y="1966"/>
                    <a:pt x="3114" y="1966"/>
                  </a:cubicBezTo>
                  <a:cubicBezTo>
                    <a:pt x="3140" y="1966"/>
                    <a:pt x="3167" y="1986"/>
                    <a:pt x="3167" y="1953"/>
                  </a:cubicBezTo>
                  <a:cubicBezTo>
                    <a:pt x="3167" y="1919"/>
                    <a:pt x="3127" y="1901"/>
                    <a:pt x="3156" y="1893"/>
                  </a:cubicBezTo>
                  <a:cubicBezTo>
                    <a:pt x="3184" y="1886"/>
                    <a:pt x="3186" y="1873"/>
                    <a:pt x="3204" y="1884"/>
                  </a:cubicBezTo>
                  <a:cubicBezTo>
                    <a:pt x="3221" y="1895"/>
                    <a:pt x="3226" y="1897"/>
                    <a:pt x="3232" y="1884"/>
                  </a:cubicBezTo>
                  <a:cubicBezTo>
                    <a:pt x="3239" y="1871"/>
                    <a:pt x="3232" y="1873"/>
                    <a:pt x="3258" y="1877"/>
                  </a:cubicBezTo>
                  <a:cubicBezTo>
                    <a:pt x="3285" y="1880"/>
                    <a:pt x="3350" y="1878"/>
                    <a:pt x="3357" y="1852"/>
                  </a:cubicBezTo>
                  <a:cubicBezTo>
                    <a:pt x="3363" y="1827"/>
                    <a:pt x="3357" y="1817"/>
                    <a:pt x="3337" y="1795"/>
                  </a:cubicBezTo>
                  <a:cubicBezTo>
                    <a:pt x="3317" y="1773"/>
                    <a:pt x="3298" y="1751"/>
                    <a:pt x="3319" y="172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8" name="Freeform 21"/>
            <p:cNvSpPr/>
            <p:nvPr/>
          </p:nvSpPr>
          <p:spPr bwMode="auto">
            <a:xfrm>
              <a:off x="3227104" y="2507398"/>
              <a:ext cx="301231" cy="458826"/>
            </a:xfrm>
            <a:custGeom>
              <a:avLst/>
              <a:gdLst>
                <a:gd name="T0" fmla="*/ 31 w 655"/>
                <a:gd name="T1" fmla="*/ 565 h 1036"/>
                <a:gd name="T2" fmla="*/ 68 w 655"/>
                <a:gd name="T3" fmla="*/ 595 h 1036"/>
                <a:gd name="T4" fmla="*/ 125 w 655"/>
                <a:gd name="T5" fmla="*/ 636 h 1036"/>
                <a:gd name="T6" fmla="*/ 156 w 655"/>
                <a:gd name="T7" fmla="*/ 734 h 1036"/>
                <a:gd name="T8" fmla="*/ 190 w 655"/>
                <a:gd name="T9" fmla="*/ 832 h 1036"/>
                <a:gd name="T10" fmla="*/ 180 w 655"/>
                <a:gd name="T11" fmla="*/ 901 h 1036"/>
                <a:gd name="T12" fmla="*/ 234 w 655"/>
                <a:gd name="T13" fmla="*/ 934 h 1036"/>
                <a:gd name="T14" fmla="*/ 287 w 655"/>
                <a:gd name="T15" fmla="*/ 960 h 1036"/>
                <a:gd name="T16" fmla="*/ 346 w 655"/>
                <a:gd name="T17" fmla="*/ 1003 h 1036"/>
                <a:gd name="T18" fmla="*/ 387 w 655"/>
                <a:gd name="T19" fmla="*/ 1023 h 1036"/>
                <a:gd name="T20" fmla="*/ 426 w 655"/>
                <a:gd name="T21" fmla="*/ 1018 h 1036"/>
                <a:gd name="T22" fmla="*/ 444 w 655"/>
                <a:gd name="T23" fmla="*/ 990 h 1036"/>
                <a:gd name="T24" fmla="*/ 446 w 655"/>
                <a:gd name="T25" fmla="*/ 958 h 1036"/>
                <a:gd name="T26" fmla="*/ 453 w 655"/>
                <a:gd name="T27" fmla="*/ 921 h 1036"/>
                <a:gd name="T28" fmla="*/ 531 w 655"/>
                <a:gd name="T29" fmla="*/ 919 h 1036"/>
                <a:gd name="T30" fmla="*/ 540 w 655"/>
                <a:gd name="T31" fmla="*/ 855 h 1036"/>
                <a:gd name="T32" fmla="*/ 503 w 655"/>
                <a:gd name="T33" fmla="*/ 806 h 1036"/>
                <a:gd name="T34" fmla="*/ 429 w 655"/>
                <a:gd name="T35" fmla="*/ 769 h 1036"/>
                <a:gd name="T36" fmla="*/ 433 w 655"/>
                <a:gd name="T37" fmla="*/ 697 h 1036"/>
                <a:gd name="T38" fmla="*/ 457 w 655"/>
                <a:gd name="T39" fmla="*/ 654 h 1036"/>
                <a:gd name="T40" fmla="*/ 457 w 655"/>
                <a:gd name="T41" fmla="*/ 573 h 1036"/>
                <a:gd name="T42" fmla="*/ 488 w 655"/>
                <a:gd name="T43" fmla="*/ 564 h 1036"/>
                <a:gd name="T44" fmla="*/ 555 w 655"/>
                <a:gd name="T45" fmla="*/ 571 h 1036"/>
                <a:gd name="T46" fmla="*/ 607 w 655"/>
                <a:gd name="T47" fmla="*/ 567 h 1036"/>
                <a:gd name="T48" fmla="*/ 601 w 655"/>
                <a:gd name="T49" fmla="*/ 543 h 1036"/>
                <a:gd name="T50" fmla="*/ 592 w 655"/>
                <a:gd name="T51" fmla="*/ 493 h 1036"/>
                <a:gd name="T52" fmla="*/ 612 w 655"/>
                <a:gd name="T53" fmla="*/ 443 h 1036"/>
                <a:gd name="T54" fmla="*/ 655 w 655"/>
                <a:gd name="T55" fmla="*/ 399 h 1036"/>
                <a:gd name="T56" fmla="*/ 579 w 655"/>
                <a:gd name="T57" fmla="*/ 330 h 1036"/>
                <a:gd name="T58" fmla="*/ 453 w 655"/>
                <a:gd name="T59" fmla="*/ 308 h 1036"/>
                <a:gd name="T60" fmla="*/ 435 w 655"/>
                <a:gd name="T61" fmla="*/ 197 h 1036"/>
                <a:gd name="T62" fmla="*/ 501 w 655"/>
                <a:gd name="T63" fmla="*/ 126 h 1036"/>
                <a:gd name="T64" fmla="*/ 474 w 655"/>
                <a:gd name="T65" fmla="*/ 52 h 1036"/>
                <a:gd name="T66" fmla="*/ 413 w 655"/>
                <a:gd name="T67" fmla="*/ 19 h 1036"/>
                <a:gd name="T68" fmla="*/ 326 w 655"/>
                <a:gd name="T69" fmla="*/ 71 h 1036"/>
                <a:gd name="T70" fmla="*/ 269 w 655"/>
                <a:gd name="T71" fmla="*/ 152 h 1036"/>
                <a:gd name="T72" fmla="*/ 269 w 655"/>
                <a:gd name="T73" fmla="*/ 260 h 1036"/>
                <a:gd name="T74" fmla="*/ 243 w 655"/>
                <a:gd name="T75" fmla="*/ 345 h 1036"/>
                <a:gd name="T76" fmla="*/ 230 w 655"/>
                <a:gd name="T77" fmla="*/ 426 h 1036"/>
                <a:gd name="T78" fmla="*/ 121 w 655"/>
                <a:gd name="T79" fmla="*/ 430 h 1036"/>
                <a:gd name="T80" fmla="*/ 1 w 655"/>
                <a:gd name="T81" fmla="*/ 495 h 1036"/>
                <a:gd name="T82" fmla="*/ 7 w 655"/>
                <a:gd name="T83" fmla="*/ 521 h 1036"/>
                <a:gd name="T84" fmla="*/ 31 w 655"/>
                <a:gd name="T85" fmla="*/ 565 h 10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55" h="1036">
                  <a:moveTo>
                    <a:pt x="31" y="565"/>
                  </a:moveTo>
                  <a:cubicBezTo>
                    <a:pt x="62" y="577"/>
                    <a:pt x="64" y="582"/>
                    <a:pt x="68" y="595"/>
                  </a:cubicBezTo>
                  <a:cubicBezTo>
                    <a:pt x="73" y="608"/>
                    <a:pt x="118" y="599"/>
                    <a:pt x="125" y="636"/>
                  </a:cubicBezTo>
                  <a:cubicBezTo>
                    <a:pt x="132" y="673"/>
                    <a:pt x="134" y="704"/>
                    <a:pt x="156" y="734"/>
                  </a:cubicBezTo>
                  <a:cubicBezTo>
                    <a:pt x="177" y="764"/>
                    <a:pt x="206" y="786"/>
                    <a:pt x="190" y="832"/>
                  </a:cubicBezTo>
                  <a:cubicBezTo>
                    <a:pt x="175" y="879"/>
                    <a:pt x="147" y="877"/>
                    <a:pt x="180" y="901"/>
                  </a:cubicBezTo>
                  <a:cubicBezTo>
                    <a:pt x="212" y="925"/>
                    <a:pt x="210" y="934"/>
                    <a:pt x="234" y="934"/>
                  </a:cubicBezTo>
                  <a:cubicBezTo>
                    <a:pt x="258" y="934"/>
                    <a:pt x="280" y="929"/>
                    <a:pt x="287" y="960"/>
                  </a:cubicBezTo>
                  <a:cubicBezTo>
                    <a:pt x="293" y="992"/>
                    <a:pt x="295" y="1008"/>
                    <a:pt x="346" y="1003"/>
                  </a:cubicBezTo>
                  <a:cubicBezTo>
                    <a:pt x="365" y="1003"/>
                    <a:pt x="380" y="1010"/>
                    <a:pt x="387" y="1023"/>
                  </a:cubicBezTo>
                  <a:cubicBezTo>
                    <a:pt x="394" y="1036"/>
                    <a:pt x="402" y="1032"/>
                    <a:pt x="426" y="1018"/>
                  </a:cubicBezTo>
                  <a:cubicBezTo>
                    <a:pt x="450" y="1003"/>
                    <a:pt x="466" y="1003"/>
                    <a:pt x="444" y="990"/>
                  </a:cubicBezTo>
                  <a:cubicBezTo>
                    <a:pt x="422" y="977"/>
                    <a:pt x="444" y="968"/>
                    <a:pt x="446" y="958"/>
                  </a:cubicBezTo>
                  <a:cubicBezTo>
                    <a:pt x="448" y="949"/>
                    <a:pt x="420" y="908"/>
                    <a:pt x="453" y="921"/>
                  </a:cubicBezTo>
                  <a:cubicBezTo>
                    <a:pt x="485" y="934"/>
                    <a:pt x="518" y="949"/>
                    <a:pt x="531" y="919"/>
                  </a:cubicBezTo>
                  <a:cubicBezTo>
                    <a:pt x="544" y="890"/>
                    <a:pt x="533" y="873"/>
                    <a:pt x="540" y="855"/>
                  </a:cubicBezTo>
                  <a:cubicBezTo>
                    <a:pt x="546" y="836"/>
                    <a:pt x="536" y="817"/>
                    <a:pt x="503" y="806"/>
                  </a:cubicBezTo>
                  <a:cubicBezTo>
                    <a:pt x="470" y="795"/>
                    <a:pt x="426" y="816"/>
                    <a:pt x="429" y="769"/>
                  </a:cubicBezTo>
                  <a:cubicBezTo>
                    <a:pt x="431" y="723"/>
                    <a:pt x="415" y="710"/>
                    <a:pt x="433" y="697"/>
                  </a:cubicBezTo>
                  <a:cubicBezTo>
                    <a:pt x="450" y="684"/>
                    <a:pt x="461" y="684"/>
                    <a:pt x="457" y="654"/>
                  </a:cubicBezTo>
                  <a:cubicBezTo>
                    <a:pt x="453" y="625"/>
                    <a:pt x="446" y="588"/>
                    <a:pt x="457" y="573"/>
                  </a:cubicBezTo>
                  <a:cubicBezTo>
                    <a:pt x="468" y="558"/>
                    <a:pt x="474" y="549"/>
                    <a:pt x="488" y="564"/>
                  </a:cubicBezTo>
                  <a:cubicBezTo>
                    <a:pt x="501" y="578"/>
                    <a:pt x="507" y="571"/>
                    <a:pt x="555" y="571"/>
                  </a:cubicBezTo>
                  <a:cubicBezTo>
                    <a:pt x="573" y="571"/>
                    <a:pt x="592" y="569"/>
                    <a:pt x="607" y="567"/>
                  </a:cubicBezTo>
                  <a:cubicBezTo>
                    <a:pt x="609" y="560"/>
                    <a:pt x="608" y="553"/>
                    <a:pt x="601" y="543"/>
                  </a:cubicBezTo>
                  <a:cubicBezTo>
                    <a:pt x="584" y="521"/>
                    <a:pt x="584" y="515"/>
                    <a:pt x="592" y="493"/>
                  </a:cubicBezTo>
                  <a:cubicBezTo>
                    <a:pt x="601" y="471"/>
                    <a:pt x="588" y="460"/>
                    <a:pt x="612" y="443"/>
                  </a:cubicBezTo>
                  <a:cubicBezTo>
                    <a:pt x="630" y="430"/>
                    <a:pt x="642" y="417"/>
                    <a:pt x="655" y="399"/>
                  </a:cubicBezTo>
                  <a:cubicBezTo>
                    <a:pt x="639" y="390"/>
                    <a:pt x="645" y="350"/>
                    <a:pt x="579" y="330"/>
                  </a:cubicBezTo>
                  <a:cubicBezTo>
                    <a:pt x="505" y="308"/>
                    <a:pt x="492" y="334"/>
                    <a:pt x="453" y="308"/>
                  </a:cubicBezTo>
                  <a:cubicBezTo>
                    <a:pt x="413" y="282"/>
                    <a:pt x="409" y="223"/>
                    <a:pt x="435" y="197"/>
                  </a:cubicBezTo>
                  <a:cubicBezTo>
                    <a:pt x="461" y="171"/>
                    <a:pt x="488" y="156"/>
                    <a:pt x="501" y="126"/>
                  </a:cubicBezTo>
                  <a:cubicBezTo>
                    <a:pt x="514" y="97"/>
                    <a:pt x="492" y="67"/>
                    <a:pt x="474" y="52"/>
                  </a:cubicBezTo>
                  <a:cubicBezTo>
                    <a:pt x="457" y="37"/>
                    <a:pt x="439" y="0"/>
                    <a:pt x="413" y="19"/>
                  </a:cubicBezTo>
                  <a:cubicBezTo>
                    <a:pt x="387" y="37"/>
                    <a:pt x="352" y="34"/>
                    <a:pt x="326" y="71"/>
                  </a:cubicBezTo>
                  <a:cubicBezTo>
                    <a:pt x="300" y="108"/>
                    <a:pt x="265" y="119"/>
                    <a:pt x="269" y="152"/>
                  </a:cubicBezTo>
                  <a:cubicBezTo>
                    <a:pt x="273" y="185"/>
                    <a:pt x="295" y="234"/>
                    <a:pt x="269" y="260"/>
                  </a:cubicBezTo>
                  <a:cubicBezTo>
                    <a:pt x="243" y="286"/>
                    <a:pt x="221" y="334"/>
                    <a:pt x="243" y="345"/>
                  </a:cubicBezTo>
                  <a:cubicBezTo>
                    <a:pt x="265" y="356"/>
                    <a:pt x="282" y="423"/>
                    <a:pt x="230" y="426"/>
                  </a:cubicBezTo>
                  <a:cubicBezTo>
                    <a:pt x="177" y="430"/>
                    <a:pt x="138" y="397"/>
                    <a:pt x="121" y="430"/>
                  </a:cubicBezTo>
                  <a:cubicBezTo>
                    <a:pt x="104" y="462"/>
                    <a:pt x="51" y="504"/>
                    <a:pt x="1" y="495"/>
                  </a:cubicBezTo>
                  <a:cubicBezTo>
                    <a:pt x="4" y="503"/>
                    <a:pt x="6" y="512"/>
                    <a:pt x="7" y="521"/>
                  </a:cubicBezTo>
                  <a:cubicBezTo>
                    <a:pt x="9" y="552"/>
                    <a:pt x="0" y="554"/>
                    <a:pt x="31" y="565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59" name="Freeform 22"/>
            <p:cNvSpPr/>
            <p:nvPr/>
          </p:nvSpPr>
          <p:spPr bwMode="auto">
            <a:xfrm>
              <a:off x="4287876" y="3443212"/>
              <a:ext cx="564685" cy="659563"/>
            </a:xfrm>
            <a:custGeom>
              <a:avLst/>
              <a:gdLst>
                <a:gd name="T0" fmla="*/ 1135 w 1227"/>
                <a:gd name="T1" fmla="*/ 248 h 1490"/>
                <a:gd name="T2" fmla="*/ 1085 w 1227"/>
                <a:gd name="T3" fmla="*/ 118 h 1490"/>
                <a:gd name="T4" fmla="*/ 919 w 1227"/>
                <a:gd name="T5" fmla="*/ 94 h 1490"/>
                <a:gd name="T6" fmla="*/ 784 w 1227"/>
                <a:gd name="T7" fmla="*/ 102 h 1490"/>
                <a:gd name="T8" fmla="*/ 723 w 1227"/>
                <a:gd name="T9" fmla="*/ 89 h 1490"/>
                <a:gd name="T10" fmla="*/ 696 w 1227"/>
                <a:gd name="T11" fmla="*/ 17 h 1490"/>
                <a:gd name="T12" fmla="*/ 578 w 1227"/>
                <a:gd name="T13" fmla="*/ 92 h 1490"/>
                <a:gd name="T14" fmla="*/ 504 w 1227"/>
                <a:gd name="T15" fmla="*/ 120 h 1490"/>
                <a:gd name="T16" fmla="*/ 408 w 1227"/>
                <a:gd name="T17" fmla="*/ 126 h 1490"/>
                <a:gd name="T18" fmla="*/ 319 w 1227"/>
                <a:gd name="T19" fmla="*/ 181 h 1490"/>
                <a:gd name="T20" fmla="*/ 161 w 1227"/>
                <a:gd name="T21" fmla="*/ 257 h 1490"/>
                <a:gd name="T22" fmla="*/ 87 w 1227"/>
                <a:gd name="T23" fmla="*/ 307 h 1490"/>
                <a:gd name="T24" fmla="*/ 83 w 1227"/>
                <a:gd name="T25" fmla="*/ 363 h 1490"/>
                <a:gd name="T26" fmla="*/ 144 w 1227"/>
                <a:gd name="T27" fmla="*/ 537 h 1490"/>
                <a:gd name="T28" fmla="*/ 48 w 1227"/>
                <a:gd name="T29" fmla="*/ 771 h 1490"/>
                <a:gd name="T30" fmla="*/ 109 w 1227"/>
                <a:gd name="T31" fmla="*/ 912 h 1490"/>
                <a:gd name="T32" fmla="*/ 218 w 1227"/>
                <a:gd name="T33" fmla="*/ 1041 h 1490"/>
                <a:gd name="T34" fmla="*/ 170 w 1227"/>
                <a:gd name="T35" fmla="*/ 1186 h 1490"/>
                <a:gd name="T36" fmla="*/ 305 w 1227"/>
                <a:gd name="T37" fmla="*/ 1267 h 1490"/>
                <a:gd name="T38" fmla="*/ 388 w 1227"/>
                <a:gd name="T39" fmla="*/ 1304 h 1490"/>
                <a:gd name="T40" fmla="*/ 305 w 1227"/>
                <a:gd name="T41" fmla="*/ 1460 h 1490"/>
                <a:gd name="T42" fmla="*/ 563 w 1227"/>
                <a:gd name="T43" fmla="*/ 1379 h 1490"/>
                <a:gd name="T44" fmla="*/ 685 w 1227"/>
                <a:gd name="T45" fmla="*/ 1327 h 1490"/>
                <a:gd name="T46" fmla="*/ 681 w 1227"/>
                <a:gd name="T47" fmla="*/ 1269 h 1490"/>
                <a:gd name="T48" fmla="*/ 716 w 1227"/>
                <a:gd name="T49" fmla="*/ 1130 h 1490"/>
                <a:gd name="T50" fmla="*/ 779 w 1227"/>
                <a:gd name="T51" fmla="*/ 1045 h 1490"/>
                <a:gd name="T52" fmla="*/ 782 w 1227"/>
                <a:gd name="T53" fmla="*/ 951 h 1490"/>
                <a:gd name="T54" fmla="*/ 793 w 1227"/>
                <a:gd name="T55" fmla="*/ 795 h 1490"/>
                <a:gd name="T56" fmla="*/ 910 w 1227"/>
                <a:gd name="T57" fmla="*/ 635 h 1490"/>
                <a:gd name="T58" fmla="*/ 978 w 1227"/>
                <a:gd name="T59" fmla="*/ 528 h 1490"/>
                <a:gd name="T60" fmla="*/ 1072 w 1227"/>
                <a:gd name="T61" fmla="*/ 504 h 1490"/>
                <a:gd name="T62" fmla="*/ 1177 w 1227"/>
                <a:gd name="T63" fmla="*/ 448 h 1490"/>
                <a:gd name="T64" fmla="*/ 1201 w 1227"/>
                <a:gd name="T65" fmla="*/ 346 h 1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27" h="1490">
                  <a:moveTo>
                    <a:pt x="1201" y="346"/>
                  </a:moveTo>
                  <a:cubicBezTo>
                    <a:pt x="1175" y="313"/>
                    <a:pt x="1183" y="270"/>
                    <a:pt x="1135" y="248"/>
                  </a:cubicBezTo>
                  <a:cubicBezTo>
                    <a:pt x="1087" y="226"/>
                    <a:pt x="1044" y="217"/>
                    <a:pt x="1050" y="193"/>
                  </a:cubicBezTo>
                  <a:cubicBezTo>
                    <a:pt x="1057" y="168"/>
                    <a:pt x="1116" y="135"/>
                    <a:pt x="1085" y="118"/>
                  </a:cubicBezTo>
                  <a:cubicBezTo>
                    <a:pt x="1055" y="102"/>
                    <a:pt x="1059" y="85"/>
                    <a:pt x="1028" y="92"/>
                  </a:cubicBezTo>
                  <a:cubicBezTo>
                    <a:pt x="998" y="100"/>
                    <a:pt x="950" y="113"/>
                    <a:pt x="919" y="94"/>
                  </a:cubicBezTo>
                  <a:cubicBezTo>
                    <a:pt x="889" y="76"/>
                    <a:pt x="878" y="20"/>
                    <a:pt x="838" y="48"/>
                  </a:cubicBezTo>
                  <a:cubicBezTo>
                    <a:pt x="799" y="76"/>
                    <a:pt x="806" y="80"/>
                    <a:pt x="784" y="102"/>
                  </a:cubicBezTo>
                  <a:cubicBezTo>
                    <a:pt x="762" y="124"/>
                    <a:pt x="744" y="154"/>
                    <a:pt x="718" y="130"/>
                  </a:cubicBezTo>
                  <a:cubicBezTo>
                    <a:pt x="692" y="105"/>
                    <a:pt x="707" y="100"/>
                    <a:pt x="723" y="89"/>
                  </a:cubicBezTo>
                  <a:cubicBezTo>
                    <a:pt x="738" y="78"/>
                    <a:pt x="758" y="63"/>
                    <a:pt x="747" y="44"/>
                  </a:cubicBezTo>
                  <a:cubicBezTo>
                    <a:pt x="736" y="26"/>
                    <a:pt x="714" y="0"/>
                    <a:pt x="696" y="17"/>
                  </a:cubicBezTo>
                  <a:cubicBezTo>
                    <a:pt x="679" y="33"/>
                    <a:pt x="668" y="61"/>
                    <a:pt x="644" y="72"/>
                  </a:cubicBezTo>
                  <a:cubicBezTo>
                    <a:pt x="621" y="83"/>
                    <a:pt x="597" y="108"/>
                    <a:pt x="578" y="92"/>
                  </a:cubicBezTo>
                  <a:cubicBezTo>
                    <a:pt x="571" y="100"/>
                    <a:pt x="563" y="106"/>
                    <a:pt x="554" y="113"/>
                  </a:cubicBezTo>
                  <a:cubicBezTo>
                    <a:pt x="537" y="128"/>
                    <a:pt x="515" y="135"/>
                    <a:pt x="504" y="120"/>
                  </a:cubicBezTo>
                  <a:cubicBezTo>
                    <a:pt x="493" y="105"/>
                    <a:pt x="482" y="102"/>
                    <a:pt x="447" y="102"/>
                  </a:cubicBezTo>
                  <a:cubicBezTo>
                    <a:pt x="412" y="102"/>
                    <a:pt x="410" y="105"/>
                    <a:pt x="408" y="126"/>
                  </a:cubicBezTo>
                  <a:cubicBezTo>
                    <a:pt x="406" y="146"/>
                    <a:pt x="393" y="157"/>
                    <a:pt x="354" y="157"/>
                  </a:cubicBezTo>
                  <a:cubicBezTo>
                    <a:pt x="314" y="157"/>
                    <a:pt x="332" y="165"/>
                    <a:pt x="319" y="181"/>
                  </a:cubicBezTo>
                  <a:cubicBezTo>
                    <a:pt x="305" y="198"/>
                    <a:pt x="286" y="219"/>
                    <a:pt x="244" y="241"/>
                  </a:cubicBezTo>
                  <a:cubicBezTo>
                    <a:pt x="203" y="263"/>
                    <a:pt x="190" y="259"/>
                    <a:pt x="161" y="257"/>
                  </a:cubicBezTo>
                  <a:cubicBezTo>
                    <a:pt x="133" y="256"/>
                    <a:pt x="135" y="269"/>
                    <a:pt x="131" y="280"/>
                  </a:cubicBezTo>
                  <a:cubicBezTo>
                    <a:pt x="126" y="291"/>
                    <a:pt x="122" y="300"/>
                    <a:pt x="87" y="307"/>
                  </a:cubicBezTo>
                  <a:cubicBezTo>
                    <a:pt x="67" y="312"/>
                    <a:pt x="54" y="333"/>
                    <a:pt x="46" y="350"/>
                  </a:cubicBezTo>
                  <a:cubicBezTo>
                    <a:pt x="60" y="353"/>
                    <a:pt x="74" y="356"/>
                    <a:pt x="83" y="363"/>
                  </a:cubicBezTo>
                  <a:cubicBezTo>
                    <a:pt x="109" y="385"/>
                    <a:pt x="122" y="415"/>
                    <a:pt x="113" y="433"/>
                  </a:cubicBezTo>
                  <a:cubicBezTo>
                    <a:pt x="105" y="452"/>
                    <a:pt x="148" y="489"/>
                    <a:pt x="144" y="537"/>
                  </a:cubicBezTo>
                  <a:cubicBezTo>
                    <a:pt x="139" y="585"/>
                    <a:pt x="87" y="611"/>
                    <a:pt x="43" y="648"/>
                  </a:cubicBezTo>
                  <a:cubicBezTo>
                    <a:pt x="0" y="686"/>
                    <a:pt x="17" y="730"/>
                    <a:pt x="48" y="771"/>
                  </a:cubicBezTo>
                  <a:cubicBezTo>
                    <a:pt x="78" y="812"/>
                    <a:pt x="96" y="800"/>
                    <a:pt x="96" y="834"/>
                  </a:cubicBezTo>
                  <a:cubicBezTo>
                    <a:pt x="96" y="867"/>
                    <a:pt x="109" y="875"/>
                    <a:pt x="109" y="912"/>
                  </a:cubicBezTo>
                  <a:cubicBezTo>
                    <a:pt x="109" y="949"/>
                    <a:pt x="153" y="952"/>
                    <a:pt x="174" y="975"/>
                  </a:cubicBezTo>
                  <a:cubicBezTo>
                    <a:pt x="196" y="997"/>
                    <a:pt x="192" y="1019"/>
                    <a:pt x="218" y="1041"/>
                  </a:cubicBezTo>
                  <a:cubicBezTo>
                    <a:pt x="244" y="1064"/>
                    <a:pt x="240" y="1060"/>
                    <a:pt x="192" y="1093"/>
                  </a:cubicBezTo>
                  <a:cubicBezTo>
                    <a:pt x="144" y="1127"/>
                    <a:pt x="174" y="1145"/>
                    <a:pt x="170" y="1186"/>
                  </a:cubicBezTo>
                  <a:cubicBezTo>
                    <a:pt x="166" y="1227"/>
                    <a:pt x="196" y="1253"/>
                    <a:pt x="209" y="1275"/>
                  </a:cubicBezTo>
                  <a:cubicBezTo>
                    <a:pt x="222" y="1297"/>
                    <a:pt x="266" y="1290"/>
                    <a:pt x="305" y="1267"/>
                  </a:cubicBezTo>
                  <a:cubicBezTo>
                    <a:pt x="345" y="1245"/>
                    <a:pt x="349" y="1245"/>
                    <a:pt x="367" y="1256"/>
                  </a:cubicBezTo>
                  <a:cubicBezTo>
                    <a:pt x="384" y="1267"/>
                    <a:pt x="393" y="1282"/>
                    <a:pt x="388" y="1304"/>
                  </a:cubicBezTo>
                  <a:cubicBezTo>
                    <a:pt x="384" y="1327"/>
                    <a:pt x="358" y="1345"/>
                    <a:pt x="310" y="1371"/>
                  </a:cubicBezTo>
                  <a:cubicBezTo>
                    <a:pt x="262" y="1397"/>
                    <a:pt x="271" y="1431"/>
                    <a:pt x="305" y="1460"/>
                  </a:cubicBezTo>
                  <a:cubicBezTo>
                    <a:pt x="340" y="1490"/>
                    <a:pt x="388" y="1464"/>
                    <a:pt x="432" y="1431"/>
                  </a:cubicBezTo>
                  <a:cubicBezTo>
                    <a:pt x="476" y="1397"/>
                    <a:pt x="528" y="1408"/>
                    <a:pt x="563" y="1379"/>
                  </a:cubicBezTo>
                  <a:cubicBezTo>
                    <a:pt x="598" y="1349"/>
                    <a:pt x="629" y="1405"/>
                    <a:pt x="664" y="1419"/>
                  </a:cubicBezTo>
                  <a:cubicBezTo>
                    <a:pt x="699" y="1434"/>
                    <a:pt x="672" y="1356"/>
                    <a:pt x="685" y="1327"/>
                  </a:cubicBezTo>
                  <a:cubicBezTo>
                    <a:pt x="688" y="1322"/>
                    <a:pt x="692" y="1319"/>
                    <a:pt x="697" y="1317"/>
                  </a:cubicBezTo>
                  <a:cubicBezTo>
                    <a:pt x="687" y="1301"/>
                    <a:pt x="676" y="1281"/>
                    <a:pt x="681" y="1269"/>
                  </a:cubicBezTo>
                  <a:cubicBezTo>
                    <a:pt x="690" y="1249"/>
                    <a:pt x="703" y="1236"/>
                    <a:pt x="705" y="1212"/>
                  </a:cubicBezTo>
                  <a:cubicBezTo>
                    <a:pt x="707" y="1188"/>
                    <a:pt x="699" y="1151"/>
                    <a:pt x="716" y="1130"/>
                  </a:cubicBezTo>
                  <a:cubicBezTo>
                    <a:pt x="734" y="1110"/>
                    <a:pt x="734" y="1097"/>
                    <a:pt x="742" y="1082"/>
                  </a:cubicBezTo>
                  <a:cubicBezTo>
                    <a:pt x="751" y="1067"/>
                    <a:pt x="764" y="1062"/>
                    <a:pt x="779" y="1045"/>
                  </a:cubicBezTo>
                  <a:cubicBezTo>
                    <a:pt x="795" y="1028"/>
                    <a:pt x="793" y="1030"/>
                    <a:pt x="786" y="1006"/>
                  </a:cubicBezTo>
                  <a:cubicBezTo>
                    <a:pt x="779" y="982"/>
                    <a:pt x="760" y="967"/>
                    <a:pt x="782" y="951"/>
                  </a:cubicBezTo>
                  <a:cubicBezTo>
                    <a:pt x="803" y="934"/>
                    <a:pt x="834" y="921"/>
                    <a:pt x="801" y="891"/>
                  </a:cubicBezTo>
                  <a:cubicBezTo>
                    <a:pt x="768" y="862"/>
                    <a:pt x="768" y="808"/>
                    <a:pt x="793" y="795"/>
                  </a:cubicBezTo>
                  <a:cubicBezTo>
                    <a:pt x="817" y="782"/>
                    <a:pt x="871" y="789"/>
                    <a:pt x="893" y="743"/>
                  </a:cubicBezTo>
                  <a:cubicBezTo>
                    <a:pt x="915" y="697"/>
                    <a:pt x="921" y="678"/>
                    <a:pt x="910" y="635"/>
                  </a:cubicBezTo>
                  <a:cubicBezTo>
                    <a:pt x="900" y="593"/>
                    <a:pt x="891" y="569"/>
                    <a:pt x="913" y="548"/>
                  </a:cubicBezTo>
                  <a:cubicBezTo>
                    <a:pt x="934" y="528"/>
                    <a:pt x="928" y="524"/>
                    <a:pt x="978" y="528"/>
                  </a:cubicBezTo>
                  <a:cubicBezTo>
                    <a:pt x="1028" y="532"/>
                    <a:pt x="996" y="537"/>
                    <a:pt x="1028" y="532"/>
                  </a:cubicBezTo>
                  <a:cubicBezTo>
                    <a:pt x="1061" y="526"/>
                    <a:pt x="1068" y="522"/>
                    <a:pt x="1072" y="504"/>
                  </a:cubicBezTo>
                  <a:cubicBezTo>
                    <a:pt x="1076" y="485"/>
                    <a:pt x="1072" y="484"/>
                    <a:pt x="1100" y="482"/>
                  </a:cubicBezTo>
                  <a:cubicBezTo>
                    <a:pt x="1129" y="480"/>
                    <a:pt x="1164" y="465"/>
                    <a:pt x="1177" y="448"/>
                  </a:cubicBezTo>
                  <a:cubicBezTo>
                    <a:pt x="1190" y="432"/>
                    <a:pt x="1192" y="421"/>
                    <a:pt x="1194" y="404"/>
                  </a:cubicBezTo>
                  <a:cubicBezTo>
                    <a:pt x="1197" y="387"/>
                    <a:pt x="1227" y="380"/>
                    <a:pt x="1201" y="34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0" name="Freeform 23"/>
            <p:cNvSpPr/>
            <p:nvPr/>
          </p:nvSpPr>
          <p:spPr bwMode="auto">
            <a:xfrm>
              <a:off x="3663541" y="3158358"/>
              <a:ext cx="890770" cy="472209"/>
            </a:xfrm>
            <a:custGeom>
              <a:avLst/>
              <a:gdLst>
                <a:gd name="T0" fmla="*/ 1488 w 1935"/>
                <a:gd name="T1" fmla="*/ 922 h 1066"/>
                <a:gd name="T2" fmla="*/ 1601 w 1935"/>
                <a:gd name="T3" fmla="*/ 883 h 1066"/>
                <a:gd name="T4" fmla="*/ 1711 w 1935"/>
                <a:gd name="T5" fmla="*/ 799 h 1066"/>
                <a:gd name="T6" fmla="*/ 1804 w 1935"/>
                <a:gd name="T7" fmla="*/ 744 h 1066"/>
                <a:gd name="T8" fmla="*/ 1911 w 1935"/>
                <a:gd name="T9" fmla="*/ 755 h 1066"/>
                <a:gd name="T10" fmla="*/ 1931 w 1935"/>
                <a:gd name="T11" fmla="*/ 731 h 1066"/>
                <a:gd name="T12" fmla="*/ 1846 w 1935"/>
                <a:gd name="T13" fmla="*/ 575 h 1066"/>
                <a:gd name="T14" fmla="*/ 1835 w 1935"/>
                <a:gd name="T15" fmla="*/ 431 h 1066"/>
                <a:gd name="T16" fmla="*/ 1753 w 1935"/>
                <a:gd name="T17" fmla="*/ 402 h 1066"/>
                <a:gd name="T18" fmla="*/ 1671 w 1935"/>
                <a:gd name="T19" fmla="*/ 360 h 1066"/>
                <a:gd name="T20" fmla="*/ 1609 w 1935"/>
                <a:gd name="T21" fmla="*/ 338 h 1066"/>
                <a:gd name="T22" fmla="*/ 1498 w 1935"/>
                <a:gd name="T23" fmla="*/ 345 h 1066"/>
                <a:gd name="T24" fmla="*/ 1374 w 1935"/>
                <a:gd name="T25" fmla="*/ 296 h 1066"/>
                <a:gd name="T26" fmla="*/ 1276 w 1935"/>
                <a:gd name="T27" fmla="*/ 242 h 1066"/>
                <a:gd name="T28" fmla="*/ 1244 w 1935"/>
                <a:gd name="T29" fmla="*/ 156 h 1066"/>
                <a:gd name="T30" fmla="*/ 1151 w 1935"/>
                <a:gd name="T31" fmla="*/ 181 h 1066"/>
                <a:gd name="T32" fmla="*/ 1041 w 1935"/>
                <a:gd name="T33" fmla="*/ 192 h 1066"/>
                <a:gd name="T34" fmla="*/ 843 w 1935"/>
                <a:gd name="T35" fmla="*/ 187 h 1066"/>
                <a:gd name="T36" fmla="*/ 675 w 1935"/>
                <a:gd name="T37" fmla="*/ 103 h 1066"/>
                <a:gd name="T38" fmla="*/ 562 w 1935"/>
                <a:gd name="T39" fmla="*/ 19 h 1066"/>
                <a:gd name="T40" fmla="*/ 422 w 1935"/>
                <a:gd name="T41" fmla="*/ 47 h 1066"/>
                <a:gd name="T42" fmla="*/ 295 w 1935"/>
                <a:gd name="T43" fmla="*/ 27 h 1066"/>
                <a:gd name="T44" fmla="*/ 282 w 1935"/>
                <a:gd name="T45" fmla="*/ 71 h 1066"/>
                <a:gd name="T46" fmla="*/ 374 w 1935"/>
                <a:gd name="T47" fmla="*/ 121 h 1066"/>
                <a:gd name="T48" fmla="*/ 308 w 1935"/>
                <a:gd name="T49" fmla="*/ 197 h 1066"/>
                <a:gd name="T50" fmla="*/ 258 w 1935"/>
                <a:gd name="T51" fmla="*/ 286 h 1066"/>
                <a:gd name="T52" fmla="*/ 293 w 1935"/>
                <a:gd name="T53" fmla="*/ 379 h 1066"/>
                <a:gd name="T54" fmla="*/ 380 w 1935"/>
                <a:gd name="T55" fmla="*/ 433 h 1066"/>
                <a:gd name="T56" fmla="*/ 443 w 1935"/>
                <a:gd name="T57" fmla="*/ 592 h 1066"/>
                <a:gd name="T58" fmla="*/ 315 w 1935"/>
                <a:gd name="T59" fmla="*/ 670 h 1066"/>
                <a:gd name="T60" fmla="*/ 138 w 1935"/>
                <a:gd name="T61" fmla="*/ 711 h 1066"/>
                <a:gd name="T62" fmla="*/ 36 w 1935"/>
                <a:gd name="T63" fmla="*/ 747 h 1066"/>
                <a:gd name="T64" fmla="*/ 66 w 1935"/>
                <a:gd name="T65" fmla="*/ 831 h 1066"/>
                <a:gd name="T66" fmla="*/ 135 w 1935"/>
                <a:gd name="T67" fmla="*/ 942 h 1066"/>
                <a:gd name="T68" fmla="*/ 207 w 1935"/>
                <a:gd name="T69" fmla="*/ 1034 h 1066"/>
                <a:gd name="T70" fmla="*/ 291 w 1935"/>
                <a:gd name="T71" fmla="*/ 972 h 1066"/>
                <a:gd name="T72" fmla="*/ 479 w 1935"/>
                <a:gd name="T73" fmla="*/ 924 h 1066"/>
                <a:gd name="T74" fmla="*/ 544 w 1935"/>
                <a:gd name="T75" fmla="*/ 838 h 1066"/>
                <a:gd name="T76" fmla="*/ 741 w 1935"/>
                <a:gd name="T77" fmla="*/ 820 h 1066"/>
                <a:gd name="T78" fmla="*/ 955 w 1935"/>
                <a:gd name="T79" fmla="*/ 879 h 1066"/>
                <a:gd name="T80" fmla="*/ 1134 w 1935"/>
                <a:gd name="T81" fmla="*/ 823 h 1066"/>
                <a:gd name="T82" fmla="*/ 1195 w 1935"/>
                <a:gd name="T83" fmla="*/ 909 h 1066"/>
                <a:gd name="T84" fmla="*/ 1330 w 1935"/>
                <a:gd name="T85" fmla="*/ 842 h 1066"/>
                <a:gd name="T86" fmla="*/ 1403 w 1935"/>
                <a:gd name="T87" fmla="*/ 992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35" h="1066">
                  <a:moveTo>
                    <a:pt x="1444" y="949"/>
                  </a:moveTo>
                  <a:cubicBezTo>
                    <a:pt x="1479" y="942"/>
                    <a:pt x="1483" y="933"/>
                    <a:pt x="1488" y="922"/>
                  </a:cubicBezTo>
                  <a:cubicBezTo>
                    <a:pt x="1492" y="911"/>
                    <a:pt x="1490" y="898"/>
                    <a:pt x="1518" y="899"/>
                  </a:cubicBezTo>
                  <a:cubicBezTo>
                    <a:pt x="1547" y="901"/>
                    <a:pt x="1560" y="905"/>
                    <a:pt x="1601" y="883"/>
                  </a:cubicBezTo>
                  <a:cubicBezTo>
                    <a:pt x="1643" y="861"/>
                    <a:pt x="1662" y="840"/>
                    <a:pt x="1676" y="823"/>
                  </a:cubicBezTo>
                  <a:cubicBezTo>
                    <a:pt x="1689" y="807"/>
                    <a:pt x="1671" y="799"/>
                    <a:pt x="1711" y="799"/>
                  </a:cubicBezTo>
                  <a:cubicBezTo>
                    <a:pt x="1750" y="799"/>
                    <a:pt x="1763" y="788"/>
                    <a:pt x="1765" y="768"/>
                  </a:cubicBezTo>
                  <a:cubicBezTo>
                    <a:pt x="1767" y="747"/>
                    <a:pt x="1769" y="744"/>
                    <a:pt x="1804" y="744"/>
                  </a:cubicBezTo>
                  <a:cubicBezTo>
                    <a:pt x="1839" y="744"/>
                    <a:pt x="1850" y="747"/>
                    <a:pt x="1861" y="762"/>
                  </a:cubicBezTo>
                  <a:cubicBezTo>
                    <a:pt x="1872" y="777"/>
                    <a:pt x="1894" y="770"/>
                    <a:pt x="1911" y="755"/>
                  </a:cubicBezTo>
                  <a:cubicBezTo>
                    <a:pt x="1920" y="748"/>
                    <a:pt x="1928" y="742"/>
                    <a:pt x="1935" y="734"/>
                  </a:cubicBezTo>
                  <a:cubicBezTo>
                    <a:pt x="1934" y="733"/>
                    <a:pt x="1932" y="732"/>
                    <a:pt x="1931" y="731"/>
                  </a:cubicBezTo>
                  <a:cubicBezTo>
                    <a:pt x="1911" y="709"/>
                    <a:pt x="1918" y="690"/>
                    <a:pt x="1896" y="660"/>
                  </a:cubicBezTo>
                  <a:cubicBezTo>
                    <a:pt x="1874" y="631"/>
                    <a:pt x="1842" y="620"/>
                    <a:pt x="1846" y="575"/>
                  </a:cubicBezTo>
                  <a:cubicBezTo>
                    <a:pt x="1850" y="531"/>
                    <a:pt x="1804" y="512"/>
                    <a:pt x="1828" y="490"/>
                  </a:cubicBezTo>
                  <a:cubicBezTo>
                    <a:pt x="1852" y="468"/>
                    <a:pt x="1870" y="453"/>
                    <a:pt x="1835" y="431"/>
                  </a:cubicBezTo>
                  <a:cubicBezTo>
                    <a:pt x="1800" y="408"/>
                    <a:pt x="1813" y="420"/>
                    <a:pt x="1787" y="408"/>
                  </a:cubicBezTo>
                  <a:cubicBezTo>
                    <a:pt x="1761" y="396"/>
                    <a:pt x="1769" y="395"/>
                    <a:pt x="1753" y="402"/>
                  </a:cubicBezTo>
                  <a:cubicBezTo>
                    <a:pt x="1737" y="408"/>
                    <a:pt x="1729" y="415"/>
                    <a:pt x="1714" y="398"/>
                  </a:cubicBezTo>
                  <a:cubicBezTo>
                    <a:pt x="1698" y="381"/>
                    <a:pt x="1685" y="358"/>
                    <a:pt x="1671" y="360"/>
                  </a:cubicBezTo>
                  <a:cubicBezTo>
                    <a:pt x="1657" y="362"/>
                    <a:pt x="1650" y="354"/>
                    <a:pt x="1644" y="345"/>
                  </a:cubicBezTo>
                  <a:cubicBezTo>
                    <a:pt x="1637" y="337"/>
                    <a:pt x="1626" y="316"/>
                    <a:pt x="1609" y="338"/>
                  </a:cubicBezTo>
                  <a:cubicBezTo>
                    <a:pt x="1591" y="360"/>
                    <a:pt x="1579" y="359"/>
                    <a:pt x="1562" y="361"/>
                  </a:cubicBezTo>
                  <a:cubicBezTo>
                    <a:pt x="1545" y="363"/>
                    <a:pt x="1512" y="358"/>
                    <a:pt x="1498" y="345"/>
                  </a:cubicBezTo>
                  <a:cubicBezTo>
                    <a:pt x="1483" y="332"/>
                    <a:pt x="1447" y="281"/>
                    <a:pt x="1421" y="277"/>
                  </a:cubicBezTo>
                  <a:cubicBezTo>
                    <a:pt x="1395" y="272"/>
                    <a:pt x="1398" y="285"/>
                    <a:pt x="1374" y="296"/>
                  </a:cubicBezTo>
                  <a:cubicBezTo>
                    <a:pt x="1350" y="307"/>
                    <a:pt x="1336" y="308"/>
                    <a:pt x="1318" y="293"/>
                  </a:cubicBezTo>
                  <a:cubicBezTo>
                    <a:pt x="1301" y="279"/>
                    <a:pt x="1273" y="263"/>
                    <a:pt x="1276" y="242"/>
                  </a:cubicBezTo>
                  <a:cubicBezTo>
                    <a:pt x="1279" y="220"/>
                    <a:pt x="1285" y="212"/>
                    <a:pt x="1280" y="195"/>
                  </a:cubicBezTo>
                  <a:cubicBezTo>
                    <a:pt x="1276" y="179"/>
                    <a:pt x="1264" y="146"/>
                    <a:pt x="1244" y="156"/>
                  </a:cubicBezTo>
                  <a:cubicBezTo>
                    <a:pt x="1225" y="166"/>
                    <a:pt x="1228" y="197"/>
                    <a:pt x="1196" y="204"/>
                  </a:cubicBezTo>
                  <a:cubicBezTo>
                    <a:pt x="1164" y="210"/>
                    <a:pt x="1164" y="190"/>
                    <a:pt x="1151" y="181"/>
                  </a:cubicBezTo>
                  <a:cubicBezTo>
                    <a:pt x="1138" y="173"/>
                    <a:pt x="1126" y="169"/>
                    <a:pt x="1101" y="172"/>
                  </a:cubicBezTo>
                  <a:cubicBezTo>
                    <a:pt x="1076" y="175"/>
                    <a:pt x="1065" y="182"/>
                    <a:pt x="1041" y="192"/>
                  </a:cubicBezTo>
                  <a:cubicBezTo>
                    <a:pt x="1017" y="203"/>
                    <a:pt x="970" y="210"/>
                    <a:pt x="933" y="205"/>
                  </a:cubicBezTo>
                  <a:cubicBezTo>
                    <a:pt x="896" y="201"/>
                    <a:pt x="893" y="203"/>
                    <a:pt x="843" y="187"/>
                  </a:cubicBezTo>
                  <a:cubicBezTo>
                    <a:pt x="794" y="171"/>
                    <a:pt x="791" y="159"/>
                    <a:pt x="768" y="157"/>
                  </a:cubicBezTo>
                  <a:cubicBezTo>
                    <a:pt x="745" y="155"/>
                    <a:pt x="693" y="127"/>
                    <a:pt x="675" y="103"/>
                  </a:cubicBezTo>
                  <a:cubicBezTo>
                    <a:pt x="660" y="84"/>
                    <a:pt x="619" y="27"/>
                    <a:pt x="580" y="0"/>
                  </a:cubicBezTo>
                  <a:cubicBezTo>
                    <a:pt x="575" y="6"/>
                    <a:pt x="568" y="12"/>
                    <a:pt x="562" y="19"/>
                  </a:cubicBezTo>
                  <a:cubicBezTo>
                    <a:pt x="540" y="41"/>
                    <a:pt x="540" y="53"/>
                    <a:pt x="498" y="34"/>
                  </a:cubicBezTo>
                  <a:cubicBezTo>
                    <a:pt x="457" y="15"/>
                    <a:pt x="455" y="47"/>
                    <a:pt x="422" y="47"/>
                  </a:cubicBezTo>
                  <a:cubicBezTo>
                    <a:pt x="389" y="47"/>
                    <a:pt x="385" y="47"/>
                    <a:pt x="378" y="30"/>
                  </a:cubicBezTo>
                  <a:cubicBezTo>
                    <a:pt x="372" y="14"/>
                    <a:pt x="356" y="34"/>
                    <a:pt x="295" y="27"/>
                  </a:cubicBezTo>
                  <a:cubicBezTo>
                    <a:pt x="234" y="19"/>
                    <a:pt x="243" y="41"/>
                    <a:pt x="243" y="53"/>
                  </a:cubicBezTo>
                  <a:cubicBezTo>
                    <a:pt x="243" y="64"/>
                    <a:pt x="256" y="71"/>
                    <a:pt x="282" y="71"/>
                  </a:cubicBezTo>
                  <a:cubicBezTo>
                    <a:pt x="308" y="71"/>
                    <a:pt x="306" y="88"/>
                    <a:pt x="304" y="106"/>
                  </a:cubicBezTo>
                  <a:cubicBezTo>
                    <a:pt x="302" y="125"/>
                    <a:pt x="343" y="119"/>
                    <a:pt x="374" y="121"/>
                  </a:cubicBezTo>
                  <a:cubicBezTo>
                    <a:pt x="404" y="123"/>
                    <a:pt x="391" y="156"/>
                    <a:pt x="389" y="179"/>
                  </a:cubicBezTo>
                  <a:cubicBezTo>
                    <a:pt x="387" y="201"/>
                    <a:pt x="343" y="199"/>
                    <a:pt x="308" y="197"/>
                  </a:cubicBezTo>
                  <a:cubicBezTo>
                    <a:pt x="273" y="195"/>
                    <a:pt x="276" y="223"/>
                    <a:pt x="260" y="243"/>
                  </a:cubicBezTo>
                  <a:cubicBezTo>
                    <a:pt x="245" y="264"/>
                    <a:pt x="238" y="271"/>
                    <a:pt x="258" y="286"/>
                  </a:cubicBezTo>
                  <a:cubicBezTo>
                    <a:pt x="278" y="301"/>
                    <a:pt x="293" y="318"/>
                    <a:pt x="300" y="336"/>
                  </a:cubicBezTo>
                  <a:cubicBezTo>
                    <a:pt x="303" y="345"/>
                    <a:pt x="298" y="363"/>
                    <a:pt x="293" y="379"/>
                  </a:cubicBezTo>
                  <a:cubicBezTo>
                    <a:pt x="323" y="376"/>
                    <a:pt x="354" y="385"/>
                    <a:pt x="377" y="383"/>
                  </a:cubicBezTo>
                  <a:cubicBezTo>
                    <a:pt x="407" y="381"/>
                    <a:pt x="384" y="414"/>
                    <a:pt x="380" y="433"/>
                  </a:cubicBezTo>
                  <a:cubicBezTo>
                    <a:pt x="377" y="453"/>
                    <a:pt x="410" y="461"/>
                    <a:pt x="426" y="492"/>
                  </a:cubicBezTo>
                  <a:cubicBezTo>
                    <a:pt x="443" y="522"/>
                    <a:pt x="443" y="556"/>
                    <a:pt x="443" y="592"/>
                  </a:cubicBezTo>
                  <a:cubicBezTo>
                    <a:pt x="443" y="628"/>
                    <a:pt x="407" y="631"/>
                    <a:pt x="390" y="620"/>
                  </a:cubicBezTo>
                  <a:cubicBezTo>
                    <a:pt x="374" y="608"/>
                    <a:pt x="331" y="650"/>
                    <a:pt x="315" y="670"/>
                  </a:cubicBezTo>
                  <a:cubicBezTo>
                    <a:pt x="298" y="689"/>
                    <a:pt x="249" y="703"/>
                    <a:pt x="226" y="703"/>
                  </a:cubicBezTo>
                  <a:cubicBezTo>
                    <a:pt x="203" y="703"/>
                    <a:pt x="171" y="703"/>
                    <a:pt x="138" y="711"/>
                  </a:cubicBezTo>
                  <a:cubicBezTo>
                    <a:pt x="105" y="720"/>
                    <a:pt x="89" y="722"/>
                    <a:pt x="89" y="722"/>
                  </a:cubicBezTo>
                  <a:cubicBezTo>
                    <a:pt x="89" y="722"/>
                    <a:pt x="72" y="725"/>
                    <a:pt x="36" y="747"/>
                  </a:cubicBezTo>
                  <a:cubicBezTo>
                    <a:pt x="0" y="770"/>
                    <a:pt x="40" y="781"/>
                    <a:pt x="66" y="789"/>
                  </a:cubicBezTo>
                  <a:cubicBezTo>
                    <a:pt x="92" y="797"/>
                    <a:pt x="69" y="809"/>
                    <a:pt x="66" y="831"/>
                  </a:cubicBezTo>
                  <a:cubicBezTo>
                    <a:pt x="63" y="853"/>
                    <a:pt x="66" y="878"/>
                    <a:pt x="82" y="898"/>
                  </a:cubicBezTo>
                  <a:cubicBezTo>
                    <a:pt x="99" y="917"/>
                    <a:pt x="99" y="923"/>
                    <a:pt x="135" y="942"/>
                  </a:cubicBezTo>
                  <a:cubicBezTo>
                    <a:pt x="171" y="962"/>
                    <a:pt x="158" y="945"/>
                    <a:pt x="154" y="975"/>
                  </a:cubicBezTo>
                  <a:cubicBezTo>
                    <a:pt x="151" y="1006"/>
                    <a:pt x="207" y="1034"/>
                    <a:pt x="207" y="1034"/>
                  </a:cubicBezTo>
                  <a:cubicBezTo>
                    <a:pt x="261" y="1066"/>
                    <a:pt x="261" y="1066"/>
                    <a:pt x="261" y="1066"/>
                  </a:cubicBezTo>
                  <a:cubicBezTo>
                    <a:pt x="263" y="1024"/>
                    <a:pt x="275" y="1005"/>
                    <a:pt x="291" y="972"/>
                  </a:cubicBezTo>
                  <a:cubicBezTo>
                    <a:pt x="308" y="935"/>
                    <a:pt x="361" y="916"/>
                    <a:pt x="400" y="898"/>
                  </a:cubicBezTo>
                  <a:cubicBezTo>
                    <a:pt x="439" y="879"/>
                    <a:pt x="457" y="942"/>
                    <a:pt x="479" y="924"/>
                  </a:cubicBezTo>
                  <a:cubicBezTo>
                    <a:pt x="501" y="905"/>
                    <a:pt x="514" y="927"/>
                    <a:pt x="562" y="931"/>
                  </a:cubicBezTo>
                  <a:cubicBezTo>
                    <a:pt x="610" y="935"/>
                    <a:pt x="575" y="868"/>
                    <a:pt x="544" y="838"/>
                  </a:cubicBezTo>
                  <a:cubicBezTo>
                    <a:pt x="514" y="809"/>
                    <a:pt x="597" y="798"/>
                    <a:pt x="636" y="798"/>
                  </a:cubicBezTo>
                  <a:cubicBezTo>
                    <a:pt x="675" y="798"/>
                    <a:pt x="715" y="805"/>
                    <a:pt x="741" y="820"/>
                  </a:cubicBezTo>
                  <a:cubicBezTo>
                    <a:pt x="767" y="835"/>
                    <a:pt x="802" y="838"/>
                    <a:pt x="872" y="827"/>
                  </a:cubicBezTo>
                  <a:cubicBezTo>
                    <a:pt x="942" y="816"/>
                    <a:pt x="924" y="849"/>
                    <a:pt x="955" y="879"/>
                  </a:cubicBezTo>
                  <a:cubicBezTo>
                    <a:pt x="985" y="909"/>
                    <a:pt x="1016" y="894"/>
                    <a:pt x="1064" y="875"/>
                  </a:cubicBezTo>
                  <a:cubicBezTo>
                    <a:pt x="1112" y="857"/>
                    <a:pt x="1103" y="835"/>
                    <a:pt x="1134" y="823"/>
                  </a:cubicBezTo>
                  <a:cubicBezTo>
                    <a:pt x="1164" y="812"/>
                    <a:pt x="1173" y="846"/>
                    <a:pt x="1156" y="857"/>
                  </a:cubicBezTo>
                  <a:cubicBezTo>
                    <a:pt x="1138" y="868"/>
                    <a:pt x="1151" y="886"/>
                    <a:pt x="1195" y="909"/>
                  </a:cubicBezTo>
                  <a:cubicBezTo>
                    <a:pt x="1239" y="931"/>
                    <a:pt x="1226" y="879"/>
                    <a:pt x="1256" y="846"/>
                  </a:cubicBezTo>
                  <a:cubicBezTo>
                    <a:pt x="1287" y="812"/>
                    <a:pt x="1291" y="820"/>
                    <a:pt x="1330" y="842"/>
                  </a:cubicBezTo>
                  <a:cubicBezTo>
                    <a:pt x="1370" y="864"/>
                    <a:pt x="1339" y="890"/>
                    <a:pt x="1339" y="946"/>
                  </a:cubicBezTo>
                  <a:cubicBezTo>
                    <a:pt x="1339" y="983"/>
                    <a:pt x="1373" y="987"/>
                    <a:pt x="1403" y="992"/>
                  </a:cubicBezTo>
                  <a:cubicBezTo>
                    <a:pt x="1411" y="975"/>
                    <a:pt x="1424" y="954"/>
                    <a:pt x="1444" y="949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1" name="Freeform 24"/>
            <p:cNvSpPr/>
            <p:nvPr/>
          </p:nvSpPr>
          <p:spPr bwMode="auto">
            <a:xfrm>
              <a:off x="4599049" y="3601890"/>
              <a:ext cx="501058" cy="548680"/>
            </a:xfrm>
            <a:custGeom>
              <a:avLst/>
              <a:gdLst>
                <a:gd name="T0" fmla="*/ 1034 w 1088"/>
                <a:gd name="T1" fmla="*/ 190 h 1239"/>
                <a:gd name="T2" fmla="*/ 958 w 1088"/>
                <a:gd name="T3" fmla="*/ 203 h 1239"/>
                <a:gd name="T4" fmla="*/ 901 w 1088"/>
                <a:gd name="T5" fmla="*/ 215 h 1239"/>
                <a:gd name="T6" fmla="*/ 854 w 1088"/>
                <a:gd name="T7" fmla="*/ 167 h 1239"/>
                <a:gd name="T8" fmla="*/ 806 w 1088"/>
                <a:gd name="T9" fmla="*/ 176 h 1239"/>
                <a:gd name="T10" fmla="*/ 765 w 1088"/>
                <a:gd name="T11" fmla="*/ 212 h 1239"/>
                <a:gd name="T12" fmla="*/ 698 w 1088"/>
                <a:gd name="T13" fmla="*/ 207 h 1239"/>
                <a:gd name="T14" fmla="*/ 662 w 1088"/>
                <a:gd name="T15" fmla="*/ 158 h 1239"/>
                <a:gd name="T16" fmla="*/ 619 w 1088"/>
                <a:gd name="T17" fmla="*/ 101 h 1239"/>
                <a:gd name="T18" fmla="*/ 614 w 1088"/>
                <a:gd name="T19" fmla="*/ 35 h 1239"/>
                <a:gd name="T20" fmla="*/ 560 w 1088"/>
                <a:gd name="T21" fmla="*/ 30 h 1239"/>
                <a:gd name="T22" fmla="*/ 524 w 1088"/>
                <a:gd name="T23" fmla="*/ 33 h 1239"/>
                <a:gd name="T24" fmla="*/ 518 w 1088"/>
                <a:gd name="T25" fmla="*/ 44 h 1239"/>
                <a:gd name="T26" fmla="*/ 501 w 1088"/>
                <a:gd name="T27" fmla="*/ 88 h 1239"/>
                <a:gd name="T28" fmla="*/ 424 w 1088"/>
                <a:gd name="T29" fmla="*/ 122 h 1239"/>
                <a:gd name="T30" fmla="*/ 396 w 1088"/>
                <a:gd name="T31" fmla="*/ 144 h 1239"/>
                <a:gd name="T32" fmla="*/ 352 w 1088"/>
                <a:gd name="T33" fmla="*/ 172 h 1239"/>
                <a:gd name="T34" fmla="*/ 302 w 1088"/>
                <a:gd name="T35" fmla="*/ 168 h 1239"/>
                <a:gd name="T36" fmla="*/ 237 w 1088"/>
                <a:gd name="T37" fmla="*/ 188 h 1239"/>
                <a:gd name="T38" fmla="*/ 234 w 1088"/>
                <a:gd name="T39" fmla="*/ 275 h 1239"/>
                <a:gd name="T40" fmla="*/ 217 w 1088"/>
                <a:gd name="T41" fmla="*/ 383 h 1239"/>
                <a:gd name="T42" fmla="*/ 117 w 1088"/>
                <a:gd name="T43" fmla="*/ 435 h 1239"/>
                <a:gd name="T44" fmla="*/ 125 w 1088"/>
                <a:gd name="T45" fmla="*/ 531 h 1239"/>
                <a:gd name="T46" fmla="*/ 106 w 1088"/>
                <a:gd name="T47" fmla="*/ 591 h 1239"/>
                <a:gd name="T48" fmla="*/ 110 w 1088"/>
                <a:gd name="T49" fmla="*/ 646 h 1239"/>
                <a:gd name="T50" fmla="*/ 103 w 1088"/>
                <a:gd name="T51" fmla="*/ 685 h 1239"/>
                <a:gd name="T52" fmla="*/ 66 w 1088"/>
                <a:gd name="T53" fmla="*/ 722 h 1239"/>
                <a:gd name="T54" fmla="*/ 40 w 1088"/>
                <a:gd name="T55" fmla="*/ 770 h 1239"/>
                <a:gd name="T56" fmla="*/ 29 w 1088"/>
                <a:gd name="T57" fmla="*/ 852 h 1239"/>
                <a:gd name="T58" fmla="*/ 5 w 1088"/>
                <a:gd name="T59" fmla="*/ 909 h 1239"/>
                <a:gd name="T60" fmla="*/ 21 w 1088"/>
                <a:gd name="T61" fmla="*/ 957 h 1239"/>
                <a:gd name="T62" fmla="*/ 119 w 1088"/>
                <a:gd name="T63" fmla="*/ 967 h 1239"/>
                <a:gd name="T64" fmla="*/ 175 w 1088"/>
                <a:gd name="T65" fmla="*/ 1000 h 1239"/>
                <a:gd name="T66" fmla="*/ 245 w 1088"/>
                <a:gd name="T67" fmla="*/ 1004 h 1239"/>
                <a:gd name="T68" fmla="*/ 280 w 1088"/>
                <a:gd name="T69" fmla="*/ 1037 h 1239"/>
                <a:gd name="T70" fmla="*/ 341 w 1088"/>
                <a:gd name="T71" fmla="*/ 1152 h 1239"/>
                <a:gd name="T72" fmla="*/ 391 w 1088"/>
                <a:gd name="T73" fmla="*/ 1239 h 1239"/>
                <a:gd name="T74" fmla="*/ 438 w 1088"/>
                <a:gd name="T75" fmla="*/ 1211 h 1239"/>
                <a:gd name="T76" fmla="*/ 538 w 1088"/>
                <a:gd name="T77" fmla="*/ 1145 h 1239"/>
                <a:gd name="T78" fmla="*/ 617 w 1088"/>
                <a:gd name="T79" fmla="*/ 1033 h 1239"/>
                <a:gd name="T80" fmla="*/ 652 w 1088"/>
                <a:gd name="T81" fmla="*/ 967 h 1239"/>
                <a:gd name="T82" fmla="*/ 752 w 1088"/>
                <a:gd name="T83" fmla="*/ 919 h 1239"/>
                <a:gd name="T84" fmla="*/ 813 w 1088"/>
                <a:gd name="T85" fmla="*/ 859 h 1239"/>
                <a:gd name="T86" fmla="*/ 813 w 1088"/>
                <a:gd name="T87" fmla="*/ 781 h 1239"/>
                <a:gd name="T88" fmla="*/ 861 w 1088"/>
                <a:gd name="T89" fmla="*/ 730 h 1239"/>
                <a:gd name="T90" fmla="*/ 905 w 1088"/>
                <a:gd name="T91" fmla="*/ 678 h 1239"/>
                <a:gd name="T92" fmla="*/ 944 w 1088"/>
                <a:gd name="T93" fmla="*/ 600 h 1239"/>
                <a:gd name="T94" fmla="*/ 922 w 1088"/>
                <a:gd name="T95" fmla="*/ 515 h 1239"/>
                <a:gd name="T96" fmla="*/ 936 w 1088"/>
                <a:gd name="T97" fmla="*/ 448 h 1239"/>
                <a:gd name="T98" fmla="*/ 914 w 1088"/>
                <a:gd name="T99" fmla="*/ 377 h 1239"/>
                <a:gd name="T100" fmla="*/ 997 w 1088"/>
                <a:gd name="T101" fmla="*/ 351 h 1239"/>
                <a:gd name="T102" fmla="*/ 1062 w 1088"/>
                <a:gd name="T103" fmla="*/ 259 h 1239"/>
                <a:gd name="T104" fmla="*/ 1088 w 1088"/>
                <a:gd name="T105" fmla="*/ 225 h 1239"/>
                <a:gd name="T106" fmla="*/ 1081 w 1088"/>
                <a:gd name="T107" fmla="*/ 224 h 1239"/>
                <a:gd name="T108" fmla="*/ 1034 w 1088"/>
                <a:gd name="T109" fmla="*/ 190 h 1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88" h="1239">
                  <a:moveTo>
                    <a:pt x="1034" y="190"/>
                  </a:moveTo>
                  <a:cubicBezTo>
                    <a:pt x="1024" y="168"/>
                    <a:pt x="985" y="192"/>
                    <a:pt x="958" y="203"/>
                  </a:cubicBezTo>
                  <a:cubicBezTo>
                    <a:pt x="932" y="214"/>
                    <a:pt x="932" y="219"/>
                    <a:pt x="901" y="215"/>
                  </a:cubicBezTo>
                  <a:cubicBezTo>
                    <a:pt x="870" y="211"/>
                    <a:pt x="875" y="201"/>
                    <a:pt x="854" y="167"/>
                  </a:cubicBezTo>
                  <a:cubicBezTo>
                    <a:pt x="832" y="132"/>
                    <a:pt x="816" y="157"/>
                    <a:pt x="806" y="176"/>
                  </a:cubicBezTo>
                  <a:cubicBezTo>
                    <a:pt x="796" y="196"/>
                    <a:pt x="782" y="200"/>
                    <a:pt x="765" y="212"/>
                  </a:cubicBezTo>
                  <a:cubicBezTo>
                    <a:pt x="749" y="225"/>
                    <a:pt x="719" y="217"/>
                    <a:pt x="698" y="207"/>
                  </a:cubicBezTo>
                  <a:cubicBezTo>
                    <a:pt x="677" y="197"/>
                    <a:pt x="667" y="179"/>
                    <a:pt x="662" y="158"/>
                  </a:cubicBezTo>
                  <a:cubicBezTo>
                    <a:pt x="657" y="137"/>
                    <a:pt x="639" y="117"/>
                    <a:pt x="619" y="101"/>
                  </a:cubicBezTo>
                  <a:cubicBezTo>
                    <a:pt x="600" y="86"/>
                    <a:pt x="613" y="69"/>
                    <a:pt x="614" y="35"/>
                  </a:cubicBezTo>
                  <a:cubicBezTo>
                    <a:pt x="616" y="0"/>
                    <a:pt x="578" y="21"/>
                    <a:pt x="560" y="30"/>
                  </a:cubicBezTo>
                  <a:cubicBezTo>
                    <a:pt x="552" y="35"/>
                    <a:pt x="537" y="35"/>
                    <a:pt x="524" y="33"/>
                  </a:cubicBezTo>
                  <a:cubicBezTo>
                    <a:pt x="521" y="36"/>
                    <a:pt x="519" y="40"/>
                    <a:pt x="518" y="44"/>
                  </a:cubicBezTo>
                  <a:cubicBezTo>
                    <a:pt x="516" y="61"/>
                    <a:pt x="514" y="72"/>
                    <a:pt x="501" y="88"/>
                  </a:cubicBezTo>
                  <a:cubicBezTo>
                    <a:pt x="488" y="105"/>
                    <a:pt x="453" y="120"/>
                    <a:pt x="424" y="122"/>
                  </a:cubicBezTo>
                  <a:cubicBezTo>
                    <a:pt x="396" y="124"/>
                    <a:pt x="400" y="125"/>
                    <a:pt x="396" y="144"/>
                  </a:cubicBezTo>
                  <a:cubicBezTo>
                    <a:pt x="392" y="162"/>
                    <a:pt x="385" y="166"/>
                    <a:pt x="352" y="172"/>
                  </a:cubicBezTo>
                  <a:cubicBezTo>
                    <a:pt x="320" y="177"/>
                    <a:pt x="352" y="172"/>
                    <a:pt x="302" y="168"/>
                  </a:cubicBezTo>
                  <a:cubicBezTo>
                    <a:pt x="252" y="164"/>
                    <a:pt x="258" y="168"/>
                    <a:pt x="237" y="188"/>
                  </a:cubicBezTo>
                  <a:cubicBezTo>
                    <a:pt x="215" y="209"/>
                    <a:pt x="224" y="233"/>
                    <a:pt x="234" y="275"/>
                  </a:cubicBezTo>
                  <a:cubicBezTo>
                    <a:pt x="245" y="318"/>
                    <a:pt x="239" y="337"/>
                    <a:pt x="217" y="383"/>
                  </a:cubicBezTo>
                  <a:cubicBezTo>
                    <a:pt x="195" y="429"/>
                    <a:pt x="141" y="422"/>
                    <a:pt x="117" y="435"/>
                  </a:cubicBezTo>
                  <a:cubicBezTo>
                    <a:pt x="92" y="448"/>
                    <a:pt x="92" y="502"/>
                    <a:pt x="125" y="531"/>
                  </a:cubicBezTo>
                  <a:cubicBezTo>
                    <a:pt x="158" y="561"/>
                    <a:pt x="127" y="574"/>
                    <a:pt x="106" y="591"/>
                  </a:cubicBezTo>
                  <a:cubicBezTo>
                    <a:pt x="84" y="607"/>
                    <a:pt x="103" y="622"/>
                    <a:pt x="110" y="646"/>
                  </a:cubicBezTo>
                  <a:cubicBezTo>
                    <a:pt x="117" y="670"/>
                    <a:pt x="119" y="668"/>
                    <a:pt x="103" y="685"/>
                  </a:cubicBezTo>
                  <a:cubicBezTo>
                    <a:pt x="88" y="702"/>
                    <a:pt x="75" y="707"/>
                    <a:pt x="66" y="722"/>
                  </a:cubicBezTo>
                  <a:cubicBezTo>
                    <a:pt x="58" y="737"/>
                    <a:pt x="58" y="750"/>
                    <a:pt x="40" y="770"/>
                  </a:cubicBezTo>
                  <a:cubicBezTo>
                    <a:pt x="23" y="791"/>
                    <a:pt x="31" y="828"/>
                    <a:pt x="29" y="852"/>
                  </a:cubicBezTo>
                  <a:cubicBezTo>
                    <a:pt x="27" y="876"/>
                    <a:pt x="14" y="889"/>
                    <a:pt x="5" y="909"/>
                  </a:cubicBezTo>
                  <a:cubicBezTo>
                    <a:pt x="0" y="921"/>
                    <a:pt x="11" y="941"/>
                    <a:pt x="21" y="957"/>
                  </a:cubicBezTo>
                  <a:cubicBezTo>
                    <a:pt x="47" y="948"/>
                    <a:pt x="101" y="970"/>
                    <a:pt x="119" y="967"/>
                  </a:cubicBezTo>
                  <a:cubicBezTo>
                    <a:pt x="141" y="963"/>
                    <a:pt x="162" y="982"/>
                    <a:pt x="175" y="1000"/>
                  </a:cubicBezTo>
                  <a:cubicBezTo>
                    <a:pt x="189" y="1019"/>
                    <a:pt x="224" y="1022"/>
                    <a:pt x="245" y="1004"/>
                  </a:cubicBezTo>
                  <a:cubicBezTo>
                    <a:pt x="267" y="985"/>
                    <a:pt x="272" y="1008"/>
                    <a:pt x="280" y="1037"/>
                  </a:cubicBezTo>
                  <a:cubicBezTo>
                    <a:pt x="289" y="1067"/>
                    <a:pt x="346" y="1096"/>
                    <a:pt x="341" y="1152"/>
                  </a:cubicBezTo>
                  <a:cubicBezTo>
                    <a:pt x="339" y="1183"/>
                    <a:pt x="366" y="1216"/>
                    <a:pt x="391" y="1239"/>
                  </a:cubicBezTo>
                  <a:cubicBezTo>
                    <a:pt x="405" y="1229"/>
                    <a:pt x="420" y="1220"/>
                    <a:pt x="438" y="1211"/>
                  </a:cubicBezTo>
                  <a:cubicBezTo>
                    <a:pt x="490" y="1185"/>
                    <a:pt x="490" y="1189"/>
                    <a:pt x="538" y="1145"/>
                  </a:cubicBezTo>
                  <a:cubicBezTo>
                    <a:pt x="586" y="1100"/>
                    <a:pt x="608" y="1082"/>
                    <a:pt x="617" y="1033"/>
                  </a:cubicBezTo>
                  <a:cubicBezTo>
                    <a:pt x="625" y="985"/>
                    <a:pt x="582" y="978"/>
                    <a:pt x="652" y="967"/>
                  </a:cubicBezTo>
                  <a:cubicBezTo>
                    <a:pt x="721" y="956"/>
                    <a:pt x="756" y="959"/>
                    <a:pt x="752" y="919"/>
                  </a:cubicBezTo>
                  <a:cubicBezTo>
                    <a:pt x="748" y="878"/>
                    <a:pt x="813" y="889"/>
                    <a:pt x="813" y="859"/>
                  </a:cubicBezTo>
                  <a:cubicBezTo>
                    <a:pt x="813" y="830"/>
                    <a:pt x="770" y="793"/>
                    <a:pt x="813" y="781"/>
                  </a:cubicBezTo>
                  <a:cubicBezTo>
                    <a:pt x="857" y="770"/>
                    <a:pt x="866" y="770"/>
                    <a:pt x="861" y="730"/>
                  </a:cubicBezTo>
                  <a:cubicBezTo>
                    <a:pt x="857" y="689"/>
                    <a:pt x="874" y="681"/>
                    <a:pt x="905" y="678"/>
                  </a:cubicBezTo>
                  <a:cubicBezTo>
                    <a:pt x="936" y="674"/>
                    <a:pt x="944" y="637"/>
                    <a:pt x="944" y="600"/>
                  </a:cubicBezTo>
                  <a:cubicBezTo>
                    <a:pt x="944" y="563"/>
                    <a:pt x="866" y="563"/>
                    <a:pt x="922" y="515"/>
                  </a:cubicBezTo>
                  <a:cubicBezTo>
                    <a:pt x="979" y="466"/>
                    <a:pt x="962" y="474"/>
                    <a:pt x="936" y="448"/>
                  </a:cubicBezTo>
                  <a:cubicBezTo>
                    <a:pt x="909" y="422"/>
                    <a:pt x="857" y="377"/>
                    <a:pt x="914" y="377"/>
                  </a:cubicBezTo>
                  <a:cubicBezTo>
                    <a:pt x="970" y="377"/>
                    <a:pt x="970" y="400"/>
                    <a:pt x="997" y="351"/>
                  </a:cubicBezTo>
                  <a:cubicBezTo>
                    <a:pt x="1023" y="303"/>
                    <a:pt x="1049" y="285"/>
                    <a:pt x="1062" y="259"/>
                  </a:cubicBezTo>
                  <a:cubicBezTo>
                    <a:pt x="1068" y="247"/>
                    <a:pt x="1078" y="237"/>
                    <a:pt x="1088" y="225"/>
                  </a:cubicBezTo>
                  <a:cubicBezTo>
                    <a:pt x="1086" y="224"/>
                    <a:pt x="1084" y="224"/>
                    <a:pt x="1081" y="224"/>
                  </a:cubicBezTo>
                  <a:cubicBezTo>
                    <a:pt x="1062" y="221"/>
                    <a:pt x="1044" y="212"/>
                    <a:pt x="1034" y="19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2" name="Freeform 25"/>
            <p:cNvSpPr/>
            <p:nvPr/>
          </p:nvSpPr>
          <p:spPr bwMode="auto">
            <a:xfrm>
              <a:off x="3809683" y="2309529"/>
              <a:ext cx="407607" cy="712137"/>
            </a:xfrm>
            <a:custGeom>
              <a:avLst/>
              <a:gdLst>
                <a:gd name="T0" fmla="*/ 142 w 885"/>
                <a:gd name="T1" fmla="*/ 1606 h 1609"/>
                <a:gd name="T2" fmla="*/ 210 w 885"/>
                <a:gd name="T3" fmla="*/ 1575 h 1609"/>
                <a:gd name="T4" fmla="*/ 306 w 885"/>
                <a:gd name="T5" fmla="*/ 1527 h 1609"/>
                <a:gd name="T6" fmla="*/ 369 w 885"/>
                <a:gd name="T7" fmla="*/ 1504 h 1609"/>
                <a:gd name="T8" fmla="*/ 413 w 885"/>
                <a:gd name="T9" fmla="*/ 1460 h 1609"/>
                <a:gd name="T10" fmla="*/ 468 w 885"/>
                <a:gd name="T11" fmla="*/ 1451 h 1609"/>
                <a:gd name="T12" fmla="*/ 494 w 885"/>
                <a:gd name="T13" fmla="*/ 1410 h 1609"/>
                <a:gd name="T14" fmla="*/ 572 w 885"/>
                <a:gd name="T15" fmla="*/ 1397 h 1609"/>
                <a:gd name="T16" fmla="*/ 623 w 885"/>
                <a:gd name="T17" fmla="*/ 1380 h 1609"/>
                <a:gd name="T18" fmla="*/ 671 w 885"/>
                <a:gd name="T19" fmla="*/ 1382 h 1609"/>
                <a:gd name="T20" fmla="*/ 717 w 885"/>
                <a:gd name="T21" fmla="*/ 1349 h 1609"/>
                <a:gd name="T22" fmla="*/ 786 w 885"/>
                <a:gd name="T23" fmla="*/ 1297 h 1609"/>
                <a:gd name="T24" fmla="*/ 795 w 885"/>
                <a:gd name="T25" fmla="*/ 1236 h 1609"/>
                <a:gd name="T26" fmla="*/ 802 w 885"/>
                <a:gd name="T27" fmla="*/ 1158 h 1609"/>
                <a:gd name="T28" fmla="*/ 784 w 885"/>
                <a:gd name="T29" fmla="*/ 1082 h 1609"/>
                <a:gd name="T30" fmla="*/ 752 w 885"/>
                <a:gd name="T31" fmla="*/ 1000 h 1609"/>
                <a:gd name="T32" fmla="*/ 793 w 885"/>
                <a:gd name="T33" fmla="*/ 939 h 1609"/>
                <a:gd name="T34" fmla="*/ 808 w 885"/>
                <a:gd name="T35" fmla="*/ 869 h 1609"/>
                <a:gd name="T36" fmla="*/ 843 w 885"/>
                <a:gd name="T37" fmla="*/ 798 h 1609"/>
                <a:gd name="T38" fmla="*/ 821 w 885"/>
                <a:gd name="T39" fmla="*/ 737 h 1609"/>
                <a:gd name="T40" fmla="*/ 784 w 885"/>
                <a:gd name="T41" fmla="*/ 687 h 1609"/>
                <a:gd name="T42" fmla="*/ 745 w 885"/>
                <a:gd name="T43" fmla="*/ 645 h 1609"/>
                <a:gd name="T44" fmla="*/ 695 w 885"/>
                <a:gd name="T45" fmla="*/ 570 h 1609"/>
                <a:gd name="T46" fmla="*/ 734 w 885"/>
                <a:gd name="T47" fmla="*/ 509 h 1609"/>
                <a:gd name="T48" fmla="*/ 734 w 885"/>
                <a:gd name="T49" fmla="*/ 463 h 1609"/>
                <a:gd name="T50" fmla="*/ 749 w 885"/>
                <a:gd name="T51" fmla="*/ 409 h 1609"/>
                <a:gd name="T52" fmla="*/ 826 w 885"/>
                <a:gd name="T53" fmla="*/ 407 h 1609"/>
                <a:gd name="T54" fmla="*/ 861 w 885"/>
                <a:gd name="T55" fmla="*/ 354 h 1609"/>
                <a:gd name="T56" fmla="*/ 863 w 885"/>
                <a:gd name="T57" fmla="*/ 287 h 1609"/>
                <a:gd name="T58" fmla="*/ 841 w 885"/>
                <a:gd name="T59" fmla="*/ 241 h 1609"/>
                <a:gd name="T60" fmla="*/ 817 w 885"/>
                <a:gd name="T61" fmla="*/ 205 h 1609"/>
                <a:gd name="T62" fmla="*/ 743 w 885"/>
                <a:gd name="T63" fmla="*/ 165 h 1609"/>
                <a:gd name="T64" fmla="*/ 778 w 885"/>
                <a:gd name="T65" fmla="*/ 131 h 1609"/>
                <a:gd name="T66" fmla="*/ 826 w 885"/>
                <a:gd name="T67" fmla="*/ 96 h 1609"/>
                <a:gd name="T68" fmla="*/ 780 w 885"/>
                <a:gd name="T69" fmla="*/ 65 h 1609"/>
                <a:gd name="T70" fmla="*/ 740 w 885"/>
                <a:gd name="T71" fmla="*/ 0 h 1609"/>
                <a:gd name="T72" fmla="*/ 723 w 885"/>
                <a:gd name="T73" fmla="*/ 66 h 1609"/>
                <a:gd name="T74" fmla="*/ 649 w 885"/>
                <a:gd name="T75" fmla="*/ 85 h 1609"/>
                <a:gd name="T76" fmla="*/ 588 w 885"/>
                <a:gd name="T77" fmla="*/ 115 h 1609"/>
                <a:gd name="T78" fmla="*/ 531 w 885"/>
                <a:gd name="T79" fmla="*/ 100 h 1609"/>
                <a:gd name="T80" fmla="*/ 465 w 885"/>
                <a:gd name="T81" fmla="*/ 159 h 1609"/>
                <a:gd name="T82" fmla="*/ 361 w 885"/>
                <a:gd name="T83" fmla="*/ 159 h 1609"/>
                <a:gd name="T84" fmla="*/ 308 w 885"/>
                <a:gd name="T85" fmla="*/ 293 h 1609"/>
                <a:gd name="T86" fmla="*/ 256 w 885"/>
                <a:gd name="T87" fmla="*/ 330 h 1609"/>
                <a:gd name="T88" fmla="*/ 203 w 885"/>
                <a:gd name="T89" fmla="*/ 333 h 1609"/>
                <a:gd name="T90" fmla="*/ 164 w 885"/>
                <a:gd name="T91" fmla="*/ 389 h 1609"/>
                <a:gd name="T92" fmla="*/ 109 w 885"/>
                <a:gd name="T93" fmla="*/ 346 h 1609"/>
                <a:gd name="T94" fmla="*/ 151 w 885"/>
                <a:gd name="T95" fmla="*/ 411 h 1609"/>
                <a:gd name="T96" fmla="*/ 142 w 885"/>
                <a:gd name="T97" fmla="*/ 478 h 1609"/>
                <a:gd name="T98" fmla="*/ 118 w 885"/>
                <a:gd name="T99" fmla="*/ 545 h 1609"/>
                <a:gd name="T100" fmla="*/ 105 w 885"/>
                <a:gd name="T101" fmla="*/ 626 h 1609"/>
                <a:gd name="T102" fmla="*/ 40 w 885"/>
                <a:gd name="T103" fmla="*/ 706 h 1609"/>
                <a:gd name="T104" fmla="*/ 99 w 885"/>
                <a:gd name="T105" fmla="*/ 832 h 1609"/>
                <a:gd name="T106" fmla="*/ 96 w 885"/>
                <a:gd name="T107" fmla="*/ 886 h 1609"/>
                <a:gd name="T108" fmla="*/ 99 w 885"/>
                <a:gd name="T109" fmla="*/ 936 h 1609"/>
                <a:gd name="T110" fmla="*/ 59 w 885"/>
                <a:gd name="T111" fmla="*/ 984 h 1609"/>
                <a:gd name="T112" fmla="*/ 55 w 885"/>
                <a:gd name="T113" fmla="*/ 1073 h 1609"/>
                <a:gd name="T114" fmla="*/ 74 w 885"/>
                <a:gd name="T115" fmla="*/ 1199 h 1609"/>
                <a:gd name="T116" fmla="*/ 116 w 885"/>
                <a:gd name="T117" fmla="*/ 1303 h 1609"/>
                <a:gd name="T118" fmla="*/ 92 w 885"/>
                <a:gd name="T119" fmla="*/ 1421 h 1609"/>
                <a:gd name="T120" fmla="*/ 64 w 885"/>
                <a:gd name="T121" fmla="*/ 1547 h 1609"/>
                <a:gd name="T122" fmla="*/ 72 w 885"/>
                <a:gd name="T123" fmla="*/ 1606 h 1609"/>
                <a:gd name="T124" fmla="*/ 142 w 885"/>
                <a:gd name="T125" fmla="*/ 160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85" h="1609">
                  <a:moveTo>
                    <a:pt x="142" y="1606"/>
                  </a:moveTo>
                  <a:cubicBezTo>
                    <a:pt x="175" y="1603"/>
                    <a:pt x="177" y="1597"/>
                    <a:pt x="210" y="1575"/>
                  </a:cubicBezTo>
                  <a:cubicBezTo>
                    <a:pt x="243" y="1553"/>
                    <a:pt x="265" y="1523"/>
                    <a:pt x="306" y="1527"/>
                  </a:cubicBezTo>
                  <a:cubicBezTo>
                    <a:pt x="347" y="1530"/>
                    <a:pt x="358" y="1519"/>
                    <a:pt x="369" y="1504"/>
                  </a:cubicBezTo>
                  <a:cubicBezTo>
                    <a:pt x="380" y="1490"/>
                    <a:pt x="387" y="1460"/>
                    <a:pt x="413" y="1460"/>
                  </a:cubicBezTo>
                  <a:cubicBezTo>
                    <a:pt x="439" y="1460"/>
                    <a:pt x="463" y="1469"/>
                    <a:pt x="468" y="1451"/>
                  </a:cubicBezTo>
                  <a:cubicBezTo>
                    <a:pt x="472" y="1432"/>
                    <a:pt x="459" y="1408"/>
                    <a:pt x="494" y="1410"/>
                  </a:cubicBezTo>
                  <a:cubicBezTo>
                    <a:pt x="529" y="1412"/>
                    <a:pt x="553" y="1404"/>
                    <a:pt x="572" y="1397"/>
                  </a:cubicBezTo>
                  <a:cubicBezTo>
                    <a:pt x="592" y="1390"/>
                    <a:pt x="612" y="1367"/>
                    <a:pt x="623" y="1380"/>
                  </a:cubicBezTo>
                  <a:cubicBezTo>
                    <a:pt x="634" y="1393"/>
                    <a:pt x="658" y="1399"/>
                    <a:pt x="671" y="1382"/>
                  </a:cubicBezTo>
                  <a:cubicBezTo>
                    <a:pt x="684" y="1366"/>
                    <a:pt x="682" y="1351"/>
                    <a:pt x="717" y="1349"/>
                  </a:cubicBezTo>
                  <a:cubicBezTo>
                    <a:pt x="752" y="1347"/>
                    <a:pt x="769" y="1321"/>
                    <a:pt x="786" y="1297"/>
                  </a:cubicBezTo>
                  <a:cubicBezTo>
                    <a:pt x="804" y="1273"/>
                    <a:pt x="808" y="1245"/>
                    <a:pt x="795" y="1236"/>
                  </a:cubicBezTo>
                  <a:cubicBezTo>
                    <a:pt x="782" y="1227"/>
                    <a:pt x="817" y="1186"/>
                    <a:pt x="802" y="1158"/>
                  </a:cubicBezTo>
                  <a:cubicBezTo>
                    <a:pt x="786" y="1130"/>
                    <a:pt x="826" y="1110"/>
                    <a:pt x="784" y="1082"/>
                  </a:cubicBezTo>
                  <a:cubicBezTo>
                    <a:pt x="743" y="1054"/>
                    <a:pt x="723" y="1021"/>
                    <a:pt x="752" y="1000"/>
                  </a:cubicBezTo>
                  <a:cubicBezTo>
                    <a:pt x="780" y="980"/>
                    <a:pt x="797" y="980"/>
                    <a:pt x="793" y="939"/>
                  </a:cubicBezTo>
                  <a:cubicBezTo>
                    <a:pt x="789" y="899"/>
                    <a:pt x="784" y="900"/>
                    <a:pt x="808" y="869"/>
                  </a:cubicBezTo>
                  <a:cubicBezTo>
                    <a:pt x="832" y="837"/>
                    <a:pt x="841" y="823"/>
                    <a:pt x="843" y="798"/>
                  </a:cubicBezTo>
                  <a:cubicBezTo>
                    <a:pt x="845" y="774"/>
                    <a:pt x="843" y="756"/>
                    <a:pt x="821" y="737"/>
                  </a:cubicBezTo>
                  <a:cubicBezTo>
                    <a:pt x="800" y="719"/>
                    <a:pt x="784" y="706"/>
                    <a:pt x="784" y="687"/>
                  </a:cubicBezTo>
                  <a:cubicBezTo>
                    <a:pt x="784" y="669"/>
                    <a:pt x="782" y="656"/>
                    <a:pt x="745" y="645"/>
                  </a:cubicBezTo>
                  <a:cubicBezTo>
                    <a:pt x="708" y="633"/>
                    <a:pt x="684" y="609"/>
                    <a:pt x="695" y="570"/>
                  </a:cubicBezTo>
                  <a:cubicBezTo>
                    <a:pt x="706" y="532"/>
                    <a:pt x="734" y="543"/>
                    <a:pt x="734" y="509"/>
                  </a:cubicBezTo>
                  <a:cubicBezTo>
                    <a:pt x="734" y="476"/>
                    <a:pt x="734" y="480"/>
                    <a:pt x="734" y="463"/>
                  </a:cubicBezTo>
                  <a:cubicBezTo>
                    <a:pt x="734" y="446"/>
                    <a:pt x="719" y="398"/>
                    <a:pt x="749" y="409"/>
                  </a:cubicBezTo>
                  <a:cubicBezTo>
                    <a:pt x="780" y="420"/>
                    <a:pt x="806" y="433"/>
                    <a:pt x="826" y="407"/>
                  </a:cubicBezTo>
                  <a:cubicBezTo>
                    <a:pt x="845" y="381"/>
                    <a:pt x="856" y="370"/>
                    <a:pt x="861" y="354"/>
                  </a:cubicBezTo>
                  <a:cubicBezTo>
                    <a:pt x="865" y="337"/>
                    <a:pt x="885" y="313"/>
                    <a:pt x="863" y="287"/>
                  </a:cubicBezTo>
                  <a:cubicBezTo>
                    <a:pt x="841" y="261"/>
                    <a:pt x="841" y="257"/>
                    <a:pt x="841" y="241"/>
                  </a:cubicBezTo>
                  <a:cubicBezTo>
                    <a:pt x="841" y="224"/>
                    <a:pt x="848" y="205"/>
                    <a:pt x="817" y="205"/>
                  </a:cubicBezTo>
                  <a:cubicBezTo>
                    <a:pt x="786" y="205"/>
                    <a:pt x="708" y="198"/>
                    <a:pt x="743" y="165"/>
                  </a:cubicBezTo>
                  <a:cubicBezTo>
                    <a:pt x="778" y="131"/>
                    <a:pt x="747" y="139"/>
                    <a:pt x="778" y="131"/>
                  </a:cubicBezTo>
                  <a:cubicBezTo>
                    <a:pt x="808" y="124"/>
                    <a:pt x="841" y="124"/>
                    <a:pt x="826" y="96"/>
                  </a:cubicBezTo>
                  <a:cubicBezTo>
                    <a:pt x="811" y="68"/>
                    <a:pt x="784" y="89"/>
                    <a:pt x="780" y="65"/>
                  </a:cubicBezTo>
                  <a:cubicBezTo>
                    <a:pt x="776" y="43"/>
                    <a:pt x="776" y="14"/>
                    <a:pt x="740" y="0"/>
                  </a:cubicBezTo>
                  <a:cubicBezTo>
                    <a:pt x="741" y="21"/>
                    <a:pt x="753" y="60"/>
                    <a:pt x="723" y="66"/>
                  </a:cubicBezTo>
                  <a:cubicBezTo>
                    <a:pt x="688" y="74"/>
                    <a:pt x="653" y="59"/>
                    <a:pt x="649" y="85"/>
                  </a:cubicBezTo>
                  <a:cubicBezTo>
                    <a:pt x="645" y="111"/>
                    <a:pt x="610" y="133"/>
                    <a:pt x="588" y="115"/>
                  </a:cubicBezTo>
                  <a:cubicBezTo>
                    <a:pt x="566" y="96"/>
                    <a:pt x="544" y="74"/>
                    <a:pt x="531" y="100"/>
                  </a:cubicBezTo>
                  <a:cubicBezTo>
                    <a:pt x="518" y="126"/>
                    <a:pt x="500" y="174"/>
                    <a:pt x="465" y="159"/>
                  </a:cubicBezTo>
                  <a:cubicBezTo>
                    <a:pt x="430" y="144"/>
                    <a:pt x="378" y="133"/>
                    <a:pt x="361" y="159"/>
                  </a:cubicBezTo>
                  <a:cubicBezTo>
                    <a:pt x="343" y="185"/>
                    <a:pt x="317" y="267"/>
                    <a:pt x="308" y="293"/>
                  </a:cubicBezTo>
                  <a:cubicBezTo>
                    <a:pt x="299" y="318"/>
                    <a:pt x="269" y="337"/>
                    <a:pt x="256" y="330"/>
                  </a:cubicBezTo>
                  <a:cubicBezTo>
                    <a:pt x="243" y="322"/>
                    <a:pt x="203" y="296"/>
                    <a:pt x="203" y="333"/>
                  </a:cubicBezTo>
                  <a:cubicBezTo>
                    <a:pt x="203" y="370"/>
                    <a:pt x="208" y="407"/>
                    <a:pt x="164" y="389"/>
                  </a:cubicBezTo>
                  <a:cubicBezTo>
                    <a:pt x="133" y="376"/>
                    <a:pt x="124" y="344"/>
                    <a:pt x="109" y="346"/>
                  </a:cubicBezTo>
                  <a:cubicBezTo>
                    <a:pt x="118" y="371"/>
                    <a:pt x="139" y="397"/>
                    <a:pt x="151" y="411"/>
                  </a:cubicBezTo>
                  <a:cubicBezTo>
                    <a:pt x="166" y="430"/>
                    <a:pt x="157" y="461"/>
                    <a:pt x="142" y="478"/>
                  </a:cubicBezTo>
                  <a:cubicBezTo>
                    <a:pt x="127" y="494"/>
                    <a:pt x="125" y="507"/>
                    <a:pt x="118" y="545"/>
                  </a:cubicBezTo>
                  <a:cubicBezTo>
                    <a:pt x="112" y="582"/>
                    <a:pt x="107" y="578"/>
                    <a:pt x="105" y="626"/>
                  </a:cubicBezTo>
                  <a:cubicBezTo>
                    <a:pt x="103" y="674"/>
                    <a:pt x="79" y="671"/>
                    <a:pt x="40" y="706"/>
                  </a:cubicBezTo>
                  <a:cubicBezTo>
                    <a:pt x="0" y="741"/>
                    <a:pt x="83" y="813"/>
                    <a:pt x="99" y="832"/>
                  </a:cubicBezTo>
                  <a:cubicBezTo>
                    <a:pt x="114" y="850"/>
                    <a:pt x="116" y="869"/>
                    <a:pt x="96" y="886"/>
                  </a:cubicBezTo>
                  <a:cubicBezTo>
                    <a:pt x="77" y="902"/>
                    <a:pt x="79" y="908"/>
                    <a:pt x="99" y="936"/>
                  </a:cubicBezTo>
                  <a:cubicBezTo>
                    <a:pt x="118" y="963"/>
                    <a:pt x="74" y="958"/>
                    <a:pt x="59" y="984"/>
                  </a:cubicBezTo>
                  <a:cubicBezTo>
                    <a:pt x="44" y="1010"/>
                    <a:pt x="29" y="1047"/>
                    <a:pt x="55" y="1073"/>
                  </a:cubicBezTo>
                  <a:cubicBezTo>
                    <a:pt x="81" y="1099"/>
                    <a:pt x="74" y="1164"/>
                    <a:pt x="74" y="1199"/>
                  </a:cubicBezTo>
                  <a:cubicBezTo>
                    <a:pt x="74" y="1234"/>
                    <a:pt x="90" y="1243"/>
                    <a:pt x="116" y="1303"/>
                  </a:cubicBezTo>
                  <a:cubicBezTo>
                    <a:pt x="142" y="1362"/>
                    <a:pt x="107" y="1386"/>
                    <a:pt x="92" y="1421"/>
                  </a:cubicBezTo>
                  <a:cubicBezTo>
                    <a:pt x="77" y="1456"/>
                    <a:pt x="61" y="1492"/>
                    <a:pt x="64" y="1547"/>
                  </a:cubicBezTo>
                  <a:cubicBezTo>
                    <a:pt x="65" y="1571"/>
                    <a:pt x="67" y="1590"/>
                    <a:pt x="72" y="1606"/>
                  </a:cubicBezTo>
                  <a:cubicBezTo>
                    <a:pt x="94" y="1608"/>
                    <a:pt x="123" y="1609"/>
                    <a:pt x="142" y="160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3" name="Freeform 26"/>
            <p:cNvSpPr/>
            <p:nvPr/>
          </p:nvSpPr>
          <p:spPr bwMode="auto">
            <a:xfrm>
              <a:off x="3843485" y="2781738"/>
              <a:ext cx="694920" cy="538165"/>
            </a:xfrm>
            <a:custGeom>
              <a:avLst/>
              <a:gdLst>
                <a:gd name="T0" fmla="*/ 1378 w 1510"/>
                <a:gd name="T1" fmla="*/ 1097 h 1217"/>
                <a:gd name="T2" fmla="*/ 1389 w 1510"/>
                <a:gd name="T3" fmla="*/ 986 h 1217"/>
                <a:gd name="T4" fmla="*/ 1344 w 1510"/>
                <a:gd name="T5" fmla="*/ 936 h 1217"/>
                <a:gd name="T6" fmla="*/ 1241 w 1510"/>
                <a:gd name="T7" fmla="*/ 927 h 1217"/>
                <a:gd name="T8" fmla="*/ 1175 w 1510"/>
                <a:gd name="T9" fmla="*/ 854 h 1217"/>
                <a:gd name="T10" fmla="*/ 1156 w 1510"/>
                <a:gd name="T11" fmla="*/ 808 h 1217"/>
                <a:gd name="T12" fmla="*/ 1217 w 1510"/>
                <a:gd name="T13" fmla="*/ 682 h 1217"/>
                <a:gd name="T14" fmla="*/ 1256 w 1510"/>
                <a:gd name="T15" fmla="*/ 610 h 1217"/>
                <a:gd name="T16" fmla="*/ 1315 w 1510"/>
                <a:gd name="T17" fmla="*/ 558 h 1217"/>
                <a:gd name="T18" fmla="*/ 1424 w 1510"/>
                <a:gd name="T19" fmla="*/ 615 h 1217"/>
                <a:gd name="T20" fmla="*/ 1490 w 1510"/>
                <a:gd name="T21" fmla="*/ 538 h 1217"/>
                <a:gd name="T22" fmla="*/ 1424 w 1510"/>
                <a:gd name="T23" fmla="*/ 465 h 1217"/>
                <a:gd name="T24" fmla="*/ 1330 w 1510"/>
                <a:gd name="T25" fmla="*/ 397 h 1217"/>
                <a:gd name="T26" fmla="*/ 1182 w 1510"/>
                <a:gd name="T27" fmla="*/ 397 h 1217"/>
                <a:gd name="T28" fmla="*/ 1053 w 1510"/>
                <a:gd name="T29" fmla="*/ 330 h 1217"/>
                <a:gd name="T30" fmla="*/ 1090 w 1510"/>
                <a:gd name="T31" fmla="*/ 239 h 1217"/>
                <a:gd name="T32" fmla="*/ 1230 w 1510"/>
                <a:gd name="T33" fmla="*/ 84 h 1217"/>
                <a:gd name="T34" fmla="*/ 1114 w 1510"/>
                <a:gd name="T35" fmla="*/ 102 h 1217"/>
                <a:gd name="T36" fmla="*/ 1036 w 1510"/>
                <a:gd name="T37" fmla="*/ 50 h 1217"/>
                <a:gd name="T38" fmla="*/ 950 w 1510"/>
                <a:gd name="T39" fmla="*/ 56 h 1217"/>
                <a:gd name="T40" fmla="*/ 811 w 1510"/>
                <a:gd name="T41" fmla="*/ 33 h 1217"/>
                <a:gd name="T42" fmla="*/ 730 w 1510"/>
                <a:gd name="T43" fmla="*/ 91 h 1217"/>
                <a:gd name="T44" fmla="*/ 714 w 1510"/>
                <a:gd name="T45" fmla="*/ 230 h 1217"/>
                <a:gd name="T46" fmla="*/ 599 w 1510"/>
                <a:gd name="T47" fmla="*/ 315 h 1217"/>
                <a:gd name="T48" fmla="*/ 500 w 1510"/>
                <a:gd name="T49" fmla="*/ 330 h 1217"/>
                <a:gd name="T50" fmla="*/ 396 w 1510"/>
                <a:gd name="T51" fmla="*/ 384 h 1217"/>
                <a:gd name="T52" fmla="*/ 297 w 1510"/>
                <a:gd name="T53" fmla="*/ 437 h 1217"/>
                <a:gd name="T54" fmla="*/ 138 w 1510"/>
                <a:gd name="T55" fmla="*/ 508 h 1217"/>
                <a:gd name="T56" fmla="*/ 0 w 1510"/>
                <a:gd name="T57" fmla="*/ 539 h 1217"/>
                <a:gd name="T58" fmla="*/ 88 w 1510"/>
                <a:gd name="T59" fmla="*/ 684 h 1217"/>
                <a:gd name="T60" fmla="*/ 189 w 1510"/>
                <a:gd name="T61" fmla="*/ 852 h 1217"/>
                <a:gd name="T62" fmla="*/ 377 w 1510"/>
                <a:gd name="T63" fmla="*/ 1009 h 1217"/>
                <a:gd name="T64" fmla="*/ 542 w 1510"/>
                <a:gd name="T65" fmla="*/ 1057 h 1217"/>
                <a:gd name="T66" fmla="*/ 710 w 1510"/>
                <a:gd name="T67" fmla="*/ 1024 h 1217"/>
                <a:gd name="T68" fmla="*/ 805 w 1510"/>
                <a:gd name="T69" fmla="*/ 1056 h 1217"/>
                <a:gd name="T70" fmla="*/ 889 w 1510"/>
                <a:gd name="T71" fmla="*/ 1047 h 1217"/>
                <a:gd name="T72" fmla="*/ 927 w 1510"/>
                <a:gd name="T73" fmla="*/ 1145 h 1217"/>
                <a:gd name="T74" fmla="*/ 1030 w 1510"/>
                <a:gd name="T75" fmla="*/ 1129 h 1217"/>
                <a:gd name="T76" fmla="*/ 1171 w 1510"/>
                <a:gd name="T77" fmla="*/ 1213 h 1217"/>
                <a:gd name="T78" fmla="*/ 1253 w 1510"/>
                <a:gd name="T79" fmla="*/ 1197 h 1217"/>
                <a:gd name="T80" fmla="*/ 1293 w 1510"/>
                <a:gd name="T81" fmla="*/ 1217 h 1217"/>
                <a:gd name="T82" fmla="*/ 1320 w 1510"/>
                <a:gd name="T83" fmla="*/ 1127 h 1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10" h="1217">
                  <a:moveTo>
                    <a:pt x="1320" y="1127"/>
                  </a:moveTo>
                  <a:cubicBezTo>
                    <a:pt x="1352" y="1118"/>
                    <a:pt x="1352" y="1105"/>
                    <a:pt x="1378" y="1097"/>
                  </a:cubicBezTo>
                  <a:cubicBezTo>
                    <a:pt x="1405" y="1090"/>
                    <a:pt x="1407" y="1092"/>
                    <a:pt x="1405" y="1062"/>
                  </a:cubicBezTo>
                  <a:cubicBezTo>
                    <a:pt x="1402" y="1032"/>
                    <a:pt x="1407" y="1012"/>
                    <a:pt x="1389" y="986"/>
                  </a:cubicBezTo>
                  <a:cubicBezTo>
                    <a:pt x="1372" y="960"/>
                    <a:pt x="1372" y="953"/>
                    <a:pt x="1372" y="942"/>
                  </a:cubicBezTo>
                  <a:cubicBezTo>
                    <a:pt x="1372" y="930"/>
                    <a:pt x="1376" y="892"/>
                    <a:pt x="1344" y="936"/>
                  </a:cubicBezTo>
                  <a:cubicBezTo>
                    <a:pt x="1311" y="980"/>
                    <a:pt x="1298" y="966"/>
                    <a:pt x="1285" y="955"/>
                  </a:cubicBezTo>
                  <a:cubicBezTo>
                    <a:pt x="1271" y="943"/>
                    <a:pt x="1261" y="921"/>
                    <a:pt x="1241" y="927"/>
                  </a:cubicBezTo>
                  <a:cubicBezTo>
                    <a:pt x="1221" y="932"/>
                    <a:pt x="1202" y="925"/>
                    <a:pt x="1202" y="905"/>
                  </a:cubicBezTo>
                  <a:cubicBezTo>
                    <a:pt x="1202" y="884"/>
                    <a:pt x="1212" y="860"/>
                    <a:pt x="1175" y="854"/>
                  </a:cubicBezTo>
                  <a:cubicBezTo>
                    <a:pt x="1138" y="849"/>
                    <a:pt x="1121" y="849"/>
                    <a:pt x="1119" y="823"/>
                  </a:cubicBezTo>
                  <a:cubicBezTo>
                    <a:pt x="1116" y="797"/>
                    <a:pt x="1132" y="806"/>
                    <a:pt x="1156" y="808"/>
                  </a:cubicBezTo>
                  <a:cubicBezTo>
                    <a:pt x="1180" y="810"/>
                    <a:pt x="1210" y="806"/>
                    <a:pt x="1215" y="775"/>
                  </a:cubicBezTo>
                  <a:cubicBezTo>
                    <a:pt x="1219" y="743"/>
                    <a:pt x="1182" y="684"/>
                    <a:pt x="1217" y="682"/>
                  </a:cubicBezTo>
                  <a:cubicBezTo>
                    <a:pt x="1252" y="680"/>
                    <a:pt x="1285" y="686"/>
                    <a:pt x="1267" y="662"/>
                  </a:cubicBezTo>
                  <a:cubicBezTo>
                    <a:pt x="1250" y="638"/>
                    <a:pt x="1271" y="630"/>
                    <a:pt x="1256" y="610"/>
                  </a:cubicBezTo>
                  <a:cubicBezTo>
                    <a:pt x="1241" y="589"/>
                    <a:pt x="1232" y="571"/>
                    <a:pt x="1252" y="565"/>
                  </a:cubicBezTo>
                  <a:cubicBezTo>
                    <a:pt x="1271" y="560"/>
                    <a:pt x="1291" y="536"/>
                    <a:pt x="1315" y="558"/>
                  </a:cubicBezTo>
                  <a:cubicBezTo>
                    <a:pt x="1339" y="580"/>
                    <a:pt x="1357" y="575"/>
                    <a:pt x="1361" y="593"/>
                  </a:cubicBezTo>
                  <a:cubicBezTo>
                    <a:pt x="1365" y="612"/>
                    <a:pt x="1411" y="625"/>
                    <a:pt x="1424" y="615"/>
                  </a:cubicBezTo>
                  <a:cubicBezTo>
                    <a:pt x="1437" y="606"/>
                    <a:pt x="1422" y="591"/>
                    <a:pt x="1453" y="580"/>
                  </a:cubicBezTo>
                  <a:cubicBezTo>
                    <a:pt x="1483" y="569"/>
                    <a:pt x="1510" y="558"/>
                    <a:pt x="1490" y="538"/>
                  </a:cubicBezTo>
                  <a:cubicBezTo>
                    <a:pt x="1470" y="517"/>
                    <a:pt x="1464" y="512"/>
                    <a:pt x="1464" y="495"/>
                  </a:cubicBezTo>
                  <a:cubicBezTo>
                    <a:pt x="1464" y="478"/>
                    <a:pt x="1457" y="465"/>
                    <a:pt x="1424" y="465"/>
                  </a:cubicBezTo>
                  <a:cubicBezTo>
                    <a:pt x="1392" y="465"/>
                    <a:pt x="1378" y="458"/>
                    <a:pt x="1368" y="443"/>
                  </a:cubicBezTo>
                  <a:cubicBezTo>
                    <a:pt x="1357" y="428"/>
                    <a:pt x="1363" y="393"/>
                    <a:pt x="1330" y="397"/>
                  </a:cubicBezTo>
                  <a:cubicBezTo>
                    <a:pt x="1298" y="400"/>
                    <a:pt x="1282" y="432"/>
                    <a:pt x="1243" y="423"/>
                  </a:cubicBezTo>
                  <a:cubicBezTo>
                    <a:pt x="1204" y="413"/>
                    <a:pt x="1191" y="412"/>
                    <a:pt x="1182" y="397"/>
                  </a:cubicBezTo>
                  <a:cubicBezTo>
                    <a:pt x="1173" y="382"/>
                    <a:pt x="1173" y="369"/>
                    <a:pt x="1136" y="356"/>
                  </a:cubicBezTo>
                  <a:cubicBezTo>
                    <a:pt x="1099" y="343"/>
                    <a:pt x="1079" y="345"/>
                    <a:pt x="1053" y="330"/>
                  </a:cubicBezTo>
                  <a:cubicBezTo>
                    <a:pt x="1027" y="315"/>
                    <a:pt x="1031" y="308"/>
                    <a:pt x="1046" y="284"/>
                  </a:cubicBezTo>
                  <a:cubicBezTo>
                    <a:pt x="1062" y="260"/>
                    <a:pt x="1057" y="258"/>
                    <a:pt x="1090" y="239"/>
                  </a:cubicBezTo>
                  <a:cubicBezTo>
                    <a:pt x="1123" y="221"/>
                    <a:pt x="1132" y="187"/>
                    <a:pt x="1154" y="167"/>
                  </a:cubicBezTo>
                  <a:cubicBezTo>
                    <a:pt x="1175" y="147"/>
                    <a:pt x="1206" y="98"/>
                    <a:pt x="1230" y="84"/>
                  </a:cubicBezTo>
                  <a:cubicBezTo>
                    <a:pt x="1254" y="69"/>
                    <a:pt x="1300" y="0"/>
                    <a:pt x="1202" y="80"/>
                  </a:cubicBezTo>
                  <a:cubicBezTo>
                    <a:pt x="1167" y="91"/>
                    <a:pt x="1101" y="156"/>
                    <a:pt x="1114" y="102"/>
                  </a:cubicBezTo>
                  <a:cubicBezTo>
                    <a:pt x="1127" y="48"/>
                    <a:pt x="1145" y="48"/>
                    <a:pt x="1110" y="48"/>
                  </a:cubicBezTo>
                  <a:cubicBezTo>
                    <a:pt x="1075" y="48"/>
                    <a:pt x="1075" y="4"/>
                    <a:pt x="1036" y="50"/>
                  </a:cubicBezTo>
                  <a:cubicBezTo>
                    <a:pt x="1027" y="69"/>
                    <a:pt x="1016" y="72"/>
                    <a:pt x="994" y="63"/>
                  </a:cubicBezTo>
                  <a:cubicBezTo>
                    <a:pt x="972" y="54"/>
                    <a:pt x="977" y="50"/>
                    <a:pt x="950" y="56"/>
                  </a:cubicBezTo>
                  <a:cubicBezTo>
                    <a:pt x="924" y="61"/>
                    <a:pt x="920" y="59"/>
                    <a:pt x="887" y="54"/>
                  </a:cubicBezTo>
                  <a:cubicBezTo>
                    <a:pt x="854" y="48"/>
                    <a:pt x="835" y="37"/>
                    <a:pt x="811" y="33"/>
                  </a:cubicBezTo>
                  <a:cubicBezTo>
                    <a:pt x="794" y="31"/>
                    <a:pt x="760" y="23"/>
                    <a:pt x="727" y="29"/>
                  </a:cubicBezTo>
                  <a:cubicBezTo>
                    <a:pt x="741" y="50"/>
                    <a:pt x="717" y="68"/>
                    <a:pt x="730" y="91"/>
                  </a:cubicBezTo>
                  <a:cubicBezTo>
                    <a:pt x="745" y="119"/>
                    <a:pt x="710" y="160"/>
                    <a:pt x="723" y="169"/>
                  </a:cubicBezTo>
                  <a:cubicBezTo>
                    <a:pt x="736" y="178"/>
                    <a:pt x="732" y="206"/>
                    <a:pt x="714" y="230"/>
                  </a:cubicBezTo>
                  <a:cubicBezTo>
                    <a:pt x="697" y="254"/>
                    <a:pt x="680" y="280"/>
                    <a:pt x="645" y="282"/>
                  </a:cubicBezTo>
                  <a:cubicBezTo>
                    <a:pt x="610" y="284"/>
                    <a:pt x="612" y="299"/>
                    <a:pt x="599" y="315"/>
                  </a:cubicBezTo>
                  <a:cubicBezTo>
                    <a:pt x="586" y="332"/>
                    <a:pt x="562" y="326"/>
                    <a:pt x="551" y="313"/>
                  </a:cubicBezTo>
                  <a:cubicBezTo>
                    <a:pt x="540" y="300"/>
                    <a:pt x="520" y="323"/>
                    <a:pt x="500" y="330"/>
                  </a:cubicBezTo>
                  <a:cubicBezTo>
                    <a:pt x="481" y="337"/>
                    <a:pt x="457" y="345"/>
                    <a:pt x="422" y="343"/>
                  </a:cubicBezTo>
                  <a:cubicBezTo>
                    <a:pt x="387" y="341"/>
                    <a:pt x="400" y="365"/>
                    <a:pt x="396" y="384"/>
                  </a:cubicBezTo>
                  <a:cubicBezTo>
                    <a:pt x="391" y="402"/>
                    <a:pt x="367" y="393"/>
                    <a:pt x="341" y="393"/>
                  </a:cubicBezTo>
                  <a:cubicBezTo>
                    <a:pt x="315" y="393"/>
                    <a:pt x="308" y="423"/>
                    <a:pt x="297" y="437"/>
                  </a:cubicBezTo>
                  <a:cubicBezTo>
                    <a:pt x="286" y="452"/>
                    <a:pt x="275" y="463"/>
                    <a:pt x="234" y="460"/>
                  </a:cubicBezTo>
                  <a:cubicBezTo>
                    <a:pt x="193" y="456"/>
                    <a:pt x="171" y="486"/>
                    <a:pt x="138" y="508"/>
                  </a:cubicBezTo>
                  <a:cubicBezTo>
                    <a:pt x="105" y="530"/>
                    <a:pt x="103" y="536"/>
                    <a:pt x="70" y="539"/>
                  </a:cubicBezTo>
                  <a:cubicBezTo>
                    <a:pt x="51" y="542"/>
                    <a:pt x="22" y="541"/>
                    <a:pt x="0" y="539"/>
                  </a:cubicBezTo>
                  <a:cubicBezTo>
                    <a:pt x="6" y="561"/>
                    <a:pt x="16" y="577"/>
                    <a:pt x="31" y="593"/>
                  </a:cubicBezTo>
                  <a:cubicBezTo>
                    <a:pt x="57" y="621"/>
                    <a:pt x="72" y="639"/>
                    <a:pt x="88" y="684"/>
                  </a:cubicBezTo>
                  <a:cubicBezTo>
                    <a:pt x="103" y="728"/>
                    <a:pt x="177" y="778"/>
                    <a:pt x="195" y="806"/>
                  </a:cubicBezTo>
                  <a:cubicBezTo>
                    <a:pt x="207" y="825"/>
                    <a:pt x="201" y="839"/>
                    <a:pt x="189" y="852"/>
                  </a:cubicBezTo>
                  <a:cubicBezTo>
                    <a:pt x="228" y="879"/>
                    <a:pt x="269" y="936"/>
                    <a:pt x="284" y="955"/>
                  </a:cubicBezTo>
                  <a:cubicBezTo>
                    <a:pt x="302" y="979"/>
                    <a:pt x="354" y="1007"/>
                    <a:pt x="377" y="1009"/>
                  </a:cubicBezTo>
                  <a:cubicBezTo>
                    <a:pt x="400" y="1011"/>
                    <a:pt x="403" y="1023"/>
                    <a:pt x="452" y="1039"/>
                  </a:cubicBezTo>
                  <a:cubicBezTo>
                    <a:pt x="502" y="1055"/>
                    <a:pt x="505" y="1053"/>
                    <a:pt x="542" y="1057"/>
                  </a:cubicBezTo>
                  <a:cubicBezTo>
                    <a:pt x="579" y="1062"/>
                    <a:pt x="626" y="1055"/>
                    <a:pt x="650" y="1044"/>
                  </a:cubicBezTo>
                  <a:cubicBezTo>
                    <a:pt x="674" y="1034"/>
                    <a:pt x="685" y="1027"/>
                    <a:pt x="710" y="1024"/>
                  </a:cubicBezTo>
                  <a:cubicBezTo>
                    <a:pt x="735" y="1021"/>
                    <a:pt x="747" y="1025"/>
                    <a:pt x="760" y="1033"/>
                  </a:cubicBezTo>
                  <a:cubicBezTo>
                    <a:pt x="773" y="1042"/>
                    <a:pt x="773" y="1062"/>
                    <a:pt x="805" y="1056"/>
                  </a:cubicBezTo>
                  <a:cubicBezTo>
                    <a:pt x="837" y="1049"/>
                    <a:pt x="834" y="1018"/>
                    <a:pt x="853" y="1008"/>
                  </a:cubicBezTo>
                  <a:cubicBezTo>
                    <a:pt x="873" y="998"/>
                    <a:pt x="885" y="1031"/>
                    <a:pt x="889" y="1047"/>
                  </a:cubicBezTo>
                  <a:cubicBezTo>
                    <a:pt x="894" y="1064"/>
                    <a:pt x="888" y="1072"/>
                    <a:pt x="885" y="1094"/>
                  </a:cubicBezTo>
                  <a:cubicBezTo>
                    <a:pt x="882" y="1115"/>
                    <a:pt x="910" y="1131"/>
                    <a:pt x="927" y="1145"/>
                  </a:cubicBezTo>
                  <a:cubicBezTo>
                    <a:pt x="945" y="1160"/>
                    <a:pt x="959" y="1159"/>
                    <a:pt x="983" y="1148"/>
                  </a:cubicBezTo>
                  <a:cubicBezTo>
                    <a:pt x="1007" y="1137"/>
                    <a:pt x="1004" y="1124"/>
                    <a:pt x="1030" y="1129"/>
                  </a:cubicBezTo>
                  <a:cubicBezTo>
                    <a:pt x="1056" y="1133"/>
                    <a:pt x="1092" y="1184"/>
                    <a:pt x="1107" y="1197"/>
                  </a:cubicBezTo>
                  <a:cubicBezTo>
                    <a:pt x="1121" y="1210"/>
                    <a:pt x="1154" y="1215"/>
                    <a:pt x="1171" y="1213"/>
                  </a:cubicBezTo>
                  <a:cubicBezTo>
                    <a:pt x="1188" y="1211"/>
                    <a:pt x="1200" y="1212"/>
                    <a:pt x="1218" y="1190"/>
                  </a:cubicBezTo>
                  <a:cubicBezTo>
                    <a:pt x="1235" y="1168"/>
                    <a:pt x="1246" y="1189"/>
                    <a:pt x="1253" y="1197"/>
                  </a:cubicBezTo>
                  <a:cubicBezTo>
                    <a:pt x="1259" y="1206"/>
                    <a:pt x="1266" y="1214"/>
                    <a:pt x="1280" y="1212"/>
                  </a:cubicBezTo>
                  <a:cubicBezTo>
                    <a:pt x="1284" y="1212"/>
                    <a:pt x="1289" y="1213"/>
                    <a:pt x="1293" y="1217"/>
                  </a:cubicBezTo>
                  <a:cubicBezTo>
                    <a:pt x="1297" y="1206"/>
                    <a:pt x="1301" y="1191"/>
                    <a:pt x="1302" y="1177"/>
                  </a:cubicBezTo>
                  <a:cubicBezTo>
                    <a:pt x="1304" y="1147"/>
                    <a:pt x="1287" y="1136"/>
                    <a:pt x="1320" y="1127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4" name="Freeform 27"/>
            <p:cNvSpPr/>
            <p:nvPr/>
          </p:nvSpPr>
          <p:spPr bwMode="auto">
            <a:xfrm>
              <a:off x="4357467" y="2948062"/>
              <a:ext cx="559714" cy="563018"/>
            </a:xfrm>
            <a:custGeom>
              <a:avLst/>
              <a:gdLst>
                <a:gd name="T0" fmla="*/ 240 w 1217"/>
                <a:gd name="T1" fmla="*/ 33 h 1271"/>
                <a:gd name="T2" fmla="*/ 308 w 1217"/>
                <a:gd name="T3" fmla="*/ 88 h 1271"/>
                <a:gd name="T4" fmla="*/ 374 w 1217"/>
                <a:gd name="T5" fmla="*/ 161 h 1271"/>
                <a:gd name="T6" fmla="*/ 308 w 1217"/>
                <a:gd name="T7" fmla="*/ 238 h 1271"/>
                <a:gd name="T8" fmla="*/ 199 w 1217"/>
                <a:gd name="T9" fmla="*/ 181 h 1271"/>
                <a:gd name="T10" fmla="*/ 140 w 1217"/>
                <a:gd name="T11" fmla="*/ 233 h 1271"/>
                <a:gd name="T12" fmla="*/ 101 w 1217"/>
                <a:gd name="T13" fmla="*/ 305 h 1271"/>
                <a:gd name="T14" fmla="*/ 40 w 1217"/>
                <a:gd name="T15" fmla="*/ 431 h 1271"/>
                <a:gd name="T16" fmla="*/ 59 w 1217"/>
                <a:gd name="T17" fmla="*/ 477 h 1271"/>
                <a:gd name="T18" fmla="*/ 125 w 1217"/>
                <a:gd name="T19" fmla="*/ 550 h 1271"/>
                <a:gd name="T20" fmla="*/ 228 w 1217"/>
                <a:gd name="T21" fmla="*/ 559 h 1271"/>
                <a:gd name="T22" fmla="*/ 273 w 1217"/>
                <a:gd name="T23" fmla="*/ 609 h 1271"/>
                <a:gd name="T24" fmla="*/ 262 w 1217"/>
                <a:gd name="T25" fmla="*/ 720 h 1271"/>
                <a:gd name="T26" fmla="*/ 186 w 1217"/>
                <a:gd name="T27" fmla="*/ 800 h 1271"/>
                <a:gd name="T28" fmla="*/ 207 w 1217"/>
                <a:gd name="T29" fmla="*/ 873 h 1271"/>
                <a:gd name="T30" fmla="*/ 280 w 1217"/>
                <a:gd name="T31" fmla="*/ 883 h 1271"/>
                <a:gd name="T32" fmla="*/ 321 w 1217"/>
                <a:gd name="T33" fmla="*/ 965 h 1271"/>
                <a:gd name="T34" fmla="*/ 389 w 1217"/>
                <a:gd name="T35" fmla="*/ 1135 h 1271"/>
                <a:gd name="T36" fmla="*/ 494 w 1217"/>
                <a:gd name="T37" fmla="*/ 1189 h 1271"/>
                <a:gd name="T38" fmla="*/ 597 w 1217"/>
                <a:gd name="T39" fmla="*/ 1161 h 1271"/>
                <a:gd name="T40" fmla="*/ 568 w 1217"/>
                <a:gd name="T41" fmla="*/ 1247 h 1271"/>
                <a:gd name="T42" fmla="*/ 688 w 1217"/>
                <a:gd name="T43" fmla="*/ 1165 h 1271"/>
                <a:gd name="T44" fmla="*/ 878 w 1217"/>
                <a:gd name="T45" fmla="*/ 1209 h 1271"/>
                <a:gd name="T46" fmla="*/ 942 w 1217"/>
                <a:gd name="T47" fmla="*/ 1241 h 1271"/>
                <a:gd name="T48" fmla="*/ 1009 w 1217"/>
                <a:gd name="T49" fmla="*/ 1181 h 1271"/>
                <a:gd name="T50" fmla="*/ 1070 w 1217"/>
                <a:gd name="T51" fmla="*/ 1079 h 1271"/>
                <a:gd name="T52" fmla="*/ 1065 w 1217"/>
                <a:gd name="T53" fmla="*/ 992 h 1271"/>
                <a:gd name="T54" fmla="*/ 1175 w 1217"/>
                <a:gd name="T55" fmla="*/ 947 h 1271"/>
                <a:gd name="T56" fmla="*/ 1199 w 1217"/>
                <a:gd name="T57" fmla="*/ 803 h 1271"/>
                <a:gd name="T58" fmla="*/ 1081 w 1217"/>
                <a:gd name="T59" fmla="*/ 744 h 1271"/>
                <a:gd name="T60" fmla="*/ 991 w 1217"/>
                <a:gd name="T61" fmla="*/ 717 h 1271"/>
                <a:gd name="T62" fmla="*/ 906 w 1217"/>
                <a:gd name="T63" fmla="*/ 643 h 1271"/>
                <a:gd name="T64" fmla="*/ 872 w 1217"/>
                <a:gd name="T65" fmla="*/ 562 h 1271"/>
                <a:gd name="T66" fmla="*/ 888 w 1217"/>
                <a:gd name="T67" fmla="*/ 455 h 1271"/>
                <a:gd name="T68" fmla="*/ 1011 w 1217"/>
                <a:gd name="T69" fmla="*/ 444 h 1271"/>
                <a:gd name="T70" fmla="*/ 955 w 1217"/>
                <a:gd name="T71" fmla="*/ 338 h 1271"/>
                <a:gd name="T72" fmla="*/ 898 w 1217"/>
                <a:gd name="T73" fmla="*/ 402 h 1271"/>
                <a:gd name="T74" fmla="*/ 767 w 1217"/>
                <a:gd name="T75" fmla="*/ 315 h 1271"/>
                <a:gd name="T76" fmla="*/ 726 w 1217"/>
                <a:gd name="T77" fmla="*/ 243 h 1271"/>
                <a:gd name="T78" fmla="*/ 682 w 1217"/>
                <a:gd name="T79" fmla="*/ 180 h 1271"/>
                <a:gd name="T80" fmla="*/ 605 w 1217"/>
                <a:gd name="T81" fmla="*/ 138 h 1271"/>
                <a:gd name="T82" fmla="*/ 498 w 1217"/>
                <a:gd name="T83" fmla="*/ 98 h 1271"/>
                <a:gd name="T84" fmla="*/ 420 w 1217"/>
                <a:gd name="T85" fmla="*/ 72 h 1271"/>
                <a:gd name="T86" fmla="*/ 289 w 1217"/>
                <a:gd name="T87" fmla="*/ 5 h 1271"/>
                <a:gd name="T88" fmla="*/ 256 w 1217"/>
                <a:gd name="T89" fmla="*/ 26 h 1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17" h="1271">
                  <a:moveTo>
                    <a:pt x="256" y="26"/>
                  </a:moveTo>
                  <a:cubicBezTo>
                    <a:pt x="252" y="28"/>
                    <a:pt x="246" y="31"/>
                    <a:pt x="240" y="33"/>
                  </a:cubicBezTo>
                  <a:cubicBezTo>
                    <a:pt x="245" y="44"/>
                    <a:pt x="246" y="58"/>
                    <a:pt x="252" y="66"/>
                  </a:cubicBezTo>
                  <a:cubicBezTo>
                    <a:pt x="262" y="81"/>
                    <a:pt x="276" y="88"/>
                    <a:pt x="308" y="88"/>
                  </a:cubicBezTo>
                  <a:cubicBezTo>
                    <a:pt x="341" y="88"/>
                    <a:pt x="348" y="101"/>
                    <a:pt x="348" y="118"/>
                  </a:cubicBezTo>
                  <a:cubicBezTo>
                    <a:pt x="348" y="135"/>
                    <a:pt x="354" y="140"/>
                    <a:pt x="374" y="161"/>
                  </a:cubicBezTo>
                  <a:cubicBezTo>
                    <a:pt x="394" y="181"/>
                    <a:pt x="367" y="192"/>
                    <a:pt x="337" y="203"/>
                  </a:cubicBezTo>
                  <a:cubicBezTo>
                    <a:pt x="306" y="214"/>
                    <a:pt x="321" y="229"/>
                    <a:pt x="308" y="238"/>
                  </a:cubicBezTo>
                  <a:cubicBezTo>
                    <a:pt x="295" y="248"/>
                    <a:pt x="249" y="235"/>
                    <a:pt x="245" y="216"/>
                  </a:cubicBezTo>
                  <a:cubicBezTo>
                    <a:pt x="241" y="198"/>
                    <a:pt x="223" y="203"/>
                    <a:pt x="199" y="181"/>
                  </a:cubicBezTo>
                  <a:cubicBezTo>
                    <a:pt x="175" y="159"/>
                    <a:pt x="155" y="183"/>
                    <a:pt x="136" y="188"/>
                  </a:cubicBezTo>
                  <a:cubicBezTo>
                    <a:pt x="116" y="194"/>
                    <a:pt x="125" y="212"/>
                    <a:pt x="140" y="233"/>
                  </a:cubicBezTo>
                  <a:cubicBezTo>
                    <a:pt x="155" y="253"/>
                    <a:pt x="134" y="261"/>
                    <a:pt x="151" y="285"/>
                  </a:cubicBezTo>
                  <a:cubicBezTo>
                    <a:pt x="169" y="309"/>
                    <a:pt x="136" y="303"/>
                    <a:pt x="101" y="305"/>
                  </a:cubicBezTo>
                  <a:cubicBezTo>
                    <a:pt x="66" y="307"/>
                    <a:pt x="103" y="366"/>
                    <a:pt x="99" y="398"/>
                  </a:cubicBezTo>
                  <a:cubicBezTo>
                    <a:pt x="94" y="429"/>
                    <a:pt x="64" y="433"/>
                    <a:pt x="40" y="431"/>
                  </a:cubicBezTo>
                  <a:cubicBezTo>
                    <a:pt x="16" y="429"/>
                    <a:pt x="0" y="420"/>
                    <a:pt x="3" y="446"/>
                  </a:cubicBezTo>
                  <a:cubicBezTo>
                    <a:pt x="5" y="472"/>
                    <a:pt x="22" y="472"/>
                    <a:pt x="59" y="477"/>
                  </a:cubicBezTo>
                  <a:cubicBezTo>
                    <a:pt x="96" y="483"/>
                    <a:pt x="86" y="507"/>
                    <a:pt x="86" y="528"/>
                  </a:cubicBezTo>
                  <a:cubicBezTo>
                    <a:pt x="86" y="548"/>
                    <a:pt x="105" y="555"/>
                    <a:pt x="125" y="550"/>
                  </a:cubicBezTo>
                  <a:cubicBezTo>
                    <a:pt x="145" y="544"/>
                    <a:pt x="155" y="566"/>
                    <a:pt x="169" y="578"/>
                  </a:cubicBezTo>
                  <a:cubicBezTo>
                    <a:pt x="182" y="589"/>
                    <a:pt x="195" y="603"/>
                    <a:pt x="228" y="559"/>
                  </a:cubicBezTo>
                  <a:cubicBezTo>
                    <a:pt x="260" y="515"/>
                    <a:pt x="256" y="553"/>
                    <a:pt x="256" y="565"/>
                  </a:cubicBezTo>
                  <a:cubicBezTo>
                    <a:pt x="256" y="576"/>
                    <a:pt x="256" y="583"/>
                    <a:pt x="273" y="609"/>
                  </a:cubicBezTo>
                  <a:cubicBezTo>
                    <a:pt x="291" y="635"/>
                    <a:pt x="286" y="655"/>
                    <a:pt x="289" y="685"/>
                  </a:cubicBezTo>
                  <a:cubicBezTo>
                    <a:pt x="291" y="715"/>
                    <a:pt x="289" y="713"/>
                    <a:pt x="262" y="720"/>
                  </a:cubicBezTo>
                  <a:cubicBezTo>
                    <a:pt x="236" y="728"/>
                    <a:pt x="236" y="741"/>
                    <a:pt x="204" y="750"/>
                  </a:cubicBezTo>
                  <a:cubicBezTo>
                    <a:pt x="171" y="759"/>
                    <a:pt x="188" y="770"/>
                    <a:pt x="186" y="800"/>
                  </a:cubicBezTo>
                  <a:cubicBezTo>
                    <a:pt x="185" y="814"/>
                    <a:pt x="181" y="829"/>
                    <a:pt x="177" y="840"/>
                  </a:cubicBezTo>
                  <a:cubicBezTo>
                    <a:pt x="187" y="847"/>
                    <a:pt x="196" y="861"/>
                    <a:pt x="207" y="873"/>
                  </a:cubicBezTo>
                  <a:cubicBezTo>
                    <a:pt x="222" y="890"/>
                    <a:pt x="230" y="883"/>
                    <a:pt x="246" y="877"/>
                  </a:cubicBezTo>
                  <a:cubicBezTo>
                    <a:pt x="262" y="870"/>
                    <a:pt x="254" y="871"/>
                    <a:pt x="280" y="883"/>
                  </a:cubicBezTo>
                  <a:cubicBezTo>
                    <a:pt x="306" y="895"/>
                    <a:pt x="293" y="883"/>
                    <a:pt x="328" y="906"/>
                  </a:cubicBezTo>
                  <a:cubicBezTo>
                    <a:pt x="363" y="928"/>
                    <a:pt x="345" y="943"/>
                    <a:pt x="321" y="965"/>
                  </a:cubicBezTo>
                  <a:cubicBezTo>
                    <a:pt x="297" y="987"/>
                    <a:pt x="343" y="1006"/>
                    <a:pt x="339" y="1050"/>
                  </a:cubicBezTo>
                  <a:cubicBezTo>
                    <a:pt x="335" y="1095"/>
                    <a:pt x="367" y="1106"/>
                    <a:pt x="389" y="1135"/>
                  </a:cubicBezTo>
                  <a:cubicBezTo>
                    <a:pt x="411" y="1165"/>
                    <a:pt x="404" y="1184"/>
                    <a:pt x="424" y="1206"/>
                  </a:cubicBezTo>
                  <a:cubicBezTo>
                    <a:pt x="444" y="1228"/>
                    <a:pt x="470" y="1200"/>
                    <a:pt x="494" y="1189"/>
                  </a:cubicBezTo>
                  <a:cubicBezTo>
                    <a:pt x="518" y="1178"/>
                    <a:pt x="529" y="1150"/>
                    <a:pt x="546" y="1134"/>
                  </a:cubicBezTo>
                  <a:cubicBezTo>
                    <a:pt x="564" y="1117"/>
                    <a:pt x="586" y="1143"/>
                    <a:pt x="597" y="1161"/>
                  </a:cubicBezTo>
                  <a:cubicBezTo>
                    <a:pt x="608" y="1180"/>
                    <a:pt x="588" y="1195"/>
                    <a:pt x="573" y="1206"/>
                  </a:cubicBezTo>
                  <a:cubicBezTo>
                    <a:pt x="557" y="1217"/>
                    <a:pt x="542" y="1222"/>
                    <a:pt x="568" y="1247"/>
                  </a:cubicBezTo>
                  <a:cubicBezTo>
                    <a:pt x="594" y="1271"/>
                    <a:pt x="612" y="1241"/>
                    <a:pt x="634" y="1219"/>
                  </a:cubicBezTo>
                  <a:cubicBezTo>
                    <a:pt x="656" y="1197"/>
                    <a:pt x="649" y="1193"/>
                    <a:pt x="688" y="1165"/>
                  </a:cubicBezTo>
                  <a:cubicBezTo>
                    <a:pt x="728" y="1137"/>
                    <a:pt x="739" y="1193"/>
                    <a:pt x="769" y="1211"/>
                  </a:cubicBezTo>
                  <a:cubicBezTo>
                    <a:pt x="800" y="1230"/>
                    <a:pt x="848" y="1217"/>
                    <a:pt x="878" y="1209"/>
                  </a:cubicBezTo>
                  <a:cubicBezTo>
                    <a:pt x="909" y="1202"/>
                    <a:pt x="905" y="1219"/>
                    <a:pt x="935" y="1235"/>
                  </a:cubicBezTo>
                  <a:cubicBezTo>
                    <a:pt x="939" y="1237"/>
                    <a:pt x="941" y="1239"/>
                    <a:pt x="942" y="1241"/>
                  </a:cubicBezTo>
                  <a:cubicBezTo>
                    <a:pt x="956" y="1238"/>
                    <a:pt x="969" y="1232"/>
                    <a:pt x="973" y="1222"/>
                  </a:cubicBezTo>
                  <a:cubicBezTo>
                    <a:pt x="983" y="1200"/>
                    <a:pt x="995" y="1192"/>
                    <a:pt x="1009" y="1181"/>
                  </a:cubicBezTo>
                  <a:cubicBezTo>
                    <a:pt x="1024" y="1170"/>
                    <a:pt x="1049" y="1159"/>
                    <a:pt x="1052" y="1136"/>
                  </a:cubicBezTo>
                  <a:cubicBezTo>
                    <a:pt x="1055" y="1114"/>
                    <a:pt x="1057" y="1093"/>
                    <a:pt x="1070" y="1079"/>
                  </a:cubicBezTo>
                  <a:cubicBezTo>
                    <a:pt x="1083" y="1065"/>
                    <a:pt x="1096" y="1056"/>
                    <a:pt x="1083" y="1040"/>
                  </a:cubicBezTo>
                  <a:cubicBezTo>
                    <a:pt x="1070" y="1025"/>
                    <a:pt x="1029" y="1000"/>
                    <a:pt x="1065" y="992"/>
                  </a:cubicBezTo>
                  <a:cubicBezTo>
                    <a:pt x="1101" y="983"/>
                    <a:pt x="1113" y="982"/>
                    <a:pt x="1132" y="975"/>
                  </a:cubicBezTo>
                  <a:cubicBezTo>
                    <a:pt x="1152" y="968"/>
                    <a:pt x="1190" y="967"/>
                    <a:pt x="1175" y="947"/>
                  </a:cubicBezTo>
                  <a:cubicBezTo>
                    <a:pt x="1160" y="928"/>
                    <a:pt x="1132" y="915"/>
                    <a:pt x="1157" y="894"/>
                  </a:cubicBezTo>
                  <a:cubicBezTo>
                    <a:pt x="1181" y="874"/>
                    <a:pt x="1217" y="833"/>
                    <a:pt x="1199" y="803"/>
                  </a:cubicBezTo>
                  <a:cubicBezTo>
                    <a:pt x="1181" y="772"/>
                    <a:pt x="1190" y="760"/>
                    <a:pt x="1162" y="758"/>
                  </a:cubicBezTo>
                  <a:cubicBezTo>
                    <a:pt x="1134" y="757"/>
                    <a:pt x="1118" y="715"/>
                    <a:pt x="1081" y="744"/>
                  </a:cubicBezTo>
                  <a:cubicBezTo>
                    <a:pt x="1045" y="774"/>
                    <a:pt x="1011" y="776"/>
                    <a:pt x="998" y="764"/>
                  </a:cubicBezTo>
                  <a:cubicBezTo>
                    <a:pt x="985" y="751"/>
                    <a:pt x="986" y="742"/>
                    <a:pt x="991" y="717"/>
                  </a:cubicBezTo>
                  <a:cubicBezTo>
                    <a:pt x="996" y="692"/>
                    <a:pt x="1011" y="683"/>
                    <a:pt x="978" y="671"/>
                  </a:cubicBezTo>
                  <a:cubicBezTo>
                    <a:pt x="946" y="658"/>
                    <a:pt x="926" y="661"/>
                    <a:pt x="906" y="643"/>
                  </a:cubicBezTo>
                  <a:cubicBezTo>
                    <a:pt x="887" y="625"/>
                    <a:pt x="872" y="628"/>
                    <a:pt x="869" y="608"/>
                  </a:cubicBezTo>
                  <a:cubicBezTo>
                    <a:pt x="865" y="589"/>
                    <a:pt x="842" y="579"/>
                    <a:pt x="872" y="562"/>
                  </a:cubicBezTo>
                  <a:cubicBezTo>
                    <a:pt x="901" y="546"/>
                    <a:pt x="919" y="536"/>
                    <a:pt x="919" y="508"/>
                  </a:cubicBezTo>
                  <a:cubicBezTo>
                    <a:pt x="919" y="480"/>
                    <a:pt x="891" y="466"/>
                    <a:pt x="888" y="455"/>
                  </a:cubicBezTo>
                  <a:cubicBezTo>
                    <a:pt x="885" y="444"/>
                    <a:pt x="916" y="411"/>
                    <a:pt x="942" y="429"/>
                  </a:cubicBezTo>
                  <a:cubicBezTo>
                    <a:pt x="968" y="447"/>
                    <a:pt x="991" y="455"/>
                    <a:pt x="1011" y="444"/>
                  </a:cubicBezTo>
                  <a:cubicBezTo>
                    <a:pt x="1031" y="433"/>
                    <a:pt x="1027" y="415"/>
                    <a:pt x="1013" y="389"/>
                  </a:cubicBezTo>
                  <a:cubicBezTo>
                    <a:pt x="998" y="362"/>
                    <a:pt x="980" y="338"/>
                    <a:pt x="955" y="338"/>
                  </a:cubicBezTo>
                  <a:cubicBezTo>
                    <a:pt x="931" y="338"/>
                    <a:pt x="911" y="344"/>
                    <a:pt x="913" y="366"/>
                  </a:cubicBezTo>
                  <a:cubicBezTo>
                    <a:pt x="914" y="389"/>
                    <a:pt x="918" y="400"/>
                    <a:pt x="898" y="402"/>
                  </a:cubicBezTo>
                  <a:cubicBezTo>
                    <a:pt x="878" y="405"/>
                    <a:pt x="833" y="425"/>
                    <a:pt x="810" y="402"/>
                  </a:cubicBezTo>
                  <a:cubicBezTo>
                    <a:pt x="787" y="380"/>
                    <a:pt x="790" y="315"/>
                    <a:pt x="767" y="315"/>
                  </a:cubicBezTo>
                  <a:cubicBezTo>
                    <a:pt x="744" y="315"/>
                    <a:pt x="701" y="315"/>
                    <a:pt x="705" y="297"/>
                  </a:cubicBezTo>
                  <a:cubicBezTo>
                    <a:pt x="708" y="279"/>
                    <a:pt x="700" y="259"/>
                    <a:pt x="726" y="243"/>
                  </a:cubicBezTo>
                  <a:cubicBezTo>
                    <a:pt x="752" y="226"/>
                    <a:pt x="749" y="208"/>
                    <a:pt x="731" y="191"/>
                  </a:cubicBezTo>
                  <a:cubicBezTo>
                    <a:pt x="713" y="174"/>
                    <a:pt x="695" y="162"/>
                    <a:pt x="682" y="180"/>
                  </a:cubicBezTo>
                  <a:cubicBezTo>
                    <a:pt x="669" y="198"/>
                    <a:pt x="657" y="208"/>
                    <a:pt x="644" y="187"/>
                  </a:cubicBezTo>
                  <a:cubicBezTo>
                    <a:pt x="631" y="166"/>
                    <a:pt x="624" y="154"/>
                    <a:pt x="605" y="138"/>
                  </a:cubicBezTo>
                  <a:cubicBezTo>
                    <a:pt x="585" y="123"/>
                    <a:pt x="585" y="116"/>
                    <a:pt x="541" y="117"/>
                  </a:cubicBezTo>
                  <a:cubicBezTo>
                    <a:pt x="497" y="119"/>
                    <a:pt x="503" y="111"/>
                    <a:pt x="498" y="98"/>
                  </a:cubicBezTo>
                  <a:cubicBezTo>
                    <a:pt x="493" y="86"/>
                    <a:pt x="492" y="80"/>
                    <a:pt x="474" y="81"/>
                  </a:cubicBezTo>
                  <a:cubicBezTo>
                    <a:pt x="456" y="83"/>
                    <a:pt x="436" y="90"/>
                    <a:pt x="420" y="72"/>
                  </a:cubicBezTo>
                  <a:cubicBezTo>
                    <a:pt x="403" y="54"/>
                    <a:pt x="371" y="47"/>
                    <a:pt x="346" y="34"/>
                  </a:cubicBezTo>
                  <a:cubicBezTo>
                    <a:pt x="321" y="22"/>
                    <a:pt x="292" y="19"/>
                    <a:pt x="289" y="5"/>
                  </a:cubicBezTo>
                  <a:cubicBezTo>
                    <a:pt x="288" y="4"/>
                    <a:pt x="288" y="2"/>
                    <a:pt x="288" y="0"/>
                  </a:cubicBezTo>
                  <a:cubicBezTo>
                    <a:pt x="273" y="7"/>
                    <a:pt x="264" y="22"/>
                    <a:pt x="256" y="2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5" name="Freeform 28"/>
            <p:cNvSpPr/>
            <p:nvPr/>
          </p:nvSpPr>
          <p:spPr bwMode="auto">
            <a:xfrm>
              <a:off x="4487703" y="2857253"/>
              <a:ext cx="667083" cy="448312"/>
            </a:xfrm>
            <a:custGeom>
              <a:avLst/>
              <a:gdLst>
                <a:gd name="T0" fmla="*/ 963 w 1448"/>
                <a:gd name="T1" fmla="*/ 946 h 1013"/>
                <a:gd name="T2" fmla="*/ 1032 w 1448"/>
                <a:gd name="T3" fmla="*/ 991 h 1013"/>
                <a:gd name="T4" fmla="*/ 1119 w 1448"/>
                <a:gd name="T5" fmla="*/ 992 h 1013"/>
                <a:gd name="T6" fmla="*/ 1191 w 1448"/>
                <a:gd name="T7" fmla="*/ 977 h 1013"/>
                <a:gd name="T8" fmla="*/ 1232 w 1448"/>
                <a:gd name="T9" fmla="*/ 927 h 1013"/>
                <a:gd name="T10" fmla="*/ 1251 w 1448"/>
                <a:gd name="T11" fmla="*/ 843 h 1013"/>
                <a:gd name="T12" fmla="*/ 1246 w 1448"/>
                <a:gd name="T13" fmla="*/ 782 h 1013"/>
                <a:gd name="T14" fmla="*/ 1274 w 1448"/>
                <a:gd name="T15" fmla="*/ 742 h 1013"/>
                <a:gd name="T16" fmla="*/ 1440 w 1448"/>
                <a:gd name="T17" fmla="*/ 785 h 1013"/>
                <a:gd name="T18" fmla="*/ 1370 w 1448"/>
                <a:gd name="T19" fmla="*/ 656 h 1013"/>
                <a:gd name="T20" fmla="*/ 1221 w 1448"/>
                <a:gd name="T21" fmla="*/ 567 h 1013"/>
                <a:gd name="T22" fmla="*/ 1156 w 1448"/>
                <a:gd name="T23" fmla="*/ 474 h 1013"/>
                <a:gd name="T24" fmla="*/ 968 w 1448"/>
                <a:gd name="T25" fmla="*/ 266 h 1013"/>
                <a:gd name="T26" fmla="*/ 867 w 1448"/>
                <a:gd name="T27" fmla="*/ 148 h 1013"/>
                <a:gd name="T28" fmla="*/ 649 w 1448"/>
                <a:gd name="T29" fmla="*/ 52 h 1013"/>
                <a:gd name="T30" fmla="*/ 571 w 1448"/>
                <a:gd name="T31" fmla="*/ 29 h 1013"/>
                <a:gd name="T32" fmla="*/ 478 w 1448"/>
                <a:gd name="T33" fmla="*/ 133 h 1013"/>
                <a:gd name="T34" fmla="*/ 409 w 1448"/>
                <a:gd name="T35" fmla="*/ 191 h 1013"/>
                <a:gd name="T36" fmla="*/ 331 w 1448"/>
                <a:gd name="T37" fmla="*/ 176 h 1013"/>
                <a:gd name="T38" fmla="*/ 250 w 1448"/>
                <a:gd name="T39" fmla="*/ 211 h 1013"/>
                <a:gd name="T40" fmla="*/ 116 w 1448"/>
                <a:gd name="T41" fmla="*/ 134 h 1013"/>
                <a:gd name="T42" fmla="*/ 5 w 1448"/>
                <a:gd name="T43" fmla="*/ 151 h 1013"/>
                <a:gd name="T44" fmla="*/ 62 w 1448"/>
                <a:gd name="T45" fmla="*/ 240 h 1013"/>
                <a:gd name="T46" fmla="*/ 190 w 1448"/>
                <a:gd name="T47" fmla="*/ 287 h 1013"/>
                <a:gd name="T48" fmla="*/ 257 w 1448"/>
                <a:gd name="T49" fmla="*/ 323 h 1013"/>
                <a:gd name="T50" fmla="*/ 360 w 1448"/>
                <a:gd name="T51" fmla="*/ 393 h 1013"/>
                <a:gd name="T52" fmla="*/ 447 w 1448"/>
                <a:gd name="T53" fmla="*/ 397 h 1013"/>
                <a:gd name="T54" fmla="*/ 421 w 1448"/>
                <a:gd name="T55" fmla="*/ 503 h 1013"/>
                <a:gd name="T56" fmla="*/ 526 w 1448"/>
                <a:gd name="T57" fmla="*/ 608 h 1013"/>
                <a:gd name="T58" fmla="*/ 629 w 1448"/>
                <a:gd name="T59" fmla="*/ 572 h 1013"/>
                <a:gd name="T60" fmla="*/ 729 w 1448"/>
                <a:gd name="T61" fmla="*/ 595 h 1013"/>
                <a:gd name="T62" fmla="*/ 658 w 1448"/>
                <a:gd name="T63" fmla="*/ 635 h 1013"/>
                <a:gd name="T64" fmla="*/ 635 w 1448"/>
                <a:gd name="T65" fmla="*/ 714 h 1013"/>
                <a:gd name="T66" fmla="*/ 585 w 1448"/>
                <a:gd name="T67" fmla="*/ 814 h 1013"/>
                <a:gd name="T68" fmla="*/ 694 w 1448"/>
                <a:gd name="T69" fmla="*/ 877 h 1013"/>
                <a:gd name="T70" fmla="*/ 714 w 1448"/>
                <a:gd name="T71" fmla="*/ 970 h 1013"/>
                <a:gd name="T72" fmla="*/ 878 w 1448"/>
                <a:gd name="T73" fmla="*/ 964 h 1013"/>
                <a:gd name="T74" fmla="*/ 919 w 1448"/>
                <a:gd name="T75" fmla="*/ 963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48" h="1013">
                  <a:moveTo>
                    <a:pt x="919" y="963"/>
                  </a:moveTo>
                  <a:cubicBezTo>
                    <a:pt x="922" y="950"/>
                    <a:pt x="951" y="956"/>
                    <a:pt x="963" y="946"/>
                  </a:cubicBezTo>
                  <a:cubicBezTo>
                    <a:pt x="974" y="936"/>
                    <a:pt x="992" y="955"/>
                    <a:pt x="997" y="967"/>
                  </a:cubicBezTo>
                  <a:cubicBezTo>
                    <a:pt x="1002" y="980"/>
                    <a:pt x="1012" y="984"/>
                    <a:pt x="1032" y="991"/>
                  </a:cubicBezTo>
                  <a:cubicBezTo>
                    <a:pt x="1051" y="998"/>
                    <a:pt x="1051" y="1005"/>
                    <a:pt x="1073" y="996"/>
                  </a:cubicBezTo>
                  <a:cubicBezTo>
                    <a:pt x="1094" y="988"/>
                    <a:pt x="1102" y="971"/>
                    <a:pt x="1119" y="992"/>
                  </a:cubicBezTo>
                  <a:cubicBezTo>
                    <a:pt x="1135" y="1013"/>
                    <a:pt x="1140" y="1006"/>
                    <a:pt x="1160" y="1000"/>
                  </a:cubicBezTo>
                  <a:cubicBezTo>
                    <a:pt x="1179" y="995"/>
                    <a:pt x="1191" y="993"/>
                    <a:pt x="1191" y="977"/>
                  </a:cubicBezTo>
                  <a:cubicBezTo>
                    <a:pt x="1191" y="960"/>
                    <a:pt x="1196" y="960"/>
                    <a:pt x="1209" y="953"/>
                  </a:cubicBezTo>
                  <a:cubicBezTo>
                    <a:pt x="1222" y="946"/>
                    <a:pt x="1227" y="949"/>
                    <a:pt x="1232" y="927"/>
                  </a:cubicBezTo>
                  <a:cubicBezTo>
                    <a:pt x="1237" y="904"/>
                    <a:pt x="1255" y="910"/>
                    <a:pt x="1258" y="888"/>
                  </a:cubicBezTo>
                  <a:cubicBezTo>
                    <a:pt x="1261" y="866"/>
                    <a:pt x="1228" y="850"/>
                    <a:pt x="1251" y="843"/>
                  </a:cubicBezTo>
                  <a:cubicBezTo>
                    <a:pt x="1274" y="836"/>
                    <a:pt x="1294" y="838"/>
                    <a:pt x="1284" y="820"/>
                  </a:cubicBezTo>
                  <a:cubicBezTo>
                    <a:pt x="1274" y="802"/>
                    <a:pt x="1264" y="796"/>
                    <a:pt x="1246" y="782"/>
                  </a:cubicBezTo>
                  <a:cubicBezTo>
                    <a:pt x="1228" y="768"/>
                    <a:pt x="1223" y="749"/>
                    <a:pt x="1240" y="745"/>
                  </a:cubicBezTo>
                  <a:cubicBezTo>
                    <a:pt x="1252" y="741"/>
                    <a:pt x="1252" y="733"/>
                    <a:pt x="1274" y="742"/>
                  </a:cubicBezTo>
                  <a:cubicBezTo>
                    <a:pt x="1276" y="736"/>
                    <a:pt x="1285" y="734"/>
                    <a:pt x="1304" y="741"/>
                  </a:cubicBezTo>
                  <a:cubicBezTo>
                    <a:pt x="1365" y="763"/>
                    <a:pt x="1431" y="811"/>
                    <a:pt x="1440" y="785"/>
                  </a:cubicBezTo>
                  <a:cubicBezTo>
                    <a:pt x="1448" y="759"/>
                    <a:pt x="1413" y="730"/>
                    <a:pt x="1413" y="700"/>
                  </a:cubicBezTo>
                  <a:cubicBezTo>
                    <a:pt x="1413" y="670"/>
                    <a:pt x="1400" y="656"/>
                    <a:pt x="1370" y="656"/>
                  </a:cubicBezTo>
                  <a:cubicBezTo>
                    <a:pt x="1339" y="656"/>
                    <a:pt x="1304" y="659"/>
                    <a:pt x="1291" y="630"/>
                  </a:cubicBezTo>
                  <a:cubicBezTo>
                    <a:pt x="1278" y="600"/>
                    <a:pt x="1269" y="567"/>
                    <a:pt x="1221" y="567"/>
                  </a:cubicBezTo>
                  <a:cubicBezTo>
                    <a:pt x="1173" y="567"/>
                    <a:pt x="1147" y="552"/>
                    <a:pt x="1147" y="530"/>
                  </a:cubicBezTo>
                  <a:cubicBezTo>
                    <a:pt x="1147" y="507"/>
                    <a:pt x="1195" y="504"/>
                    <a:pt x="1156" y="474"/>
                  </a:cubicBezTo>
                  <a:cubicBezTo>
                    <a:pt x="1116" y="444"/>
                    <a:pt x="1042" y="374"/>
                    <a:pt x="1025" y="341"/>
                  </a:cubicBezTo>
                  <a:cubicBezTo>
                    <a:pt x="1007" y="307"/>
                    <a:pt x="1012" y="292"/>
                    <a:pt x="968" y="266"/>
                  </a:cubicBezTo>
                  <a:cubicBezTo>
                    <a:pt x="924" y="241"/>
                    <a:pt x="924" y="244"/>
                    <a:pt x="929" y="215"/>
                  </a:cubicBezTo>
                  <a:cubicBezTo>
                    <a:pt x="933" y="185"/>
                    <a:pt x="907" y="159"/>
                    <a:pt x="867" y="148"/>
                  </a:cubicBezTo>
                  <a:cubicBezTo>
                    <a:pt x="828" y="137"/>
                    <a:pt x="780" y="140"/>
                    <a:pt x="749" y="118"/>
                  </a:cubicBezTo>
                  <a:cubicBezTo>
                    <a:pt x="719" y="96"/>
                    <a:pt x="653" y="89"/>
                    <a:pt x="649" y="52"/>
                  </a:cubicBezTo>
                  <a:cubicBezTo>
                    <a:pt x="646" y="29"/>
                    <a:pt x="649" y="23"/>
                    <a:pt x="658" y="10"/>
                  </a:cubicBezTo>
                  <a:cubicBezTo>
                    <a:pt x="596" y="0"/>
                    <a:pt x="600" y="13"/>
                    <a:pt x="571" y="29"/>
                  </a:cubicBezTo>
                  <a:cubicBezTo>
                    <a:pt x="539" y="47"/>
                    <a:pt x="549" y="65"/>
                    <a:pt x="544" y="97"/>
                  </a:cubicBezTo>
                  <a:cubicBezTo>
                    <a:pt x="539" y="129"/>
                    <a:pt x="509" y="130"/>
                    <a:pt x="478" y="133"/>
                  </a:cubicBezTo>
                  <a:cubicBezTo>
                    <a:pt x="447" y="136"/>
                    <a:pt x="458" y="164"/>
                    <a:pt x="449" y="183"/>
                  </a:cubicBezTo>
                  <a:cubicBezTo>
                    <a:pt x="439" y="203"/>
                    <a:pt x="414" y="194"/>
                    <a:pt x="409" y="191"/>
                  </a:cubicBezTo>
                  <a:cubicBezTo>
                    <a:pt x="404" y="189"/>
                    <a:pt x="401" y="169"/>
                    <a:pt x="381" y="154"/>
                  </a:cubicBezTo>
                  <a:cubicBezTo>
                    <a:pt x="331" y="140"/>
                    <a:pt x="329" y="159"/>
                    <a:pt x="331" y="176"/>
                  </a:cubicBezTo>
                  <a:cubicBezTo>
                    <a:pt x="332" y="193"/>
                    <a:pt x="319" y="189"/>
                    <a:pt x="298" y="204"/>
                  </a:cubicBezTo>
                  <a:cubicBezTo>
                    <a:pt x="277" y="219"/>
                    <a:pt x="275" y="239"/>
                    <a:pt x="250" y="211"/>
                  </a:cubicBezTo>
                  <a:cubicBezTo>
                    <a:pt x="226" y="183"/>
                    <a:pt x="196" y="215"/>
                    <a:pt x="182" y="204"/>
                  </a:cubicBezTo>
                  <a:cubicBezTo>
                    <a:pt x="167" y="193"/>
                    <a:pt x="141" y="158"/>
                    <a:pt x="116" y="134"/>
                  </a:cubicBezTo>
                  <a:cubicBezTo>
                    <a:pt x="91" y="111"/>
                    <a:pt x="73" y="118"/>
                    <a:pt x="42" y="132"/>
                  </a:cubicBezTo>
                  <a:cubicBezTo>
                    <a:pt x="11" y="146"/>
                    <a:pt x="10" y="137"/>
                    <a:pt x="5" y="151"/>
                  </a:cubicBezTo>
                  <a:cubicBezTo>
                    <a:pt x="0" y="165"/>
                    <a:pt x="1" y="197"/>
                    <a:pt x="5" y="211"/>
                  </a:cubicBezTo>
                  <a:cubicBezTo>
                    <a:pt x="8" y="225"/>
                    <a:pt x="37" y="228"/>
                    <a:pt x="62" y="240"/>
                  </a:cubicBezTo>
                  <a:cubicBezTo>
                    <a:pt x="87" y="253"/>
                    <a:pt x="119" y="260"/>
                    <a:pt x="136" y="278"/>
                  </a:cubicBezTo>
                  <a:cubicBezTo>
                    <a:pt x="152" y="296"/>
                    <a:pt x="172" y="289"/>
                    <a:pt x="190" y="287"/>
                  </a:cubicBezTo>
                  <a:cubicBezTo>
                    <a:pt x="208" y="286"/>
                    <a:pt x="209" y="292"/>
                    <a:pt x="214" y="304"/>
                  </a:cubicBezTo>
                  <a:cubicBezTo>
                    <a:pt x="219" y="317"/>
                    <a:pt x="213" y="325"/>
                    <a:pt x="257" y="323"/>
                  </a:cubicBezTo>
                  <a:cubicBezTo>
                    <a:pt x="301" y="322"/>
                    <a:pt x="301" y="329"/>
                    <a:pt x="321" y="344"/>
                  </a:cubicBezTo>
                  <a:cubicBezTo>
                    <a:pt x="340" y="360"/>
                    <a:pt x="347" y="372"/>
                    <a:pt x="360" y="393"/>
                  </a:cubicBezTo>
                  <a:cubicBezTo>
                    <a:pt x="373" y="414"/>
                    <a:pt x="385" y="404"/>
                    <a:pt x="398" y="386"/>
                  </a:cubicBezTo>
                  <a:cubicBezTo>
                    <a:pt x="411" y="368"/>
                    <a:pt x="429" y="380"/>
                    <a:pt x="447" y="397"/>
                  </a:cubicBezTo>
                  <a:cubicBezTo>
                    <a:pt x="465" y="414"/>
                    <a:pt x="468" y="432"/>
                    <a:pt x="442" y="449"/>
                  </a:cubicBezTo>
                  <a:cubicBezTo>
                    <a:pt x="416" y="465"/>
                    <a:pt x="424" y="485"/>
                    <a:pt x="421" y="503"/>
                  </a:cubicBezTo>
                  <a:cubicBezTo>
                    <a:pt x="417" y="521"/>
                    <a:pt x="460" y="521"/>
                    <a:pt x="483" y="521"/>
                  </a:cubicBezTo>
                  <a:cubicBezTo>
                    <a:pt x="506" y="521"/>
                    <a:pt x="503" y="586"/>
                    <a:pt x="526" y="608"/>
                  </a:cubicBezTo>
                  <a:cubicBezTo>
                    <a:pt x="549" y="631"/>
                    <a:pt x="594" y="611"/>
                    <a:pt x="614" y="608"/>
                  </a:cubicBezTo>
                  <a:cubicBezTo>
                    <a:pt x="634" y="606"/>
                    <a:pt x="630" y="595"/>
                    <a:pt x="629" y="572"/>
                  </a:cubicBezTo>
                  <a:cubicBezTo>
                    <a:pt x="627" y="550"/>
                    <a:pt x="647" y="544"/>
                    <a:pt x="671" y="544"/>
                  </a:cubicBezTo>
                  <a:cubicBezTo>
                    <a:pt x="696" y="544"/>
                    <a:pt x="714" y="568"/>
                    <a:pt x="729" y="595"/>
                  </a:cubicBezTo>
                  <a:cubicBezTo>
                    <a:pt x="743" y="621"/>
                    <a:pt x="747" y="639"/>
                    <a:pt x="727" y="650"/>
                  </a:cubicBezTo>
                  <a:cubicBezTo>
                    <a:pt x="707" y="661"/>
                    <a:pt x="684" y="653"/>
                    <a:pt x="658" y="635"/>
                  </a:cubicBezTo>
                  <a:cubicBezTo>
                    <a:pt x="632" y="617"/>
                    <a:pt x="601" y="650"/>
                    <a:pt x="604" y="661"/>
                  </a:cubicBezTo>
                  <a:cubicBezTo>
                    <a:pt x="607" y="672"/>
                    <a:pt x="635" y="686"/>
                    <a:pt x="635" y="714"/>
                  </a:cubicBezTo>
                  <a:cubicBezTo>
                    <a:pt x="635" y="742"/>
                    <a:pt x="617" y="752"/>
                    <a:pt x="588" y="768"/>
                  </a:cubicBezTo>
                  <a:cubicBezTo>
                    <a:pt x="558" y="785"/>
                    <a:pt x="581" y="795"/>
                    <a:pt x="585" y="814"/>
                  </a:cubicBezTo>
                  <a:cubicBezTo>
                    <a:pt x="588" y="834"/>
                    <a:pt x="603" y="831"/>
                    <a:pt x="622" y="849"/>
                  </a:cubicBezTo>
                  <a:cubicBezTo>
                    <a:pt x="642" y="867"/>
                    <a:pt x="662" y="864"/>
                    <a:pt x="694" y="877"/>
                  </a:cubicBezTo>
                  <a:cubicBezTo>
                    <a:pt x="727" y="889"/>
                    <a:pt x="712" y="898"/>
                    <a:pt x="707" y="923"/>
                  </a:cubicBezTo>
                  <a:cubicBezTo>
                    <a:pt x="702" y="948"/>
                    <a:pt x="701" y="957"/>
                    <a:pt x="714" y="970"/>
                  </a:cubicBezTo>
                  <a:cubicBezTo>
                    <a:pt x="727" y="982"/>
                    <a:pt x="761" y="980"/>
                    <a:pt x="797" y="950"/>
                  </a:cubicBezTo>
                  <a:cubicBezTo>
                    <a:pt x="834" y="921"/>
                    <a:pt x="850" y="963"/>
                    <a:pt x="878" y="964"/>
                  </a:cubicBezTo>
                  <a:cubicBezTo>
                    <a:pt x="892" y="965"/>
                    <a:pt x="897" y="969"/>
                    <a:pt x="901" y="976"/>
                  </a:cubicBezTo>
                  <a:cubicBezTo>
                    <a:pt x="909" y="973"/>
                    <a:pt x="917" y="969"/>
                    <a:pt x="919" y="96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6" name="Freeform 29"/>
            <p:cNvSpPr/>
            <p:nvPr/>
          </p:nvSpPr>
          <p:spPr bwMode="auto">
            <a:xfrm>
              <a:off x="4769051" y="3271152"/>
              <a:ext cx="452344" cy="431106"/>
            </a:xfrm>
            <a:custGeom>
              <a:avLst/>
              <a:gdLst>
                <a:gd name="T0" fmla="*/ 913 w 983"/>
                <a:gd name="T1" fmla="*/ 416 h 972"/>
                <a:gd name="T2" fmla="*/ 965 w 983"/>
                <a:gd name="T3" fmla="*/ 379 h 972"/>
                <a:gd name="T4" fmla="*/ 926 w 983"/>
                <a:gd name="T5" fmla="*/ 298 h 972"/>
                <a:gd name="T6" fmla="*/ 948 w 983"/>
                <a:gd name="T7" fmla="*/ 227 h 972"/>
                <a:gd name="T8" fmla="*/ 830 w 983"/>
                <a:gd name="T9" fmla="*/ 205 h 972"/>
                <a:gd name="T10" fmla="*/ 707 w 983"/>
                <a:gd name="T11" fmla="*/ 179 h 972"/>
                <a:gd name="T12" fmla="*/ 607 w 983"/>
                <a:gd name="T13" fmla="*/ 253 h 972"/>
                <a:gd name="T14" fmla="*/ 572 w 983"/>
                <a:gd name="T15" fmla="*/ 216 h 972"/>
                <a:gd name="T16" fmla="*/ 559 w 983"/>
                <a:gd name="T17" fmla="*/ 168 h 972"/>
                <a:gd name="T18" fmla="*/ 668 w 983"/>
                <a:gd name="T19" fmla="*/ 164 h 972"/>
                <a:gd name="T20" fmla="*/ 706 w 983"/>
                <a:gd name="T21" fmla="*/ 85 h 972"/>
                <a:gd name="T22" fmla="*/ 677 w 983"/>
                <a:gd name="T23" fmla="*/ 63 h 972"/>
                <a:gd name="T24" fmla="*/ 620 w 983"/>
                <a:gd name="T25" fmla="*/ 31 h 972"/>
                <a:gd name="T26" fmla="*/ 601 w 983"/>
                <a:gd name="T27" fmla="*/ 16 h 972"/>
                <a:gd name="T28" fmla="*/ 599 w 983"/>
                <a:gd name="T29" fmla="*/ 17 h 972"/>
                <a:gd name="T30" fmla="*/ 581 w 983"/>
                <a:gd name="T31" fmla="*/ 41 h 972"/>
                <a:gd name="T32" fmla="*/ 550 w 983"/>
                <a:gd name="T33" fmla="*/ 64 h 972"/>
                <a:gd name="T34" fmla="*/ 509 w 983"/>
                <a:gd name="T35" fmla="*/ 56 h 972"/>
                <a:gd name="T36" fmla="*/ 463 w 983"/>
                <a:gd name="T37" fmla="*/ 60 h 972"/>
                <a:gd name="T38" fmla="*/ 422 w 983"/>
                <a:gd name="T39" fmla="*/ 55 h 972"/>
                <a:gd name="T40" fmla="*/ 387 w 983"/>
                <a:gd name="T41" fmla="*/ 31 h 972"/>
                <a:gd name="T42" fmla="*/ 353 w 983"/>
                <a:gd name="T43" fmla="*/ 10 h 972"/>
                <a:gd name="T44" fmla="*/ 309 w 983"/>
                <a:gd name="T45" fmla="*/ 27 h 972"/>
                <a:gd name="T46" fmla="*/ 291 w 983"/>
                <a:gd name="T47" fmla="*/ 40 h 972"/>
                <a:gd name="T48" fmla="*/ 305 w 983"/>
                <a:gd name="T49" fmla="*/ 73 h 972"/>
                <a:gd name="T50" fmla="*/ 263 w 983"/>
                <a:gd name="T51" fmla="*/ 164 h 972"/>
                <a:gd name="T52" fmla="*/ 281 w 983"/>
                <a:gd name="T53" fmla="*/ 217 h 972"/>
                <a:gd name="T54" fmla="*/ 238 w 983"/>
                <a:gd name="T55" fmla="*/ 245 h 972"/>
                <a:gd name="T56" fmla="*/ 171 w 983"/>
                <a:gd name="T57" fmla="*/ 262 h 972"/>
                <a:gd name="T58" fmla="*/ 189 w 983"/>
                <a:gd name="T59" fmla="*/ 310 h 972"/>
                <a:gd name="T60" fmla="*/ 176 w 983"/>
                <a:gd name="T61" fmla="*/ 349 h 972"/>
                <a:gd name="T62" fmla="*/ 158 w 983"/>
                <a:gd name="T63" fmla="*/ 406 h 972"/>
                <a:gd name="T64" fmla="*/ 115 w 983"/>
                <a:gd name="T65" fmla="*/ 451 h 972"/>
                <a:gd name="T66" fmla="*/ 79 w 983"/>
                <a:gd name="T67" fmla="*/ 492 h 972"/>
                <a:gd name="T68" fmla="*/ 48 w 983"/>
                <a:gd name="T69" fmla="*/ 511 h 972"/>
                <a:gd name="T70" fmla="*/ 6 w 983"/>
                <a:gd name="T71" fmla="*/ 580 h 972"/>
                <a:gd name="T72" fmla="*/ 91 w 983"/>
                <a:gd name="T73" fmla="*/ 635 h 972"/>
                <a:gd name="T74" fmla="*/ 157 w 983"/>
                <a:gd name="T75" fmla="*/ 733 h 972"/>
                <a:gd name="T76" fmla="*/ 156 w 983"/>
                <a:gd name="T77" fmla="*/ 780 h 972"/>
                <a:gd name="T78" fmla="*/ 192 w 983"/>
                <a:gd name="T79" fmla="*/ 777 h 972"/>
                <a:gd name="T80" fmla="*/ 246 w 983"/>
                <a:gd name="T81" fmla="*/ 782 h 972"/>
                <a:gd name="T82" fmla="*/ 251 w 983"/>
                <a:gd name="T83" fmla="*/ 848 h 972"/>
                <a:gd name="T84" fmla="*/ 294 w 983"/>
                <a:gd name="T85" fmla="*/ 905 h 972"/>
                <a:gd name="T86" fmla="*/ 330 w 983"/>
                <a:gd name="T87" fmla="*/ 954 h 972"/>
                <a:gd name="T88" fmla="*/ 397 w 983"/>
                <a:gd name="T89" fmla="*/ 959 h 972"/>
                <a:gd name="T90" fmla="*/ 438 w 983"/>
                <a:gd name="T91" fmla="*/ 923 h 972"/>
                <a:gd name="T92" fmla="*/ 486 w 983"/>
                <a:gd name="T93" fmla="*/ 914 h 972"/>
                <a:gd name="T94" fmla="*/ 533 w 983"/>
                <a:gd name="T95" fmla="*/ 962 h 972"/>
                <a:gd name="T96" fmla="*/ 590 w 983"/>
                <a:gd name="T97" fmla="*/ 950 h 972"/>
                <a:gd name="T98" fmla="*/ 666 w 983"/>
                <a:gd name="T99" fmla="*/ 937 h 972"/>
                <a:gd name="T100" fmla="*/ 713 w 983"/>
                <a:gd name="T101" fmla="*/ 971 h 972"/>
                <a:gd name="T102" fmla="*/ 720 w 983"/>
                <a:gd name="T103" fmla="*/ 972 h 972"/>
                <a:gd name="T104" fmla="*/ 747 w 983"/>
                <a:gd name="T105" fmla="*/ 906 h 972"/>
                <a:gd name="T106" fmla="*/ 768 w 983"/>
                <a:gd name="T107" fmla="*/ 791 h 972"/>
                <a:gd name="T108" fmla="*/ 812 w 983"/>
                <a:gd name="T109" fmla="*/ 706 h 972"/>
                <a:gd name="T110" fmla="*/ 851 w 983"/>
                <a:gd name="T111" fmla="*/ 665 h 972"/>
                <a:gd name="T112" fmla="*/ 900 w 983"/>
                <a:gd name="T113" fmla="*/ 680 h 972"/>
                <a:gd name="T114" fmla="*/ 948 w 983"/>
                <a:gd name="T115" fmla="*/ 635 h 972"/>
                <a:gd name="T116" fmla="*/ 913 w 983"/>
                <a:gd name="T117" fmla="*/ 535 h 972"/>
                <a:gd name="T118" fmla="*/ 900 w 983"/>
                <a:gd name="T119" fmla="*/ 472 h 972"/>
                <a:gd name="T120" fmla="*/ 913 w 983"/>
                <a:gd name="T121" fmla="*/ 416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83" h="972">
                  <a:moveTo>
                    <a:pt x="913" y="416"/>
                  </a:moveTo>
                  <a:cubicBezTo>
                    <a:pt x="948" y="416"/>
                    <a:pt x="983" y="413"/>
                    <a:pt x="965" y="379"/>
                  </a:cubicBezTo>
                  <a:cubicBezTo>
                    <a:pt x="948" y="346"/>
                    <a:pt x="908" y="331"/>
                    <a:pt x="926" y="298"/>
                  </a:cubicBezTo>
                  <a:cubicBezTo>
                    <a:pt x="943" y="265"/>
                    <a:pt x="983" y="246"/>
                    <a:pt x="948" y="227"/>
                  </a:cubicBezTo>
                  <a:cubicBezTo>
                    <a:pt x="913" y="209"/>
                    <a:pt x="856" y="242"/>
                    <a:pt x="830" y="205"/>
                  </a:cubicBezTo>
                  <a:cubicBezTo>
                    <a:pt x="803" y="168"/>
                    <a:pt x="725" y="153"/>
                    <a:pt x="707" y="179"/>
                  </a:cubicBezTo>
                  <a:cubicBezTo>
                    <a:pt x="690" y="205"/>
                    <a:pt x="624" y="279"/>
                    <a:pt x="607" y="253"/>
                  </a:cubicBezTo>
                  <a:cubicBezTo>
                    <a:pt x="589" y="227"/>
                    <a:pt x="598" y="216"/>
                    <a:pt x="572" y="216"/>
                  </a:cubicBezTo>
                  <a:cubicBezTo>
                    <a:pt x="546" y="216"/>
                    <a:pt x="519" y="157"/>
                    <a:pt x="559" y="168"/>
                  </a:cubicBezTo>
                  <a:cubicBezTo>
                    <a:pt x="598" y="179"/>
                    <a:pt x="655" y="194"/>
                    <a:pt x="668" y="164"/>
                  </a:cubicBezTo>
                  <a:cubicBezTo>
                    <a:pt x="679" y="140"/>
                    <a:pt x="687" y="106"/>
                    <a:pt x="706" y="85"/>
                  </a:cubicBezTo>
                  <a:cubicBezTo>
                    <a:pt x="697" y="76"/>
                    <a:pt x="690" y="66"/>
                    <a:pt x="677" y="63"/>
                  </a:cubicBezTo>
                  <a:cubicBezTo>
                    <a:pt x="656" y="59"/>
                    <a:pt x="658" y="46"/>
                    <a:pt x="620" y="31"/>
                  </a:cubicBezTo>
                  <a:cubicBezTo>
                    <a:pt x="610" y="27"/>
                    <a:pt x="604" y="22"/>
                    <a:pt x="601" y="16"/>
                  </a:cubicBezTo>
                  <a:cubicBezTo>
                    <a:pt x="600" y="16"/>
                    <a:pt x="600" y="17"/>
                    <a:pt x="599" y="17"/>
                  </a:cubicBezTo>
                  <a:cubicBezTo>
                    <a:pt x="586" y="24"/>
                    <a:pt x="581" y="24"/>
                    <a:pt x="581" y="41"/>
                  </a:cubicBezTo>
                  <a:cubicBezTo>
                    <a:pt x="581" y="57"/>
                    <a:pt x="569" y="59"/>
                    <a:pt x="550" y="64"/>
                  </a:cubicBezTo>
                  <a:cubicBezTo>
                    <a:pt x="530" y="70"/>
                    <a:pt x="525" y="77"/>
                    <a:pt x="509" y="56"/>
                  </a:cubicBezTo>
                  <a:cubicBezTo>
                    <a:pt x="492" y="35"/>
                    <a:pt x="484" y="52"/>
                    <a:pt x="463" y="60"/>
                  </a:cubicBezTo>
                  <a:cubicBezTo>
                    <a:pt x="441" y="69"/>
                    <a:pt x="441" y="62"/>
                    <a:pt x="422" y="55"/>
                  </a:cubicBezTo>
                  <a:cubicBezTo>
                    <a:pt x="402" y="48"/>
                    <a:pt x="392" y="44"/>
                    <a:pt x="387" y="31"/>
                  </a:cubicBezTo>
                  <a:cubicBezTo>
                    <a:pt x="382" y="19"/>
                    <a:pt x="364" y="0"/>
                    <a:pt x="353" y="10"/>
                  </a:cubicBezTo>
                  <a:cubicBezTo>
                    <a:pt x="341" y="20"/>
                    <a:pt x="312" y="14"/>
                    <a:pt x="309" y="27"/>
                  </a:cubicBezTo>
                  <a:cubicBezTo>
                    <a:pt x="307" y="33"/>
                    <a:pt x="299" y="37"/>
                    <a:pt x="291" y="40"/>
                  </a:cubicBezTo>
                  <a:cubicBezTo>
                    <a:pt x="294" y="48"/>
                    <a:pt x="297" y="58"/>
                    <a:pt x="305" y="73"/>
                  </a:cubicBezTo>
                  <a:cubicBezTo>
                    <a:pt x="323" y="103"/>
                    <a:pt x="287" y="144"/>
                    <a:pt x="263" y="164"/>
                  </a:cubicBezTo>
                  <a:cubicBezTo>
                    <a:pt x="238" y="185"/>
                    <a:pt x="266" y="198"/>
                    <a:pt x="281" y="217"/>
                  </a:cubicBezTo>
                  <a:cubicBezTo>
                    <a:pt x="296" y="237"/>
                    <a:pt x="258" y="238"/>
                    <a:pt x="238" y="245"/>
                  </a:cubicBezTo>
                  <a:cubicBezTo>
                    <a:pt x="219" y="252"/>
                    <a:pt x="207" y="253"/>
                    <a:pt x="171" y="262"/>
                  </a:cubicBezTo>
                  <a:cubicBezTo>
                    <a:pt x="135" y="270"/>
                    <a:pt x="176" y="295"/>
                    <a:pt x="189" y="310"/>
                  </a:cubicBezTo>
                  <a:cubicBezTo>
                    <a:pt x="202" y="326"/>
                    <a:pt x="189" y="335"/>
                    <a:pt x="176" y="349"/>
                  </a:cubicBezTo>
                  <a:cubicBezTo>
                    <a:pt x="163" y="363"/>
                    <a:pt x="161" y="384"/>
                    <a:pt x="158" y="406"/>
                  </a:cubicBezTo>
                  <a:cubicBezTo>
                    <a:pt x="155" y="429"/>
                    <a:pt x="130" y="440"/>
                    <a:pt x="115" y="451"/>
                  </a:cubicBezTo>
                  <a:cubicBezTo>
                    <a:pt x="101" y="462"/>
                    <a:pt x="89" y="470"/>
                    <a:pt x="79" y="492"/>
                  </a:cubicBezTo>
                  <a:cubicBezTo>
                    <a:pt x="75" y="502"/>
                    <a:pt x="62" y="508"/>
                    <a:pt x="48" y="511"/>
                  </a:cubicBezTo>
                  <a:cubicBezTo>
                    <a:pt x="59" y="529"/>
                    <a:pt x="12" y="558"/>
                    <a:pt x="6" y="580"/>
                  </a:cubicBezTo>
                  <a:cubicBezTo>
                    <a:pt x="0" y="604"/>
                    <a:pt x="43" y="613"/>
                    <a:pt x="91" y="635"/>
                  </a:cubicBezTo>
                  <a:cubicBezTo>
                    <a:pt x="139" y="657"/>
                    <a:pt x="131" y="700"/>
                    <a:pt x="157" y="733"/>
                  </a:cubicBezTo>
                  <a:cubicBezTo>
                    <a:pt x="177" y="759"/>
                    <a:pt x="164" y="769"/>
                    <a:pt x="156" y="780"/>
                  </a:cubicBezTo>
                  <a:cubicBezTo>
                    <a:pt x="169" y="782"/>
                    <a:pt x="184" y="782"/>
                    <a:pt x="192" y="777"/>
                  </a:cubicBezTo>
                  <a:cubicBezTo>
                    <a:pt x="210" y="768"/>
                    <a:pt x="248" y="747"/>
                    <a:pt x="246" y="782"/>
                  </a:cubicBezTo>
                  <a:cubicBezTo>
                    <a:pt x="245" y="816"/>
                    <a:pt x="232" y="833"/>
                    <a:pt x="251" y="848"/>
                  </a:cubicBezTo>
                  <a:cubicBezTo>
                    <a:pt x="271" y="864"/>
                    <a:pt x="289" y="884"/>
                    <a:pt x="294" y="905"/>
                  </a:cubicBezTo>
                  <a:cubicBezTo>
                    <a:pt x="299" y="926"/>
                    <a:pt x="309" y="944"/>
                    <a:pt x="330" y="954"/>
                  </a:cubicBezTo>
                  <a:cubicBezTo>
                    <a:pt x="351" y="964"/>
                    <a:pt x="381" y="972"/>
                    <a:pt x="397" y="959"/>
                  </a:cubicBezTo>
                  <a:cubicBezTo>
                    <a:pt x="414" y="947"/>
                    <a:pt x="428" y="943"/>
                    <a:pt x="438" y="923"/>
                  </a:cubicBezTo>
                  <a:cubicBezTo>
                    <a:pt x="448" y="904"/>
                    <a:pt x="464" y="879"/>
                    <a:pt x="486" y="914"/>
                  </a:cubicBezTo>
                  <a:cubicBezTo>
                    <a:pt x="507" y="948"/>
                    <a:pt x="502" y="958"/>
                    <a:pt x="533" y="962"/>
                  </a:cubicBezTo>
                  <a:cubicBezTo>
                    <a:pt x="564" y="966"/>
                    <a:pt x="564" y="961"/>
                    <a:pt x="590" y="950"/>
                  </a:cubicBezTo>
                  <a:cubicBezTo>
                    <a:pt x="617" y="939"/>
                    <a:pt x="656" y="915"/>
                    <a:pt x="666" y="937"/>
                  </a:cubicBezTo>
                  <a:cubicBezTo>
                    <a:pt x="676" y="959"/>
                    <a:pt x="694" y="968"/>
                    <a:pt x="713" y="971"/>
                  </a:cubicBezTo>
                  <a:cubicBezTo>
                    <a:pt x="716" y="971"/>
                    <a:pt x="718" y="971"/>
                    <a:pt x="720" y="972"/>
                  </a:cubicBezTo>
                  <a:cubicBezTo>
                    <a:pt x="732" y="956"/>
                    <a:pt x="744" y="937"/>
                    <a:pt x="747" y="906"/>
                  </a:cubicBezTo>
                  <a:cubicBezTo>
                    <a:pt x="751" y="850"/>
                    <a:pt x="747" y="813"/>
                    <a:pt x="768" y="791"/>
                  </a:cubicBezTo>
                  <a:cubicBezTo>
                    <a:pt x="790" y="769"/>
                    <a:pt x="808" y="728"/>
                    <a:pt x="812" y="706"/>
                  </a:cubicBezTo>
                  <a:cubicBezTo>
                    <a:pt x="817" y="683"/>
                    <a:pt x="825" y="639"/>
                    <a:pt x="851" y="665"/>
                  </a:cubicBezTo>
                  <a:cubicBezTo>
                    <a:pt x="878" y="691"/>
                    <a:pt x="878" y="702"/>
                    <a:pt x="900" y="680"/>
                  </a:cubicBezTo>
                  <a:cubicBezTo>
                    <a:pt x="921" y="657"/>
                    <a:pt x="974" y="683"/>
                    <a:pt x="948" y="635"/>
                  </a:cubicBezTo>
                  <a:cubicBezTo>
                    <a:pt x="921" y="587"/>
                    <a:pt x="882" y="565"/>
                    <a:pt x="913" y="535"/>
                  </a:cubicBezTo>
                  <a:cubicBezTo>
                    <a:pt x="943" y="505"/>
                    <a:pt x="921" y="498"/>
                    <a:pt x="900" y="472"/>
                  </a:cubicBezTo>
                  <a:cubicBezTo>
                    <a:pt x="878" y="446"/>
                    <a:pt x="878" y="416"/>
                    <a:pt x="913" y="416"/>
                  </a:cubicBezTo>
                  <a:close/>
                </a:path>
              </a:pathLst>
            </a:custGeom>
            <a:blipFill>
              <a:blip r:embed="rId5" cstate="print"/>
              <a:stretch>
                <a:fillRect/>
              </a:stretch>
            </a:blipFill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7" name="Freeform 30"/>
            <p:cNvSpPr/>
            <p:nvPr/>
          </p:nvSpPr>
          <p:spPr bwMode="auto">
            <a:xfrm>
              <a:off x="5045428" y="3181299"/>
              <a:ext cx="127253" cy="128089"/>
            </a:xfrm>
            <a:custGeom>
              <a:avLst/>
              <a:gdLst>
                <a:gd name="T0" fmla="*/ 19 w 277"/>
                <a:gd name="T1" fmla="*/ 234 h 288"/>
                <a:gd name="T2" fmla="*/ 76 w 277"/>
                <a:gd name="T3" fmla="*/ 266 h 288"/>
                <a:gd name="T4" fmla="*/ 105 w 277"/>
                <a:gd name="T5" fmla="*/ 288 h 288"/>
                <a:gd name="T6" fmla="*/ 119 w 277"/>
                <a:gd name="T7" fmla="*/ 275 h 288"/>
                <a:gd name="T8" fmla="*/ 264 w 277"/>
                <a:gd name="T9" fmla="*/ 197 h 288"/>
                <a:gd name="T10" fmla="*/ 207 w 277"/>
                <a:gd name="T11" fmla="*/ 112 h 288"/>
                <a:gd name="T12" fmla="*/ 102 w 277"/>
                <a:gd name="T13" fmla="*/ 64 h 288"/>
                <a:gd name="T14" fmla="*/ 63 w 277"/>
                <a:gd name="T15" fmla="*/ 9 h 288"/>
                <a:gd name="T16" fmla="*/ 29 w 277"/>
                <a:gd name="T17" fmla="*/ 12 h 288"/>
                <a:gd name="T18" fmla="*/ 35 w 277"/>
                <a:gd name="T19" fmla="*/ 49 h 288"/>
                <a:gd name="T20" fmla="*/ 73 w 277"/>
                <a:gd name="T21" fmla="*/ 87 h 288"/>
                <a:gd name="T22" fmla="*/ 40 w 277"/>
                <a:gd name="T23" fmla="*/ 110 h 288"/>
                <a:gd name="T24" fmla="*/ 47 w 277"/>
                <a:gd name="T25" fmla="*/ 155 h 288"/>
                <a:gd name="T26" fmla="*/ 21 w 277"/>
                <a:gd name="T27" fmla="*/ 194 h 288"/>
                <a:gd name="T28" fmla="*/ 0 w 277"/>
                <a:gd name="T29" fmla="*/ 219 h 288"/>
                <a:gd name="T30" fmla="*/ 19 w 277"/>
                <a:gd name="T31" fmla="*/ 23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7" h="288">
                  <a:moveTo>
                    <a:pt x="19" y="234"/>
                  </a:moveTo>
                  <a:cubicBezTo>
                    <a:pt x="57" y="249"/>
                    <a:pt x="55" y="262"/>
                    <a:pt x="76" y="266"/>
                  </a:cubicBezTo>
                  <a:cubicBezTo>
                    <a:pt x="89" y="269"/>
                    <a:pt x="96" y="279"/>
                    <a:pt x="105" y="288"/>
                  </a:cubicBezTo>
                  <a:cubicBezTo>
                    <a:pt x="109" y="283"/>
                    <a:pt x="114" y="278"/>
                    <a:pt x="119" y="275"/>
                  </a:cubicBezTo>
                  <a:cubicBezTo>
                    <a:pt x="150" y="256"/>
                    <a:pt x="277" y="227"/>
                    <a:pt x="264" y="197"/>
                  </a:cubicBezTo>
                  <a:cubicBezTo>
                    <a:pt x="250" y="167"/>
                    <a:pt x="233" y="130"/>
                    <a:pt x="207" y="112"/>
                  </a:cubicBezTo>
                  <a:cubicBezTo>
                    <a:pt x="181" y="93"/>
                    <a:pt x="128" y="75"/>
                    <a:pt x="102" y="64"/>
                  </a:cubicBezTo>
                  <a:cubicBezTo>
                    <a:pt x="84" y="56"/>
                    <a:pt x="58" y="22"/>
                    <a:pt x="63" y="9"/>
                  </a:cubicBezTo>
                  <a:cubicBezTo>
                    <a:pt x="41" y="0"/>
                    <a:pt x="41" y="8"/>
                    <a:pt x="29" y="12"/>
                  </a:cubicBezTo>
                  <a:cubicBezTo>
                    <a:pt x="12" y="16"/>
                    <a:pt x="17" y="35"/>
                    <a:pt x="35" y="49"/>
                  </a:cubicBezTo>
                  <a:cubicBezTo>
                    <a:pt x="53" y="63"/>
                    <a:pt x="63" y="69"/>
                    <a:pt x="73" y="87"/>
                  </a:cubicBezTo>
                  <a:cubicBezTo>
                    <a:pt x="83" y="105"/>
                    <a:pt x="63" y="103"/>
                    <a:pt x="40" y="110"/>
                  </a:cubicBezTo>
                  <a:cubicBezTo>
                    <a:pt x="17" y="117"/>
                    <a:pt x="50" y="133"/>
                    <a:pt x="47" y="155"/>
                  </a:cubicBezTo>
                  <a:cubicBezTo>
                    <a:pt x="44" y="177"/>
                    <a:pt x="26" y="171"/>
                    <a:pt x="21" y="194"/>
                  </a:cubicBezTo>
                  <a:cubicBezTo>
                    <a:pt x="16" y="214"/>
                    <a:pt x="11" y="214"/>
                    <a:pt x="0" y="219"/>
                  </a:cubicBezTo>
                  <a:cubicBezTo>
                    <a:pt x="3" y="225"/>
                    <a:pt x="9" y="230"/>
                    <a:pt x="19" y="234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8" name="Freeform 31"/>
            <p:cNvSpPr/>
            <p:nvPr/>
          </p:nvSpPr>
          <p:spPr bwMode="auto">
            <a:xfrm>
              <a:off x="4315712" y="2518868"/>
              <a:ext cx="776441" cy="454047"/>
            </a:xfrm>
            <a:custGeom>
              <a:avLst/>
              <a:gdLst>
                <a:gd name="T0" fmla="*/ 1555 w 1686"/>
                <a:gd name="T1" fmla="*/ 63 h 1025"/>
                <a:gd name="T2" fmla="*/ 1393 w 1686"/>
                <a:gd name="T3" fmla="*/ 100 h 1025"/>
                <a:gd name="T4" fmla="*/ 1262 w 1686"/>
                <a:gd name="T5" fmla="*/ 48 h 1025"/>
                <a:gd name="T6" fmla="*/ 1109 w 1686"/>
                <a:gd name="T7" fmla="*/ 119 h 1025"/>
                <a:gd name="T8" fmla="*/ 987 w 1686"/>
                <a:gd name="T9" fmla="*/ 260 h 1025"/>
                <a:gd name="T10" fmla="*/ 847 w 1686"/>
                <a:gd name="T11" fmla="*/ 185 h 1025"/>
                <a:gd name="T12" fmla="*/ 782 w 1686"/>
                <a:gd name="T13" fmla="*/ 41 h 1025"/>
                <a:gd name="T14" fmla="*/ 548 w 1686"/>
                <a:gd name="T15" fmla="*/ 35 h 1025"/>
                <a:gd name="T16" fmla="*/ 469 w 1686"/>
                <a:gd name="T17" fmla="*/ 144 h 1025"/>
                <a:gd name="T18" fmla="*/ 296 w 1686"/>
                <a:gd name="T19" fmla="*/ 238 h 1025"/>
                <a:gd name="T20" fmla="*/ 197 w 1686"/>
                <a:gd name="T21" fmla="*/ 313 h 1025"/>
                <a:gd name="T22" fmla="*/ 102 w 1686"/>
                <a:gd name="T23" fmla="*/ 469 h 1025"/>
                <a:gd name="T24" fmla="*/ 99 w 1686"/>
                <a:gd name="T25" fmla="*/ 600 h 1025"/>
                <a:gd name="T26" fmla="*/ 87 w 1686"/>
                <a:gd name="T27" fmla="*/ 695 h 1025"/>
                <a:gd name="T28" fmla="*/ 203 w 1686"/>
                <a:gd name="T29" fmla="*/ 677 h 1025"/>
                <a:gd name="T30" fmla="*/ 63 w 1686"/>
                <a:gd name="T31" fmla="*/ 832 h 1025"/>
                <a:gd name="T32" fmla="*/ 26 w 1686"/>
                <a:gd name="T33" fmla="*/ 923 h 1025"/>
                <a:gd name="T34" fmla="*/ 155 w 1686"/>
                <a:gd name="T35" fmla="*/ 990 h 1025"/>
                <a:gd name="T36" fmla="*/ 303 w 1686"/>
                <a:gd name="T37" fmla="*/ 990 h 1025"/>
                <a:gd name="T38" fmla="*/ 345 w 1686"/>
                <a:gd name="T39" fmla="*/ 996 h 1025"/>
                <a:gd name="T40" fmla="*/ 378 w 1686"/>
                <a:gd name="T41" fmla="*/ 915 h 1025"/>
                <a:gd name="T42" fmla="*/ 489 w 1686"/>
                <a:gd name="T43" fmla="*/ 898 h 1025"/>
                <a:gd name="T44" fmla="*/ 623 w 1686"/>
                <a:gd name="T45" fmla="*/ 975 h 1025"/>
                <a:gd name="T46" fmla="*/ 704 w 1686"/>
                <a:gd name="T47" fmla="*/ 940 h 1025"/>
                <a:gd name="T48" fmla="*/ 782 w 1686"/>
                <a:gd name="T49" fmla="*/ 955 h 1025"/>
                <a:gd name="T50" fmla="*/ 851 w 1686"/>
                <a:gd name="T51" fmla="*/ 897 h 1025"/>
                <a:gd name="T52" fmla="*/ 944 w 1686"/>
                <a:gd name="T53" fmla="*/ 793 h 1025"/>
                <a:gd name="T54" fmla="*/ 1057 w 1686"/>
                <a:gd name="T55" fmla="*/ 734 h 1025"/>
                <a:gd name="T56" fmla="*/ 1188 w 1686"/>
                <a:gd name="T57" fmla="*/ 556 h 1025"/>
                <a:gd name="T58" fmla="*/ 1297 w 1686"/>
                <a:gd name="T59" fmla="*/ 452 h 1025"/>
                <a:gd name="T60" fmla="*/ 1485 w 1686"/>
                <a:gd name="T61" fmla="*/ 248 h 1025"/>
                <a:gd name="T62" fmla="*/ 1651 w 1686"/>
                <a:gd name="T63" fmla="*/ 178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86" h="1025">
                  <a:moveTo>
                    <a:pt x="1638" y="71"/>
                  </a:moveTo>
                  <a:cubicBezTo>
                    <a:pt x="1590" y="63"/>
                    <a:pt x="1577" y="85"/>
                    <a:pt x="1555" y="63"/>
                  </a:cubicBezTo>
                  <a:cubicBezTo>
                    <a:pt x="1533" y="41"/>
                    <a:pt x="1516" y="59"/>
                    <a:pt x="1485" y="82"/>
                  </a:cubicBezTo>
                  <a:cubicBezTo>
                    <a:pt x="1454" y="104"/>
                    <a:pt x="1433" y="122"/>
                    <a:pt x="1393" y="100"/>
                  </a:cubicBezTo>
                  <a:cubicBezTo>
                    <a:pt x="1354" y="78"/>
                    <a:pt x="1363" y="74"/>
                    <a:pt x="1332" y="78"/>
                  </a:cubicBezTo>
                  <a:cubicBezTo>
                    <a:pt x="1302" y="82"/>
                    <a:pt x="1275" y="48"/>
                    <a:pt x="1262" y="48"/>
                  </a:cubicBezTo>
                  <a:cubicBezTo>
                    <a:pt x="1249" y="48"/>
                    <a:pt x="1214" y="0"/>
                    <a:pt x="1162" y="59"/>
                  </a:cubicBezTo>
                  <a:cubicBezTo>
                    <a:pt x="1109" y="119"/>
                    <a:pt x="1140" y="74"/>
                    <a:pt x="1109" y="119"/>
                  </a:cubicBezTo>
                  <a:cubicBezTo>
                    <a:pt x="1079" y="163"/>
                    <a:pt x="1057" y="189"/>
                    <a:pt x="1048" y="219"/>
                  </a:cubicBezTo>
                  <a:cubicBezTo>
                    <a:pt x="1039" y="248"/>
                    <a:pt x="1039" y="256"/>
                    <a:pt x="987" y="260"/>
                  </a:cubicBezTo>
                  <a:cubicBezTo>
                    <a:pt x="935" y="263"/>
                    <a:pt x="895" y="271"/>
                    <a:pt x="869" y="248"/>
                  </a:cubicBezTo>
                  <a:cubicBezTo>
                    <a:pt x="843" y="226"/>
                    <a:pt x="834" y="223"/>
                    <a:pt x="847" y="185"/>
                  </a:cubicBezTo>
                  <a:cubicBezTo>
                    <a:pt x="860" y="148"/>
                    <a:pt x="891" y="141"/>
                    <a:pt x="856" y="119"/>
                  </a:cubicBezTo>
                  <a:cubicBezTo>
                    <a:pt x="821" y="96"/>
                    <a:pt x="821" y="33"/>
                    <a:pt x="782" y="41"/>
                  </a:cubicBezTo>
                  <a:cubicBezTo>
                    <a:pt x="742" y="48"/>
                    <a:pt x="594" y="74"/>
                    <a:pt x="555" y="41"/>
                  </a:cubicBezTo>
                  <a:cubicBezTo>
                    <a:pt x="552" y="39"/>
                    <a:pt x="550" y="37"/>
                    <a:pt x="548" y="35"/>
                  </a:cubicBezTo>
                  <a:cubicBezTo>
                    <a:pt x="539" y="50"/>
                    <a:pt x="531" y="60"/>
                    <a:pt x="525" y="77"/>
                  </a:cubicBezTo>
                  <a:cubicBezTo>
                    <a:pt x="515" y="105"/>
                    <a:pt x="489" y="110"/>
                    <a:pt x="469" y="144"/>
                  </a:cubicBezTo>
                  <a:cubicBezTo>
                    <a:pt x="450" y="177"/>
                    <a:pt x="410" y="163"/>
                    <a:pt x="355" y="166"/>
                  </a:cubicBezTo>
                  <a:cubicBezTo>
                    <a:pt x="299" y="169"/>
                    <a:pt x="309" y="230"/>
                    <a:pt x="296" y="238"/>
                  </a:cubicBezTo>
                  <a:cubicBezTo>
                    <a:pt x="283" y="247"/>
                    <a:pt x="266" y="238"/>
                    <a:pt x="247" y="269"/>
                  </a:cubicBezTo>
                  <a:cubicBezTo>
                    <a:pt x="227" y="299"/>
                    <a:pt x="240" y="311"/>
                    <a:pt x="197" y="313"/>
                  </a:cubicBezTo>
                  <a:cubicBezTo>
                    <a:pt x="155" y="316"/>
                    <a:pt x="165" y="363"/>
                    <a:pt x="145" y="402"/>
                  </a:cubicBezTo>
                  <a:cubicBezTo>
                    <a:pt x="125" y="441"/>
                    <a:pt x="129" y="461"/>
                    <a:pt x="102" y="469"/>
                  </a:cubicBezTo>
                  <a:cubicBezTo>
                    <a:pt x="76" y="477"/>
                    <a:pt x="76" y="491"/>
                    <a:pt x="53" y="522"/>
                  </a:cubicBezTo>
                  <a:cubicBezTo>
                    <a:pt x="30" y="552"/>
                    <a:pt x="63" y="566"/>
                    <a:pt x="99" y="600"/>
                  </a:cubicBezTo>
                  <a:cubicBezTo>
                    <a:pt x="118" y="617"/>
                    <a:pt x="110" y="631"/>
                    <a:pt x="99" y="642"/>
                  </a:cubicBezTo>
                  <a:cubicBezTo>
                    <a:pt x="110" y="644"/>
                    <a:pt x="97" y="653"/>
                    <a:pt x="87" y="695"/>
                  </a:cubicBezTo>
                  <a:cubicBezTo>
                    <a:pt x="74" y="749"/>
                    <a:pt x="140" y="684"/>
                    <a:pt x="175" y="673"/>
                  </a:cubicBezTo>
                  <a:cubicBezTo>
                    <a:pt x="273" y="593"/>
                    <a:pt x="227" y="662"/>
                    <a:pt x="203" y="677"/>
                  </a:cubicBezTo>
                  <a:cubicBezTo>
                    <a:pt x="179" y="691"/>
                    <a:pt x="148" y="740"/>
                    <a:pt x="127" y="760"/>
                  </a:cubicBezTo>
                  <a:cubicBezTo>
                    <a:pt x="105" y="780"/>
                    <a:pt x="96" y="814"/>
                    <a:pt x="63" y="832"/>
                  </a:cubicBezTo>
                  <a:cubicBezTo>
                    <a:pt x="30" y="851"/>
                    <a:pt x="35" y="853"/>
                    <a:pt x="19" y="877"/>
                  </a:cubicBezTo>
                  <a:cubicBezTo>
                    <a:pt x="4" y="901"/>
                    <a:pt x="0" y="908"/>
                    <a:pt x="26" y="923"/>
                  </a:cubicBezTo>
                  <a:cubicBezTo>
                    <a:pt x="52" y="938"/>
                    <a:pt x="72" y="936"/>
                    <a:pt x="109" y="949"/>
                  </a:cubicBezTo>
                  <a:cubicBezTo>
                    <a:pt x="146" y="962"/>
                    <a:pt x="146" y="975"/>
                    <a:pt x="155" y="990"/>
                  </a:cubicBezTo>
                  <a:cubicBezTo>
                    <a:pt x="164" y="1005"/>
                    <a:pt x="177" y="1006"/>
                    <a:pt x="216" y="1016"/>
                  </a:cubicBezTo>
                  <a:cubicBezTo>
                    <a:pt x="255" y="1025"/>
                    <a:pt x="271" y="993"/>
                    <a:pt x="303" y="990"/>
                  </a:cubicBezTo>
                  <a:cubicBezTo>
                    <a:pt x="318" y="988"/>
                    <a:pt x="325" y="995"/>
                    <a:pt x="329" y="1003"/>
                  </a:cubicBezTo>
                  <a:cubicBezTo>
                    <a:pt x="335" y="1001"/>
                    <a:pt x="341" y="998"/>
                    <a:pt x="345" y="996"/>
                  </a:cubicBezTo>
                  <a:cubicBezTo>
                    <a:pt x="353" y="992"/>
                    <a:pt x="362" y="977"/>
                    <a:pt x="377" y="970"/>
                  </a:cubicBezTo>
                  <a:cubicBezTo>
                    <a:pt x="374" y="955"/>
                    <a:pt x="373" y="928"/>
                    <a:pt x="378" y="915"/>
                  </a:cubicBezTo>
                  <a:cubicBezTo>
                    <a:pt x="383" y="901"/>
                    <a:pt x="384" y="910"/>
                    <a:pt x="415" y="896"/>
                  </a:cubicBezTo>
                  <a:cubicBezTo>
                    <a:pt x="446" y="882"/>
                    <a:pt x="464" y="875"/>
                    <a:pt x="489" y="898"/>
                  </a:cubicBezTo>
                  <a:cubicBezTo>
                    <a:pt x="514" y="922"/>
                    <a:pt x="540" y="957"/>
                    <a:pt x="555" y="968"/>
                  </a:cubicBezTo>
                  <a:cubicBezTo>
                    <a:pt x="569" y="979"/>
                    <a:pt x="599" y="947"/>
                    <a:pt x="623" y="975"/>
                  </a:cubicBezTo>
                  <a:cubicBezTo>
                    <a:pt x="648" y="1003"/>
                    <a:pt x="650" y="983"/>
                    <a:pt x="671" y="968"/>
                  </a:cubicBezTo>
                  <a:cubicBezTo>
                    <a:pt x="692" y="953"/>
                    <a:pt x="705" y="957"/>
                    <a:pt x="704" y="940"/>
                  </a:cubicBezTo>
                  <a:cubicBezTo>
                    <a:pt x="702" y="923"/>
                    <a:pt x="704" y="904"/>
                    <a:pt x="754" y="918"/>
                  </a:cubicBezTo>
                  <a:cubicBezTo>
                    <a:pt x="774" y="933"/>
                    <a:pt x="777" y="953"/>
                    <a:pt x="782" y="955"/>
                  </a:cubicBezTo>
                  <a:cubicBezTo>
                    <a:pt x="787" y="958"/>
                    <a:pt x="812" y="967"/>
                    <a:pt x="822" y="947"/>
                  </a:cubicBezTo>
                  <a:cubicBezTo>
                    <a:pt x="831" y="928"/>
                    <a:pt x="820" y="900"/>
                    <a:pt x="851" y="897"/>
                  </a:cubicBezTo>
                  <a:cubicBezTo>
                    <a:pt x="882" y="894"/>
                    <a:pt x="912" y="893"/>
                    <a:pt x="917" y="861"/>
                  </a:cubicBezTo>
                  <a:cubicBezTo>
                    <a:pt x="922" y="829"/>
                    <a:pt x="912" y="811"/>
                    <a:pt x="944" y="793"/>
                  </a:cubicBezTo>
                  <a:cubicBezTo>
                    <a:pt x="973" y="777"/>
                    <a:pt x="969" y="764"/>
                    <a:pt x="1031" y="774"/>
                  </a:cubicBezTo>
                  <a:cubicBezTo>
                    <a:pt x="1037" y="765"/>
                    <a:pt x="1045" y="754"/>
                    <a:pt x="1057" y="734"/>
                  </a:cubicBezTo>
                  <a:cubicBezTo>
                    <a:pt x="1088" y="682"/>
                    <a:pt x="1092" y="649"/>
                    <a:pt x="1136" y="626"/>
                  </a:cubicBezTo>
                  <a:cubicBezTo>
                    <a:pt x="1179" y="604"/>
                    <a:pt x="1188" y="586"/>
                    <a:pt x="1188" y="556"/>
                  </a:cubicBezTo>
                  <a:cubicBezTo>
                    <a:pt x="1188" y="526"/>
                    <a:pt x="1136" y="530"/>
                    <a:pt x="1201" y="504"/>
                  </a:cubicBezTo>
                  <a:cubicBezTo>
                    <a:pt x="1267" y="478"/>
                    <a:pt x="1293" y="508"/>
                    <a:pt x="1297" y="452"/>
                  </a:cubicBezTo>
                  <a:cubicBezTo>
                    <a:pt x="1302" y="397"/>
                    <a:pt x="1284" y="360"/>
                    <a:pt x="1336" y="337"/>
                  </a:cubicBezTo>
                  <a:cubicBezTo>
                    <a:pt x="1389" y="315"/>
                    <a:pt x="1433" y="274"/>
                    <a:pt x="1485" y="248"/>
                  </a:cubicBezTo>
                  <a:cubicBezTo>
                    <a:pt x="1537" y="223"/>
                    <a:pt x="1520" y="171"/>
                    <a:pt x="1572" y="208"/>
                  </a:cubicBezTo>
                  <a:cubicBezTo>
                    <a:pt x="1625" y="245"/>
                    <a:pt x="1660" y="223"/>
                    <a:pt x="1651" y="178"/>
                  </a:cubicBezTo>
                  <a:cubicBezTo>
                    <a:pt x="1642" y="134"/>
                    <a:pt x="1686" y="78"/>
                    <a:pt x="1638" y="71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9" name="Freeform 32"/>
            <p:cNvSpPr/>
            <p:nvPr/>
          </p:nvSpPr>
          <p:spPr bwMode="auto">
            <a:xfrm>
              <a:off x="4114891" y="2042836"/>
              <a:ext cx="620358" cy="770446"/>
            </a:xfrm>
            <a:custGeom>
              <a:avLst/>
              <a:gdLst>
                <a:gd name="T0" fmla="*/ 1147 w 1348"/>
                <a:gd name="T1" fmla="*/ 478 h 1740"/>
                <a:gd name="T2" fmla="*/ 1107 w 1348"/>
                <a:gd name="T3" fmla="*/ 375 h 1740"/>
                <a:gd name="T4" fmla="*/ 1066 w 1348"/>
                <a:gd name="T5" fmla="*/ 326 h 1740"/>
                <a:gd name="T6" fmla="*/ 909 w 1348"/>
                <a:gd name="T7" fmla="*/ 249 h 1740"/>
                <a:gd name="T8" fmla="*/ 861 w 1348"/>
                <a:gd name="T9" fmla="*/ 126 h 1740"/>
                <a:gd name="T10" fmla="*/ 721 w 1348"/>
                <a:gd name="T11" fmla="*/ 34 h 1740"/>
                <a:gd name="T12" fmla="*/ 577 w 1348"/>
                <a:gd name="T13" fmla="*/ 126 h 1740"/>
                <a:gd name="T14" fmla="*/ 568 w 1348"/>
                <a:gd name="T15" fmla="*/ 230 h 1740"/>
                <a:gd name="T16" fmla="*/ 419 w 1348"/>
                <a:gd name="T17" fmla="*/ 267 h 1740"/>
                <a:gd name="T18" fmla="*/ 223 w 1348"/>
                <a:gd name="T19" fmla="*/ 363 h 1740"/>
                <a:gd name="T20" fmla="*/ 109 w 1348"/>
                <a:gd name="T21" fmla="*/ 256 h 1740"/>
                <a:gd name="T22" fmla="*/ 39 w 1348"/>
                <a:gd name="T23" fmla="*/ 382 h 1740"/>
                <a:gd name="T24" fmla="*/ 22 w 1348"/>
                <a:gd name="T25" fmla="*/ 497 h 1740"/>
                <a:gd name="T26" fmla="*/ 79 w 1348"/>
                <a:gd name="T27" fmla="*/ 593 h 1740"/>
                <a:gd name="T28" fmla="*/ 118 w 1348"/>
                <a:gd name="T29" fmla="*/ 666 h 1740"/>
                <a:gd name="T30" fmla="*/ 116 w 1348"/>
                <a:gd name="T31" fmla="*/ 732 h 1740"/>
                <a:gd name="T32" fmla="*/ 155 w 1348"/>
                <a:gd name="T33" fmla="*/ 806 h 1740"/>
                <a:gd name="T34" fmla="*/ 201 w 1348"/>
                <a:gd name="T35" fmla="*/ 888 h 1740"/>
                <a:gd name="T36" fmla="*/ 164 w 1348"/>
                <a:gd name="T37" fmla="*/ 1008 h 1740"/>
                <a:gd name="T38" fmla="*/ 72 w 1348"/>
                <a:gd name="T39" fmla="*/ 1064 h 1740"/>
                <a:gd name="T40" fmla="*/ 33 w 1348"/>
                <a:gd name="T41" fmla="*/ 1171 h 1740"/>
                <a:gd name="T42" fmla="*/ 122 w 1348"/>
                <a:gd name="T43" fmla="*/ 1288 h 1740"/>
                <a:gd name="T44" fmla="*/ 181 w 1348"/>
                <a:gd name="T45" fmla="*/ 1399 h 1740"/>
                <a:gd name="T46" fmla="*/ 131 w 1348"/>
                <a:gd name="T47" fmla="*/ 1540 h 1740"/>
                <a:gd name="T48" fmla="*/ 122 w 1348"/>
                <a:gd name="T49" fmla="*/ 1683 h 1740"/>
                <a:gd name="T50" fmla="*/ 221 w 1348"/>
                <a:gd name="T51" fmla="*/ 1701 h 1740"/>
                <a:gd name="T52" fmla="*/ 360 w 1348"/>
                <a:gd name="T53" fmla="*/ 1724 h 1740"/>
                <a:gd name="T54" fmla="*/ 446 w 1348"/>
                <a:gd name="T55" fmla="*/ 1718 h 1740"/>
                <a:gd name="T56" fmla="*/ 536 w 1348"/>
                <a:gd name="T57" fmla="*/ 1717 h 1740"/>
                <a:gd name="T58" fmla="*/ 490 w 1348"/>
                <a:gd name="T59" fmla="*/ 1597 h 1740"/>
                <a:gd name="T60" fmla="*/ 582 w 1348"/>
                <a:gd name="T61" fmla="*/ 1477 h 1740"/>
                <a:gd name="T62" fmla="*/ 684 w 1348"/>
                <a:gd name="T63" fmla="*/ 1344 h 1740"/>
                <a:gd name="T64" fmla="*/ 792 w 1348"/>
                <a:gd name="T65" fmla="*/ 1241 h 1740"/>
                <a:gd name="T66" fmla="*/ 962 w 1348"/>
                <a:gd name="T67" fmla="*/ 1152 h 1740"/>
                <a:gd name="T68" fmla="*/ 924 w 1348"/>
                <a:gd name="T69" fmla="*/ 1018 h 1740"/>
                <a:gd name="T70" fmla="*/ 841 w 1348"/>
                <a:gd name="T71" fmla="*/ 1049 h 1740"/>
                <a:gd name="T72" fmla="*/ 723 w 1348"/>
                <a:gd name="T73" fmla="*/ 1021 h 1740"/>
                <a:gd name="T74" fmla="*/ 723 w 1348"/>
                <a:gd name="T75" fmla="*/ 907 h 1740"/>
                <a:gd name="T76" fmla="*/ 680 w 1348"/>
                <a:gd name="T77" fmla="*/ 805 h 1740"/>
                <a:gd name="T78" fmla="*/ 602 w 1348"/>
                <a:gd name="T79" fmla="*/ 860 h 1740"/>
                <a:gd name="T80" fmla="*/ 444 w 1348"/>
                <a:gd name="T81" fmla="*/ 843 h 1740"/>
                <a:gd name="T82" fmla="*/ 412 w 1348"/>
                <a:gd name="T83" fmla="*/ 721 h 1740"/>
                <a:gd name="T84" fmla="*/ 484 w 1348"/>
                <a:gd name="T85" fmla="*/ 663 h 1740"/>
                <a:gd name="T86" fmla="*/ 546 w 1348"/>
                <a:gd name="T87" fmla="*/ 540 h 1740"/>
                <a:gd name="T88" fmla="*/ 634 w 1348"/>
                <a:gd name="T89" fmla="*/ 482 h 1740"/>
                <a:gd name="T90" fmla="*/ 798 w 1348"/>
                <a:gd name="T91" fmla="*/ 552 h 1740"/>
                <a:gd name="T92" fmla="*/ 838 w 1348"/>
                <a:gd name="T93" fmla="*/ 649 h 1740"/>
                <a:gd name="T94" fmla="*/ 867 w 1348"/>
                <a:gd name="T95" fmla="*/ 757 h 1740"/>
                <a:gd name="T96" fmla="*/ 962 w 1348"/>
                <a:gd name="T97" fmla="*/ 824 h 1740"/>
                <a:gd name="T98" fmla="*/ 996 w 1348"/>
                <a:gd name="T99" fmla="*/ 895 h 1740"/>
                <a:gd name="T100" fmla="*/ 1123 w 1348"/>
                <a:gd name="T101" fmla="*/ 875 h 1740"/>
                <a:gd name="T102" fmla="*/ 1293 w 1348"/>
                <a:gd name="T103" fmla="*/ 667 h 1740"/>
                <a:gd name="T104" fmla="*/ 1251 w 1348"/>
                <a:gd name="T105" fmla="*/ 514 h 1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48" h="1740">
                  <a:moveTo>
                    <a:pt x="1251" y="514"/>
                  </a:moveTo>
                  <a:cubicBezTo>
                    <a:pt x="1243" y="491"/>
                    <a:pt x="1177" y="482"/>
                    <a:pt x="1147" y="478"/>
                  </a:cubicBezTo>
                  <a:cubicBezTo>
                    <a:pt x="1116" y="475"/>
                    <a:pt x="1101" y="473"/>
                    <a:pt x="1077" y="438"/>
                  </a:cubicBezTo>
                  <a:cubicBezTo>
                    <a:pt x="1053" y="402"/>
                    <a:pt x="1103" y="402"/>
                    <a:pt x="1107" y="375"/>
                  </a:cubicBezTo>
                  <a:cubicBezTo>
                    <a:pt x="1110" y="357"/>
                    <a:pt x="1122" y="337"/>
                    <a:pt x="1136" y="319"/>
                  </a:cubicBezTo>
                  <a:cubicBezTo>
                    <a:pt x="1111" y="323"/>
                    <a:pt x="1083" y="326"/>
                    <a:pt x="1066" y="326"/>
                  </a:cubicBezTo>
                  <a:cubicBezTo>
                    <a:pt x="1027" y="326"/>
                    <a:pt x="996" y="352"/>
                    <a:pt x="961" y="326"/>
                  </a:cubicBezTo>
                  <a:cubicBezTo>
                    <a:pt x="926" y="300"/>
                    <a:pt x="939" y="263"/>
                    <a:pt x="909" y="249"/>
                  </a:cubicBezTo>
                  <a:cubicBezTo>
                    <a:pt x="878" y="234"/>
                    <a:pt x="878" y="223"/>
                    <a:pt x="878" y="189"/>
                  </a:cubicBezTo>
                  <a:cubicBezTo>
                    <a:pt x="878" y="156"/>
                    <a:pt x="887" y="141"/>
                    <a:pt x="861" y="126"/>
                  </a:cubicBezTo>
                  <a:cubicBezTo>
                    <a:pt x="834" y="111"/>
                    <a:pt x="795" y="52"/>
                    <a:pt x="795" y="52"/>
                  </a:cubicBezTo>
                  <a:cubicBezTo>
                    <a:pt x="795" y="52"/>
                    <a:pt x="773" y="0"/>
                    <a:pt x="721" y="34"/>
                  </a:cubicBezTo>
                  <a:cubicBezTo>
                    <a:pt x="668" y="67"/>
                    <a:pt x="734" y="52"/>
                    <a:pt x="668" y="67"/>
                  </a:cubicBezTo>
                  <a:cubicBezTo>
                    <a:pt x="603" y="82"/>
                    <a:pt x="572" y="97"/>
                    <a:pt x="577" y="126"/>
                  </a:cubicBezTo>
                  <a:cubicBezTo>
                    <a:pt x="581" y="156"/>
                    <a:pt x="598" y="171"/>
                    <a:pt x="603" y="193"/>
                  </a:cubicBezTo>
                  <a:cubicBezTo>
                    <a:pt x="607" y="215"/>
                    <a:pt x="594" y="245"/>
                    <a:pt x="568" y="230"/>
                  </a:cubicBezTo>
                  <a:cubicBezTo>
                    <a:pt x="542" y="215"/>
                    <a:pt x="515" y="189"/>
                    <a:pt x="489" y="226"/>
                  </a:cubicBezTo>
                  <a:cubicBezTo>
                    <a:pt x="463" y="263"/>
                    <a:pt x="446" y="289"/>
                    <a:pt x="419" y="267"/>
                  </a:cubicBezTo>
                  <a:cubicBezTo>
                    <a:pt x="393" y="245"/>
                    <a:pt x="371" y="249"/>
                    <a:pt x="341" y="282"/>
                  </a:cubicBezTo>
                  <a:cubicBezTo>
                    <a:pt x="310" y="315"/>
                    <a:pt x="262" y="401"/>
                    <a:pt x="223" y="363"/>
                  </a:cubicBezTo>
                  <a:cubicBezTo>
                    <a:pt x="183" y="326"/>
                    <a:pt x="223" y="267"/>
                    <a:pt x="192" y="245"/>
                  </a:cubicBezTo>
                  <a:cubicBezTo>
                    <a:pt x="162" y="223"/>
                    <a:pt x="140" y="226"/>
                    <a:pt x="109" y="256"/>
                  </a:cubicBezTo>
                  <a:cubicBezTo>
                    <a:pt x="79" y="286"/>
                    <a:pt x="74" y="297"/>
                    <a:pt x="74" y="326"/>
                  </a:cubicBezTo>
                  <a:cubicBezTo>
                    <a:pt x="74" y="356"/>
                    <a:pt x="57" y="378"/>
                    <a:pt x="39" y="382"/>
                  </a:cubicBezTo>
                  <a:cubicBezTo>
                    <a:pt x="22" y="386"/>
                    <a:pt x="26" y="393"/>
                    <a:pt x="22" y="430"/>
                  </a:cubicBezTo>
                  <a:cubicBezTo>
                    <a:pt x="17" y="467"/>
                    <a:pt x="44" y="486"/>
                    <a:pt x="22" y="497"/>
                  </a:cubicBezTo>
                  <a:cubicBezTo>
                    <a:pt x="0" y="508"/>
                    <a:pt x="13" y="519"/>
                    <a:pt x="31" y="549"/>
                  </a:cubicBezTo>
                  <a:cubicBezTo>
                    <a:pt x="48" y="578"/>
                    <a:pt x="83" y="578"/>
                    <a:pt x="79" y="593"/>
                  </a:cubicBezTo>
                  <a:cubicBezTo>
                    <a:pt x="78" y="595"/>
                    <a:pt x="78" y="598"/>
                    <a:pt x="78" y="601"/>
                  </a:cubicBezTo>
                  <a:cubicBezTo>
                    <a:pt x="114" y="615"/>
                    <a:pt x="114" y="644"/>
                    <a:pt x="118" y="666"/>
                  </a:cubicBezTo>
                  <a:cubicBezTo>
                    <a:pt x="122" y="690"/>
                    <a:pt x="149" y="669"/>
                    <a:pt x="164" y="697"/>
                  </a:cubicBezTo>
                  <a:cubicBezTo>
                    <a:pt x="179" y="725"/>
                    <a:pt x="146" y="725"/>
                    <a:pt x="116" y="732"/>
                  </a:cubicBezTo>
                  <a:cubicBezTo>
                    <a:pt x="85" y="740"/>
                    <a:pt x="116" y="732"/>
                    <a:pt x="81" y="766"/>
                  </a:cubicBezTo>
                  <a:cubicBezTo>
                    <a:pt x="46" y="799"/>
                    <a:pt x="124" y="806"/>
                    <a:pt x="155" y="806"/>
                  </a:cubicBezTo>
                  <a:cubicBezTo>
                    <a:pt x="186" y="806"/>
                    <a:pt x="179" y="825"/>
                    <a:pt x="179" y="842"/>
                  </a:cubicBezTo>
                  <a:cubicBezTo>
                    <a:pt x="179" y="858"/>
                    <a:pt x="179" y="862"/>
                    <a:pt x="201" y="888"/>
                  </a:cubicBezTo>
                  <a:cubicBezTo>
                    <a:pt x="223" y="914"/>
                    <a:pt x="203" y="938"/>
                    <a:pt x="199" y="955"/>
                  </a:cubicBezTo>
                  <a:cubicBezTo>
                    <a:pt x="194" y="971"/>
                    <a:pt x="183" y="982"/>
                    <a:pt x="164" y="1008"/>
                  </a:cubicBezTo>
                  <a:cubicBezTo>
                    <a:pt x="144" y="1034"/>
                    <a:pt x="118" y="1021"/>
                    <a:pt x="87" y="1010"/>
                  </a:cubicBezTo>
                  <a:cubicBezTo>
                    <a:pt x="57" y="999"/>
                    <a:pt x="72" y="1047"/>
                    <a:pt x="72" y="1064"/>
                  </a:cubicBezTo>
                  <a:cubicBezTo>
                    <a:pt x="72" y="1081"/>
                    <a:pt x="72" y="1077"/>
                    <a:pt x="72" y="1110"/>
                  </a:cubicBezTo>
                  <a:cubicBezTo>
                    <a:pt x="72" y="1144"/>
                    <a:pt x="44" y="1133"/>
                    <a:pt x="33" y="1171"/>
                  </a:cubicBezTo>
                  <a:cubicBezTo>
                    <a:pt x="22" y="1210"/>
                    <a:pt x="46" y="1234"/>
                    <a:pt x="83" y="1246"/>
                  </a:cubicBezTo>
                  <a:cubicBezTo>
                    <a:pt x="120" y="1257"/>
                    <a:pt x="122" y="1270"/>
                    <a:pt x="122" y="1288"/>
                  </a:cubicBezTo>
                  <a:cubicBezTo>
                    <a:pt x="122" y="1307"/>
                    <a:pt x="138" y="1320"/>
                    <a:pt x="159" y="1338"/>
                  </a:cubicBezTo>
                  <a:cubicBezTo>
                    <a:pt x="181" y="1357"/>
                    <a:pt x="183" y="1375"/>
                    <a:pt x="181" y="1399"/>
                  </a:cubicBezTo>
                  <a:cubicBezTo>
                    <a:pt x="179" y="1424"/>
                    <a:pt x="170" y="1438"/>
                    <a:pt x="146" y="1470"/>
                  </a:cubicBezTo>
                  <a:cubicBezTo>
                    <a:pt x="122" y="1501"/>
                    <a:pt x="127" y="1500"/>
                    <a:pt x="131" y="1540"/>
                  </a:cubicBezTo>
                  <a:cubicBezTo>
                    <a:pt x="135" y="1581"/>
                    <a:pt x="118" y="1581"/>
                    <a:pt x="90" y="1601"/>
                  </a:cubicBezTo>
                  <a:cubicBezTo>
                    <a:pt x="61" y="1622"/>
                    <a:pt x="81" y="1655"/>
                    <a:pt x="122" y="1683"/>
                  </a:cubicBezTo>
                  <a:cubicBezTo>
                    <a:pt x="130" y="1688"/>
                    <a:pt x="134" y="1693"/>
                    <a:pt x="137" y="1697"/>
                  </a:cubicBezTo>
                  <a:cubicBezTo>
                    <a:pt x="170" y="1691"/>
                    <a:pt x="204" y="1699"/>
                    <a:pt x="221" y="1701"/>
                  </a:cubicBezTo>
                  <a:cubicBezTo>
                    <a:pt x="245" y="1705"/>
                    <a:pt x="264" y="1716"/>
                    <a:pt x="297" y="1722"/>
                  </a:cubicBezTo>
                  <a:cubicBezTo>
                    <a:pt x="330" y="1727"/>
                    <a:pt x="334" y="1729"/>
                    <a:pt x="360" y="1724"/>
                  </a:cubicBezTo>
                  <a:cubicBezTo>
                    <a:pt x="387" y="1718"/>
                    <a:pt x="382" y="1722"/>
                    <a:pt x="404" y="1731"/>
                  </a:cubicBezTo>
                  <a:cubicBezTo>
                    <a:pt x="426" y="1740"/>
                    <a:pt x="437" y="1737"/>
                    <a:pt x="446" y="1718"/>
                  </a:cubicBezTo>
                  <a:cubicBezTo>
                    <a:pt x="485" y="1672"/>
                    <a:pt x="485" y="1716"/>
                    <a:pt x="520" y="1716"/>
                  </a:cubicBezTo>
                  <a:cubicBezTo>
                    <a:pt x="528" y="1716"/>
                    <a:pt x="533" y="1716"/>
                    <a:pt x="536" y="1717"/>
                  </a:cubicBezTo>
                  <a:cubicBezTo>
                    <a:pt x="547" y="1706"/>
                    <a:pt x="555" y="1692"/>
                    <a:pt x="536" y="1675"/>
                  </a:cubicBezTo>
                  <a:cubicBezTo>
                    <a:pt x="500" y="1641"/>
                    <a:pt x="467" y="1627"/>
                    <a:pt x="490" y="1597"/>
                  </a:cubicBezTo>
                  <a:cubicBezTo>
                    <a:pt x="513" y="1566"/>
                    <a:pt x="513" y="1552"/>
                    <a:pt x="539" y="1544"/>
                  </a:cubicBezTo>
                  <a:cubicBezTo>
                    <a:pt x="566" y="1536"/>
                    <a:pt x="562" y="1516"/>
                    <a:pt x="582" y="1477"/>
                  </a:cubicBezTo>
                  <a:cubicBezTo>
                    <a:pt x="602" y="1438"/>
                    <a:pt x="592" y="1391"/>
                    <a:pt x="634" y="1388"/>
                  </a:cubicBezTo>
                  <a:cubicBezTo>
                    <a:pt x="677" y="1386"/>
                    <a:pt x="664" y="1374"/>
                    <a:pt x="684" y="1344"/>
                  </a:cubicBezTo>
                  <a:cubicBezTo>
                    <a:pt x="703" y="1313"/>
                    <a:pt x="720" y="1322"/>
                    <a:pt x="733" y="1313"/>
                  </a:cubicBezTo>
                  <a:cubicBezTo>
                    <a:pt x="746" y="1305"/>
                    <a:pt x="736" y="1244"/>
                    <a:pt x="792" y="1241"/>
                  </a:cubicBezTo>
                  <a:cubicBezTo>
                    <a:pt x="847" y="1238"/>
                    <a:pt x="887" y="1252"/>
                    <a:pt x="906" y="1219"/>
                  </a:cubicBezTo>
                  <a:cubicBezTo>
                    <a:pt x="926" y="1185"/>
                    <a:pt x="952" y="1180"/>
                    <a:pt x="962" y="1152"/>
                  </a:cubicBezTo>
                  <a:cubicBezTo>
                    <a:pt x="968" y="1135"/>
                    <a:pt x="976" y="1125"/>
                    <a:pt x="985" y="1110"/>
                  </a:cubicBezTo>
                  <a:cubicBezTo>
                    <a:pt x="953" y="1082"/>
                    <a:pt x="922" y="1049"/>
                    <a:pt x="924" y="1018"/>
                  </a:cubicBezTo>
                  <a:cubicBezTo>
                    <a:pt x="913" y="1022"/>
                    <a:pt x="902" y="1028"/>
                    <a:pt x="897" y="1035"/>
                  </a:cubicBezTo>
                  <a:cubicBezTo>
                    <a:pt x="883" y="1052"/>
                    <a:pt x="874" y="1066"/>
                    <a:pt x="841" y="1049"/>
                  </a:cubicBezTo>
                  <a:cubicBezTo>
                    <a:pt x="808" y="1032"/>
                    <a:pt x="802" y="999"/>
                    <a:pt x="782" y="1024"/>
                  </a:cubicBezTo>
                  <a:cubicBezTo>
                    <a:pt x="762" y="1049"/>
                    <a:pt x="746" y="1044"/>
                    <a:pt x="723" y="1021"/>
                  </a:cubicBezTo>
                  <a:cubicBezTo>
                    <a:pt x="700" y="999"/>
                    <a:pt x="690" y="969"/>
                    <a:pt x="707" y="957"/>
                  </a:cubicBezTo>
                  <a:cubicBezTo>
                    <a:pt x="723" y="946"/>
                    <a:pt x="736" y="924"/>
                    <a:pt x="723" y="907"/>
                  </a:cubicBezTo>
                  <a:cubicBezTo>
                    <a:pt x="710" y="891"/>
                    <a:pt x="710" y="866"/>
                    <a:pt x="710" y="843"/>
                  </a:cubicBezTo>
                  <a:cubicBezTo>
                    <a:pt x="710" y="821"/>
                    <a:pt x="707" y="799"/>
                    <a:pt x="680" y="805"/>
                  </a:cubicBezTo>
                  <a:cubicBezTo>
                    <a:pt x="654" y="810"/>
                    <a:pt x="631" y="818"/>
                    <a:pt x="631" y="838"/>
                  </a:cubicBezTo>
                  <a:cubicBezTo>
                    <a:pt x="631" y="857"/>
                    <a:pt x="621" y="877"/>
                    <a:pt x="602" y="860"/>
                  </a:cubicBezTo>
                  <a:cubicBezTo>
                    <a:pt x="582" y="843"/>
                    <a:pt x="572" y="835"/>
                    <a:pt x="536" y="846"/>
                  </a:cubicBezTo>
                  <a:cubicBezTo>
                    <a:pt x="500" y="857"/>
                    <a:pt x="467" y="863"/>
                    <a:pt x="444" y="843"/>
                  </a:cubicBezTo>
                  <a:cubicBezTo>
                    <a:pt x="422" y="824"/>
                    <a:pt x="395" y="807"/>
                    <a:pt x="395" y="782"/>
                  </a:cubicBezTo>
                  <a:cubicBezTo>
                    <a:pt x="395" y="757"/>
                    <a:pt x="389" y="735"/>
                    <a:pt x="412" y="721"/>
                  </a:cubicBezTo>
                  <a:cubicBezTo>
                    <a:pt x="435" y="707"/>
                    <a:pt x="438" y="696"/>
                    <a:pt x="458" y="693"/>
                  </a:cubicBezTo>
                  <a:cubicBezTo>
                    <a:pt x="477" y="691"/>
                    <a:pt x="494" y="677"/>
                    <a:pt x="484" y="663"/>
                  </a:cubicBezTo>
                  <a:cubicBezTo>
                    <a:pt x="474" y="649"/>
                    <a:pt x="451" y="604"/>
                    <a:pt x="481" y="585"/>
                  </a:cubicBezTo>
                  <a:cubicBezTo>
                    <a:pt x="510" y="565"/>
                    <a:pt x="543" y="571"/>
                    <a:pt x="546" y="540"/>
                  </a:cubicBezTo>
                  <a:cubicBezTo>
                    <a:pt x="549" y="510"/>
                    <a:pt x="543" y="507"/>
                    <a:pt x="572" y="485"/>
                  </a:cubicBezTo>
                  <a:cubicBezTo>
                    <a:pt x="602" y="463"/>
                    <a:pt x="608" y="460"/>
                    <a:pt x="634" y="482"/>
                  </a:cubicBezTo>
                  <a:cubicBezTo>
                    <a:pt x="661" y="504"/>
                    <a:pt x="693" y="538"/>
                    <a:pt x="733" y="532"/>
                  </a:cubicBezTo>
                  <a:cubicBezTo>
                    <a:pt x="772" y="527"/>
                    <a:pt x="831" y="527"/>
                    <a:pt x="798" y="552"/>
                  </a:cubicBezTo>
                  <a:cubicBezTo>
                    <a:pt x="766" y="577"/>
                    <a:pt x="762" y="604"/>
                    <a:pt x="779" y="616"/>
                  </a:cubicBezTo>
                  <a:cubicBezTo>
                    <a:pt x="795" y="627"/>
                    <a:pt x="802" y="646"/>
                    <a:pt x="838" y="649"/>
                  </a:cubicBezTo>
                  <a:cubicBezTo>
                    <a:pt x="874" y="652"/>
                    <a:pt x="893" y="668"/>
                    <a:pt x="870" y="693"/>
                  </a:cubicBezTo>
                  <a:cubicBezTo>
                    <a:pt x="847" y="718"/>
                    <a:pt x="854" y="743"/>
                    <a:pt x="867" y="757"/>
                  </a:cubicBezTo>
                  <a:cubicBezTo>
                    <a:pt x="880" y="771"/>
                    <a:pt x="923" y="788"/>
                    <a:pt x="933" y="805"/>
                  </a:cubicBezTo>
                  <a:cubicBezTo>
                    <a:pt x="942" y="821"/>
                    <a:pt x="949" y="818"/>
                    <a:pt x="962" y="824"/>
                  </a:cubicBezTo>
                  <a:cubicBezTo>
                    <a:pt x="975" y="830"/>
                    <a:pt x="982" y="852"/>
                    <a:pt x="982" y="866"/>
                  </a:cubicBezTo>
                  <a:cubicBezTo>
                    <a:pt x="982" y="876"/>
                    <a:pt x="990" y="881"/>
                    <a:pt x="996" y="895"/>
                  </a:cubicBezTo>
                  <a:cubicBezTo>
                    <a:pt x="1007" y="897"/>
                    <a:pt x="1021" y="903"/>
                    <a:pt x="1035" y="908"/>
                  </a:cubicBezTo>
                  <a:cubicBezTo>
                    <a:pt x="1066" y="919"/>
                    <a:pt x="1079" y="886"/>
                    <a:pt x="1123" y="875"/>
                  </a:cubicBezTo>
                  <a:cubicBezTo>
                    <a:pt x="1166" y="864"/>
                    <a:pt x="1223" y="853"/>
                    <a:pt x="1232" y="823"/>
                  </a:cubicBezTo>
                  <a:cubicBezTo>
                    <a:pt x="1241" y="793"/>
                    <a:pt x="1241" y="693"/>
                    <a:pt x="1293" y="667"/>
                  </a:cubicBezTo>
                  <a:cubicBezTo>
                    <a:pt x="1311" y="659"/>
                    <a:pt x="1329" y="649"/>
                    <a:pt x="1348" y="636"/>
                  </a:cubicBezTo>
                  <a:cubicBezTo>
                    <a:pt x="1317" y="593"/>
                    <a:pt x="1259" y="533"/>
                    <a:pt x="1251" y="514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0" name="Freeform 33"/>
            <p:cNvSpPr/>
            <p:nvPr/>
          </p:nvSpPr>
          <p:spPr bwMode="auto">
            <a:xfrm>
              <a:off x="4293841" y="2246440"/>
              <a:ext cx="203803" cy="184486"/>
            </a:xfrm>
            <a:custGeom>
              <a:avLst/>
              <a:gdLst>
                <a:gd name="T0" fmla="*/ 347 w 442"/>
                <a:gd name="T1" fmla="*/ 322 h 417"/>
                <a:gd name="T2" fmla="*/ 399 w 442"/>
                <a:gd name="T3" fmla="*/ 286 h 417"/>
                <a:gd name="T4" fmla="*/ 393 w 442"/>
                <a:gd name="T5" fmla="*/ 219 h 417"/>
                <a:gd name="T6" fmla="*/ 424 w 442"/>
                <a:gd name="T7" fmla="*/ 183 h 417"/>
                <a:gd name="T8" fmla="*/ 390 w 442"/>
                <a:gd name="T9" fmla="*/ 156 h 417"/>
                <a:gd name="T10" fmla="*/ 409 w 442"/>
                <a:gd name="T11" fmla="*/ 92 h 417"/>
                <a:gd name="T12" fmla="*/ 344 w 442"/>
                <a:gd name="T13" fmla="*/ 72 h 417"/>
                <a:gd name="T14" fmla="*/ 245 w 442"/>
                <a:gd name="T15" fmla="*/ 22 h 417"/>
                <a:gd name="T16" fmla="*/ 183 w 442"/>
                <a:gd name="T17" fmla="*/ 25 h 417"/>
                <a:gd name="T18" fmla="*/ 157 w 442"/>
                <a:gd name="T19" fmla="*/ 80 h 417"/>
                <a:gd name="T20" fmla="*/ 92 w 442"/>
                <a:gd name="T21" fmla="*/ 125 h 417"/>
                <a:gd name="T22" fmla="*/ 95 w 442"/>
                <a:gd name="T23" fmla="*/ 203 h 417"/>
                <a:gd name="T24" fmla="*/ 69 w 442"/>
                <a:gd name="T25" fmla="*/ 233 h 417"/>
                <a:gd name="T26" fmla="*/ 23 w 442"/>
                <a:gd name="T27" fmla="*/ 261 h 417"/>
                <a:gd name="T28" fmla="*/ 6 w 442"/>
                <a:gd name="T29" fmla="*/ 322 h 417"/>
                <a:gd name="T30" fmla="*/ 55 w 442"/>
                <a:gd name="T31" fmla="*/ 383 h 417"/>
                <a:gd name="T32" fmla="*/ 147 w 442"/>
                <a:gd name="T33" fmla="*/ 386 h 417"/>
                <a:gd name="T34" fmla="*/ 213 w 442"/>
                <a:gd name="T35" fmla="*/ 400 h 417"/>
                <a:gd name="T36" fmla="*/ 242 w 442"/>
                <a:gd name="T37" fmla="*/ 378 h 417"/>
                <a:gd name="T38" fmla="*/ 291 w 442"/>
                <a:gd name="T39" fmla="*/ 345 h 417"/>
                <a:gd name="T40" fmla="*/ 306 w 442"/>
                <a:gd name="T41" fmla="*/ 345 h 417"/>
                <a:gd name="T42" fmla="*/ 347 w 442"/>
                <a:gd name="T43" fmla="*/ 322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42" h="417">
                  <a:moveTo>
                    <a:pt x="347" y="322"/>
                  </a:moveTo>
                  <a:cubicBezTo>
                    <a:pt x="383" y="325"/>
                    <a:pt x="406" y="311"/>
                    <a:pt x="399" y="286"/>
                  </a:cubicBezTo>
                  <a:cubicBezTo>
                    <a:pt x="393" y="261"/>
                    <a:pt x="367" y="247"/>
                    <a:pt x="393" y="219"/>
                  </a:cubicBezTo>
                  <a:cubicBezTo>
                    <a:pt x="408" y="204"/>
                    <a:pt x="416" y="194"/>
                    <a:pt x="424" y="183"/>
                  </a:cubicBezTo>
                  <a:cubicBezTo>
                    <a:pt x="408" y="176"/>
                    <a:pt x="401" y="163"/>
                    <a:pt x="390" y="156"/>
                  </a:cubicBezTo>
                  <a:cubicBezTo>
                    <a:pt x="373" y="144"/>
                    <a:pt x="377" y="117"/>
                    <a:pt x="409" y="92"/>
                  </a:cubicBezTo>
                  <a:cubicBezTo>
                    <a:pt x="442" y="67"/>
                    <a:pt x="383" y="67"/>
                    <a:pt x="344" y="72"/>
                  </a:cubicBezTo>
                  <a:cubicBezTo>
                    <a:pt x="304" y="78"/>
                    <a:pt x="272" y="44"/>
                    <a:pt x="245" y="22"/>
                  </a:cubicBezTo>
                  <a:cubicBezTo>
                    <a:pt x="219" y="0"/>
                    <a:pt x="213" y="3"/>
                    <a:pt x="183" y="25"/>
                  </a:cubicBezTo>
                  <a:cubicBezTo>
                    <a:pt x="154" y="47"/>
                    <a:pt x="160" y="50"/>
                    <a:pt x="157" y="80"/>
                  </a:cubicBezTo>
                  <a:cubicBezTo>
                    <a:pt x="154" y="111"/>
                    <a:pt x="121" y="105"/>
                    <a:pt x="92" y="125"/>
                  </a:cubicBezTo>
                  <a:cubicBezTo>
                    <a:pt x="62" y="144"/>
                    <a:pt x="85" y="189"/>
                    <a:pt x="95" y="203"/>
                  </a:cubicBezTo>
                  <a:cubicBezTo>
                    <a:pt x="105" y="217"/>
                    <a:pt x="88" y="231"/>
                    <a:pt x="69" y="233"/>
                  </a:cubicBezTo>
                  <a:cubicBezTo>
                    <a:pt x="49" y="236"/>
                    <a:pt x="46" y="247"/>
                    <a:pt x="23" y="261"/>
                  </a:cubicBezTo>
                  <a:cubicBezTo>
                    <a:pt x="0" y="275"/>
                    <a:pt x="6" y="297"/>
                    <a:pt x="6" y="322"/>
                  </a:cubicBezTo>
                  <a:cubicBezTo>
                    <a:pt x="6" y="347"/>
                    <a:pt x="33" y="364"/>
                    <a:pt x="55" y="383"/>
                  </a:cubicBezTo>
                  <a:cubicBezTo>
                    <a:pt x="78" y="403"/>
                    <a:pt x="111" y="397"/>
                    <a:pt x="147" y="386"/>
                  </a:cubicBezTo>
                  <a:cubicBezTo>
                    <a:pt x="183" y="375"/>
                    <a:pt x="193" y="383"/>
                    <a:pt x="213" y="400"/>
                  </a:cubicBezTo>
                  <a:cubicBezTo>
                    <a:pt x="232" y="417"/>
                    <a:pt x="242" y="397"/>
                    <a:pt x="242" y="378"/>
                  </a:cubicBezTo>
                  <a:cubicBezTo>
                    <a:pt x="242" y="358"/>
                    <a:pt x="265" y="350"/>
                    <a:pt x="291" y="345"/>
                  </a:cubicBezTo>
                  <a:cubicBezTo>
                    <a:pt x="297" y="343"/>
                    <a:pt x="302" y="344"/>
                    <a:pt x="306" y="345"/>
                  </a:cubicBezTo>
                  <a:cubicBezTo>
                    <a:pt x="318" y="332"/>
                    <a:pt x="333" y="321"/>
                    <a:pt x="347" y="322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1" name="Freeform 34"/>
            <p:cNvSpPr/>
            <p:nvPr/>
          </p:nvSpPr>
          <p:spPr bwMode="auto">
            <a:xfrm>
              <a:off x="4433024" y="2327691"/>
              <a:ext cx="140177" cy="187354"/>
            </a:xfrm>
            <a:custGeom>
              <a:avLst/>
              <a:gdLst>
                <a:gd name="T0" fmla="*/ 292 w 306"/>
                <a:gd name="T1" fmla="*/ 223 h 423"/>
                <a:gd name="T2" fmla="*/ 272 w 306"/>
                <a:gd name="T3" fmla="*/ 181 h 423"/>
                <a:gd name="T4" fmla="*/ 243 w 306"/>
                <a:gd name="T5" fmla="*/ 162 h 423"/>
                <a:gd name="T6" fmla="*/ 177 w 306"/>
                <a:gd name="T7" fmla="*/ 114 h 423"/>
                <a:gd name="T8" fmla="*/ 180 w 306"/>
                <a:gd name="T9" fmla="*/ 50 h 423"/>
                <a:gd name="T10" fmla="*/ 148 w 306"/>
                <a:gd name="T11" fmla="*/ 6 h 423"/>
                <a:gd name="T12" fmla="*/ 123 w 306"/>
                <a:gd name="T13" fmla="*/ 0 h 423"/>
                <a:gd name="T14" fmla="*/ 92 w 306"/>
                <a:gd name="T15" fmla="*/ 36 h 423"/>
                <a:gd name="T16" fmla="*/ 98 w 306"/>
                <a:gd name="T17" fmla="*/ 103 h 423"/>
                <a:gd name="T18" fmla="*/ 46 w 306"/>
                <a:gd name="T19" fmla="*/ 139 h 423"/>
                <a:gd name="T20" fmla="*/ 5 w 306"/>
                <a:gd name="T21" fmla="*/ 162 h 423"/>
                <a:gd name="T22" fmla="*/ 20 w 306"/>
                <a:gd name="T23" fmla="*/ 200 h 423"/>
                <a:gd name="T24" fmla="*/ 33 w 306"/>
                <a:gd name="T25" fmla="*/ 264 h 423"/>
                <a:gd name="T26" fmla="*/ 17 w 306"/>
                <a:gd name="T27" fmla="*/ 314 h 423"/>
                <a:gd name="T28" fmla="*/ 33 w 306"/>
                <a:gd name="T29" fmla="*/ 378 h 423"/>
                <a:gd name="T30" fmla="*/ 92 w 306"/>
                <a:gd name="T31" fmla="*/ 381 h 423"/>
                <a:gd name="T32" fmla="*/ 151 w 306"/>
                <a:gd name="T33" fmla="*/ 406 h 423"/>
                <a:gd name="T34" fmla="*/ 207 w 306"/>
                <a:gd name="T35" fmla="*/ 392 h 423"/>
                <a:gd name="T36" fmla="*/ 234 w 306"/>
                <a:gd name="T37" fmla="*/ 375 h 423"/>
                <a:gd name="T38" fmla="*/ 236 w 306"/>
                <a:gd name="T39" fmla="*/ 362 h 423"/>
                <a:gd name="T40" fmla="*/ 280 w 306"/>
                <a:gd name="T41" fmla="*/ 269 h 423"/>
                <a:gd name="T42" fmla="*/ 306 w 306"/>
                <a:gd name="T43" fmla="*/ 252 h 423"/>
                <a:gd name="T44" fmla="*/ 292 w 306"/>
                <a:gd name="T45" fmla="*/ 223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6" h="423">
                  <a:moveTo>
                    <a:pt x="292" y="223"/>
                  </a:moveTo>
                  <a:cubicBezTo>
                    <a:pt x="292" y="209"/>
                    <a:pt x="285" y="187"/>
                    <a:pt x="272" y="181"/>
                  </a:cubicBezTo>
                  <a:cubicBezTo>
                    <a:pt x="259" y="175"/>
                    <a:pt x="252" y="178"/>
                    <a:pt x="243" y="162"/>
                  </a:cubicBezTo>
                  <a:cubicBezTo>
                    <a:pt x="233" y="145"/>
                    <a:pt x="190" y="128"/>
                    <a:pt x="177" y="114"/>
                  </a:cubicBezTo>
                  <a:cubicBezTo>
                    <a:pt x="164" y="100"/>
                    <a:pt x="157" y="75"/>
                    <a:pt x="180" y="50"/>
                  </a:cubicBezTo>
                  <a:cubicBezTo>
                    <a:pt x="203" y="25"/>
                    <a:pt x="184" y="9"/>
                    <a:pt x="148" y="6"/>
                  </a:cubicBezTo>
                  <a:cubicBezTo>
                    <a:pt x="137" y="5"/>
                    <a:pt x="130" y="3"/>
                    <a:pt x="123" y="0"/>
                  </a:cubicBezTo>
                  <a:cubicBezTo>
                    <a:pt x="115" y="11"/>
                    <a:pt x="107" y="21"/>
                    <a:pt x="92" y="36"/>
                  </a:cubicBezTo>
                  <a:cubicBezTo>
                    <a:pt x="66" y="64"/>
                    <a:pt x="92" y="78"/>
                    <a:pt x="98" y="103"/>
                  </a:cubicBezTo>
                  <a:cubicBezTo>
                    <a:pt x="105" y="128"/>
                    <a:pt x="82" y="142"/>
                    <a:pt x="46" y="139"/>
                  </a:cubicBezTo>
                  <a:cubicBezTo>
                    <a:pt x="32" y="138"/>
                    <a:pt x="17" y="149"/>
                    <a:pt x="5" y="162"/>
                  </a:cubicBezTo>
                  <a:cubicBezTo>
                    <a:pt x="18" y="166"/>
                    <a:pt x="20" y="183"/>
                    <a:pt x="20" y="200"/>
                  </a:cubicBezTo>
                  <a:cubicBezTo>
                    <a:pt x="20" y="223"/>
                    <a:pt x="20" y="248"/>
                    <a:pt x="33" y="264"/>
                  </a:cubicBezTo>
                  <a:cubicBezTo>
                    <a:pt x="46" y="281"/>
                    <a:pt x="33" y="303"/>
                    <a:pt x="17" y="314"/>
                  </a:cubicBezTo>
                  <a:cubicBezTo>
                    <a:pt x="0" y="326"/>
                    <a:pt x="10" y="356"/>
                    <a:pt x="33" y="378"/>
                  </a:cubicBezTo>
                  <a:cubicBezTo>
                    <a:pt x="56" y="401"/>
                    <a:pt x="72" y="406"/>
                    <a:pt x="92" y="381"/>
                  </a:cubicBezTo>
                  <a:cubicBezTo>
                    <a:pt x="112" y="356"/>
                    <a:pt x="118" y="389"/>
                    <a:pt x="151" y="406"/>
                  </a:cubicBezTo>
                  <a:cubicBezTo>
                    <a:pt x="184" y="423"/>
                    <a:pt x="193" y="409"/>
                    <a:pt x="207" y="392"/>
                  </a:cubicBezTo>
                  <a:cubicBezTo>
                    <a:pt x="212" y="385"/>
                    <a:pt x="223" y="379"/>
                    <a:pt x="234" y="375"/>
                  </a:cubicBezTo>
                  <a:cubicBezTo>
                    <a:pt x="234" y="370"/>
                    <a:pt x="235" y="366"/>
                    <a:pt x="236" y="362"/>
                  </a:cubicBezTo>
                  <a:cubicBezTo>
                    <a:pt x="249" y="325"/>
                    <a:pt x="271" y="299"/>
                    <a:pt x="280" y="269"/>
                  </a:cubicBezTo>
                  <a:cubicBezTo>
                    <a:pt x="284" y="253"/>
                    <a:pt x="294" y="250"/>
                    <a:pt x="306" y="252"/>
                  </a:cubicBezTo>
                  <a:cubicBezTo>
                    <a:pt x="300" y="238"/>
                    <a:pt x="292" y="233"/>
                    <a:pt x="292" y="223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2" name="Freeform 35"/>
            <p:cNvSpPr/>
            <p:nvPr/>
          </p:nvSpPr>
          <p:spPr bwMode="auto">
            <a:xfrm>
              <a:off x="5128938" y="3886744"/>
              <a:ext cx="199827" cy="393826"/>
            </a:xfrm>
            <a:custGeom>
              <a:avLst/>
              <a:gdLst>
                <a:gd name="T0" fmla="*/ 172 w 434"/>
                <a:gd name="T1" fmla="*/ 136 h 890"/>
                <a:gd name="T2" fmla="*/ 137 w 434"/>
                <a:gd name="T3" fmla="*/ 212 h 890"/>
                <a:gd name="T4" fmla="*/ 102 w 434"/>
                <a:gd name="T5" fmla="*/ 249 h 890"/>
                <a:gd name="T6" fmla="*/ 78 w 434"/>
                <a:gd name="T7" fmla="*/ 336 h 890"/>
                <a:gd name="T8" fmla="*/ 50 w 434"/>
                <a:gd name="T9" fmla="*/ 406 h 890"/>
                <a:gd name="T10" fmla="*/ 43 w 434"/>
                <a:gd name="T11" fmla="*/ 445 h 890"/>
                <a:gd name="T12" fmla="*/ 13 w 434"/>
                <a:gd name="T13" fmla="*/ 506 h 890"/>
                <a:gd name="T14" fmla="*/ 32 w 434"/>
                <a:gd name="T15" fmla="*/ 545 h 890"/>
                <a:gd name="T16" fmla="*/ 28 w 434"/>
                <a:gd name="T17" fmla="*/ 625 h 890"/>
                <a:gd name="T18" fmla="*/ 72 w 434"/>
                <a:gd name="T19" fmla="*/ 668 h 890"/>
                <a:gd name="T20" fmla="*/ 111 w 434"/>
                <a:gd name="T21" fmla="*/ 734 h 890"/>
                <a:gd name="T22" fmla="*/ 185 w 434"/>
                <a:gd name="T23" fmla="*/ 773 h 890"/>
                <a:gd name="T24" fmla="*/ 244 w 434"/>
                <a:gd name="T25" fmla="*/ 834 h 890"/>
                <a:gd name="T26" fmla="*/ 284 w 434"/>
                <a:gd name="T27" fmla="*/ 888 h 890"/>
                <a:gd name="T28" fmla="*/ 312 w 434"/>
                <a:gd name="T29" fmla="*/ 855 h 890"/>
                <a:gd name="T30" fmla="*/ 301 w 434"/>
                <a:gd name="T31" fmla="*/ 788 h 890"/>
                <a:gd name="T32" fmla="*/ 318 w 434"/>
                <a:gd name="T33" fmla="*/ 705 h 890"/>
                <a:gd name="T34" fmla="*/ 364 w 434"/>
                <a:gd name="T35" fmla="*/ 619 h 890"/>
                <a:gd name="T36" fmla="*/ 377 w 434"/>
                <a:gd name="T37" fmla="*/ 580 h 890"/>
                <a:gd name="T38" fmla="*/ 388 w 434"/>
                <a:gd name="T39" fmla="*/ 492 h 890"/>
                <a:gd name="T40" fmla="*/ 401 w 434"/>
                <a:gd name="T41" fmla="*/ 438 h 890"/>
                <a:gd name="T42" fmla="*/ 397 w 434"/>
                <a:gd name="T43" fmla="*/ 386 h 890"/>
                <a:gd name="T44" fmla="*/ 419 w 434"/>
                <a:gd name="T45" fmla="*/ 336 h 890"/>
                <a:gd name="T46" fmla="*/ 404 w 434"/>
                <a:gd name="T47" fmla="*/ 278 h 890"/>
                <a:gd name="T48" fmla="*/ 432 w 434"/>
                <a:gd name="T49" fmla="*/ 206 h 890"/>
                <a:gd name="T50" fmla="*/ 406 w 434"/>
                <a:gd name="T51" fmla="*/ 115 h 890"/>
                <a:gd name="T52" fmla="*/ 406 w 434"/>
                <a:gd name="T53" fmla="*/ 45 h 890"/>
                <a:gd name="T54" fmla="*/ 329 w 434"/>
                <a:gd name="T55" fmla="*/ 30 h 890"/>
                <a:gd name="T56" fmla="*/ 294 w 434"/>
                <a:gd name="T57" fmla="*/ 15 h 890"/>
                <a:gd name="T58" fmla="*/ 238 w 434"/>
                <a:gd name="T59" fmla="*/ 62 h 890"/>
                <a:gd name="T60" fmla="*/ 183 w 434"/>
                <a:gd name="T61" fmla="*/ 93 h 890"/>
                <a:gd name="T62" fmla="*/ 172 w 434"/>
                <a:gd name="T63" fmla="*/ 136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4" h="890">
                  <a:moveTo>
                    <a:pt x="172" y="136"/>
                  </a:moveTo>
                  <a:cubicBezTo>
                    <a:pt x="172" y="136"/>
                    <a:pt x="166" y="208"/>
                    <a:pt x="137" y="212"/>
                  </a:cubicBezTo>
                  <a:cubicBezTo>
                    <a:pt x="109" y="215"/>
                    <a:pt x="111" y="225"/>
                    <a:pt x="102" y="249"/>
                  </a:cubicBezTo>
                  <a:cubicBezTo>
                    <a:pt x="93" y="273"/>
                    <a:pt x="93" y="317"/>
                    <a:pt x="78" y="336"/>
                  </a:cubicBezTo>
                  <a:cubicBezTo>
                    <a:pt x="63" y="354"/>
                    <a:pt x="48" y="391"/>
                    <a:pt x="50" y="406"/>
                  </a:cubicBezTo>
                  <a:cubicBezTo>
                    <a:pt x="52" y="421"/>
                    <a:pt x="56" y="434"/>
                    <a:pt x="43" y="445"/>
                  </a:cubicBezTo>
                  <a:cubicBezTo>
                    <a:pt x="30" y="456"/>
                    <a:pt x="8" y="484"/>
                    <a:pt x="13" y="506"/>
                  </a:cubicBezTo>
                  <a:cubicBezTo>
                    <a:pt x="17" y="529"/>
                    <a:pt x="32" y="516"/>
                    <a:pt x="32" y="545"/>
                  </a:cubicBezTo>
                  <a:cubicBezTo>
                    <a:pt x="32" y="575"/>
                    <a:pt x="0" y="595"/>
                    <a:pt x="28" y="625"/>
                  </a:cubicBezTo>
                  <a:cubicBezTo>
                    <a:pt x="56" y="655"/>
                    <a:pt x="67" y="649"/>
                    <a:pt x="72" y="668"/>
                  </a:cubicBezTo>
                  <a:cubicBezTo>
                    <a:pt x="76" y="686"/>
                    <a:pt x="83" y="710"/>
                    <a:pt x="111" y="734"/>
                  </a:cubicBezTo>
                  <a:cubicBezTo>
                    <a:pt x="139" y="758"/>
                    <a:pt x="166" y="747"/>
                    <a:pt x="185" y="773"/>
                  </a:cubicBezTo>
                  <a:cubicBezTo>
                    <a:pt x="205" y="799"/>
                    <a:pt x="240" y="808"/>
                    <a:pt x="244" y="834"/>
                  </a:cubicBezTo>
                  <a:cubicBezTo>
                    <a:pt x="249" y="860"/>
                    <a:pt x="266" y="886"/>
                    <a:pt x="284" y="888"/>
                  </a:cubicBezTo>
                  <a:cubicBezTo>
                    <a:pt x="301" y="890"/>
                    <a:pt x="325" y="881"/>
                    <a:pt x="312" y="855"/>
                  </a:cubicBezTo>
                  <a:cubicBezTo>
                    <a:pt x="299" y="829"/>
                    <a:pt x="308" y="816"/>
                    <a:pt x="301" y="788"/>
                  </a:cubicBezTo>
                  <a:cubicBezTo>
                    <a:pt x="294" y="760"/>
                    <a:pt x="294" y="727"/>
                    <a:pt x="318" y="705"/>
                  </a:cubicBezTo>
                  <a:cubicBezTo>
                    <a:pt x="342" y="682"/>
                    <a:pt x="362" y="645"/>
                    <a:pt x="364" y="619"/>
                  </a:cubicBezTo>
                  <a:cubicBezTo>
                    <a:pt x="366" y="593"/>
                    <a:pt x="358" y="593"/>
                    <a:pt x="377" y="580"/>
                  </a:cubicBezTo>
                  <a:cubicBezTo>
                    <a:pt x="397" y="568"/>
                    <a:pt x="371" y="512"/>
                    <a:pt x="388" y="492"/>
                  </a:cubicBezTo>
                  <a:cubicBezTo>
                    <a:pt x="406" y="471"/>
                    <a:pt x="415" y="451"/>
                    <a:pt x="401" y="438"/>
                  </a:cubicBezTo>
                  <a:cubicBezTo>
                    <a:pt x="388" y="425"/>
                    <a:pt x="380" y="395"/>
                    <a:pt x="397" y="386"/>
                  </a:cubicBezTo>
                  <a:cubicBezTo>
                    <a:pt x="415" y="377"/>
                    <a:pt x="432" y="356"/>
                    <a:pt x="419" y="336"/>
                  </a:cubicBezTo>
                  <a:cubicBezTo>
                    <a:pt x="406" y="315"/>
                    <a:pt x="397" y="306"/>
                    <a:pt x="404" y="278"/>
                  </a:cubicBezTo>
                  <a:cubicBezTo>
                    <a:pt x="410" y="251"/>
                    <a:pt x="430" y="239"/>
                    <a:pt x="432" y="206"/>
                  </a:cubicBezTo>
                  <a:cubicBezTo>
                    <a:pt x="434" y="173"/>
                    <a:pt x="401" y="149"/>
                    <a:pt x="406" y="115"/>
                  </a:cubicBezTo>
                  <a:cubicBezTo>
                    <a:pt x="410" y="82"/>
                    <a:pt x="423" y="58"/>
                    <a:pt x="406" y="45"/>
                  </a:cubicBezTo>
                  <a:cubicBezTo>
                    <a:pt x="388" y="32"/>
                    <a:pt x="340" y="41"/>
                    <a:pt x="329" y="30"/>
                  </a:cubicBezTo>
                  <a:cubicBezTo>
                    <a:pt x="318" y="19"/>
                    <a:pt x="312" y="0"/>
                    <a:pt x="294" y="15"/>
                  </a:cubicBezTo>
                  <a:cubicBezTo>
                    <a:pt x="277" y="30"/>
                    <a:pt x="259" y="56"/>
                    <a:pt x="238" y="62"/>
                  </a:cubicBezTo>
                  <a:cubicBezTo>
                    <a:pt x="216" y="67"/>
                    <a:pt x="198" y="78"/>
                    <a:pt x="183" y="93"/>
                  </a:cubicBezTo>
                  <a:cubicBezTo>
                    <a:pt x="168" y="108"/>
                    <a:pt x="172" y="113"/>
                    <a:pt x="172" y="136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3" name="Freeform 36"/>
            <p:cNvSpPr/>
            <p:nvPr/>
          </p:nvSpPr>
          <p:spPr bwMode="auto">
            <a:xfrm>
              <a:off x="5541515" y="3938362"/>
              <a:ext cx="37778" cy="21030"/>
            </a:xfrm>
            <a:custGeom>
              <a:avLst/>
              <a:gdLst>
                <a:gd name="T0" fmla="*/ 53 w 81"/>
                <a:gd name="T1" fmla="*/ 2 h 48"/>
                <a:gd name="T2" fmla="*/ 5 w 81"/>
                <a:gd name="T3" fmla="*/ 19 h 48"/>
                <a:gd name="T4" fmla="*/ 31 w 81"/>
                <a:gd name="T5" fmla="*/ 45 h 48"/>
                <a:gd name="T6" fmla="*/ 53 w 81"/>
                <a:gd name="T7" fmla="*/ 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48">
                  <a:moveTo>
                    <a:pt x="53" y="2"/>
                  </a:moveTo>
                  <a:cubicBezTo>
                    <a:pt x="53" y="2"/>
                    <a:pt x="0" y="0"/>
                    <a:pt x="5" y="19"/>
                  </a:cubicBezTo>
                  <a:cubicBezTo>
                    <a:pt x="9" y="37"/>
                    <a:pt x="5" y="41"/>
                    <a:pt x="31" y="45"/>
                  </a:cubicBezTo>
                  <a:cubicBezTo>
                    <a:pt x="57" y="48"/>
                    <a:pt x="81" y="15"/>
                    <a:pt x="53" y="2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4" name="Freeform 37"/>
            <p:cNvSpPr/>
            <p:nvPr/>
          </p:nvSpPr>
          <p:spPr bwMode="auto">
            <a:xfrm>
              <a:off x="5592218" y="3915421"/>
              <a:ext cx="24854" cy="30588"/>
            </a:xfrm>
            <a:custGeom>
              <a:avLst/>
              <a:gdLst>
                <a:gd name="T0" fmla="*/ 33 w 55"/>
                <a:gd name="T1" fmla="*/ 0 h 69"/>
                <a:gd name="T2" fmla="*/ 3 w 55"/>
                <a:gd name="T3" fmla="*/ 34 h 69"/>
                <a:gd name="T4" fmla="*/ 35 w 55"/>
                <a:gd name="T5" fmla="*/ 50 h 69"/>
                <a:gd name="T6" fmla="*/ 33 w 55"/>
                <a:gd name="T7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69">
                  <a:moveTo>
                    <a:pt x="33" y="0"/>
                  </a:moveTo>
                  <a:cubicBezTo>
                    <a:pt x="33" y="0"/>
                    <a:pt x="0" y="15"/>
                    <a:pt x="3" y="34"/>
                  </a:cubicBezTo>
                  <a:cubicBezTo>
                    <a:pt x="5" y="52"/>
                    <a:pt x="31" y="69"/>
                    <a:pt x="35" y="50"/>
                  </a:cubicBezTo>
                  <a:cubicBezTo>
                    <a:pt x="40" y="32"/>
                    <a:pt x="55" y="4"/>
                    <a:pt x="33" y="0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75" name="Freeform 38"/>
            <p:cNvSpPr/>
            <p:nvPr/>
          </p:nvSpPr>
          <p:spPr bwMode="auto">
            <a:xfrm>
              <a:off x="5707541" y="3857112"/>
              <a:ext cx="35790" cy="24853"/>
            </a:xfrm>
            <a:custGeom>
              <a:avLst/>
              <a:gdLst>
                <a:gd name="T0" fmla="*/ 45 w 78"/>
                <a:gd name="T1" fmla="*/ 9 h 55"/>
                <a:gd name="T2" fmla="*/ 2 w 78"/>
                <a:gd name="T3" fmla="*/ 11 h 55"/>
                <a:gd name="T4" fmla="*/ 19 w 78"/>
                <a:gd name="T5" fmla="*/ 40 h 55"/>
                <a:gd name="T6" fmla="*/ 50 w 78"/>
                <a:gd name="T7" fmla="*/ 44 h 55"/>
                <a:gd name="T8" fmla="*/ 45 w 78"/>
                <a:gd name="T9" fmla="*/ 9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55">
                  <a:moveTo>
                    <a:pt x="45" y="9"/>
                  </a:moveTo>
                  <a:cubicBezTo>
                    <a:pt x="45" y="9"/>
                    <a:pt x="0" y="0"/>
                    <a:pt x="2" y="11"/>
                  </a:cubicBezTo>
                  <a:cubicBezTo>
                    <a:pt x="4" y="22"/>
                    <a:pt x="15" y="28"/>
                    <a:pt x="19" y="40"/>
                  </a:cubicBezTo>
                  <a:cubicBezTo>
                    <a:pt x="24" y="53"/>
                    <a:pt x="43" y="55"/>
                    <a:pt x="50" y="44"/>
                  </a:cubicBezTo>
                  <a:cubicBezTo>
                    <a:pt x="56" y="33"/>
                    <a:pt x="78" y="9"/>
                    <a:pt x="45" y="9"/>
                  </a:cubicBez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defTabSz="934085"/>
              <a:endParaRPr lang="en-US" sz="180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500">
        <p:fade/>
      </p:transition>
    </mc:Choice>
    <mc:Fallback>
      <p:transition spd="med" advClick="0" advTm="5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14" grpId="0"/>
      <p:bldP spid="123" grpId="0"/>
      <p:bldP spid="1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Chart 7"/>
          <p:cNvGraphicFramePr/>
          <p:nvPr/>
        </p:nvGraphicFramePr>
        <p:xfrm>
          <a:off x="762133" y="1200521"/>
          <a:ext cx="2057757" cy="16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49" name="Chart 8"/>
          <p:cNvGraphicFramePr/>
          <p:nvPr/>
        </p:nvGraphicFramePr>
        <p:xfrm>
          <a:off x="838346" y="2801215"/>
          <a:ext cx="2057757" cy="16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0" name="Chart 9"/>
          <p:cNvGraphicFramePr/>
          <p:nvPr/>
        </p:nvGraphicFramePr>
        <p:xfrm>
          <a:off x="4801434" y="1200521"/>
          <a:ext cx="2057757" cy="16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1" name="Chart 10"/>
          <p:cNvGraphicFramePr/>
          <p:nvPr/>
        </p:nvGraphicFramePr>
        <p:xfrm>
          <a:off x="4801434" y="2724991"/>
          <a:ext cx="2057757" cy="16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2" name="Content Placeholder 2"/>
          <p:cNvSpPr txBox="1"/>
          <p:nvPr/>
        </p:nvSpPr>
        <p:spPr>
          <a:xfrm>
            <a:off x="2896103" y="1581638"/>
            <a:ext cx="1829118" cy="990906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标题一文字</a:t>
            </a:r>
            <a:endParaRPr lang="en-US" altLang="zh-CN" sz="12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3" name="Content Placeholder 2"/>
          <p:cNvSpPr txBox="1"/>
          <p:nvPr/>
        </p:nvSpPr>
        <p:spPr>
          <a:xfrm>
            <a:off x="2896103" y="3258556"/>
            <a:ext cx="1829118" cy="990906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标题三文字</a:t>
            </a:r>
            <a:endParaRPr lang="en-US" altLang="zh-CN" sz="1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4" name="Content Placeholder 2"/>
          <p:cNvSpPr txBox="1"/>
          <p:nvPr/>
        </p:nvSpPr>
        <p:spPr>
          <a:xfrm>
            <a:off x="6859191" y="1581638"/>
            <a:ext cx="1829118" cy="990906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标题二文字</a:t>
            </a:r>
            <a:endParaRPr lang="en-US" altLang="zh-CN" sz="1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5" name="Content Placeholder 2"/>
          <p:cNvSpPr txBox="1"/>
          <p:nvPr/>
        </p:nvSpPr>
        <p:spPr>
          <a:xfrm>
            <a:off x="6859191" y="3258556"/>
            <a:ext cx="1829118" cy="990906"/>
          </a:xfrm>
          <a:prstGeom prst="rect">
            <a:avLst/>
          </a:prstGeom>
        </p:spPr>
        <p:txBody>
          <a:bodyPr vert="horz" lIns="91457" tIns="45728" rIns="91457" bIns="45728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标题四文字</a:t>
            </a:r>
            <a:endParaRPr lang="en-US" altLang="zh-CN" sz="12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5000">
        <p:fade/>
      </p:transition>
    </mc:Choice>
    <mc:Fallback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8" grpId="0">
        <p:bldAsOne/>
      </p:bldGraphic>
      <p:bldGraphic spid="49" grpId="0">
        <p:bldAsOne/>
      </p:bldGraphic>
      <p:bldGraphic spid="50" grpId="0">
        <p:bldAsOne/>
      </p:bldGraphic>
      <p:bldGraphic spid="51" grpId="0">
        <p:bldAsOne/>
      </p:bldGraphic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323528" y="1685206"/>
            <a:ext cx="2655887" cy="273685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9525">
            <a:solidFill>
              <a:srgbClr val="FDFDFD"/>
            </a:solidFill>
            <a:prstDash val="solid"/>
            <a:round/>
            <a:headEnd type="oval" w="sm" len="sm"/>
            <a:tailEnd type="oval" w="sm" len="sm"/>
          </a:ln>
          <a:effectLst>
            <a:outerShdw blurRad="101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499740" y="1990006"/>
            <a:ext cx="2303463" cy="1439862"/>
          </a:xfrm>
          <a:prstGeom prst="roundRect">
            <a:avLst>
              <a:gd name="adj" fmla="val 10671"/>
            </a:avLst>
          </a:prstGeom>
          <a:blipFill>
            <a:blip r:embed="rId1" cstate="print"/>
            <a:stretch>
              <a:fillRect/>
            </a:stretch>
          </a:blipFill>
          <a:ln w="9525">
            <a:solidFill>
              <a:srgbClr val="FDFDFD"/>
            </a:solidFill>
            <a:round/>
          </a:ln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18"/>
          <p:cNvSpPr txBox="1"/>
          <p:nvPr/>
        </p:nvSpPr>
        <p:spPr>
          <a:xfrm>
            <a:off x="931540" y="1491630"/>
            <a:ext cx="1439863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请输入子标题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22"/>
          <p:cNvSpPr txBox="1"/>
          <p:nvPr/>
        </p:nvSpPr>
        <p:spPr>
          <a:xfrm>
            <a:off x="734690" y="3556868"/>
            <a:ext cx="1831975" cy="757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请输入文本请输入文本请输入文本请输入文本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请输入文本请输入文本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3233415" y="1685206"/>
            <a:ext cx="2654300" cy="273685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9525">
            <a:solidFill>
              <a:srgbClr val="FDFDFD"/>
            </a:solidFill>
            <a:prstDash val="solid"/>
            <a:round/>
            <a:headEnd type="oval" w="sm" len="sm"/>
            <a:tailEnd type="oval" w="sm" len="sm"/>
          </a:ln>
          <a:effectLst>
            <a:outerShdw blurRad="101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408040" y="1990006"/>
            <a:ext cx="2305050" cy="1439862"/>
          </a:xfrm>
          <a:prstGeom prst="roundRect">
            <a:avLst>
              <a:gd name="adj" fmla="val 10671"/>
            </a:avLst>
          </a:prstGeom>
          <a:blipFill>
            <a:blip r:embed="rId2" cstate="print"/>
            <a:stretch>
              <a:fillRect/>
            </a:stretch>
          </a:blipFill>
          <a:ln w="9525">
            <a:solidFill>
              <a:srgbClr val="FDFDFD"/>
            </a:solidFill>
            <a:round/>
          </a:ln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37"/>
          <p:cNvSpPr txBox="1"/>
          <p:nvPr/>
        </p:nvSpPr>
        <p:spPr>
          <a:xfrm>
            <a:off x="3839840" y="1491630"/>
            <a:ext cx="144145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请输入子标题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38"/>
          <p:cNvSpPr txBox="1"/>
          <p:nvPr/>
        </p:nvSpPr>
        <p:spPr>
          <a:xfrm>
            <a:off x="3644578" y="3556868"/>
            <a:ext cx="1831975" cy="757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请输入文本请输入文本请输入文本请输入文本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请输入文本请输入文本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6141715" y="1685206"/>
            <a:ext cx="2655888" cy="2736850"/>
          </a:xfrm>
          <a:custGeom>
            <a:avLst/>
            <a:gdLst>
              <a:gd name="connsiteX0" fmla="*/ 183541 w 2655784"/>
              <a:gd name="connsiteY0" fmla="*/ 0 h 2737024"/>
              <a:gd name="connsiteX1" fmla="*/ 607812 w 2655784"/>
              <a:gd name="connsiteY1" fmla="*/ 0 h 2737024"/>
              <a:gd name="connsiteX2" fmla="*/ 607812 w 2655784"/>
              <a:gd name="connsiteY2" fmla="*/ 151879 h 2737024"/>
              <a:gd name="connsiteX3" fmla="*/ 2047972 w 2655784"/>
              <a:gd name="connsiteY3" fmla="*/ 151879 h 2737024"/>
              <a:gd name="connsiteX4" fmla="*/ 2047972 w 2655784"/>
              <a:gd name="connsiteY4" fmla="*/ 0 h 2737024"/>
              <a:gd name="connsiteX5" fmla="*/ 2472243 w 2655784"/>
              <a:gd name="connsiteY5" fmla="*/ 0 h 2737024"/>
              <a:gd name="connsiteX6" fmla="*/ 2655784 w 2655784"/>
              <a:gd name="connsiteY6" fmla="*/ 183541 h 2737024"/>
              <a:gd name="connsiteX7" fmla="*/ 2655784 w 2655784"/>
              <a:gd name="connsiteY7" fmla="*/ 2553483 h 2737024"/>
              <a:gd name="connsiteX8" fmla="*/ 2472243 w 2655784"/>
              <a:gd name="connsiteY8" fmla="*/ 2737024 h 2737024"/>
              <a:gd name="connsiteX9" fmla="*/ 183541 w 2655784"/>
              <a:gd name="connsiteY9" fmla="*/ 2737024 h 2737024"/>
              <a:gd name="connsiteX10" fmla="*/ 0 w 2655784"/>
              <a:gd name="connsiteY10" fmla="*/ 2553483 h 2737024"/>
              <a:gd name="connsiteX11" fmla="*/ 0 w 2655784"/>
              <a:gd name="connsiteY11" fmla="*/ 183541 h 2737024"/>
              <a:gd name="connsiteX12" fmla="*/ 183541 w 2655784"/>
              <a:gd name="connsiteY12" fmla="*/ 0 h 2737024"/>
              <a:gd name="connsiteX0-1" fmla="*/ 607812 w 2655784"/>
              <a:gd name="connsiteY0-2" fmla="*/ 151879 h 2737024"/>
              <a:gd name="connsiteX1-3" fmla="*/ 2047972 w 2655784"/>
              <a:gd name="connsiteY1-4" fmla="*/ 151879 h 2737024"/>
              <a:gd name="connsiteX2-5" fmla="*/ 2047972 w 2655784"/>
              <a:gd name="connsiteY2-6" fmla="*/ 0 h 2737024"/>
              <a:gd name="connsiteX3-7" fmla="*/ 2472243 w 2655784"/>
              <a:gd name="connsiteY3-8" fmla="*/ 0 h 2737024"/>
              <a:gd name="connsiteX4-9" fmla="*/ 2655784 w 2655784"/>
              <a:gd name="connsiteY4-10" fmla="*/ 183541 h 2737024"/>
              <a:gd name="connsiteX5-11" fmla="*/ 2655784 w 2655784"/>
              <a:gd name="connsiteY5-12" fmla="*/ 2553483 h 2737024"/>
              <a:gd name="connsiteX6-13" fmla="*/ 2472243 w 2655784"/>
              <a:gd name="connsiteY6-14" fmla="*/ 2737024 h 2737024"/>
              <a:gd name="connsiteX7-15" fmla="*/ 183541 w 2655784"/>
              <a:gd name="connsiteY7-16" fmla="*/ 2737024 h 2737024"/>
              <a:gd name="connsiteX8-17" fmla="*/ 0 w 2655784"/>
              <a:gd name="connsiteY8-18" fmla="*/ 2553483 h 2737024"/>
              <a:gd name="connsiteX9-19" fmla="*/ 0 w 2655784"/>
              <a:gd name="connsiteY9-20" fmla="*/ 183541 h 2737024"/>
              <a:gd name="connsiteX10-21" fmla="*/ 183541 w 2655784"/>
              <a:gd name="connsiteY10-22" fmla="*/ 0 h 2737024"/>
              <a:gd name="connsiteX11-23" fmla="*/ 607812 w 2655784"/>
              <a:gd name="connsiteY11-24" fmla="*/ 0 h 2737024"/>
              <a:gd name="connsiteX12-25" fmla="*/ 699252 w 2655784"/>
              <a:gd name="connsiteY12-26" fmla="*/ 243319 h 2737024"/>
              <a:gd name="connsiteX0-27" fmla="*/ 607812 w 2655784"/>
              <a:gd name="connsiteY0-28" fmla="*/ 151879 h 2737024"/>
              <a:gd name="connsiteX1-29" fmla="*/ 2047972 w 2655784"/>
              <a:gd name="connsiteY1-30" fmla="*/ 151879 h 2737024"/>
              <a:gd name="connsiteX2-31" fmla="*/ 2047972 w 2655784"/>
              <a:gd name="connsiteY2-32" fmla="*/ 0 h 2737024"/>
              <a:gd name="connsiteX3-33" fmla="*/ 2472243 w 2655784"/>
              <a:gd name="connsiteY3-34" fmla="*/ 0 h 2737024"/>
              <a:gd name="connsiteX4-35" fmla="*/ 2655784 w 2655784"/>
              <a:gd name="connsiteY4-36" fmla="*/ 183541 h 2737024"/>
              <a:gd name="connsiteX5-37" fmla="*/ 2655784 w 2655784"/>
              <a:gd name="connsiteY5-38" fmla="*/ 2553483 h 2737024"/>
              <a:gd name="connsiteX6-39" fmla="*/ 2472243 w 2655784"/>
              <a:gd name="connsiteY6-40" fmla="*/ 2737024 h 2737024"/>
              <a:gd name="connsiteX7-41" fmla="*/ 183541 w 2655784"/>
              <a:gd name="connsiteY7-42" fmla="*/ 2737024 h 2737024"/>
              <a:gd name="connsiteX8-43" fmla="*/ 0 w 2655784"/>
              <a:gd name="connsiteY8-44" fmla="*/ 2553483 h 2737024"/>
              <a:gd name="connsiteX9-45" fmla="*/ 0 w 2655784"/>
              <a:gd name="connsiteY9-46" fmla="*/ 183541 h 2737024"/>
              <a:gd name="connsiteX10-47" fmla="*/ 183541 w 2655784"/>
              <a:gd name="connsiteY10-48" fmla="*/ 0 h 2737024"/>
              <a:gd name="connsiteX11-49" fmla="*/ 607812 w 2655784"/>
              <a:gd name="connsiteY11-50" fmla="*/ 0 h 2737024"/>
              <a:gd name="connsiteX0-51" fmla="*/ 2047972 w 2655784"/>
              <a:gd name="connsiteY0-52" fmla="*/ 151879 h 2737024"/>
              <a:gd name="connsiteX1-53" fmla="*/ 2047972 w 2655784"/>
              <a:gd name="connsiteY1-54" fmla="*/ 0 h 2737024"/>
              <a:gd name="connsiteX2-55" fmla="*/ 2472243 w 2655784"/>
              <a:gd name="connsiteY2-56" fmla="*/ 0 h 2737024"/>
              <a:gd name="connsiteX3-57" fmla="*/ 2655784 w 2655784"/>
              <a:gd name="connsiteY3-58" fmla="*/ 183541 h 2737024"/>
              <a:gd name="connsiteX4-59" fmla="*/ 2655784 w 2655784"/>
              <a:gd name="connsiteY4-60" fmla="*/ 2553483 h 2737024"/>
              <a:gd name="connsiteX5-61" fmla="*/ 2472243 w 2655784"/>
              <a:gd name="connsiteY5-62" fmla="*/ 2737024 h 2737024"/>
              <a:gd name="connsiteX6-63" fmla="*/ 183541 w 2655784"/>
              <a:gd name="connsiteY6-64" fmla="*/ 2737024 h 2737024"/>
              <a:gd name="connsiteX7-65" fmla="*/ 0 w 2655784"/>
              <a:gd name="connsiteY7-66" fmla="*/ 2553483 h 2737024"/>
              <a:gd name="connsiteX8-67" fmla="*/ 0 w 2655784"/>
              <a:gd name="connsiteY8-68" fmla="*/ 183541 h 2737024"/>
              <a:gd name="connsiteX9-69" fmla="*/ 183541 w 2655784"/>
              <a:gd name="connsiteY9-70" fmla="*/ 0 h 2737024"/>
              <a:gd name="connsiteX10-71" fmla="*/ 607812 w 2655784"/>
              <a:gd name="connsiteY10-72" fmla="*/ 0 h 2737024"/>
              <a:gd name="connsiteX0-73" fmla="*/ 2047972 w 2655784"/>
              <a:gd name="connsiteY0-74" fmla="*/ 0 h 2737024"/>
              <a:gd name="connsiteX1-75" fmla="*/ 2472243 w 2655784"/>
              <a:gd name="connsiteY1-76" fmla="*/ 0 h 2737024"/>
              <a:gd name="connsiteX2-77" fmla="*/ 2655784 w 2655784"/>
              <a:gd name="connsiteY2-78" fmla="*/ 183541 h 2737024"/>
              <a:gd name="connsiteX3-79" fmla="*/ 2655784 w 2655784"/>
              <a:gd name="connsiteY3-80" fmla="*/ 2553483 h 2737024"/>
              <a:gd name="connsiteX4-81" fmla="*/ 2472243 w 2655784"/>
              <a:gd name="connsiteY4-82" fmla="*/ 2737024 h 2737024"/>
              <a:gd name="connsiteX5-83" fmla="*/ 183541 w 2655784"/>
              <a:gd name="connsiteY5-84" fmla="*/ 2737024 h 2737024"/>
              <a:gd name="connsiteX6-85" fmla="*/ 0 w 2655784"/>
              <a:gd name="connsiteY6-86" fmla="*/ 2553483 h 2737024"/>
              <a:gd name="connsiteX7-87" fmla="*/ 0 w 2655784"/>
              <a:gd name="connsiteY7-88" fmla="*/ 183541 h 2737024"/>
              <a:gd name="connsiteX8-89" fmla="*/ 183541 w 2655784"/>
              <a:gd name="connsiteY8-90" fmla="*/ 0 h 2737024"/>
              <a:gd name="connsiteX9-91" fmla="*/ 607812 w 2655784"/>
              <a:gd name="connsiteY9-92" fmla="*/ 0 h 27370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655784" h="2737024">
                <a:moveTo>
                  <a:pt x="2047972" y="0"/>
                </a:moveTo>
                <a:lnTo>
                  <a:pt x="2472243" y="0"/>
                </a:lnTo>
                <a:cubicBezTo>
                  <a:pt x="2573610" y="0"/>
                  <a:pt x="2655784" y="82174"/>
                  <a:pt x="2655784" y="183541"/>
                </a:cubicBezTo>
                <a:lnTo>
                  <a:pt x="2655784" y="2553483"/>
                </a:lnTo>
                <a:cubicBezTo>
                  <a:pt x="2655784" y="2654850"/>
                  <a:pt x="2573610" y="2737024"/>
                  <a:pt x="2472243" y="2737024"/>
                </a:cubicBezTo>
                <a:lnTo>
                  <a:pt x="183541" y="2737024"/>
                </a:lnTo>
                <a:cubicBezTo>
                  <a:pt x="82174" y="2737024"/>
                  <a:pt x="0" y="2654850"/>
                  <a:pt x="0" y="2553483"/>
                </a:cubicBezTo>
                <a:lnTo>
                  <a:pt x="0" y="183541"/>
                </a:lnTo>
                <a:cubicBezTo>
                  <a:pt x="0" y="82174"/>
                  <a:pt x="82174" y="0"/>
                  <a:pt x="183541" y="0"/>
                </a:cubicBezTo>
                <a:lnTo>
                  <a:pt x="607812" y="0"/>
                </a:lnTo>
              </a:path>
            </a:pathLst>
          </a:custGeom>
          <a:noFill/>
          <a:ln w="9525">
            <a:solidFill>
              <a:srgbClr val="FDFDFD"/>
            </a:solidFill>
            <a:prstDash val="solid"/>
            <a:round/>
            <a:headEnd type="oval" w="sm" len="sm"/>
            <a:tailEnd type="oval" w="sm" len="sm"/>
          </a:ln>
          <a:effectLst>
            <a:outerShdw blurRad="101600" dist="38100" dir="2700000" algn="tl" rotWithShape="0">
              <a:schemeClr val="bg1">
                <a:lumMod val="50000"/>
                <a:alpha val="40000"/>
              </a:schemeClr>
            </a:outerShdw>
          </a:effectLst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6317928" y="1990006"/>
            <a:ext cx="2303462" cy="1439862"/>
          </a:xfrm>
          <a:prstGeom prst="roundRect">
            <a:avLst>
              <a:gd name="adj" fmla="val 10671"/>
            </a:avLst>
          </a:prstGeom>
          <a:blipFill>
            <a:blip r:embed="rId3" cstate="print"/>
            <a:stretch>
              <a:fillRect/>
            </a:stretch>
          </a:blipFill>
          <a:ln w="9525">
            <a:solidFill>
              <a:srgbClr val="FDFDFD"/>
            </a:solidFill>
            <a:round/>
          </a:ln>
          <a:effectLst>
            <a:outerShdw blurRad="114300" dist="38100" dir="5400000" algn="t" rotWithShape="0">
              <a:prstClr val="black">
                <a:alpha val="25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>
              <a:solidFill>
                <a:sysClr val="windowText" lastClr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42"/>
          <p:cNvSpPr txBox="1"/>
          <p:nvPr/>
        </p:nvSpPr>
        <p:spPr>
          <a:xfrm>
            <a:off x="6749728" y="1491630"/>
            <a:ext cx="1439862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请输入子标题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43"/>
          <p:cNvSpPr txBox="1"/>
          <p:nvPr/>
        </p:nvSpPr>
        <p:spPr>
          <a:xfrm>
            <a:off x="6554465" y="3556868"/>
            <a:ext cx="1831975" cy="7571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请输入文本请输入文本请输入文本请输入文本</a:t>
            </a:r>
            <a:endParaRPr lang="en-US" altLang="zh-CN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dist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请输入文本请输入文本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1000">
        <p:fade/>
      </p:transition>
    </mc:Choice>
    <mc:Fallback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Chart 6"/>
          <p:cNvGraphicFramePr/>
          <p:nvPr/>
        </p:nvGraphicFramePr>
        <p:xfrm>
          <a:off x="457128" y="1486595"/>
          <a:ext cx="4572794" cy="3201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38" name="Group 7"/>
          <p:cNvGrpSpPr/>
          <p:nvPr/>
        </p:nvGrpSpPr>
        <p:grpSpPr>
          <a:xfrm>
            <a:off x="2438672" y="2248831"/>
            <a:ext cx="2515037" cy="990906"/>
            <a:chOff x="1676400" y="1962150"/>
            <a:chExt cx="2514600" cy="990600"/>
          </a:xfrm>
        </p:grpSpPr>
        <p:cxnSp>
          <p:nvCxnSpPr>
            <p:cNvPr id="66" name="Straight Connector 8"/>
            <p:cNvCxnSpPr/>
            <p:nvPr/>
          </p:nvCxnSpPr>
          <p:spPr>
            <a:xfrm rot="5400000" flipH="1" flipV="1">
              <a:off x="1676400" y="1962150"/>
              <a:ext cx="990600" cy="990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9"/>
            <p:cNvCxnSpPr/>
            <p:nvPr/>
          </p:nvCxnSpPr>
          <p:spPr>
            <a:xfrm>
              <a:off x="2667000" y="1962150"/>
              <a:ext cx="1524000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10"/>
          <p:cNvGrpSpPr/>
          <p:nvPr/>
        </p:nvGrpSpPr>
        <p:grpSpPr>
          <a:xfrm>
            <a:off x="3658084" y="3392183"/>
            <a:ext cx="1295625" cy="686012"/>
            <a:chOff x="2895600" y="2647950"/>
            <a:chExt cx="1295400" cy="685800"/>
          </a:xfrm>
        </p:grpSpPr>
        <p:cxnSp>
          <p:nvCxnSpPr>
            <p:cNvPr id="64" name="Straight Connector 11"/>
            <p:cNvCxnSpPr/>
            <p:nvPr/>
          </p:nvCxnSpPr>
          <p:spPr>
            <a:xfrm rot="16200000" flipH="1">
              <a:off x="2857500" y="2686050"/>
              <a:ext cx="685800" cy="6096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12"/>
            <p:cNvCxnSpPr/>
            <p:nvPr/>
          </p:nvCxnSpPr>
          <p:spPr>
            <a:xfrm>
              <a:off x="3505200" y="3333750"/>
              <a:ext cx="685800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13"/>
          <p:cNvCxnSpPr/>
          <p:nvPr/>
        </p:nvCxnSpPr>
        <p:spPr>
          <a:xfrm>
            <a:off x="3429444" y="2553725"/>
            <a:ext cx="1524265" cy="0"/>
          </a:xfrm>
          <a:prstGeom prst="line">
            <a:avLst/>
          </a:prstGeom>
          <a:ln>
            <a:solidFill>
              <a:schemeClr val="bg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14"/>
          <p:cNvGrpSpPr/>
          <p:nvPr/>
        </p:nvGrpSpPr>
        <p:grpSpPr>
          <a:xfrm>
            <a:off x="2591098" y="1562819"/>
            <a:ext cx="2362610" cy="686012"/>
            <a:chOff x="2819400" y="1428750"/>
            <a:chExt cx="2362200" cy="685800"/>
          </a:xfrm>
        </p:grpSpPr>
        <p:cxnSp>
          <p:nvCxnSpPr>
            <p:cNvPr id="62" name="Straight Connector 15"/>
            <p:cNvCxnSpPr/>
            <p:nvPr/>
          </p:nvCxnSpPr>
          <p:spPr>
            <a:xfrm flipV="1">
              <a:off x="2819400" y="1428750"/>
              <a:ext cx="762000" cy="6858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6"/>
            <p:cNvCxnSpPr/>
            <p:nvPr/>
          </p:nvCxnSpPr>
          <p:spPr>
            <a:xfrm>
              <a:off x="3581400" y="1428750"/>
              <a:ext cx="1600200" cy="0"/>
            </a:xfrm>
            <a:prstGeom prst="line">
              <a:avLst/>
            </a:prstGeom>
            <a:ln>
              <a:solidFill>
                <a:schemeClr val="bg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Content Placeholder 2"/>
          <p:cNvSpPr txBox="1"/>
          <p:nvPr/>
        </p:nvSpPr>
        <p:spPr>
          <a:xfrm>
            <a:off x="5278037" y="1257926"/>
            <a:ext cx="2952841" cy="609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标题一文字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59" name="Content Placeholder 2"/>
          <p:cNvSpPr txBox="1"/>
          <p:nvPr/>
        </p:nvSpPr>
        <p:spPr>
          <a:xfrm>
            <a:off x="5258562" y="1867713"/>
            <a:ext cx="2952841" cy="609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标题二</a:t>
            </a: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  <a:endParaRPr lang="en-US" altLang="zh-CN" sz="12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60" name="Content Placeholder 2"/>
          <p:cNvSpPr txBox="1"/>
          <p:nvPr/>
        </p:nvSpPr>
        <p:spPr>
          <a:xfrm>
            <a:off x="5258562" y="2553724"/>
            <a:ext cx="2952841" cy="6097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标题三文字</a:t>
            </a:r>
            <a:endParaRPr lang="en-US" altLang="zh-CN" sz="1200" b="1" dirty="0" smtClean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90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添加详细文本描述，建议与标题相关并符合整体语言风格，语言描述尽量简洁生动。</a:t>
            </a:r>
            <a:endParaRPr lang="en-US" sz="900" dirty="0">
              <a:solidFill>
                <a:srgbClr val="FFFFFF"/>
              </a:solidFill>
            </a:endParaRPr>
          </a:p>
        </p:txBody>
      </p:sp>
      <p:sp>
        <p:nvSpPr>
          <p:cNvPr id="61" name="Content Placeholder 2"/>
          <p:cNvSpPr txBox="1"/>
          <p:nvPr/>
        </p:nvSpPr>
        <p:spPr>
          <a:xfrm>
            <a:off x="5258562" y="3641389"/>
            <a:ext cx="2952841" cy="8941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1200" b="1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标题四文字</a:t>
            </a:r>
            <a:br>
              <a:rPr lang="en-US" sz="1200" b="1" dirty="0">
                <a:solidFill>
                  <a:srgbClr val="FFFFFF"/>
                </a:solidFill>
              </a:rPr>
            </a:b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9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字以内</a:t>
            </a:r>
            <a:endParaRPr lang="en-US" sz="90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500">
        <p:fade/>
      </p:transition>
    </mc:Choice>
    <mc:Fallback>
      <p:transition spd="med" advClick="0" advTm="3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6" grpId="0">
        <p:bldAsOne/>
      </p:bldGraphic>
      <p:bldP spid="58" grpId="0"/>
      <p:bldP spid="59" grpId="0"/>
      <p:bldP spid="60" grpId="0"/>
      <p:bldP spid="61" grpId="0"/>
    </p:bldLst>
  </p:timing>
</p:sld>
</file>

<file path=ppt/tags/tag1.xml><?xml version="1.0" encoding="utf-8"?>
<p:tagLst xmlns:p="http://schemas.openxmlformats.org/presentationml/2006/main">
  <p:tag name="THINKCELLSHAPEDONOTDELETE" val="pL1WJbqXVIEKuzluq6Thzvg"/>
</p:tagLst>
</file>

<file path=ppt/tags/tag2.xml><?xml version="1.0" encoding="utf-8"?>
<p:tagLst xmlns:p="http://schemas.openxmlformats.org/presentationml/2006/main">
  <p:tag name="ISPRING_RESOURCE_PATHS_HASH_PRESENTER" val="615ff15a1aad8cc21f3b9c159f3569ee72bdb674"/>
  <p:tag name="commondata" val="eyJoZGlkIjoiYTQ3YTc2YjBlNWRhYjQ0NTA0MDBkN2E0YWM4YTZjZGMifQ=="/>
</p:tagLst>
</file>

<file path=ppt/theme/theme1.xml><?xml version="1.0" encoding="utf-8"?>
<a:theme xmlns:a="http://schemas.openxmlformats.org/drawingml/2006/main" name="Office 主题​​">
  <a:themeElements>
    <a:clrScheme name="04">
      <a:dk1>
        <a:sysClr val="windowText" lastClr="000000"/>
      </a:dk1>
      <a:lt1>
        <a:sysClr val="window" lastClr="FFFFFF"/>
      </a:lt1>
      <a:dk2>
        <a:srgbClr val="385863"/>
      </a:dk2>
      <a:lt2>
        <a:srgbClr val="37B0CD"/>
      </a:lt2>
      <a:accent1>
        <a:srgbClr val="77CAC0"/>
      </a:accent1>
      <a:accent2>
        <a:srgbClr val="7B4B73"/>
      </a:accent2>
      <a:accent3>
        <a:srgbClr val="F2615C"/>
      </a:accent3>
      <a:accent4>
        <a:srgbClr val="D34D42"/>
      </a:accent4>
      <a:accent5>
        <a:srgbClr val="DAD4BE"/>
      </a:accent5>
      <a:accent6>
        <a:srgbClr val="BCAF85"/>
      </a:accent6>
      <a:hlink>
        <a:srgbClr val="AD1F1F"/>
      </a:hlink>
      <a:folHlink>
        <a:srgbClr val="FFC42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ayas Theme Color">
    <a:dk1>
      <a:srgbClr val="5C5C5C"/>
    </a:dk1>
    <a:lt1>
      <a:sysClr val="window" lastClr="FFFFFF"/>
    </a:lt1>
    <a:dk2>
      <a:srgbClr val="3F3F3F"/>
    </a:dk2>
    <a:lt2>
      <a:srgbClr val="FCFCFC"/>
    </a:lt2>
    <a:accent1>
      <a:srgbClr val="1B6AA3"/>
    </a:accent1>
    <a:accent2>
      <a:srgbClr val="84CBC5"/>
    </a:accent2>
    <a:accent3>
      <a:srgbClr val="F8D35E"/>
    </a:accent3>
    <a:accent4>
      <a:srgbClr val="F47264"/>
    </a:accent4>
    <a:accent5>
      <a:srgbClr val="7CC8EC"/>
    </a:accent5>
    <a:accent6>
      <a:srgbClr val="868AD1"/>
    </a:accent6>
    <a:hlink>
      <a:srgbClr val="0000FF"/>
    </a:hlink>
    <a:folHlink>
      <a:srgbClr val="800080"/>
    </a:folHlink>
  </a:clrScheme>
  <a:fontScheme name="Mayas Fonts">
    <a:majorFont>
      <a:latin typeface="Source Sans Pro Light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0</TotalTime>
  <Words>6303</Words>
  <Application>WPS 演示</Application>
  <PresentationFormat>全屏显示(16:9)</PresentationFormat>
  <Paragraphs>607</Paragraphs>
  <Slides>37</Slides>
  <Notes>37</Notes>
  <HiddenSlides>0</HiddenSlides>
  <MMClips>1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37</vt:i4>
      </vt:variant>
    </vt:vector>
  </HeadingPairs>
  <TitlesOfParts>
    <vt:vector size="64" baseType="lpstr">
      <vt:lpstr>Arial</vt:lpstr>
      <vt:lpstr>宋体</vt:lpstr>
      <vt:lpstr>Wingdings</vt:lpstr>
      <vt:lpstr>Calibri</vt:lpstr>
      <vt:lpstr>微软雅黑</vt:lpstr>
      <vt:lpstr>Calibri</vt:lpstr>
      <vt:lpstr>Impact</vt:lpstr>
      <vt:lpstr>方正兰亭黑_GBK</vt:lpstr>
      <vt:lpstr>黑体</vt:lpstr>
      <vt:lpstr>Open Sans</vt:lpstr>
      <vt:lpstr>Segoe Print</vt:lpstr>
      <vt:lpstr>Agency FB</vt:lpstr>
      <vt:lpstr>Trebuchet MS</vt:lpstr>
      <vt:lpstr>Arial Unicode MS</vt:lpstr>
      <vt:lpstr>Source Sans Pro Light</vt:lpstr>
      <vt:lpstr>Copperplate Gothic Bold</vt:lpstr>
      <vt:lpstr>Garamond</vt:lpstr>
      <vt:lpstr>Segoe UI</vt:lpstr>
      <vt:lpstr>Segoe UI</vt:lpstr>
      <vt:lpstr>Segoe UI Light</vt:lpstr>
      <vt:lpstr>Segoe</vt:lpstr>
      <vt:lpstr>Verdana</vt:lpstr>
      <vt:lpstr>Meiryo</vt:lpstr>
      <vt:lpstr>Yu Gothic UI</vt:lpstr>
      <vt:lpstr>Arial Narrow</vt:lpstr>
      <vt:lpstr>Calibri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Years later</cp:lastModifiedBy>
  <cp:revision>4213</cp:revision>
  <dcterms:created xsi:type="dcterms:W3CDTF">2014-07-30T04:54:00Z</dcterms:created>
  <dcterms:modified xsi:type="dcterms:W3CDTF">2024-05-03T03:36:45Z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FE8363ABAC364418994017F4AD66A016_13</vt:lpwstr>
  </property>
  <property fmtid="{D5CDD505-2E9C-101B-9397-08002B2CF9AE}" pid="3" name="KSOProductBuildVer">
    <vt:lpwstr>2052-12.1.0.16417</vt:lpwstr>
  </property>
</Properties>
</file>