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3"/>
    <p:sldId id="257" r:id="rId4"/>
    <p:sldId id="276" r:id="rId5"/>
    <p:sldId id="260" r:id="rId6"/>
    <p:sldId id="261" r:id="rId7"/>
    <p:sldId id="262" r:id="rId8"/>
    <p:sldId id="277" r:id="rId9"/>
    <p:sldId id="263" r:id="rId10"/>
    <p:sldId id="264" r:id="rId11"/>
    <p:sldId id="265" r:id="rId12"/>
    <p:sldId id="278" r:id="rId13"/>
    <p:sldId id="258" r:id="rId14"/>
    <p:sldId id="266" r:id="rId15"/>
    <p:sldId id="267" r:id="rId16"/>
    <p:sldId id="268" r:id="rId18"/>
    <p:sldId id="279" r:id="rId19"/>
    <p:sldId id="269" r:id="rId20"/>
    <p:sldId id="270" r:id="rId21"/>
    <p:sldId id="272" r:id="rId22"/>
    <p:sldId id="280" r:id="rId23"/>
    <p:sldId id="295" r:id="rId24"/>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B01"/>
    <a:srgbClr val="FFFA00"/>
    <a:srgbClr val="FEA108"/>
    <a:srgbClr val="E63F0A"/>
    <a:srgbClr val="D70010"/>
    <a:srgbClr val="E69B19"/>
    <a:srgbClr val="78C6E2"/>
    <a:srgbClr val="57B8DB"/>
    <a:srgbClr val="CCEEFA"/>
    <a:srgbClr val="04B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5" autoAdjust="0"/>
    <p:restoredTop sz="96314" autoAdjust="0"/>
  </p:normalViewPr>
  <p:slideViewPr>
    <p:cSldViewPr snapToGrid="0">
      <p:cViewPr varScale="1">
        <p:scale>
          <a:sx n="108" d="100"/>
          <a:sy n="108" d="100"/>
        </p:scale>
        <p:origin x="12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1" i="0" u="none" strike="noStrike" kern="1200" spc="0" baseline="0">
                <a:solidFill>
                  <a:schemeClr val="bg1"/>
                </a:solidFill>
                <a:latin typeface="方正正纤黑简体" panose="02000000000000000000" pitchFamily="2" charset="-122"/>
                <a:ea typeface="方正正纤黑简体" panose="02000000000000000000" pitchFamily="2" charset="-122"/>
                <a:cs typeface="+mn-cs"/>
              </a:defRPr>
            </a:pPr>
            <a:r>
              <a:rPr lang="zh-CN" altLang="en-US" b="1" dirty="0" smtClean="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bg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2FA598"/>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82"/>
        <c:axId val="-792250848"/>
        <c:axId val="-792249760"/>
      </c:barChart>
      <c:catAx>
        <c:axId val="-792250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p>
        </c:txPr>
        <c:crossAx val="-792249760"/>
        <c:crosses val="autoZero"/>
        <c:auto val="1"/>
        <c:lblAlgn val="ctr"/>
        <c:lblOffset val="100"/>
        <c:noMultiLvlLbl val="0"/>
      </c:catAx>
      <c:valAx>
        <c:axId val="-792249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1" i="0" u="none" strike="noStrike" kern="1200" baseline="0">
                <a:solidFill>
                  <a:schemeClr val="bg1"/>
                </a:solidFill>
                <a:latin typeface="Agency FB" panose="020B0503020202020204" pitchFamily="34" charset="0"/>
                <a:ea typeface="+mn-ea"/>
                <a:cs typeface="+mn-cs"/>
              </a:defRPr>
            </a:pPr>
          </a:p>
        </c:txPr>
        <c:crossAx val="-792250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1" i="0" u="none" strike="noStrike" kern="1200" baseline="0">
              <a:solidFill>
                <a:schemeClr val="bg1"/>
              </a:solidFill>
              <a:latin typeface="方正正纤黑简体" panose="02000000000000000000" pitchFamily="2" charset="-122"/>
              <a:ea typeface="方正正纤黑简体" panose="02000000000000000000" pitchFamily="2" charset="-122"/>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EA9A77-0CE4-4E25-84E3-55E75407559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1A85F-987C-4966-9EA5-739D5AF1443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71A85F-987C-4966-9EA5-739D5AF1443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gradFill flip="none" rotWithShape="1">
            <a:gsLst>
              <a:gs pos="0">
                <a:srgbClr val="2CA398"/>
              </a:gs>
              <a:gs pos="100000">
                <a:srgbClr val="99DC9A"/>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gradFill flip="none" rotWithShape="1">
            <a:gsLst>
              <a:gs pos="0">
                <a:srgbClr val="78C6E2"/>
              </a:gs>
              <a:gs pos="100000">
                <a:srgbClr val="00ABE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gradFill flip="none" rotWithShape="1">
            <a:gsLst>
              <a:gs pos="0">
                <a:srgbClr val="E63F0A"/>
              </a:gs>
              <a:gs pos="100000">
                <a:srgbClr val="D7001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A94A5677-1990-4DEF-94A6-269AB3DAB6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976C3AE-BC06-43B9-998E-CC8415D264D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5677-1990-4DEF-94A6-269AB3DAB6C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6C3AE-BC06-43B9-998E-CC8415D264D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六边形 56"/>
          <p:cNvSpPr/>
          <p:nvPr/>
        </p:nvSpPr>
        <p:spPr>
          <a:xfrm rot="5400000">
            <a:off x="3977317" y="5593935"/>
            <a:ext cx="4237367" cy="3616159"/>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六边形 61"/>
          <p:cNvSpPr/>
          <p:nvPr/>
        </p:nvSpPr>
        <p:spPr>
          <a:xfrm rot="5400000" flipH="1">
            <a:off x="2583546" y="7014855"/>
            <a:ext cx="3207864" cy="273758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六边形 62"/>
          <p:cNvSpPr/>
          <p:nvPr/>
        </p:nvSpPr>
        <p:spPr>
          <a:xfrm rot="5400000" flipH="1">
            <a:off x="3405372" y="5833227"/>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六边形 63"/>
          <p:cNvSpPr/>
          <p:nvPr/>
        </p:nvSpPr>
        <p:spPr>
          <a:xfrm rot="5400000" flipH="1">
            <a:off x="8280493" y="5239130"/>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六边形 64"/>
          <p:cNvSpPr/>
          <p:nvPr/>
        </p:nvSpPr>
        <p:spPr>
          <a:xfrm rot="5400000" flipH="1">
            <a:off x="8812784" y="6406577"/>
            <a:ext cx="1689837" cy="144210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rot="5400000" flipH="1">
            <a:off x="9827152" y="6349133"/>
            <a:ext cx="2635986" cy="224954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六边形 66"/>
          <p:cNvSpPr/>
          <p:nvPr/>
        </p:nvSpPr>
        <p:spPr>
          <a:xfrm rot="5400000" flipH="1">
            <a:off x="1957338" y="6647237"/>
            <a:ext cx="1833900" cy="1565045"/>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六边形 67"/>
          <p:cNvSpPr/>
          <p:nvPr/>
        </p:nvSpPr>
        <p:spPr>
          <a:xfrm rot="5400000" flipH="1">
            <a:off x="-300354" y="5341249"/>
            <a:ext cx="2581335" cy="220290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六边形 71"/>
          <p:cNvSpPr/>
          <p:nvPr/>
        </p:nvSpPr>
        <p:spPr>
          <a:xfrm rot="5400000" flipH="1">
            <a:off x="8480954" y="6906027"/>
            <a:ext cx="519340" cy="443204"/>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084535" y="3578311"/>
            <a:ext cx="5724644" cy="646331"/>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工作汇</a:t>
            </a:r>
            <a:r>
              <a:rPr lang="zh-CN" altLang="en-US" sz="3600" dirty="0" smtClean="0">
                <a:solidFill>
                  <a:schemeClr val="bg1"/>
                </a:solidFill>
                <a:latin typeface="锐字云字库超粗黑体1.0" panose="02010604000000000000" pitchFamily="2" charset="-122"/>
                <a:ea typeface="锐字云字库超粗黑体1.0" panose="02010604000000000000" pitchFamily="2" charset="-122"/>
              </a:rPr>
              <a:t>报总结报告</a:t>
            </a:r>
            <a:r>
              <a:rPr lang="en-US" altLang="zh-CN" sz="3600" dirty="0" smtClean="0">
                <a:solidFill>
                  <a:schemeClr val="bg1"/>
                </a:solidFill>
                <a:latin typeface="锐字云字库超粗黑体1.0" panose="02010604000000000000" pitchFamily="2" charset="-122"/>
                <a:ea typeface="锐字云字库超粗黑体1.0" panose="02010604000000000000" pitchFamily="2" charset="-122"/>
              </a:rPr>
              <a:t>PPT</a:t>
            </a:r>
            <a:r>
              <a:rPr lang="zh-CN" altLang="en-US" sz="3600" dirty="0">
                <a:solidFill>
                  <a:schemeClr val="bg1"/>
                </a:solidFill>
                <a:latin typeface="锐字云字库超粗黑体1.0" panose="02010604000000000000" pitchFamily="2" charset="-122"/>
                <a:ea typeface="锐字云字库超粗黑体1.0" panose="02010604000000000000" pitchFamily="2" charset="-122"/>
              </a:rPr>
              <a:t>模板</a:t>
            </a:r>
            <a:endParaRPr lang="zh-CN" altLang="en-US" sz="3600" dirty="0">
              <a:solidFill>
                <a:schemeClr val="bg1"/>
              </a:solidFill>
              <a:latin typeface="锐字云字库超粗黑体1.0" panose="02010604000000000000" pitchFamily="2" charset="-122"/>
              <a:ea typeface="锐字云字库超粗黑体1.0" panose="02010604000000000000" pitchFamily="2" charset="-122"/>
            </a:endParaRPr>
          </a:p>
        </p:txBody>
      </p:sp>
      <p:cxnSp>
        <p:nvCxnSpPr>
          <p:cNvPr id="7" name="直接连接符 6"/>
          <p:cNvCxnSpPr/>
          <p:nvPr/>
        </p:nvCxnSpPr>
        <p:spPr>
          <a:xfrm>
            <a:off x="3236374" y="4379523"/>
            <a:ext cx="5344022" cy="0"/>
          </a:xfrm>
          <a:prstGeom prst="line">
            <a:avLst/>
          </a:prstGeom>
          <a:ln>
            <a:solidFill>
              <a:schemeClr val="bg1"/>
            </a:solidFill>
          </a:ln>
          <a:effectLst>
            <a:outerShdw blurRad="114300" dist="38100" dir="5460000" algn="tr" rotWithShape="0">
              <a:prstClr val="black">
                <a:alpha val="16000"/>
              </a:prstClr>
            </a:outerShdw>
          </a:effectLst>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3655703" y="832273"/>
            <a:ext cx="4498347" cy="3170099"/>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smtClean="0">
                <a:solidFill>
                  <a:schemeClr val="bg1"/>
                </a:solidFill>
                <a:latin typeface="Agency FB" panose="020B0503020202020204" pitchFamily="34" charset="0"/>
              </a:rPr>
              <a:t>2030</a:t>
            </a:r>
            <a:endParaRPr lang="zh-CN" altLang="en-US" sz="20000" b="1" dirty="0">
              <a:solidFill>
                <a:schemeClr val="bg1"/>
              </a:solidFill>
              <a:latin typeface="Agency FB" panose="020B0503020202020204" pitchFamily="34" charset="0"/>
            </a:endParaRPr>
          </a:p>
        </p:txBody>
      </p:sp>
      <p:sp>
        <p:nvSpPr>
          <p:cNvPr id="25" name="六边形 24"/>
          <p:cNvSpPr/>
          <p:nvPr/>
        </p:nvSpPr>
        <p:spPr>
          <a:xfrm rot="5400000" flipH="1">
            <a:off x="7644409" y="5524526"/>
            <a:ext cx="519344" cy="443208"/>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123555" y="4591858"/>
            <a:ext cx="1668780" cy="368300"/>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dirty="0" smtClean="0">
                <a:solidFill>
                  <a:schemeClr val="bg1"/>
                </a:solidFill>
                <a:latin typeface="锐字云字库超粗黑体1.0" panose="02010604000000000000" pitchFamily="2" charset="-122"/>
                <a:ea typeface="锐字云字库超粗黑体1.0" panose="02010604000000000000" pitchFamily="2" charset="-122"/>
              </a:rPr>
              <a:t>汇报人：</a:t>
            </a:r>
            <a:r>
              <a:rPr lang="en-US" altLang="zh-CN" dirty="0" smtClean="0">
                <a:solidFill>
                  <a:schemeClr val="bg1"/>
                </a:solidFill>
                <a:latin typeface="锐字云字库超粗黑体1.0" panose="02010604000000000000" pitchFamily="2" charset="-122"/>
                <a:ea typeface="锐字云字库超粗黑体1.0" panose="02010604000000000000" pitchFamily="2" charset="-122"/>
              </a:rPr>
              <a:t>PPT</a:t>
            </a:r>
            <a:r>
              <a:rPr lang="zh-CN" altLang="en-US" dirty="0" smtClean="0">
                <a:solidFill>
                  <a:schemeClr val="bg1"/>
                </a:solidFill>
                <a:latin typeface="锐字云字库超粗黑体1.0" panose="02010604000000000000" pitchFamily="2" charset="-122"/>
                <a:ea typeface="锐字云字库超粗黑体1.0" panose="02010604000000000000" pitchFamily="2" charset="-122"/>
              </a:rPr>
              <a:t>营</a:t>
            </a:r>
            <a:endParaRPr lang="zh-CN" altLang="en-US" dirty="0" smtClean="0">
              <a:solidFill>
                <a:schemeClr val="bg1"/>
              </a:solidFill>
              <a:latin typeface="锐字云字库超粗黑体1.0" panose="02010604000000000000" pitchFamily="2" charset="-122"/>
              <a:ea typeface="锐字云字库超粗黑体1.0" panose="02010604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319">
                                          <p:stCondLst>
                                            <p:cond delay="0"/>
                                          </p:stCondLst>
                                        </p:cTn>
                                        <p:tgtEl>
                                          <p:spTgt spid="8"/>
                                        </p:tgtEl>
                                      </p:cBhvr>
                                    </p:animEffect>
                                    <p:anim calcmode="lin" valueType="num">
                                      <p:cBhvr>
                                        <p:cTn id="8" dur="100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6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65" tmFilter="0, 0; 0.125,0.2665; 0.25,0.4; 0.375,0.465; 0.5,0.5;  0.625,0.535; 0.75,0.6; 0.875,0.7335; 1,1">
                                          <p:stCondLst>
                                            <p:cond delay="365"/>
                                          </p:stCondLst>
                                        </p:cTn>
                                        <p:tgtEl>
                                          <p:spTgt spid="8"/>
                                        </p:tgtEl>
                                        <p:attrNameLst>
                                          <p:attrName>ppt_y</p:attrName>
                                        </p:attrNameLst>
                                      </p:cBhvr>
                                      <p:tavLst>
                                        <p:tav tm="0" fmla="#ppt_y-sin(pi*$)/9">
                                          <p:val>
                                            <p:fltVal val="0"/>
                                          </p:val>
                                        </p:tav>
                                        <p:tav tm="100000">
                                          <p:val>
                                            <p:fltVal val="1"/>
                                          </p:val>
                                        </p:tav>
                                      </p:tavLst>
                                    </p:anim>
                                    <p:anim calcmode="lin" valueType="num">
                                      <p:cBhvr>
                                        <p:cTn id="11" dur="183" tmFilter="0, 0; 0.125,0.2665; 0.25,0.4; 0.375,0.465; 0.5,0.5;  0.625,0.535; 0.75,0.6; 0.875,0.7335; 1,1">
                                          <p:stCondLst>
                                            <p:cond delay="728"/>
                                          </p:stCondLst>
                                        </p:cTn>
                                        <p:tgtEl>
                                          <p:spTgt spid="8"/>
                                        </p:tgtEl>
                                        <p:attrNameLst>
                                          <p:attrName>ppt_y</p:attrName>
                                        </p:attrNameLst>
                                      </p:cBhvr>
                                      <p:tavLst>
                                        <p:tav tm="0" fmla="#ppt_y-sin(pi*$)/27">
                                          <p:val>
                                            <p:fltVal val="0"/>
                                          </p:val>
                                        </p:tav>
                                        <p:tav tm="100000">
                                          <p:val>
                                            <p:fltVal val="1"/>
                                          </p:val>
                                        </p:tav>
                                      </p:tavLst>
                                    </p:anim>
                                    <p:anim calcmode="lin" valueType="num">
                                      <p:cBhvr>
                                        <p:cTn id="12" dur="90" tmFilter="0, 0; 0.125,0.2665; 0.25,0.4; 0.375,0.465; 0.5,0.5;  0.625,0.535; 0.75,0.6; 0.875,0.7335; 1,1">
                                          <p:stCondLst>
                                            <p:cond delay="911"/>
                                          </p:stCondLst>
                                        </p:cTn>
                                        <p:tgtEl>
                                          <p:spTgt spid="8"/>
                                        </p:tgtEl>
                                        <p:attrNameLst>
                                          <p:attrName>ppt_y</p:attrName>
                                        </p:attrNameLst>
                                      </p:cBhvr>
                                      <p:tavLst>
                                        <p:tav tm="0" fmla="#ppt_y-sin(pi*$)/81">
                                          <p:val>
                                            <p:fltVal val="0"/>
                                          </p:val>
                                        </p:tav>
                                        <p:tav tm="100000">
                                          <p:val>
                                            <p:fltVal val="1"/>
                                          </p:val>
                                        </p:tav>
                                      </p:tavLst>
                                    </p:anim>
                                    <p:animScale>
                                      <p:cBhvr>
                                        <p:cTn id="13" dur="14">
                                          <p:stCondLst>
                                            <p:cond delay="357"/>
                                          </p:stCondLst>
                                        </p:cTn>
                                        <p:tgtEl>
                                          <p:spTgt spid="8"/>
                                        </p:tgtEl>
                                      </p:cBhvr>
                                      <p:to x="100000" y="60000"/>
                                    </p:animScale>
                                    <p:animScale>
                                      <p:cBhvr>
                                        <p:cTn id="14" dur="91" decel="50000">
                                          <p:stCondLst>
                                            <p:cond delay="372"/>
                                          </p:stCondLst>
                                        </p:cTn>
                                        <p:tgtEl>
                                          <p:spTgt spid="8"/>
                                        </p:tgtEl>
                                      </p:cBhvr>
                                      <p:to x="100000" y="100000"/>
                                    </p:animScale>
                                    <p:animScale>
                                      <p:cBhvr>
                                        <p:cTn id="15" dur="14">
                                          <p:stCondLst>
                                            <p:cond delay="722"/>
                                          </p:stCondLst>
                                        </p:cTn>
                                        <p:tgtEl>
                                          <p:spTgt spid="8"/>
                                        </p:tgtEl>
                                      </p:cBhvr>
                                      <p:to x="100000" y="80000"/>
                                    </p:animScale>
                                    <p:animScale>
                                      <p:cBhvr>
                                        <p:cTn id="16" dur="91" decel="50000">
                                          <p:stCondLst>
                                            <p:cond delay="736"/>
                                          </p:stCondLst>
                                        </p:cTn>
                                        <p:tgtEl>
                                          <p:spTgt spid="8"/>
                                        </p:tgtEl>
                                      </p:cBhvr>
                                      <p:to x="100000" y="100000"/>
                                    </p:animScale>
                                    <p:animScale>
                                      <p:cBhvr>
                                        <p:cTn id="17" dur="14">
                                          <p:stCondLst>
                                            <p:cond delay="903"/>
                                          </p:stCondLst>
                                        </p:cTn>
                                        <p:tgtEl>
                                          <p:spTgt spid="8"/>
                                        </p:tgtEl>
                                      </p:cBhvr>
                                      <p:to x="100000" y="90000"/>
                                    </p:animScale>
                                    <p:animScale>
                                      <p:cBhvr>
                                        <p:cTn id="18" dur="91" decel="50000">
                                          <p:stCondLst>
                                            <p:cond delay="917"/>
                                          </p:stCondLst>
                                        </p:cTn>
                                        <p:tgtEl>
                                          <p:spTgt spid="8"/>
                                        </p:tgtEl>
                                      </p:cBhvr>
                                      <p:to x="100000" y="100000"/>
                                    </p:animScale>
                                    <p:animScale>
                                      <p:cBhvr>
                                        <p:cTn id="19" dur="14">
                                          <p:stCondLst>
                                            <p:cond delay="994"/>
                                          </p:stCondLst>
                                        </p:cTn>
                                        <p:tgtEl>
                                          <p:spTgt spid="8"/>
                                        </p:tgtEl>
                                      </p:cBhvr>
                                      <p:to x="100000" y="95000"/>
                                    </p:animScale>
                                    <p:animScale>
                                      <p:cBhvr>
                                        <p:cTn id="20" dur="91" decel="50000">
                                          <p:stCondLst>
                                            <p:cond delay="1009"/>
                                          </p:stCondLst>
                                        </p:cTn>
                                        <p:tgtEl>
                                          <p:spTgt spid="8"/>
                                        </p:tgtEl>
                                      </p:cBhvr>
                                      <p:to x="100000" y="100000"/>
                                    </p:animScale>
                                  </p:childTnLst>
                                </p:cTn>
                              </p:par>
                              <p:par>
                                <p:cTn id="21" presetID="12" presetClass="entr" presetSubtype="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p:tgtEl>
                                          <p:spTgt spid="4"/>
                                        </p:tgtEl>
                                        <p:attrNameLst>
                                          <p:attrName>ppt_y</p:attrName>
                                        </p:attrNameLst>
                                      </p:cBhvr>
                                      <p:tavLst>
                                        <p:tav tm="0">
                                          <p:val>
                                            <p:strVal val="#ppt_y-#ppt_h*1.125000"/>
                                          </p:val>
                                        </p:tav>
                                        <p:tav tm="100000">
                                          <p:val>
                                            <p:strVal val="#ppt_y"/>
                                          </p:val>
                                        </p:tav>
                                      </p:tavLst>
                                    </p:anim>
                                    <p:animEffect transition="in" filter="wipe(down)">
                                      <p:cBhvr>
                                        <p:cTn id="24" dur="500"/>
                                        <p:tgtEl>
                                          <p:spTgt spid="4"/>
                                        </p:tgtEl>
                                      </p:cBhvr>
                                    </p:animEffect>
                                  </p:childTnLst>
                                </p:cTn>
                              </p:par>
                              <p:par>
                                <p:cTn id="25" presetID="16" presetClass="entr" presetSubtype="37"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outVertical)">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1000"/>
                                        <p:tgtEl>
                                          <p:spTgt spid="68"/>
                                        </p:tgtEl>
                                      </p:cBhvr>
                                    </p:animEffect>
                                    <p:anim calcmode="lin" valueType="num">
                                      <p:cBhvr>
                                        <p:cTn id="37" dur="1000" fill="hold"/>
                                        <p:tgtEl>
                                          <p:spTgt spid="68"/>
                                        </p:tgtEl>
                                        <p:attrNameLst>
                                          <p:attrName>ppt_x</p:attrName>
                                        </p:attrNameLst>
                                      </p:cBhvr>
                                      <p:tavLst>
                                        <p:tav tm="0">
                                          <p:val>
                                            <p:strVal val="#ppt_x"/>
                                          </p:val>
                                        </p:tav>
                                        <p:tav tm="100000">
                                          <p:val>
                                            <p:strVal val="#ppt_x"/>
                                          </p:val>
                                        </p:tav>
                                      </p:tavLst>
                                    </p:anim>
                                    <p:anim calcmode="lin" valueType="num">
                                      <p:cBhvr>
                                        <p:cTn id="38" dur="1000" fill="hold"/>
                                        <p:tgtEl>
                                          <p:spTgt spid="6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1000"/>
                                        <p:tgtEl>
                                          <p:spTgt spid="67"/>
                                        </p:tgtEl>
                                      </p:cBhvr>
                                    </p:animEffect>
                                    <p:anim calcmode="lin" valueType="num">
                                      <p:cBhvr>
                                        <p:cTn id="47" dur="1000" fill="hold"/>
                                        <p:tgtEl>
                                          <p:spTgt spid="67"/>
                                        </p:tgtEl>
                                        <p:attrNameLst>
                                          <p:attrName>ppt_x</p:attrName>
                                        </p:attrNameLst>
                                      </p:cBhvr>
                                      <p:tavLst>
                                        <p:tav tm="0">
                                          <p:val>
                                            <p:strVal val="#ppt_x"/>
                                          </p:val>
                                        </p:tav>
                                        <p:tav tm="100000">
                                          <p:val>
                                            <p:strVal val="#ppt_x"/>
                                          </p:val>
                                        </p:tav>
                                      </p:tavLst>
                                    </p:anim>
                                    <p:anim calcmode="lin" valueType="num">
                                      <p:cBhvr>
                                        <p:cTn id="48" dur="1000" fill="hold"/>
                                        <p:tgtEl>
                                          <p:spTgt spid="6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000"/>
                                        <p:tgtEl>
                                          <p:spTgt spid="62"/>
                                        </p:tgtEl>
                                      </p:cBhvr>
                                    </p:animEffect>
                                    <p:anim calcmode="lin" valueType="num">
                                      <p:cBhvr>
                                        <p:cTn id="52" dur="1000" fill="hold"/>
                                        <p:tgtEl>
                                          <p:spTgt spid="62"/>
                                        </p:tgtEl>
                                        <p:attrNameLst>
                                          <p:attrName>ppt_x</p:attrName>
                                        </p:attrNameLst>
                                      </p:cBhvr>
                                      <p:tavLst>
                                        <p:tav tm="0">
                                          <p:val>
                                            <p:strVal val="#ppt_x"/>
                                          </p:val>
                                        </p:tav>
                                        <p:tav tm="100000">
                                          <p:val>
                                            <p:strVal val="#ppt_x"/>
                                          </p:val>
                                        </p:tav>
                                      </p:tavLst>
                                    </p:anim>
                                    <p:anim calcmode="lin" valueType="num">
                                      <p:cBhvr>
                                        <p:cTn id="53" dur="1000" fill="hold"/>
                                        <p:tgtEl>
                                          <p:spTgt spid="6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1000"/>
                                        <p:tgtEl>
                                          <p:spTgt spid="64"/>
                                        </p:tgtEl>
                                      </p:cBhvr>
                                    </p:animEffect>
                                    <p:anim calcmode="lin" valueType="num">
                                      <p:cBhvr>
                                        <p:cTn id="67" dur="1000" fill="hold"/>
                                        <p:tgtEl>
                                          <p:spTgt spid="64"/>
                                        </p:tgtEl>
                                        <p:attrNameLst>
                                          <p:attrName>ppt_x</p:attrName>
                                        </p:attrNameLst>
                                      </p:cBhvr>
                                      <p:tavLst>
                                        <p:tav tm="0">
                                          <p:val>
                                            <p:strVal val="#ppt_x"/>
                                          </p:val>
                                        </p:tav>
                                        <p:tav tm="100000">
                                          <p:val>
                                            <p:strVal val="#ppt_x"/>
                                          </p:val>
                                        </p:tav>
                                      </p:tavLst>
                                    </p:anim>
                                    <p:anim calcmode="lin" valueType="num">
                                      <p:cBhvr>
                                        <p:cTn id="68" dur="1000" fill="hold"/>
                                        <p:tgtEl>
                                          <p:spTgt spid="64"/>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1000"/>
                                        <p:tgtEl>
                                          <p:spTgt spid="66"/>
                                        </p:tgtEl>
                                      </p:cBhvr>
                                    </p:animEffect>
                                    <p:anim calcmode="lin" valueType="num">
                                      <p:cBhvr>
                                        <p:cTn id="72" dur="1000" fill="hold"/>
                                        <p:tgtEl>
                                          <p:spTgt spid="66"/>
                                        </p:tgtEl>
                                        <p:attrNameLst>
                                          <p:attrName>ppt_x</p:attrName>
                                        </p:attrNameLst>
                                      </p:cBhvr>
                                      <p:tavLst>
                                        <p:tav tm="0">
                                          <p:val>
                                            <p:strVal val="#ppt_x"/>
                                          </p:val>
                                        </p:tav>
                                        <p:tav tm="100000">
                                          <p:val>
                                            <p:strVal val="#ppt_x"/>
                                          </p:val>
                                        </p:tav>
                                      </p:tavLst>
                                    </p:anim>
                                    <p:anim calcmode="lin" valueType="num">
                                      <p:cBhvr>
                                        <p:cTn id="73" dur="1000" fill="hold"/>
                                        <p:tgtEl>
                                          <p:spTgt spid="6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1000" fill="hold"/>
                                        <p:tgtEl>
                                          <p:spTgt spid="6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1000"/>
                                        <p:tgtEl>
                                          <p:spTgt spid="72"/>
                                        </p:tgtEl>
                                      </p:cBhvr>
                                    </p:animEffect>
                                    <p:anim calcmode="lin" valueType="num">
                                      <p:cBhvr>
                                        <p:cTn id="82" dur="1000" fill="hold"/>
                                        <p:tgtEl>
                                          <p:spTgt spid="72"/>
                                        </p:tgtEl>
                                        <p:attrNameLst>
                                          <p:attrName>ppt_x</p:attrName>
                                        </p:attrNameLst>
                                      </p:cBhvr>
                                      <p:tavLst>
                                        <p:tav tm="0">
                                          <p:val>
                                            <p:strVal val="#ppt_x"/>
                                          </p:val>
                                        </p:tav>
                                        <p:tav tm="100000">
                                          <p:val>
                                            <p:strVal val="#ppt_x"/>
                                          </p:val>
                                        </p:tav>
                                      </p:tavLst>
                                    </p:anim>
                                    <p:anim calcmode="lin" valueType="num">
                                      <p:cBhvr>
                                        <p:cTn id="8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2" grpId="0" animBg="1"/>
      <p:bldP spid="63" grpId="0" animBg="1"/>
      <p:bldP spid="64" grpId="0" animBg="1"/>
      <p:bldP spid="65" grpId="0" animBg="1"/>
      <p:bldP spid="66" grpId="0" animBg="1"/>
      <p:bldP spid="67" grpId="0" animBg="1"/>
      <p:bldP spid="68" grpId="0" animBg="1"/>
      <p:bldP spid="72" grpId="0" animBg="1"/>
      <p:bldP spid="4" grpId="0"/>
      <p:bldP spid="8" grpId="0"/>
      <p:bldP spid="25" grpId="0" animBg="1"/>
      <p:bldP spid="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
        <p:nvSpPr>
          <p:cNvPr id="19" name="等腰三角形 18"/>
          <p:cNvSpPr/>
          <p:nvPr/>
        </p:nvSpPr>
        <p:spPr>
          <a:xfrm rot="5400000">
            <a:off x="2413262"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5400000">
            <a:off x="7984505" y="2644490"/>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16200000" flipH="1">
            <a:off x="4034673"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16200000" flipH="1">
            <a:off x="9605916" y="4510999"/>
            <a:ext cx="328171" cy="282906"/>
          </a:xfrm>
          <a:prstGeom prst="triangle">
            <a:avLst/>
          </a:prstGeom>
          <a:gradFill>
            <a:gsLst>
              <a:gs pos="0">
                <a:schemeClr val="accent1">
                  <a:lumMod val="5000"/>
                  <a:lumOff val="95000"/>
                </a:schemeClr>
              </a:gs>
              <a:gs pos="100000">
                <a:srgbClr val="E0E0E0"/>
              </a:gs>
            </a:gsLst>
            <a:lin ang="5400000" scaled="1"/>
          </a:gradFill>
          <a:ln>
            <a:gradFill>
              <a:gsLst>
                <a:gs pos="100000">
                  <a:schemeClr val="accent1">
                    <a:lumMod val="5000"/>
                    <a:lumOff val="95000"/>
                  </a:schemeClr>
                </a:gs>
                <a:gs pos="0">
                  <a:schemeClr val="bg1">
                    <a:lumMod val="75000"/>
                  </a:schemeClr>
                </a:gs>
              </a:gsLst>
              <a:lin ang="5400000" scaled="1"/>
            </a:gradFill>
          </a:ln>
          <a:effectLst>
            <a:outerShdw blurRad="431800" dist="2032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62055" y="220457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24" name="矩形 23"/>
          <p:cNvSpPr/>
          <p:nvPr/>
        </p:nvSpPr>
        <p:spPr>
          <a:xfrm>
            <a:off x="2862055" y="2544818"/>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533387" y="2163026"/>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26" name="矩形 25"/>
          <p:cNvSpPr/>
          <p:nvPr/>
        </p:nvSpPr>
        <p:spPr>
          <a:xfrm>
            <a:off x="8533387" y="2503273"/>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827233"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28" name="矩形 27"/>
          <p:cNvSpPr/>
          <p:nvPr/>
        </p:nvSpPr>
        <p:spPr>
          <a:xfrm>
            <a:off x="809871"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7305831" y="407101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30" name="矩形 29"/>
          <p:cNvSpPr/>
          <p:nvPr/>
        </p:nvSpPr>
        <p:spPr>
          <a:xfrm>
            <a:off x="6321127" y="4411265"/>
            <a:ext cx="3137713"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1098029" y="2163026"/>
            <a:ext cx="1118780" cy="1245834"/>
            <a:chOff x="1098029" y="2163026"/>
            <a:chExt cx="1118780" cy="1245834"/>
          </a:xfrm>
        </p:grpSpPr>
        <p:sp>
          <p:nvSpPr>
            <p:cNvPr id="15" name="任意多边形 14"/>
            <p:cNvSpPr/>
            <p:nvPr/>
          </p:nvSpPr>
          <p:spPr>
            <a:xfrm rot="5400000">
              <a:off x="1034502" y="2226553"/>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03"/>
            <p:cNvSpPr/>
            <p:nvPr/>
          </p:nvSpPr>
          <p:spPr bwMode="auto">
            <a:xfrm>
              <a:off x="1334796" y="2478982"/>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6645014" y="2186917"/>
            <a:ext cx="1118780" cy="1245834"/>
            <a:chOff x="6645014" y="2186917"/>
            <a:chExt cx="1118780" cy="1245834"/>
          </a:xfrm>
        </p:grpSpPr>
        <p:sp>
          <p:nvSpPr>
            <p:cNvPr id="16" name="任意多边形 15"/>
            <p:cNvSpPr/>
            <p:nvPr/>
          </p:nvSpPr>
          <p:spPr>
            <a:xfrm rot="5400000">
              <a:off x="6581487" y="2250444"/>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17"/>
            <p:cNvSpPr>
              <a:spLocks noEditPoints="1"/>
            </p:cNvSpPr>
            <p:nvPr/>
          </p:nvSpPr>
          <p:spPr bwMode="auto">
            <a:xfrm>
              <a:off x="6883056" y="2465374"/>
              <a:ext cx="642696" cy="641138"/>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4547109" y="4025144"/>
            <a:ext cx="1118780" cy="1245834"/>
            <a:chOff x="4547109" y="4025144"/>
            <a:chExt cx="1118780" cy="1245834"/>
          </a:xfrm>
        </p:grpSpPr>
        <p:sp>
          <p:nvSpPr>
            <p:cNvPr id="18" name="任意多边形 17"/>
            <p:cNvSpPr/>
            <p:nvPr/>
          </p:nvSpPr>
          <p:spPr>
            <a:xfrm rot="5400000">
              <a:off x="4483582"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4789701" y="4391737"/>
              <a:ext cx="629218" cy="512648"/>
              <a:chOff x="8323263" y="-182563"/>
              <a:chExt cx="754063" cy="614364"/>
            </a:xfrm>
            <a:solidFill>
              <a:srgbClr val="2FA598"/>
            </a:solidFill>
          </p:grpSpPr>
          <p:sp>
            <p:nvSpPr>
              <p:cNvPr id="3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7" name="组合 46"/>
          <p:cNvGrpSpPr/>
          <p:nvPr/>
        </p:nvGrpSpPr>
        <p:grpSpPr>
          <a:xfrm>
            <a:off x="10114078" y="4025144"/>
            <a:ext cx="1118780" cy="1245834"/>
            <a:chOff x="10114078" y="4025144"/>
            <a:chExt cx="1118780" cy="1245834"/>
          </a:xfrm>
        </p:grpSpPr>
        <p:sp>
          <p:nvSpPr>
            <p:cNvPr id="17" name="任意多边形 16"/>
            <p:cNvSpPr/>
            <p:nvPr/>
          </p:nvSpPr>
          <p:spPr>
            <a:xfrm rot="5400000">
              <a:off x="10050551" y="4088671"/>
              <a:ext cx="1245834" cy="111878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10389178" y="4363994"/>
              <a:ext cx="568580" cy="561508"/>
              <a:chOff x="2089150" y="2809876"/>
              <a:chExt cx="638175" cy="630238"/>
            </a:xfrm>
            <a:solidFill>
              <a:srgbClr val="2FA598"/>
            </a:solidFill>
          </p:grpSpPr>
          <p:sp>
            <p:nvSpPr>
              <p:cNvPr id="42"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829"/>
              <p:cNvSpPr>
                <a:spLocks noChangeArrowheads="1"/>
              </p:cNvSpPr>
              <p:nvPr/>
            </p:nvSpPr>
            <p:spPr bwMode="auto">
              <a:xfrm>
                <a:off x="2671762" y="2809876"/>
                <a:ext cx="555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Rectangle 830"/>
              <p:cNvSpPr>
                <a:spLocks noChangeArrowheads="1"/>
              </p:cNvSpPr>
              <p:nvPr/>
            </p:nvSpPr>
            <p:spPr bwMode="auto">
              <a:xfrm>
                <a:off x="2671762" y="2990851"/>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Rectangle 831"/>
              <p:cNvSpPr>
                <a:spLocks noChangeArrowheads="1"/>
              </p:cNvSpPr>
              <p:nvPr/>
            </p:nvSpPr>
            <p:spPr bwMode="auto">
              <a:xfrm>
                <a:off x="2671762" y="3173413"/>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0-#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par>
                                <p:cTn id="31" presetID="16" presetClass="entr" presetSubtype="37"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outVertical)">
                                      <p:cBhvr>
                                        <p:cTn id="33" dur="500"/>
                                        <p:tgtEl>
                                          <p:spTgt spid="26"/>
                                        </p:tgtEl>
                                      </p:cBhvr>
                                    </p:animEffect>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1+#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right)">
                                      <p:cBhvr>
                                        <p:cTn id="42" dur="500"/>
                                        <p:tgtEl>
                                          <p:spTgt spid="2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right)">
                                      <p:cBhvr>
                                        <p:cTn id="45" dur="500"/>
                                        <p:tgtEl>
                                          <p:spTgt spid="29"/>
                                        </p:tgtEl>
                                      </p:cBhvr>
                                    </p:animEffect>
                                  </p:childTnLst>
                                </p:cTn>
                              </p:par>
                              <p:par>
                                <p:cTn id="46" presetID="16" presetClass="entr" presetSubtype="37"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arn(outVertical)">
                                      <p:cBhvr>
                                        <p:cTn id="48" dur="500"/>
                                        <p:tgtEl>
                                          <p:spTgt spid="30"/>
                                        </p:tgtEl>
                                      </p:cBhvr>
                                    </p:animEffect>
                                  </p:childTnLst>
                                </p:cTn>
                              </p:par>
                            </p:childTnLst>
                          </p:cTn>
                        </p:par>
                        <p:par>
                          <p:cTn id="49" fill="hold">
                            <p:stCondLst>
                              <p:cond delay="3000"/>
                            </p:stCondLst>
                            <p:childTnLst>
                              <p:par>
                                <p:cTn id="50" presetID="2" presetClass="entr" presetSubtype="2" fill="hold" nodeType="after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1+#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right)">
                                      <p:cBhvr>
                                        <p:cTn id="57" dur="500"/>
                                        <p:tgtEl>
                                          <p:spTgt spid="21"/>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right)">
                                      <p:cBhvr>
                                        <p:cTn id="60" dur="500"/>
                                        <p:tgtEl>
                                          <p:spTgt spid="27"/>
                                        </p:tgtEl>
                                      </p:cBhvr>
                                    </p:animEffect>
                                  </p:childTnLst>
                                </p:cTn>
                              </p:par>
                              <p:par>
                                <p:cTn id="61" presetID="16" presetClass="entr" presetSubtype="37"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out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P spid="24" grpId="0"/>
      <p:bldP spid="25" grpId="0"/>
      <p:bldP spid="26" grpId="0"/>
      <p:bldP spid="27" grpId="0"/>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45026"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701620"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5304331" y="1278862"/>
              <a:ext cx="1699504" cy="2439391"/>
              <a:chOff x="5304331" y="1278862"/>
              <a:chExt cx="1699504" cy="2439391"/>
            </a:xfrm>
          </p:grpSpPr>
          <p:sp>
            <p:nvSpPr>
              <p:cNvPr id="4" name="文本框 3"/>
              <p:cNvSpPr txBox="1"/>
              <p:nvPr/>
            </p:nvSpPr>
            <p:spPr>
              <a:xfrm>
                <a:off x="5304331" y="1278862"/>
                <a:ext cx="1699504"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03</a:t>
                </a:r>
                <a:endParaRPr lang="zh-CN" altLang="en-US" sz="13800" dirty="0">
                  <a:solidFill>
                    <a:srgbClr val="2FA598"/>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grpSp>
      <p:sp>
        <p:nvSpPr>
          <p:cNvPr id="10" name="文本框 9"/>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11" name="文本框 10"/>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600"/>
                                        <p:tgtEl>
                                          <p:spTgt spid="10"/>
                                        </p:tgtEl>
                                      </p:cBhvr>
                                    </p:animEffect>
                                    <p:anim calcmode="lin" valueType="num">
                                      <p:cBhvr>
                                        <p:cTn id="19" dur="600" fill="hold"/>
                                        <p:tgtEl>
                                          <p:spTgt spid="10"/>
                                        </p:tgtEl>
                                        <p:attrNameLst>
                                          <p:attrName>ppt_x</p:attrName>
                                        </p:attrNameLst>
                                      </p:cBhvr>
                                      <p:tavLst>
                                        <p:tav tm="0">
                                          <p:val>
                                            <p:strVal val="#ppt_x"/>
                                          </p:val>
                                        </p:tav>
                                        <p:tav tm="100000">
                                          <p:val>
                                            <p:strVal val="#ppt_x"/>
                                          </p:val>
                                        </p:tav>
                                      </p:tavLst>
                                    </p:anim>
                                    <p:anim calcmode="lin" valueType="num">
                                      <p:cBhvr>
                                        <p:cTn id="20" dur="600" fill="hold"/>
                                        <p:tgtEl>
                                          <p:spTgt spid="10"/>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600" fill="hold"/>
                                        <p:tgtEl>
                                          <p:spTgt spid="11"/>
                                        </p:tgtEl>
                                        <p:attrNameLst>
                                          <p:attrName>ppt_w</p:attrName>
                                        </p:attrNameLst>
                                      </p:cBhvr>
                                      <p:tavLst>
                                        <p:tav tm="0">
                                          <p:val>
                                            <p:strVal val="#ppt_w+.3"/>
                                          </p:val>
                                        </p:tav>
                                        <p:tav tm="100000">
                                          <p:val>
                                            <p:strVal val="#ppt_w"/>
                                          </p:val>
                                        </p:tav>
                                      </p:tavLst>
                                    </p:anim>
                                    <p:anim calcmode="lin" valueType="num">
                                      <p:cBhvr>
                                        <p:cTn id="24" dur="600" fill="hold"/>
                                        <p:tgtEl>
                                          <p:spTgt spid="11"/>
                                        </p:tgtEl>
                                        <p:attrNameLst>
                                          <p:attrName>ppt_h</p:attrName>
                                        </p:attrNameLst>
                                      </p:cBhvr>
                                      <p:tavLst>
                                        <p:tav tm="0">
                                          <p:val>
                                            <p:strVal val="#ppt_h"/>
                                          </p:val>
                                        </p:tav>
                                        <p:tav tm="100000">
                                          <p:val>
                                            <p:strVal val="#ppt_h"/>
                                          </p:val>
                                        </p:tav>
                                      </p:tavLst>
                                    </p:anim>
                                    <p:animEffect transition="in" filter="fade">
                                      <p:cBhvr>
                                        <p:cTn id="25"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grpSp>
        <p:nvGrpSpPr>
          <p:cNvPr id="10" name="组合 9"/>
          <p:cNvGrpSpPr/>
          <p:nvPr/>
        </p:nvGrpSpPr>
        <p:grpSpPr>
          <a:xfrm>
            <a:off x="672881" y="1706779"/>
            <a:ext cx="4567532" cy="4010501"/>
            <a:chOff x="496844" y="1197726"/>
            <a:chExt cx="6201102" cy="5444851"/>
          </a:xfrm>
          <a:gradFill flip="none" rotWithShape="1">
            <a:gsLst>
              <a:gs pos="0">
                <a:srgbClr val="99DC9A"/>
              </a:gs>
              <a:gs pos="100000">
                <a:srgbClr val="35A898"/>
              </a:gs>
            </a:gsLst>
            <a:lin ang="0" scaled="1"/>
            <a:tileRect/>
          </a:gradFill>
          <a:effectLst>
            <a:outerShdw blurRad="444500" dist="228600" dir="2700000" algn="tr" rotWithShape="0">
              <a:prstClr val="black">
                <a:alpha val="24000"/>
              </a:prstClr>
            </a:outerShdw>
          </a:effectLst>
        </p:grpSpPr>
        <p:sp>
          <p:nvSpPr>
            <p:cNvPr id="11" name="Freeform 3"/>
            <p:cNvSpPr/>
            <p:nvPr/>
          </p:nvSpPr>
          <p:spPr bwMode="auto">
            <a:xfrm>
              <a:off x="5033270" y="3571799"/>
              <a:ext cx="796473" cy="570833"/>
            </a:xfrm>
            <a:custGeom>
              <a:avLst/>
              <a:gdLst>
                <a:gd name="T0" fmla="*/ 121 w 549"/>
                <a:gd name="T1" fmla="*/ 365 h 378"/>
                <a:gd name="T2" fmla="*/ 125 w 549"/>
                <a:gd name="T3" fmla="*/ 343 h 378"/>
                <a:gd name="T4" fmla="*/ 145 w 549"/>
                <a:gd name="T5" fmla="*/ 334 h 378"/>
                <a:gd name="T6" fmla="*/ 180 w 549"/>
                <a:gd name="T7" fmla="*/ 365 h 378"/>
                <a:gd name="T8" fmla="*/ 191 w 549"/>
                <a:gd name="T9" fmla="*/ 365 h 378"/>
                <a:gd name="T10" fmla="*/ 224 w 549"/>
                <a:gd name="T11" fmla="*/ 360 h 378"/>
                <a:gd name="T12" fmla="*/ 243 w 549"/>
                <a:gd name="T13" fmla="*/ 345 h 378"/>
                <a:gd name="T14" fmla="*/ 269 w 549"/>
                <a:gd name="T15" fmla="*/ 367 h 378"/>
                <a:gd name="T16" fmla="*/ 281 w 549"/>
                <a:gd name="T17" fmla="*/ 348 h 378"/>
                <a:gd name="T18" fmla="*/ 283 w 549"/>
                <a:gd name="T19" fmla="*/ 336 h 378"/>
                <a:gd name="T20" fmla="*/ 305 w 549"/>
                <a:gd name="T21" fmla="*/ 324 h 378"/>
                <a:gd name="T22" fmla="*/ 311 w 549"/>
                <a:gd name="T23" fmla="*/ 297 h 378"/>
                <a:gd name="T24" fmla="*/ 334 w 549"/>
                <a:gd name="T25" fmla="*/ 293 h 378"/>
                <a:gd name="T26" fmla="*/ 394 w 549"/>
                <a:gd name="T27" fmla="*/ 189 h 378"/>
                <a:gd name="T28" fmla="*/ 384 w 549"/>
                <a:gd name="T29" fmla="*/ 172 h 378"/>
                <a:gd name="T30" fmla="*/ 394 w 549"/>
                <a:gd name="T31" fmla="*/ 160 h 378"/>
                <a:gd name="T32" fmla="*/ 408 w 549"/>
                <a:gd name="T33" fmla="*/ 165 h 378"/>
                <a:gd name="T34" fmla="*/ 427 w 549"/>
                <a:gd name="T35" fmla="*/ 154 h 378"/>
                <a:gd name="T36" fmla="*/ 439 w 549"/>
                <a:gd name="T37" fmla="*/ 129 h 378"/>
                <a:gd name="T38" fmla="*/ 489 w 549"/>
                <a:gd name="T39" fmla="*/ 83 h 378"/>
                <a:gd name="T40" fmla="*/ 528 w 549"/>
                <a:gd name="T41" fmla="*/ 70 h 378"/>
                <a:gd name="T42" fmla="*/ 548 w 549"/>
                <a:gd name="T43" fmla="*/ 52 h 378"/>
                <a:gd name="T44" fmla="*/ 542 w 549"/>
                <a:gd name="T45" fmla="*/ 16 h 378"/>
                <a:gd name="T46" fmla="*/ 515 w 549"/>
                <a:gd name="T47" fmla="*/ 13 h 378"/>
                <a:gd name="T48" fmla="*/ 456 w 549"/>
                <a:gd name="T49" fmla="*/ 19 h 378"/>
                <a:gd name="T50" fmla="*/ 415 w 549"/>
                <a:gd name="T51" fmla="*/ 0 h 378"/>
                <a:gd name="T52" fmla="*/ 390 w 549"/>
                <a:gd name="T53" fmla="*/ 4 h 378"/>
                <a:gd name="T54" fmla="*/ 329 w 549"/>
                <a:gd name="T55" fmla="*/ 83 h 378"/>
                <a:gd name="T56" fmla="*/ 311 w 549"/>
                <a:gd name="T57" fmla="*/ 95 h 378"/>
                <a:gd name="T58" fmla="*/ 272 w 549"/>
                <a:gd name="T59" fmla="*/ 77 h 378"/>
                <a:gd name="T60" fmla="*/ 269 w 549"/>
                <a:gd name="T61" fmla="*/ 57 h 378"/>
                <a:gd name="T62" fmla="*/ 260 w 549"/>
                <a:gd name="T63" fmla="*/ 21 h 378"/>
                <a:gd name="T64" fmla="*/ 239 w 549"/>
                <a:gd name="T65" fmla="*/ 9 h 378"/>
                <a:gd name="T66" fmla="*/ 204 w 549"/>
                <a:gd name="T67" fmla="*/ 17 h 378"/>
                <a:gd name="T68" fmla="*/ 181 w 549"/>
                <a:gd name="T69" fmla="*/ 2 h 378"/>
                <a:gd name="T70" fmla="*/ 149 w 549"/>
                <a:gd name="T71" fmla="*/ 43 h 378"/>
                <a:gd name="T72" fmla="*/ 114 w 549"/>
                <a:gd name="T73" fmla="*/ 52 h 378"/>
                <a:gd name="T74" fmla="*/ 66 w 549"/>
                <a:gd name="T75" fmla="*/ 96 h 378"/>
                <a:gd name="T76" fmla="*/ 13 w 549"/>
                <a:gd name="T77" fmla="*/ 194 h 378"/>
                <a:gd name="T78" fmla="*/ 26 w 549"/>
                <a:gd name="T79" fmla="*/ 220 h 378"/>
                <a:gd name="T80" fmla="*/ 25 w 549"/>
                <a:gd name="T81" fmla="*/ 231 h 378"/>
                <a:gd name="T82" fmla="*/ 25 w 549"/>
                <a:gd name="T83" fmla="*/ 244 h 378"/>
                <a:gd name="T84" fmla="*/ 30 w 549"/>
                <a:gd name="T85" fmla="*/ 255 h 378"/>
                <a:gd name="T86" fmla="*/ 49 w 549"/>
                <a:gd name="T87" fmla="*/ 242 h 378"/>
                <a:gd name="T88" fmla="*/ 76 w 549"/>
                <a:gd name="T89" fmla="*/ 235 h 378"/>
                <a:gd name="T90" fmla="*/ 0 w 549"/>
                <a:gd name="T91" fmla="*/ 321 h 378"/>
                <a:gd name="T92" fmla="*/ 0 w 549"/>
                <a:gd name="T93" fmla="*/ 341 h 378"/>
                <a:gd name="T94" fmla="*/ 16 w 549"/>
                <a:gd name="T95" fmla="*/ 345 h 378"/>
                <a:gd name="T96" fmla="*/ 50 w 549"/>
                <a:gd name="T97" fmla="*/ 377 h 378"/>
                <a:gd name="T98" fmla="*/ 105 w 549"/>
                <a:gd name="T99" fmla="*/ 370 h 378"/>
                <a:gd name="T100" fmla="*/ 121 w 549"/>
                <a:gd name="T101" fmla="*/ 365 h 378"/>
                <a:gd name="T102" fmla="*/ 121 w 549"/>
                <a:gd name="T103" fmla="*/ 365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2" name="Freeform 4"/>
            <p:cNvSpPr/>
            <p:nvPr/>
          </p:nvSpPr>
          <p:spPr bwMode="auto">
            <a:xfrm>
              <a:off x="5322671" y="5009122"/>
              <a:ext cx="534279" cy="705487"/>
            </a:xfrm>
            <a:custGeom>
              <a:avLst/>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3" name="Freeform 5"/>
            <p:cNvSpPr/>
            <p:nvPr/>
          </p:nvSpPr>
          <p:spPr bwMode="auto">
            <a:xfrm>
              <a:off x="5114895" y="5925379"/>
              <a:ext cx="103887" cy="73184"/>
            </a:xfrm>
            <a:custGeom>
              <a:avLst/>
              <a:gdLst>
                <a:gd name="T0" fmla="*/ 6 w 72"/>
                <a:gd name="T1" fmla="*/ 14 h 50"/>
                <a:gd name="T2" fmla="*/ 30 w 72"/>
                <a:gd name="T3" fmla="*/ 21 h 50"/>
                <a:gd name="T4" fmla="*/ 59 w 72"/>
                <a:gd name="T5" fmla="*/ 0 h 50"/>
                <a:gd name="T6" fmla="*/ 71 w 72"/>
                <a:gd name="T7" fmla="*/ 36 h 50"/>
                <a:gd name="T8" fmla="*/ 42 w 72"/>
                <a:gd name="T9" fmla="*/ 49 h 50"/>
                <a:gd name="T10" fmla="*/ 6 w 72"/>
                <a:gd name="T11" fmla="*/ 47 h 50"/>
                <a:gd name="T12" fmla="*/ 0 w 72"/>
                <a:gd name="T13" fmla="*/ 21 h 50"/>
                <a:gd name="T14" fmla="*/ 6 w 72"/>
                <a:gd name="T15" fmla="*/ 14 h 50"/>
                <a:gd name="T16" fmla="*/ 6 w 72"/>
                <a:gd name="T17" fmla="*/ 1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4" name="Freeform 6"/>
            <p:cNvSpPr/>
            <p:nvPr/>
          </p:nvSpPr>
          <p:spPr bwMode="auto">
            <a:xfrm>
              <a:off x="5911368" y="5366257"/>
              <a:ext cx="187987" cy="509356"/>
            </a:xfrm>
            <a:custGeom>
              <a:avLst/>
              <a:gdLst>
                <a:gd name="T0" fmla="*/ 128 w 129"/>
                <a:gd name="T1" fmla="*/ 92 h 338"/>
                <a:gd name="T2" fmla="*/ 101 w 129"/>
                <a:gd name="T3" fmla="*/ 239 h 338"/>
                <a:gd name="T4" fmla="*/ 89 w 129"/>
                <a:gd name="T5" fmla="*/ 286 h 338"/>
                <a:gd name="T6" fmla="*/ 89 w 129"/>
                <a:gd name="T7" fmla="*/ 325 h 338"/>
                <a:gd name="T8" fmla="*/ 78 w 129"/>
                <a:gd name="T9" fmla="*/ 337 h 338"/>
                <a:gd name="T10" fmla="*/ 52 w 129"/>
                <a:gd name="T11" fmla="*/ 296 h 338"/>
                <a:gd name="T12" fmla="*/ 23 w 129"/>
                <a:gd name="T13" fmla="*/ 274 h 338"/>
                <a:gd name="T14" fmla="*/ 0 w 129"/>
                <a:gd name="T15" fmla="*/ 209 h 338"/>
                <a:gd name="T16" fmla="*/ 2 w 129"/>
                <a:gd name="T17" fmla="*/ 149 h 338"/>
                <a:gd name="T18" fmla="*/ 44 w 129"/>
                <a:gd name="T19" fmla="*/ 41 h 338"/>
                <a:gd name="T20" fmla="*/ 91 w 129"/>
                <a:gd name="T21" fmla="*/ 0 h 338"/>
                <a:gd name="T22" fmla="*/ 121 w 129"/>
                <a:gd name="T23" fmla="*/ 14 h 338"/>
                <a:gd name="T24" fmla="*/ 128 w 129"/>
                <a:gd name="T25" fmla="*/ 92 h 338"/>
                <a:gd name="T26" fmla="*/ 128 w 129"/>
                <a:gd name="T27" fmla="*/ 92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5" name="Freeform 7"/>
            <p:cNvSpPr/>
            <p:nvPr/>
          </p:nvSpPr>
          <p:spPr bwMode="auto">
            <a:xfrm>
              <a:off x="4580617" y="5497987"/>
              <a:ext cx="937462" cy="825509"/>
            </a:xfrm>
            <a:custGeom>
              <a:avLst/>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6" name="Freeform 8"/>
            <p:cNvSpPr/>
            <p:nvPr/>
          </p:nvSpPr>
          <p:spPr bwMode="auto">
            <a:xfrm>
              <a:off x="3870719" y="5418950"/>
              <a:ext cx="977038" cy="734762"/>
            </a:xfrm>
            <a:custGeom>
              <a:avLst/>
              <a:gdLst>
                <a:gd name="T0" fmla="*/ 30 w 673"/>
                <a:gd name="T1" fmla="*/ 189 h 490"/>
                <a:gd name="T2" fmla="*/ 74 w 673"/>
                <a:gd name="T3" fmla="*/ 170 h 490"/>
                <a:gd name="T4" fmla="*/ 145 w 673"/>
                <a:gd name="T5" fmla="*/ 187 h 490"/>
                <a:gd name="T6" fmla="*/ 157 w 673"/>
                <a:gd name="T7" fmla="*/ 156 h 490"/>
                <a:gd name="T8" fmla="*/ 256 w 673"/>
                <a:gd name="T9" fmla="*/ 119 h 490"/>
                <a:gd name="T10" fmla="*/ 334 w 673"/>
                <a:gd name="T11" fmla="*/ 97 h 490"/>
                <a:gd name="T12" fmla="*/ 368 w 673"/>
                <a:gd name="T13" fmla="*/ 105 h 490"/>
                <a:gd name="T14" fmla="*/ 394 w 673"/>
                <a:gd name="T15" fmla="*/ 86 h 490"/>
                <a:gd name="T16" fmla="*/ 405 w 673"/>
                <a:gd name="T17" fmla="*/ 66 h 490"/>
                <a:gd name="T18" fmla="*/ 437 w 673"/>
                <a:gd name="T19" fmla="*/ 42 h 490"/>
                <a:gd name="T20" fmla="*/ 482 w 673"/>
                <a:gd name="T21" fmla="*/ 18 h 490"/>
                <a:gd name="T22" fmla="*/ 499 w 673"/>
                <a:gd name="T23" fmla="*/ 40 h 490"/>
                <a:gd name="T24" fmla="*/ 542 w 673"/>
                <a:gd name="T25" fmla="*/ 9 h 490"/>
                <a:gd name="T26" fmla="*/ 587 w 673"/>
                <a:gd name="T27" fmla="*/ 9 h 490"/>
                <a:gd name="T28" fmla="*/ 609 w 673"/>
                <a:gd name="T29" fmla="*/ 44 h 490"/>
                <a:gd name="T30" fmla="*/ 582 w 673"/>
                <a:gd name="T31" fmla="*/ 108 h 490"/>
                <a:gd name="T32" fmla="*/ 582 w 673"/>
                <a:gd name="T33" fmla="*/ 136 h 490"/>
                <a:gd name="T34" fmla="*/ 626 w 673"/>
                <a:gd name="T35" fmla="*/ 158 h 490"/>
                <a:gd name="T36" fmla="*/ 659 w 673"/>
                <a:gd name="T37" fmla="*/ 148 h 490"/>
                <a:gd name="T38" fmla="*/ 659 w 673"/>
                <a:gd name="T39" fmla="*/ 209 h 490"/>
                <a:gd name="T40" fmla="*/ 621 w 673"/>
                <a:gd name="T41" fmla="*/ 280 h 490"/>
                <a:gd name="T42" fmla="*/ 573 w 673"/>
                <a:gd name="T43" fmla="*/ 372 h 490"/>
                <a:gd name="T44" fmla="*/ 540 w 673"/>
                <a:gd name="T45" fmla="*/ 418 h 490"/>
                <a:gd name="T46" fmla="*/ 514 w 673"/>
                <a:gd name="T47" fmla="*/ 445 h 490"/>
                <a:gd name="T48" fmla="*/ 435 w 673"/>
                <a:gd name="T49" fmla="*/ 489 h 490"/>
                <a:gd name="T50" fmla="*/ 374 w 673"/>
                <a:gd name="T51" fmla="*/ 454 h 490"/>
                <a:gd name="T52" fmla="*/ 310 w 673"/>
                <a:gd name="T53" fmla="*/ 487 h 490"/>
                <a:gd name="T54" fmla="*/ 210 w 673"/>
                <a:gd name="T55" fmla="*/ 449 h 490"/>
                <a:gd name="T56" fmla="*/ 214 w 673"/>
                <a:gd name="T57" fmla="*/ 379 h 490"/>
                <a:gd name="T58" fmla="*/ 169 w 673"/>
                <a:gd name="T59" fmla="*/ 363 h 490"/>
                <a:gd name="T60" fmla="*/ 133 w 673"/>
                <a:gd name="T61" fmla="*/ 363 h 490"/>
                <a:gd name="T62" fmla="*/ 116 w 673"/>
                <a:gd name="T63" fmla="*/ 312 h 490"/>
                <a:gd name="T64" fmla="*/ 147 w 673"/>
                <a:gd name="T65" fmla="*/ 304 h 490"/>
                <a:gd name="T66" fmla="*/ 145 w 673"/>
                <a:gd name="T67" fmla="*/ 260 h 490"/>
                <a:gd name="T68" fmla="*/ 57 w 673"/>
                <a:gd name="T69" fmla="*/ 225 h 490"/>
                <a:gd name="T70" fmla="*/ 16 w 673"/>
                <a:gd name="T71" fmla="*/ 225 h 490"/>
                <a:gd name="T72" fmla="*/ 2 w 673"/>
                <a:gd name="T73" fmla="*/ 187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7" name="Freeform 9"/>
            <p:cNvSpPr/>
            <p:nvPr/>
          </p:nvSpPr>
          <p:spPr bwMode="auto">
            <a:xfrm>
              <a:off x="4456942" y="6343987"/>
              <a:ext cx="311663" cy="298590"/>
            </a:xfrm>
            <a:custGeom>
              <a:avLst/>
              <a:gdLst>
                <a:gd name="T0" fmla="*/ 213 w 214"/>
                <a:gd name="T1" fmla="*/ 34 h 199"/>
                <a:gd name="T2" fmla="*/ 174 w 214"/>
                <a:gd name="T3" fmla="*/ 105 h 199"/>
                <a:gd name="T4" fmla="*/ 174 w 214"/>
                <a:gd name="T5" fmla="*/ 134 h 199"/>
                <a:gd name="T6" fmla="*/ 95 w 214"/>
                <a:gd name="T7" fmla="*/ 198 h 199"/>
                <a:gd name="T8" fmla="*/ 14 w 214"/>
                <a:gd name="T9" fmla="*/ 171 h 199"/>
                <a:gd name="T10" fmla="*/ 0 w 214"/>
                <a:gd name="T11" fmla="*/ 111 h 199"/>
                <a:gd name="T12" fmla="*/ 4 w 214"/>
                <a:gd name="T13" fmla="*/ 85 h 199"/>
                <a:gd name="T14" fmla="*/ 47 w 214"/>
                <a:gd name="T15" fmla="*/ 41 h 199"/>
                <a:gd name="T16" fmla="*/ 62 w 214"/>
                <a:gd name="T17" fmla="*/ 28 h 199"/>
                <a:gd name="T18" fmla="*/ 135 w 214"/>
                <a:gd name="T19" fmla="*/ 14 h 199"/>
                <a:gd name="T20" fmla="*/ 167 w 214"/>
                <a:gd name="T21" fmla="*/ 12 h 199"/>
                <a:gd name="T22" fmla="*/ 178 w 214"/>
                <a:gd name="T23" fmla="*/ 0 h 199"/>
                <a:gd name="T24" fmla="*/ 202 w 214"/>
                <a:gd name="T25" fmla="*/ 5 h 199"/>
                <a:gd name="T26" fmla="*/ 213 w 214"/>
                <a:gd name="T27" fmla="*/ 34 h 199"/>
                <a:gd name="T28" fmla="*/ 213 w 214"/>
                <a:gd name="T29" fmla="*/ 3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8" name="Freeform 10"/>
            <p:cNvSpPr/>
            <p:nvPr/>
          </p:nvSpPr>
          <p:spPr bwMode="auto">
            <a:xfrm>
              <a:off x="2977779" y="5026686"/>
              <a:ext cx="1118029" cy="1214847"/>
            </a:xfrm>
            <a:custGeom>
              <a:avLst/>
              <a:gdLst>
                <a:gd name="T0" fmla="*/ 675 w 773"/>
                <a:gd name="T1" fmla="*/ 125 h 806"/>
                <a:gd name="T2" fmla="*/ 623 w 773"/>
                <a:gd name="T3" fmla="*/ 139 h 806"/>
                <a:gd name="T4" fmla="*/ 599 w 773"/>
                <a:gd name="T5" fmla="*/ 99 h 806"/>
                <a:gd name="T6" fmla="*/ 587 w 773"/>
                <a:gd name="T7" fmla="*/ 70 h 806"/>
                <a:gd name="T8" fmla="*/ 548 w 773"/>
                <a:gd name="T9" fmla="*/ 72 h 806"/>
                <a:gd name="T10" fmla="*/ 529 w 773"/>
                <a:gd name="T11" fmla="*/ 105 h 806"/>
                <a:gd name="T12" fmla="*/ 529 w 773"/>
                <a:gd name="T13" fmla="*/ 141 h 806"/>
                <a:gd name="T14" fmla="*/ 482 w 773"/>
                <a:gd name="T15" fmla="*/ 279 h 806"/>
                <a:gd name="T16" fmla="*/ 443 w 773"/>
                <a:gd name="T17" fmla="*/ 289 h 806"/>
                <a:gd name="T18" fmla="*/ 371 w 773"/>
                <a:gd name="T19" fmla="*/ 308 h 806"/>
                <a:gd name="T20" fmla="*/ 263 w 773"/>
                <a:gd name="T21" fmla="*/ 139 h 806"/>
                <a:gd name="T22" fmla="*/ 227 w 773"/>
                <a:gd name="T23" fmla="*/ 112 h 806"/>
                <a:gd name="T24" fmla="*/ 219 w 773"/>
                <a:gd name="T25" fmla="*/ 72 h 806"/>
                <a:gd name="T26" fmla="*/ 167 w 773"/>
                <a:gd name="T27" fmla="*/ 99 h 806"/>
                <a:gd name="T28" fmla="*/ 144 w 773"/>
                <a:gd name="T29" fmla="*/ 0 h 806"/>
                <a:gd name="T30" fmla="*/ 107 w 773"/>
                <a:gd name="T31" fmla="*/ 40 h 806"/>
                <a:gd name="T32" fmla="*/ 103 w 773"/>
                <a:gd name="T33" fmla="*/ 101 h 806"/>
                <a:gd name="T34" fmla="*/ 79 w 773"/>
                <a:gd name="T35" fmla="*/ 90 h 806"/>
                <a:gd name="T36" fmla="*/ 79 w 773"/>
                <a:gd name="T37" fmla="*/ 163 h 806"/>
                <a:gd name="T38" fmla="*/ 107 w 773"/>
                <a:gd name="T39" fmla="*/ 172 h 806"/>
                <a:gd name="T40" fmla="*/ 105 w 773"/>
                <a:gd name="T41" fmla="*/ 329 h 806"/>
                <a:gd name="T42" fmla="*/ 17 w 773"/>
                <a:gd name="T43" fmla="*/ 433 h 806"/>
                <a:gd name="T44" fmla="*/ 0 w 773"/>
                <a:gd name="T45" fmla="*/ 460 h 806"/>
                <a:gd name="T46" fmla="*/ 2 w 773"/>
                <a:gd name="T47" fmla="*/ 522 h 806"/>
                <a:gd name="T48" fmla="*/ 50 w 773"/>
                <a:gd name="T49" fmla="*/ 515 h 806"/>
                <a:gd name="T50" fmla="*/ 103 w 773"/>
                <a:gd name="T51" fmla="*/ 536 h 806"/>
                <a:gd name="T52" fmla="*/ 117 w 773"/>
                <a:gd name="T53" fmla="*/ 590 h 806"/>
                <a:gd name="T54" fmla="*/ 160 w 773"/>
                <a:gd name="T55" fmla="*/ 604 h 806"/>
                <a:gd name="T56" fmla="*/ 158 w 773"/>
                <a:gd name="T57" fmla="*/ 638 h 806"/>
                <a:gd name="T58" fmla="*/ 142 w 773"/>
                <a:gd name="T59" fmla="*/ 695 h 806"/>
                <a:gd name="T60" fmla="*/ 172 w 773"/>
                <a:gd name="T61" fmla="*/ 708 h 806"/>
                <a:gd name="T62" fmla="*/ 206 w 773"/>
                <a:gd name="T63" fmla="*/ 734 h 806"/>
                <a:gd name="T64" fmla="*/ 265 w 773"/>
                <a:gd name="T65" fmla="*/ 772 h 806"/>
                <a:gd name="T66" fmla="*/ 323 w 773"/>
                <a:gd name="T67" fmla="*/ 754 h 806"/>
                <a:gd name="T68" fmla="*/ 328 w 773"/>
                <a:gd name="T69" fmla="*/ 792 h 806"/>
                <a:gd name="T70" fmla="*/ 364 w 773"/>
                <a:gd name="T71" fmla="*/ 799 h 806"/>
                <a:gd name="T72" fmla="*/ 381 w 773"/>
                <a:gd name="T73" fmla="*/ 796 h 806"/>
                <a:gd name="T74" fmla="*/ 366 w 773"/>
                <a:gd name="T75" fmla="*/ 696 h 806"/>
                <a:gd name="T76" fmla="*/ 414 w 773"/>
                <a:gd name="T77" fmla="*/ 677 h 806"/>
                <a:gd name="T78" fmla="*/ 443 w 773"/>
                <a:gd name="T79" fmla="*/ 652 h 806"/>
                <a:gd name="T80" fmla="*/ 517 w 773"/>
                <a:gd name="T81" fmla="*/ 650 h 806"/>
                <a:gd name="T82" fmla="*/ 550 w 773"/>
                <a:gd name="T83" fmla="*/ 648 h 806"/>
                <a:gd name="T84" fmla="*/ 579 w 773"/>
                <a:gd name="T85" fmla="*/ 669 h 806"/>
                <a:gd name="T86" fmla="*/ 603 w 773"/>
                <a:gd name="T87" fmla="*/ 640 h 806"/>
                <a:gd name="T88" fmla="*/ 636 w 773"/>
                <a:gd name="T89" fmla="*/ 642 h 806"/>
                <a:gd name="T90" fmla="*/ 680 w 773"/>
                <a:gd name="T91" fmla="*/ 593 h 806"/>
                <a:gd name="T92" fmla="*/ 723 w 773"/>
                <a:gd name="T93" fmla="*/ 602 h 806"/>
                <a:gd name="T94" fmla="*/ 757 w 773"/>
                <a:gd name="T95" fmla="*/ 568 h 806"/>
                <a:gd name="T96" fmla="*/ 772 w 773"/>
                <a:gd name="T97" fmla="*/ 534 h 806"/>
                <a:gd name="T98" fmla="*/ 689 w 773"/>
                <a:gd name="T99" fmla="*/ 505 h 806"/>
                <a:gd name="T100" fmla="*/ 654 w 773"/>
                <a:gd name="T101" fmla="*/ 483 h 806"/>
                <a:gd name="T102" fmla="*/ 618 w 773"/>
                <a:gd name="T103" fmla="*/ 459 h 806"/>
                <a:gd name="T104" fmla="*/ 629 w 773"/>
                <a:gd name="T105" fmla="*/ 392 h 806"/>
                <a:gd name="T106" fmla="*/ 623 w 773"/>
                <a:gd name="T107" fmla="*/ 271 h 806"/>
                <a:gd name="T108" fmla="*/ 558 w 773"/>
                <a:gd name="T109" fmla="*/ 274 h 806"/>
                <a:gd name="T110" fmla="*/ 548 w 773"/>
                <a:gd name="T111" fmla="*/ 231 h 806"/>
                <a:gd name="T112" fmla="*/ 561 w 773"/>
                <a:gd name="T113" fmla="*/ 187 h 806"/>
                <a:gd name="T114" fmla="*/ 599 w 773"/>
                <a:gd name="T115" fmla="*/ 185 h 806"/>
                <a:gd name="T116" fmla="*/ 668 w 773"/>
                <a:gd name="T117" fmla="*/ 185 h 806"/>
                <a:gd name="T118" fmla="*/ 682 w 773"/>
                <a:gd name="T119" fmla="*/ 148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19" name="Freeform 11"/>
            <p:cNvSpPr/>
            <p:nvPr/>
          </p:nvSpPr>
          <p:spPr bwMode="auto">
            <a:xfrm>
              <a:off x="4998642" y="4783716"/>
              <a:ext cx="588697" cy="854784"/>
            </a:xfrm>
            <a:custGeom>
              <a:avLst/>
              <a:gdLst>
                <a:gd name="T0" fmla="*/ 9 w 404"/>
                <a:gd name="T1" fmla="*/ 124 h 566"/>
                <a:gd name="T2" fmla="*/ 35 w 404"/>
                <a:gd name="T3" fmla="*/ 174 h 566"/>
                <a:gd name="T4" fmla="*/ 37 w 404"/>
                <a:gd name="T5" fmla="*/ 201 h 566"/>
                <a:gd name="T6" fmla="*/ 23 w 404"/>
                <a:gd name="T7" fmla="*/ 227 h 566"/>
                <a:gd name="T8" fmla="*/ 4 w 404"/>
                <a:gd name="T9" fmla="*/ 242 h 566"/>
                <a:gd name="T10" fmla="*/ 0 w 404"/>
                <a:gd name="T11" fmla="*/ 291 h 566"/>
                <a:gd name="T12" fmla="*/ 6 w 404"/>
                <a:gd name="T13" fmla="*/ 298 h 566"/>
                <a:gd name="T14" fmla="*/ 18 w 404"/>
                <a:gd name="T15" fmla="*/ 293 h 566"/>
                <a:gd name="T16" fmla="*/ 23 w 404"/>
                <a:gd name="T17" fmla="*/ 298 h 566"/>
                <a:gd name="T18" fmla="*/ 23 w 404"/>
                <a:gd name="T19" fmla="*/ 329 h 566"/>
                <a:gd name="T20" fmla="*/ 37 w 404"/>
                <a:gd name="T21" fmla="*/ 363 h 566"/>
                <a:gd name="T22" fmla="*/ 52 w 404"/>
                <a:gd name="T23" fmla="*/ 370 h 566"/>
                <a:gd name="T24" fmla="*/ 54 w 404"/>
                <a:gd name="T25" fmla="*/ 423 h 566"/>
                <a:gd name="T26" fmla="*/ 46 w 404"/>
                <a:gd name="T27" fmla="*/ 459 h 566"/>
                <a:gd name="T28" fmla="*/ 54 w 404"/>
                <a:gd name="T29" fmla="*/ 474 h 566"/>
                <a:gd name="T30" fmla="*/ 71 w 404"/>
                <a:gd name="T31" fmla="*/ 491 h 566"/>
                <a:gd name="T32" fmla="*/ 114 w 404"/>
                <a:gd name="T33" fmla="*/ 480 h 566"/>
                <a:gd name="T34" fmla="*/ 123 w 404"/>
                <a:gd name="T35" fmla="*/ 495 h 566"/>
                <a:gd name="T36" fmla="*/ 109 w 404"/>
                <a:gd name="T37" fmla="*/ 514 h 566"/>
                <a:gd name="T38" fmla="*/ 87 w 404"/>
                <a:gd name="T39" fmla="*/ 546 h 566"/>
                <a:gd name="T40" fmla="*/ 87 w 404"/>
                <a:gd name="T41" fmla="*/ 555 h 566"/>
                <a:gd name="T42" fmla="*/ 100 w 404"/>
                <a:gd name="T43" fmla="*/ 565 h 566"/>
                <a:gd name="T44" fmla="*/ 188 w 404"/>
                <a:gd name="T45" fmla="*/ 529 h 566"/>
                <a:gd name="T46" fmla="*/ 219 w 404"/>
                <a:gd name="T47" fmla="*/ 546 h 566"/>
                <a:gd name="T48" fmla="*/ 228 w 404"/>
                <a:gd name="T49" fmla="*/ 538 h 566"/>
                <a:gd name="T50" fmla="*/ 219 w 404"/>
                <a:gd name="T51" fmla="*/ 517 h 566"/>
                <a:gd name="T52" fmla="*/ 221 w 404"/>
                <a:gd name="T53" fmla="*/ 507 h 566"/>
                <a:gd name="T54" fmla="*/ 234 w 404"/>
                <a:gd name="T55" fmla="*/ 425 h 566"/>
                <a:gd name="T56" fmla="*/ 247 w 404"/>
                <a:gd name="T57" fmla="*/ 406 h 566"/>
                <a:gd name="T58" fmla="*/ 254 w 404"/>
                <a:gd name="T59" fmla="*/ 384 h 566"/>
                <a:gd name="T60" fmla="*/ 269 w 404"/>
                <a:gd name="T61" fmla="*/ 350 h 566"/>
                <a:gd name="T62" fmla="*/ 260 w 404"/>
                <a:gd name="T63" fmla="*/ 337 h 566"/>
                <a:gd name="T64" fmla="*/ 262 w 404"/>
                <a:gd name="T65" fmla="*/ 309 h 566"/>
                <a:gd name="T66" fmla="*/ 300 w 404"/>
                <a:gd name="T67" fmla="*/ 266 h 566"/>
                <a:gd name="T68" fmla="*/ 297 w 404"/>
                <a:gd name="T69" fmla="*/ 238 h 566"/>
                <a:gd name="T70" fmla="*/ 321 w 404"/>
                <a:gd name="T71" fmla="*/ 196 h 566"/>
                <a:gd name="T72" fmla="*/ 345 w 404"/>
                <a:gd name="T73" fmla="*/ 203 h 566"/>
                <a:gd name="T74" fmla="*/ 393 w 404"/>
                <a:gd name="T75" fmla="*/ 168 h 566"/>
                <a:gd name="T76" fmla="*/ 403 w 404"/>
                <a:gd name="T77" fmla="*/ 150 h 566"/>
                <a:gd name="T78" fmla="*/ 372 w 404"/>
                <a:gd name="T79" fmla="*/ 93 h 566"/>
                <a:gd name="T80" fmla="*/ 352 w 404"/>
                <a:gd name="T81" fmla="*/ 64 h 566"/>
                <a:gd name="T82" fmla="*/ 367 w 404"/>
                <a:gd name="T83" fmla="*/ 50 h 566"/>
                <a:gd name="T84" fmla="*/ 348 w 404"/>
                <a:gd name="T85" fmla="*/ 33 h 566"/>
                <a:gd name="T86" fmla="*/ 302 w 404"/>
                <a:gd name="T87" fmla="*/ 33 h 566"/>
                <a:gd name="T88" fmla="*/ 281 w 404"/>
                <a:gd name="T89" fmla="*/ 11 h 566"/>
                <a:gd name="T90" fmla="*/ 245 w 404"/>
                <a:gd name="T91" fmla="*/ 48 h 566"/>
                <a:gd name="T92" fmla="*/ 231 w 404"/>
                <a:gd name="T93" fmla="*/ 42 h 566"/>
                <a:gd name="T94" fmla="*/ 247 w 404"/>
                <a:gd name="T95" fmla="*/ 13 h 566"/>
                <a:gd name="T96" fmla="*/ 245 w 404"/>
                <a:gd name="T97" fmla="*/ 4 h 566"/>
                <a:gd name="T98" fmla="*/ 231 w 404"/>
                <a:gd name="T99" fmla="*/ 0 h 566"/>
                <a:gd name="T100" fmla="*/ 188 w 404"/>
                <a:gd name="T101" fmla="*/ 24 h 566"/>
                <a:gd name="T102" fmla="*/ 152 w 404"/>
                <a:gd name="T103" fmla="*/ 35 h 566"/>
                <a:gd name="T104" fmla="*/ 124 w 404"/>
                <a:gd name="T105" fmla="*/ 33 h 566"/>
                <a:gd name="T106" fmla="*/ 63 w 404"/>
                <a:gd name="T107" fmla="*/ 90 h 566"/>
                <a:gd name="T108" fmla="*/ 30 w 404"/>
                <a:gd name="T109" fmla="*/ 101 h 566"/>
                <a:gd name="T110" fmla="*/ 9 w 404"/>
                <a:gd name="T111" fmla="*/ 124 h 566"/>
                <a:gd name="T112" fmla="*/ 9 w 404"/>
                <a:gd name="T113" fmla="*/ 124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0" name="Freeform 12"/>
            <p:cNvSpPr/>
            <p:nvPr/>
          </p:nvSpPr>
          <p:spPr bwMode="auto">
            <a:xfrm>
              <a:off x="4407471" y="4865682"/>
              <a:ext cx="675268" cy="793309"/>
            </a:xfrm>
            <a:custGeom>
              <a:avLst/>
              <a:gdLst>
                <a:gd name="T0" fmla="*/ 398 w 465"/>
                <a:gd name="T1" fmla="*/ 64 h 524"/>
                <a:gd name="T2" fmla="*/ 389 w 465"/>
                <a:gd name="T3" fmla="*/ 19 h 524"/>
                <a:gd name="T4" fmla="*/ 356 w 465"/>
                <a:gd name="T5" fmla="*/ 26 h 524"/>
                <a:gd name="T6" fmla="*/ 330 w 465"/>
                <a:gd name="T7" fmla="*/ 42 h 524"/>
                <a:gd name="T8" fmla="*/ 306 w 465"/>
                <a:gd name="T9" fmla="*/ 24 h 524"/>
                <a:gd name="T10" fmla="*/ 262 w 465"/>
                <a:gd name="T11" fmla="*/ 31 h 524"/>
                <a:gd name="T12" fmla="*/ 126 w 465"/>
                <a:gd name="T13" fmla="*/ 0 h 524"/>
                <a:gd name="T14" fmla="*/ 136 w 465"/>
                <a:gd name="T15" fmla="*/ 35 h 524"/>
                <a:gd name="T16" fmla="*/ 74 w 465"/>
                <a:gd name="T17" fmla="*/ 35 h 524"/>
                <a:gd name="T18" fmla="*/ 21 w 465"/>
                <a:gd name="T19" fmla="*/ 99 h 524"/>
                <a:gd name="T20" fmla="*/ 43 w 465"/>
                <a:gd name="T21" fmla="*/ 249 h 524"/>
                <a:gd name="T22" fmla="*/ 4 w 465"/>
                <a:gd name="T23" fmla="*/ 305 h 524"/>
                <a:gd name="T24" fmla="*/ 57 w 465"/>
                <a:gd name="T25" fmla="*/ 311 h 524"/>
                <a:gd name="T26" fmla="*/ 67 w 465"/>
                <a:gd name="T27" fmla="*/ 406 h 524"/>
                <a:gd name="T28" fmla="*/ 112 w 465"/>
                <a:gd name="T29" fmla="*/ 382 h 524"/>
                <a:gd name="T30" fmla="*/ 129 w 465"/>
                <a:gd name="T31" fmla="*/ 404 h 524"/>
                <a:gd name="T32" fmla="*/ 172 w 465"/>
                <a:gd name="T33" fmla="*/ 373 h 524"/>
                <a:gd name="T34" fmla="*/ 217 w 465"/>
                <a:gd name="T35" fmla="*/ 373 h 524"/>
                <a:gd name="T36" fmla="*/ 238 w 465"/>
                <a:gd name="T37" fmla="*/ 408 h 524"/>
                <a:gd name="T38" fmla="*/ 212 w 465"/>
                <a:gd name="T39" fmla="*/ 472 h 524"/>
                <a:gd name="T40" fmla="*/ 212 w 465"/>
                <a:gd name="T41" fmla="*/ 501 h 524"/>
                <a:gd name="T42" fmla="*/ 256 w 465"/>
                <a:gd name="T43" fmla="*/ 523 h 524"/>
                <a:gd name="T44" fmla="*/ 289 w 465"/>
                <a:gd name="T45" fmla="*/ 512 h 524"/>
                <a:gd name="T46" fmla="*/ 306 w 465"/>
                <a:gd name="T47" fmla="*/ 472 h 524"/>
                <a:gd name="T48" fmla="*/ 337 w 465"/>
                <a:gd name="T49" fmla="*/ 465 h 524"/>
                <a:gd name="T50" fmla="*/ 380 w 465"/>
                <a:gd name="T51" fmla="*/ 470 h 524"/>
                <a:gd name="T52" fmla="*/ 374 w 465"/>
                <a:gd name="T53" fmla="*/ 443 h 524"/>
                <a:gd name="T54" fmla="*/ 440 w 465"/>
                <a:gd name="T55" fmla="*/ 435 h 524"/>
                <a:gd name="T56" fmla="*/ 456 w 465"/>
                <a:gd name="T57" fmla="*/ 404 h 524"/>
                <a:gd name="T58" fmla="*/ 461 w 465"/>
                <a:gd name="T59" fmla="*/ 315 h 524"/>
                <a:gd name="T60" fmla="*/ 433 w 465"/>
                <a:gd name="T61" fmla="*/ 274 h 524"/>
                <a:gd name="T62" fmla="*/ 427 w 465"/>
                <a:gd name="T63" fmla="*/ 238 h 524"/>
                <a:gd name="T64" fmla="*/ 409 w 465"/>
                <a:gd name="T65" fmla="*/ 236 h 524"/>
                <a:gd name="T66" fmla="*/ 433 w 465"/>
                <a:gd name="T67" fmla="*/ 172 h 524"/>
                <a:gd name="T68" fmla="*/ 444 w 465"/>
                <a:gd name="T69" fmla="*/ 119 h 524"/>
                <a:gd name="T70" fmla="*/ 418 w 465"/>
                <a:gd name="T71" fmla="*/ 69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1" name="Freeform 13"/>
            <p:cNvSpPr/>
            <p:nvPr/>
          </p:nvSpPr>
          <p:spPr bwMode="auto">
            <a:xfrm>
              <a:off x="3754463" y="5020831"/>
              <a:ext cx="749475" cy="693779"/>
            </a:xfrm>
            <a:custGeom>
              <a:avLst/>
              <a:gdLst>
                <a:gd name="T0" fmla="*/ 145 w 520"/>
                <a:gd name="T1" fmla="*/ 153 h 459"/>
                <a:gd name="T2" fmla="*/ 131 w 520"/>
                <a:gd name="T3" fmla="*/ 190 h 459"/>
                <a:gd name="T4" fmla="*/ 109 w 520"/>
                <a:gd name="T5" fmla="*/ 197 h 459"/>
                <a:gd name="T6" fmla="*/ 61 w 520"/>
                <a:gd name="T7" fmla="*/ 190 h 459"/>
                <a:gd name="T8" fmla="*/ 50 w 520"/>
                <a:gd name="T9" fmla="*/ 201 h 459"/>
                <a:gd name="T10" fmla="*/ 24 w 520"/>
                <a:gd name="T11" fmla="*/ 192 h 459"/>
                <a:gd name="T12" fmla="*/ 0 w 520"/>
                <a:gd name="T13" fmla="*/ 226 h 459"/>
                <a:gd name="T14" fmla="*/ 11 w 520"/>
                <a:gd name="T15" fmla="*/ 236 h 459"/>
                <a:gd name="T16" fmla="*/ 11 w 520"/>
                <a:gd name="T17" fmla="*/ 258 h 459"/>
                <a:gd name="T18" fmla="*/ 21 w 520"/>
                <a:gd name="T19" fmla="*/ 279 h 459"/>
                <a:gd name="T20" fmla="*/ 70 w 520"/>
                <a:gd name="T21" fmla="*/ 263 h 459"/>
                <a:gd name="T22" fmla="*/ 85 w 520"/>
                <a:gd name="T23" fmla="*/ 276 h 459"/>
                <a:gd name="T24" fmla="*/ 64 w 520"/>
                <a:gd name="T25" fmla="*/ 369 h 459"/>
                <a:gd name="T26" fmla="*/ 92 w 520"/>
                <a:gd name="T27" fmla="*/ 398 h 459"/>
                <a:gd name="T28" fmla="*/ 83 w 520"/>
                <a:gd name="T29" fmla="*/ 451 h 459"/>
                <a:gd name="T30" fmla="*/ 112 w 520"/>
                <a:gd name="T31" fmla="*/ 453 h 459"/>
                <a:gd name="T32" fmla="*/ 142 w 520"/>
                <a:gd name="T33" fmla="*/ 424 h 459"/>
                <a:gd name="T34" fmla="*/ 155 w 520"/>
                <a:gd name="T35" fmla="*/ 433 h 459"/>
                <a:gd name="T36" fmla="*/ 214 w 520"/>
                <a:gd name="T37" fmla="*/ 458 h 459"/>
                <a:gd name="T38" fmla="*/ 226 w 520"/>
                <a:gd name="T39" fmla="*/ 451 h 459"/>
                <a:gd name="T40" fmla="*/ 228 w 520"/>
                <a:gd name="T41" fmla="*/ 431 h 459"/>
                <a:gd name="T42" fmla="*/ 238 w 520"/>
                <a:gd name="T43" fmla="*/ 419 h 459"/>
                <a:gd name="T44" fmla="*/ 322 w 520"/>
                <a:gd name="T45" fmla="*/ 364 h 459"/>
                <a:gd name="T46" fmla="*/ 337 w 520"/>
                <a:gd name="T47" fmla="*/ 383 h 459"/>
                <a:gd name="T48" fmla="*/ 387 w 520"/>
                <a:gd name="T49" fmla="*/ 398 h 459"/>
                <a:gd name="T50" fmla="*/ 416 w 520"/>
                <a:gd name="T51" fmla="*/ 361 h 459"/>
                <a:gd name="T52" fmla="*/ 429 w 520"/>
                <a:gd name="T53" fmla="*/ 369 h 459"/>
                <a:gd name="T54" fmla="*/ 449 w 520"/>
                <a:gd name="T55" fmla="*/ 369 h 459"/>
                <a:gd name="T56" fmla="*/ 449 w 520"/>
                <a:gd name="T57" fmla="*/ 358 h 459"/>
                <a:gd name="T58" fmla="*/ 475 w 520"/>
                <a:gd name="T59" fmla="*/ 349 h 459"/>
                <a:gd name="T60" fmla="*/ 475 w 520"/>
                <a:gd name="T61" fmla="*/ 340 h 459"/>
                <a:gd name="T62" fmla="*/ 486 w 520"/>
                <a:gd name="T63" fmla="*/ 329 h 459"/>
                <a:gd name="T64" fmla="*/ 492 w 520"/>
                <a:gd name="T65" fmla="*/ 332 h 459"/>
                <a:gd name="T66" fmla="*/ 519 w 520"/>
                <a:gd name="T67" fmla="*/ 305 h 459"/>
                <a:gd name="T68" fmla="*/ 497 w 520"/>
                <a:gd name="T69" fmla="*/ 265 h 459"/>
                <a:gd name="T70" fmla="*/ 508 w 520"/>
                <a:gd name="T71" fmla="*/ 209 h 459"/>
                <a:gd name="T72" fmla="*/ 494 w 520"/>
                <a:gd name="T73" fmla="*/ 192 h 459"/>
                <a:gd name="T74" fmla="*/ 456 w 520"/>
                <a:gd name="T75" fmla="*/ 204 h 459"/>
                <a:gd name="T76" fmla="*/ 451 w 520"/>
                <a:gd name="T77" fmla="*/ 197 h 459"/>
                <a:gd name="T78" fmla="*/ 494 w 520"/>
                <a:gd name="T79" fmla="*/ 148 h 459"/>
                <a:gd name="T80" fmla="*/ 475 w 520"/>
                <a:gd name="T81" fmla="*/ 71 h 459"/>
                <a:gd name="T82" fmla="*/ 446 w 520"/>
                <a:gd name="T83" fmla="*/ 93 h 459"/>
                <a:gd name="T84" fmla="*/ 420 w 520"/>
                <a:gd name="T85" fmla="*/ 66 h 459"/>
                <a:gd name="T86" fmla="*/ 396 w 520"/>
                <a:gd name="T87" fmla="*/ 33 h 459"/>
                <a:gd name="T88" fmla="*/ 394 w 520"/>
                <a:gd name="T89" fmla="*/ 13 h 459"/>
                <a:gd name="T90" fmla="*/ 377 w 520"/>
                <a:gd name="T91" fmla="*/ 9 h 459"/>
                <a:gd name="T92" fmla="*/ 357 w 520"/>
                <a:gd name="T93" fmla="*/ 16 h 459"/>
                <a:gd name="T94" fmla="*/ 324 w 520"/>
                <a:gd name="T95" fmla="*/ 0 h 459"/>
                <a:gd name="T96" fmla="*/ 308 w 520"/>
                <a:gd name="T97" fmla="*/ 38 h 459"/>
                <a:gd name="T98" fmla="*/ 281 w 520"/>
                <a:gd name="T99" fmla="*/ 40 h 459"/>
                <a:gd name="T100" fmla="*/ 260 w 520"/>
                <a:gd name="T101" fmla="*/ 71 h 459"/>
                <a:gd name="T102" fmla="*/ 248 w 520"/>
                <a:gd name="T103" fmla="*/ 64 h 459"/>
                <a:gd name="T104" fmla="*/ 228 w 520"/>
                <a:gd name="T105" fmla="*/ 71 h 459"/>
                <a:gd name="T106" fmla="*/ 197 w 520"/>
                <a:gd name="T107" fmla="*/ 53 h 459"/>
                <a:gd name="T108" fmla="*/ 173 w 520"/>
                <a:gd name="T109" fmla="*/ 81 h 459"/>
                <a:gd name="T110" fmla="*/ 173 w 520"/>
                <a:gd name="T111" fmla="*/ 95 h 459"/>
                <a:gd name="T112" fmla="*/ 221 w 520"/>
                <a:gd name="T113" fmla="*/ 122 h 459"/>
                <a:gd name="T114" fmla="*/ 232 w 520"/>
                <a:gd name="T115" fmla="*/ 141 h 459"/>
                <a:gd name="T116" fmla="*/ 197 w 520"/>
                <a:gd name="T117" fmla="*/ 154 h 459"/>
                <a:gd name="T118" fmla="*/ 145 w 520"/>
                <a:gd name="T119" fmla="*/ 153 h 459"/>
                <a:gd name="T120" fmla="*/ 145 w 520"/>
                <a:gd name="T121" fmla="*/ 15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2" name="Freeform 14"/>
            <p:cNvSpPr/>
            <p:nvPr/>
          </p:nvSpPr>
          <p:spPr bwMode="auto">
            <a:xfrm>
              <a:off x="5515606" y="4546603"/>
              <a:ext cx="469968" cy="579613"/>
            </a:xfrm>
            <a:custGeom>
              <a:avLst/>
              <a:gdLst>
                <a:gd name="T0" fmla="*/ 236 w 327"/>
                <a:gd name="T1" fmla="*/ 361 h 381"/>
                <a:gd name="T2" fmla="*/ 186 w 327"/>
                <a:gd name="T3" fmla="*/ 380 h 381"/>
                <a:gd name="T4" fmla="*/ 157 w 327"/>
                <a:gd name="T5" fmla="*/ 351 h 381"/>
                <a:gd name="T6" fmla="*/ 139 w 327"/>
                <a:gd name="T7" fmla="*/ 375 h 381"/>
                <a:gd name="T8" fmla="*/ 107 w 327"/>
                <a:gd name="T9" fmla="*/ 375 h 381"/>
                <a:gd name="T10" fmla="*/ 93 w 327"/>
                <a:gd name="T11" fmla="*/ 348 h 381"/>
                <a:gd name="T12" fmla="*/ 78 w 327"/>
                <a:gd name="T13" fmla="*/ 308 h 381"/>
                <a:gd name="T14" fmla="*/ 50 w 327"/>
                <a:gd name="T15" fmla="*/ 305 h 381"/>
                <a:gd name="T16" fmla="*/ 19 w 327"/>
                <a:gd name="T17" fmla="*/ 247 h 381"/>
                <a:gd name="T18" fmla="*/ 0 w 327"/>
                <a:gd name="T19" fmla="*/ 218 h 381"/>
                <a:gd name="T20" fmla="*/ 14 w 327"/>
                <a:gd name="T21" fmla="*/ 204 h 381"/>
                <a:gd name="T22" fmla="*/ 19 w 327"/>
                <a:gd name="T23" fmla="*/ 199 h 381"/>
                <a:gd name="T24" fmla="*/ 52 w 327"/>
                <a:gd name="T25" fmla="*/ 152 h 381"/>
                <a:gd name="T26" fmla="*/ 50 w 327"/>
                <a:gd name="T27" fmla="*/ 115 h 381"/>
                <a:gd name="T28" fmla="*/ 60 w 327"/>
                <a:gd name="T29" fmla="*/ 99 h 381"/>
                <a:gd name="T30" fmla="*/ 86 w 327"/>
                <a:gd name="T31" fmla="*/ 95 h 381"/>
                <a:gd name="T32" fmla="*/ 93 w 327"/>
                <a:gd name="T33" fmla="*/ 84 h 381"/>
                <a:gd name="T34" fmla="*/ 84 w 327"/>
                <a:gd name="T35" fmla="*/ 66 h 381"/>
                <a:gd name="T36" fmla="*/ 98 w 327"/>
                <a:gd name="T37" fmla="*/ 48 h 381"/>
                <a:gd name="T38" fmla="*/ 98 w 327"/>
                <a:gd name="T39" fmla="*/ 13 h 381"/>
                <a:gd name="T40" fmla="*/ 115 w 327"/>
                <a:gd name="T41" fmla="*/ 4 h 381"/>
                <a:gd name="T42" fmla="*/ 146 w 327"/>
                <a:gd name="T43" fmla="*/ 21 h 381"/>
                <a:gd name="T44" fmla="*/ 184 w 327"/>
                <a:gd name="T45" fmla="*/ 28 h 381"/>
                <a:gd name="T46" fmla="*/ 210 w 327"/>
                <a:gd name="T47" fmla="*/ 0 h 381"/>
                <a:gd name="T48" fmla="*/ 240 w 327"/>
                <a:gd name="T49" fmla="*/ 24 h 381"/>
                <a:gd name="T50" fmla="*/ 227 w 327"/>
                <a:gd name="T51" fmla="*/ 35 h 381"/>
                <a:gd name="T52" fmla="*/ 210 w 327"/>
                <a:gd name="T53" fmla="*/ 59 h 381"/>
                <a:gd name="T54" fmla="*/ 186 w 327"/>
                <a:gd name="T55" fmla="*/ 66 h 381"/>
                <a:gd name="T56" fmla="*/ 177 w 327"/>
                <a:gd name="T57" fmla="*/ 72 h 381"/>
                <a:gd name="T58" fmla="*/ 201 w 327"/>
                <a:gd name="T59" fmla="*/ 86 h 381"/>
                <a:gd name="T60" fmla="*/ 244 w 327"/>
                <a:gd name="T61" fmla="*/ 66 h 381"/>
                <a:gd name="T62" fmla="*/ 317 w 327"/>
                <a:gd name="T63" fmla="*/ 97 h 381"/>
                <a:gd name="T64" fmla="*/ 326 w 327"/>
                <a:gd name="T65" fmla="*/ 158 h 381"/>
                <a:gd name="T66" fmla="*/ 295 w 327"/>
                <a:gd name="T67" fmla="*/ 158 h 381"/>
                <a:gd name="T68" fmla="*/ 292 w 327"/>
                <a:gd name="T69" fmla="*/ 177 h 381"/>
                <a:gd name="T70" fmla="*/ 308 w 327"/>
                <a:gd name="T71" fmla="*/ 202 h 381"/>
                <a:gd name="T72" fmla="*/ 295 w 327"/>
                <a:gd name="T73" fmla="*/ 218 h 381"/>
                <a:gd name="T74" fmla="*/ 311 w 327"/>
                <a:gd name="T75" fmla="*/ 242 h 381"/>
                <a:gd name="T76" fmla="*/ 287 w 327"/>
                <a:gd name="T77" fmla="*/ 271 h 381"/>
                <a:gd name="T78" fmla="*/ 275 w 327"/>
                <a:gd name="T79" fmla="*/ 257 h 381"/>
                <a:gd name="T80" fmla="*/ 240 w 327"/>
                <a:gd name="T81" fmla="*/ 348 h 381"/>
                <a:gd name="T82" fmla="*/ 236 w 327"/>
                <a:gd name="T83" fmla="*/ 361 h 381"/>
                <a:gd name="T84" fmla="*/ 236 w 327"/>
                <a:gd name="T85" fmla="*/ 361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3" name="Freeform 15"/>
            <p:cNvSpPr/>
            <p:nvPr/>
          </p:nvSpPr>
          <p:spPr bwMode="auto">
            <a:xfrm>
              <a:off x="5070374" y="4125065"/>
              <a:ext cx="588697" cy="734762"/>
            </a:xfrm>
            <a:custGeom>
              <a:avLst/>
              <a:gdLst>
                <a:gd name="T0" fmla="*/ 96 w 406"/>
                <a:gd name="T1" fmla="*/ 0 h 488"/>
                <a:gd name="T2" fmla="*/ 165 w 406"/>
                <a:gd name="T3" fmla="*/ 41 h 488"/>
                <a:gd name="T4" fmla="*/ 220 w 406"/>
                <a:gd name="T5" fmla="*/ 66 h 488"/>
                <a:gd name="T6" fmla="*/ 247 w 406"/>
                <a:gd name="T7" fmla="*/ 70 h 488"/>
                <a:gd name="T8" fmla="*/ 261 w 406"/>
                <a:gd name="T9" fmla="*/ 130 h 488"/>
                <a:gd name="T10" fmla="*/ 304 w 406"/>
                <a:gd name="T11" fmla="*/ 154 h 488"/>
                <a:gd name="T12" fmla="*/ 337 w 406"/>
                <a:gd name="T13" fmla="*/ 134 h 488"/>
                <a:gd name="T14" fmla="*/ 347 w 406"/>
                <a:gd name="T15" fmla="*/ 168 h 488"/>
                <a:gd name="T16" fmla="*/ 308 w 406"/>
                <a:gd name="T17" fmla="*/ 189 h 488"/>
                <a:gd name="T18" fmla="*/ 292 w 406"/>
                <a:gd name="T19" fmla="*/ 221 h 488"/>
                <a:gd name="T20" fmla="*/ 337 w 406"/>
                <a:gd name="T21" fmla="*/ 262 h 488"/>
                <a:gd name="T22" fmla="*/ 405 w 406"/>
                <a:gd name="T23" fmla="*/ 295 h 488"/>
                <a:gd name="T24" fmla="*/ 391 w 406"/>
                <a:gd name="T25" fmla="*/ 348 h 488"/>
                <a:gd name="T26" fmla="*/ 393 w 406"/>
                <a:gd name="T27" fmla="*/ 377 h 488"/>
                <a:gd name="T28" fmla="*/ 356 w 406"/>
                <a:gd name="T29" fmla="*/ 397 h 488"/>
                <a:gd name="T30" fmla="*/ 326 w 406"/>
                <a:gd name="T31" fmla="*/ 481 h 488"/>
                <a:gd name="T32" fmla="*/ 302 w 406"/>
                <a:gd name="T33" fmla="*/ 469 h 488"/>
                <a:gd name="T34" fmla="*/ 235 w 406"/>
                <a:gd name="T35" fmla="*/ 447 h 488"/>
                <a:gd name="T36" fmla="*/ 185 w 406"/>
                <a:gd name="T37" fmla="*/ 478 h 488"/>
                <a:gd name="T38" fmla="*/ 199 w 406"/>
                <a:gd name="T39" fmla="*/ 440 h 488"/>
                <a:gd name="T40" fmla="*/ 141 w 406"/>
                <a:gd name="T41" fmla="*/ 460 h 488"/>
                <a:gd name="T42" fmla="*/ 113 w 406"/>
                <a:gd name="T43" fmla="*/ 356 h 488"/>
                <a:gd name="T44" fmla="*/ 86 w 406"/>
                <a:gd name="T45" fmla="*/ 341 h 488"/>
                <a:gd name="T46" fmla="*/ 65 w 406"/>
                <a:gd name="T47" fmla="*/ 288 h 488"/>
                <a:gd name="T48" fmla="*/ 91 w 406"/>
                <a:gd name="T49" fmla="*/ 253 h 488"/>
                <a:gd name="T50" fmla="*/ 77 w 406"/>
                <a:gd name="T51" fmla="*/ 204 h 488"/>
                <a:gd name="T52" fmla="*/ 24 w 406"/>
                <a:gd name="T53" fmla="*/ 200 h 488"/>
                <a:gd name="T54" fmla="*/ 24 w 406"/>
                <a:gd name="T55" fmla="*/ 151 h 488"/>
                <a:gd name="T56" fmla="*/ 45 w 406"/>
                <a:gd name="T57" fmla="*/ 110 h 488"/>
                <a:gd name="T58" fmla="*/ 53 w 406"/>
                <a:gd name="T59" fmla="*/ 59 h 488"/>
                <a:gd name="T60" fmla="*/ 86 w 406"/>
                <a:gd name="T61" fmla="*/ 90 h 488"/>
                <a:gd name="T62" fmla="*/ 122 w 406"/>
                <a:gd name="T63" fmla="*/ 62 h 488"/>
                <a:gd name="T64" fmla="*/ 86 w 406"/>
                <a:gd name="T65" fmla="*/ 24 h 488"/>
                <a:gd name="T66" fmla="*/ 80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4" name="Freeform 16"/>
            <p:cNvSpPr/>
            <p:nvPr/>
          </p:nvSpPr>
          <p:spPr bwMode="auto">
            <a:xfrm>
              <a:off x="5822322" y="4473419"/>
              <a:ext cx="103887" cy="114167"/>
            </a:xfrm>
            <a:custGeom>
              <a:avLst/>
              <a:gdLst>
                <a:gd name="T0" fmla="*/ 29 w 73"/>
                <a:gd name="T1" fmla="*/ 75 h 76"/>
                <a:gd name="T2" fmla="*/ 0 w 73"/>
                <a:gd name="T3" fmla="*/ 50 h 76"/>
                <a:gd name="T4" fmla="*/ 12 w 73"/>
                <a:gd name="T5" fmla="*/ 33 h 76"/>
                <a:gd name="T6" fmla="*/ 24 w 73"/>
                <a:gd name="T7" fmla="*/ 0 h 76"/>
                <a:gd name="T8" fmla="*/ 56 w 73"/>
                <a:gd name="T9" fmla="*/ 13 h 76"/>
                <a:gd name="T10" fmla="*/ 72 w 73"/>
                <a:gd name="T11" fmla="*/ 35 h 76"/>
                <a:gd name="T12" fmla="*/ 60 w 73"/>
                <a:gd name="T13" fmla="*/ 50 h 76"/>
                <a:gd name="T14" fmla="*/ 29 w 73"/>
                <a:gd name="T15" fmla="*/ 75 h 76"/>
                <a:gd name="T16" fmla="*/ 29 w 73"/>
                <a:gd name="T17" fmla="*/ 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5" name="Freeform 17"/>
            <p:cNvSpPr/>
            <p:nvPr/>
          </p:nvSpPr>
          <p:spPr bwMode="auto">
            <a:xfrm>
              <a:off x="5208889" y="4019680"/>
              <a:ext cx="697531" cy="573757"/>
            </a:xfrm>
            <a:custGeom>
              <a:avLst/>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12700" cap="rnd">
              <a:solidFill>
                <a:schemeClr val="bg1"/>
              </a:solidFill>
              <a:round/>
              <a:headEnd type="none" w="sm" len="sm"/>
              <a:tailEnd type="none" w="sm" len="sm"/>
            </a:ln>
          </p:spPr>
          <p:txBody>
            <a:bodyPr/>
            <a:lstStyle/>
            <a:p>
              <a:endParaRPr lang="zh-CN" altLang="en-US">
                <a:latin typeface="Calibri" panose="020F0502020204030204" charset="0"/>
                <a:ea typeface="宋体" panose="02010600030101010101" pitchFamily="2" charset="-122"/>
              </a:endParaRPr>
            </a:p>
          </p:txBody>
        </p:sp>
        <p:sp>
          <p:nvSpPr>
            <p:cNvPr id="26" name="Freeform 18"/>
            <p:cNvSpPr/>
            <p:nvPr/>
          </p:nvSpPr>
          <p:spPr bwMode="auto">
            <a:xfrm>
              <a:off x="4330792" y="4400234"/>
              <a:ext cx="947356" cy="617667"/>
            </a:xfrm>
            <a:custGeom>
              <a:avLst/>
              <a:gdLst>
                <a:gd name="T0" fmla="*/ 90 w 654"/>
                <a:gd name="T1" fmla="*/ 380 h 411"/>
                <a:gd name="T2" fmla="*/ 166 w 654"/>
                <a:gd name="T3" fmla="*/ 361 h 411"/>
                <a:gd name="T4" fmla="*/ 171 w 654"/>
                <a:gd name="T5" fmla="*/ 322 h 411"/>
                <a:gd name="T6" fmla="*/ 282 w 654"/>
                <a:gd name="T7" fmla="*/ 317 h 411"/>
                <a:gd name="T8" fmla="*/ 335 w 654"/>
                <a:gd name="T9" fmla="*/ 353 h 411"/>
                <a:gd name="T10" fmla="*/ 380 w 654"/>
                <a:gd name="T11" fmla="*/ 329 h 411"/>
                <a:gd name="T12" fmla="*/ 401 w 654"/>
                <a:gd name="T13" fmla="*/ 353 h 411"/>
                <a:gd name="T14" fmla="*/ 433 w 654"/>
                <a:gd name="T15" fmla="*/ 315 h 411"/>
                <a:gd name="T16" fmla="*/ 444 w 654"/>
                <a:gd name="T17" fmla="*/ 361 h 411"/>
                <a:gd name="T18" fmla="*/ 473 w 654"/>
                <a:gd name="T19" fmla="*/ 380 h 411"/>
                <a:gd name="T20" fmla="*/ 528 w 654"/>
                <a:gd name="T21" fmla="*/ 346 h 411"/>
                <a:gd name="T22" fmla="*/ 617 w 654"/>
                <a:gd name="T23" fmla="*/ 291 h 411"/>
                <a:gd name="T24" fmla="*/ 611 w 654"/>
                <a:gd name="T25" fmla="*/ 200 h 411"/>
                <a:gd name="T26" fmla="*/ 619 w 654"/>
                <a:gd name="T27" fmla="*/ 168 h 411"/>
                <a:gd name="T28" fmla="*/ 561 w 654"/>
                <a:gd name="T29" fmla="*/ 139 h 411"/>
                <a:gd name="T30" fmla="*/ 519 w 654"/>
                <a:gd name="T31" fmla="*/ 139 h 411"/>
                <a:gd name="T32" fmla="*/ 458 w 654"/>
                <a:gd name="T33" fmla="*/ 117 h 411"/>
                <a:gd name="T34" fmla="*/ 425 w 654"/>
                <a:gd name="T35" fmla="*/ 79 h 411"/>
                <a:gd name="T36" fmla="*/ 392 w 654"/>
                <a:gd name="T37" fmla="*/ 77 h 411"/>
                <a:gd name="T38" fmla="*/ 320 w 654"/>
                <a:gd name="T39" fmla="*/ 77 h 411"/>
                <a:gd name="T40" fmla="*/ 188 w 654"/>
                <a:gd name="T41" fmla="*/ 0 h 411"/>
                <a:gd name="T42" fmla="*/ 160 w 654"/>
                <a:gd name="T43" fmla="*/ 9 h 411"/>
                <a:gd name="T44" fmla="*/ 78 w 654"/>
                <a:gd name="T45" fmla="*/ 9 h 411"/>
                <a:gd name="T46" fmla="*/ 90 w 654"/>
                <a:gd name="T47" fmla="*/ 38 h 411"/>
                <a:gd name="T48" fmla="*/ 126 w 654"/>
                <a:gd name="T49" fmla="*/ 48 h 411"/>
                <a:gd name="T50" fmla="*/ 85 w 654"/>
                <a:gd name="T51" fmla="*/ 77 h 411"/>
                <a:gd name="T52" fmla="*/ 85 w 654"/>
                <a:gd name="T53" fmla="*/ 112 h 411"/>
                <a:gd name="T54" fmla="*/ 109 w 654"/>
                <a:gd name="T55" fmla="*/ 147 h 411"/>
                <a:gd name="T56" fmla="*/ 138 w 654"/>
                <a:gd name="T57" fmla="*/ 225 h 411"/>
                <a:gd name="T58" fmla="*/ 118 w 654"/>
                <a:gd name="T59" fmla="*/ 238 h 411"/>
                <a:gd name="T60" fmla="*/ 17 w 654"/>
                <a:gd name="T61" fmla="*/ 278 h 411"/>
                <a:gd name="T62" fmla="*/ 13 w 654"/>
                <a:gd name="T63" fmla="*/ 313 h 411"/>
                <a:gd name="T64" fmla="*/ 33 w 654"/>
                <a:gd name="T65" fmla="*/ 355 h 411"/>
                <a:gd name="T66" fmla="*/ 76 w 654"/>
                <a:gd name="T67" fmla="*/ 410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7" name="Freeform 19"/>
            <p:cNvSpPr/>
            <p:nvPr/>
          </p:nvSpPr>
          <p:spPr bwMode="auto">
            <a:xfrm>
              <a:off x="3007461" y="4306559"/>
              <a:ext cx="1521211" cy="1206064"/>
            </a:xfrm>
            <a:custGeom>
              <a:avLst/>
              <a:gdLst>
                <a:gd name="T0" fmla="*/ 409 w 1051"/>
                <a:gd name="T1" fmla="*/ 67 h 799"/>
                <a:gd name="T2" fmla="*/ 392 w 1051"/>
                <a:gd name="T3" fmla="*/ 24 h 799"/>
                <a:gd name="T4" fmla="*/ 459 w 1051"/>
                <a:gd name="T5" fmla="*/ 0 h 799"/>
                <a:gd name="T6" fmla="*/ 471 w 1051"/>
                <a:gd name="T7" fmla="*/ 46 h 799"/>
                <a:gd name="T8" fmla="*/ 533 w 1051"/>
                <a:gd name="T9" fmla="*/ 99 h 799"/>
                <a:gd name="T10" fmla="*/ 565 w 1051"/>
                <a:gd name="T11" fmla="*/ 99 h 799"/>
                <a:gd name="T12" fmla="*/ 591 w 1051"/>
                <a:gd name="T13" fmla="*/ 149 h 799"/>
                <a:gd name="T14" fmla="*/ 657 w 1051"/>
                <a:gd name="T15" fmla="*/ 142 h 799"/>
                <a:gd name="T16" fmla="*/ 688 w 1051"/>
                <a:gd name="T17" fmla="*/ 118 h 799"/>
                <a:gd name="T18" fmla="*/ 708 w 1051"/>
                <a:gd name="T19" fmla="*/ 142 h 799"/>
                <a:gd name="T20" fmla="*/ 780 w 1051"/>
                <a:gd name="T21" fmla="*/ 133 h 799"/>
                <a:gd name="T22" fmla="*/ 793 w 1051"/>
                <a:gd name="T23" fmla="*/ 154 h 799"/>
                <a:gd name="T24" fmla="*/ 868 w 1051"/>
                <a:gd name="T25" fmla="*/ 184 h 799"/>
                <a:gd name="T26" fmla="*/ 957 w 1051"/>
                <a:gd name="T27" fmla="*/ 195 h 799"/>
                <a:gd name="T28" fmla="*/ 1001 w 1051"/>
                <a:gd name="T29" fmla="*/ 207 h 799"/>
                <a:gd name="T30" fmla="*/ 1040 w 1051"/>
                <a:gd name="T31" fmla="*/ 234 h 799"/>
                <a:gd name="T32" fmla="*/ 1043 w 1051"/>
                <a:gd name="T33" fmla="*/ 304 h 799"/>
                <a:gd name="T34" fmla="*/ 992 w 1051"/>
                <a:gd name="T35" fmla="*/ 328 h 799"/>
                <a:gd name="T36" fmla="*/ 911 w 1051"/>
                <a:gd name="T37" fmla="*/ 356 h 799"/>
                <a:gd name="T38" fmla="*/ 927 w 1051"/>
                <a:gd name="T39" fmla="*/ 412 h 799"/>
                <a:gd name="T40" fmla="*/ 988 w 1051"/>
                <a:gd name="T41" fmla="*/ 470 h 799"/>
                <a:gd name="T42" fmla="*/ 961 w 1051"/>
                <a:gd name="T43" fmla="*/ 566 h 799"/>
                <a:gd name="T44" fmla="*/ 911 w 1051"/>
                <a:gd name="T45" fmla="*/ 506 h 799"/>
                <a:gd name="T46" fmla="*/ 892 w 1051"/>
                <a:gd name="T47" fmla="*/ 482 h 799"/>
                <a:gd name="T48" fmla="*/ 839 w 1051"/>
                <a:gd name="T49" fmla="*/ 473 h 799"/>
                <a:gd name="T50" fmla="*/ 796 w 1051"/>
                <a:gd name="T51" fmla="*/ 513 h 799"/>
                <a:gd name="T52" fmla="*/ 762 w 1051"/>
                <a:gd name="T53" fmla="*/ 537 h 799"/>
                <a:gd name="T54" fmla="*/ 712 w 1051"/>
                <a:gd name="T55" fmla="*/ 526 h 799"/>
                <a:gd name="T56" fmla="*/ 688 w 1051"/>
                <a:gd name="T57" fmla="*/ 568 h 799"/>
                <a:gd name="T58" fmla="*/ 746 w 1051"/>
                <a:gd name="T59" fmla="*/ 614 h 799"/>
                <a:gd name="T60" fmla="*/ 659 w 1051"/>
                <a:gd name="T61" fmla="*/ 626 h 799"/>
                <a:gd name="T62" fmla="*/ 633 w 1051"/>
                <a:gd name="T63" fmla="*/ 597 h 799"/>
                <a:gd name="T64" fmla="*/ 578 w 1051"/>
                <a:gd name="T65" fmla="*/ 605 h 799"/>
                <a:gd name="T66" fmla="*/ 565 w 1051"/>
                <a:gd name="T67" fmla="*/ 564 h 799"/>
                <a:gd name="T68" fmla="*/ 535 w 1051"/>
                <a:gd name="T69" fmla="*/ 542 h 799"/>
                <a:gd name="T70" fmla="*/ 530 w 1051"/>
                <a:gd name="T71" fmla="*/ 573 h 799"/>
                <a:gd name="T72" fmla="*/ 499 w 1051"/>
                <a:gd name="T73" fmla="*/ 599 h 799"/>
                <a:gd name="T74" fmla="*/ 451 w 1051"/>
                <a:gd name="T75" fmla="*/ 682 h 799"/>
                <a:gd name="T76" fmla="*/ 433 w 1051"/>
                <a:gd name="T77" fmla="*/ 780 h 799"/>
                <a:gd name="T78" fmla="*/ 368 w 1051"/>
                <a:gd name="T79" fmla="*/ 798 h 799"/>
                <a:gd name="T80" fmla="*/ 272 w 1051"/>
                <a:gd name="T81" fmla="*/ 639 h 799"/>
                <a:gd name="T82" fmla="*/ 217 w 1051"/>
                <a:gd name="T83" fmla="*/ 610 h 799"/>
                <a:gd name="T84" fmla="*/ 219 w 1051"/>
                <a:gd name="T85" fmla="*/ 568 h 799"/>
                <a:gd name="T86" fmla="*/ 171 w 1051"/>
                <a:gd name="T87" fmla="*/ 573 h 799"/>
                <a:gd name="T88" fmla="*/ 126 w 1051"/>
                <a:gd name="T89" fmla="*/ 497 h 799"/>
                <a:gd name="T90" fmla="*/ 118 w 1051"/>
                <a:gd name="T91" fmla="*/ 350 h 799"/>
                <a:gd name="T92" fmla="*/ 112 w 1051"/>
                <a:gd name="T93" fmla="*/ 272 h 799"/>
                <a:gd name="T94" fmla="*/ 0 w 1051"/>
                <a:gd name="T95" fmla="*/ 131 h 799"/>
                <a:gd name="T96" fmla="*/ 16 w 1051"/>
                <a:gd name="T97" fmla="*/ 94 h 799"/>
                <a:gd name="T98" fmla="*/ 164 w 1051"/>
                <a:gd name="T99" fmla="*/ 99 h 799"/>
                <a:gd name="T100" fmla="*/ 212 w 1051"/>
                <a:gd name="T101" fmla="*/ 109 h 799"/>
                <a:gd name="T102" fmla="*/ 291 w 1051"/>
                <a:gd name="T103" fmla="*/ 147 h 799"/>
                <a:gd name="T104" fmla="*/ 300 w 1051"/>
                <a:gd name="T105" fmla="*/ 103 h 799"/>
                <a:gd name="T106" fmla="*/ 348 w 1051"/>
                <a:gd name="T107" fmla="*/ 111 h 799"/>
                <a:gd name="T108" fmla="*/ 396 w 1051"/>
                <a:gd name="T109" fmla="*/ 101 h 799"/>
                <a:gd name="T110" fmla="*/ 396 w 1051"/>
                <a:gd name="T111" fmla="*/ 99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8" name="Freeform 20"/>
            <p:cNvSpPr/>
            <p:nvPr/>
          </p:nvSpPr>
          <p:spPr bwMode="auto">
            <a:xfrm>
              <a:off x="791192" y="3846968"/>
              <a:ext cx="2394362" cy="1361212"/>
            </a:xfrm>
            <a:custGeom>
              <a:avLst/>
              <a:gdLst>
                <a:gd name="T0" fmla="*/ 1005 w 1652"/>
                <a:gd name="T1" fmla="*/ 860 h 902"/>
                <a:gd name="T2" fmla="*/ 1031 w 1652"/>
                <a:gd name="T3" fmla="*/ 889 h 902"/>
                <a:gd name="T4" fmla="*/ 1114 w 1652"/>
                <a:gd name="T5" fmla="*/ 860 h 902"/>
                <a:gd name="T6" fmla="*/ 1167 w 1652"/>
                <a:gd name="T7" fmla="*/ 821 h 902"/>
                <a:gd name="T8" fmla="*/ 1231 w 1652"/>
                <a:gd name="T9" fmla="*/ 797 h 902"/>
                <a:gd name="T10" fmla="*/ 1296 w 1652"/>
                <a:gd name="T11" fmla="*/ 774 h 902"/>
                <a:gd name="T12" fmla="*/ 1404 w 1652"/>
                <a:gd name="T13" fmla="*/ 756 h 902"/>
                <a:gd name="T14" fmla="*/ 1406 w 1652"/>
                <a:gd name="T15" fmla="*/ 797 h 902"/>
                <a:gd name="T16" fmla="*/ 1439 w 1652"/>
                <a:gd name="T17" fmla="*/ 803 h 902"/>
                <a:gd name="T18" fmla="*/ 1418 w 1652"/>
                <a:gd name="T19" fmla="*/ 853 h 902"/>
                <a:gd name="T20" fmla="*/ 1439 w 1652"/>
                <a:gd name="T21" fmla="*/ 860 h 902"/>
                <a:gd name="T22" fmla="*/ 1530 w 1652"/>
                <a:gd name="T23" fmla="*/ 853 h 902"/>
                <a:gd name="T24" fmla="*/ 1585 w 1652"/>
                <a:gd name="T25" fmla="*/ 872 h 902"/>
                <a:gd name="T26" fmla="*/ 1609 w 1652"/>
                <a:gd name="T27" fmla="*/ 882 h 902"/>
                <a:gd name="T28" fmla="*/ 1614 w 1652"/>
                <a:gd name="T29" fmla="*/ 821 h 902"/>
                <a:gd name="T30" fmla="*/ 1651 w 1652"/>
                <a:gd name="T31" fmla="*/ 781 h 902"/>
                <a:gd name="T32" fmla="*/ 1622 w 1652"/>
                <a:gd name="T33" fmla="*/ 589 h 902"/>
                <a:gd name="T34" fmla="*/ 1590 w 1652"/>
                <a:gd name="T35" fmla="*/ 483 h 902"/>
                <a:gd name="T36" fmla="*/ 1511 w 1652"/>
                <a:gd name="T37" fmla="*/ 445 h 902"/>
                <a:gd name="T38" fmla="*/ 1461 w 1652"/>
                <a:gd name="T39" fmla="*/ 542 h 902"/>
                <a:gd name="T40" fmla="*/ 1366 w 1652"/>
                <a:gd name="T41" fmla="*/ 491 h 902"/>
                <a:gd name="T42" fmla="*/ 1191 w 1652"/>
                <a:gd name="T43" fmla="*/ 428 h 902"/>
                <a:gd name="T44" fmla="*/ 1119 w 1652"/>
                <a:gd name="T45" fmla="*/ 417 h 902"/>
                <a:gd name="T46" fmla="*/ 978 w 1652"/>
                <a:gd name="T47" fmla="*/ 357 h 902"/>
                <a:gd name="T48" fmla="*/ 911 w 1652"/>
                <a:gd name="T49" fmla="*/ 194 h 902"/>
                <a:gd name="T50" fmla="*/ 937 w 1652"/>
                <a:gd name="T51" fmla="*/ 141 h 902"/>
                <a:gd name="T52" fmla="*/ 935 w 1652"/>
                <a:gd name="T53" fmla="*/ 70 h 902"/>
                <a:gd name="T54" fmla="*/ 945 w 1652"/>
                <a:gd name="T55" fmla="*/ 35 h 902"/>
                <a:gd name="T56" fmla="*/ 823 w 1652"/>
                <a:gd name="T57" fmla="*/ 0 h 902"/>
                <a:gd name="T58" fmla="*/ 734 w 1652"/>
                <a:gd name="T59" fmla="*/ 11 h 902"/>
                <a:gd name="T60" fmla="*/ 621 w 1652"/>
                <a:gd name="T61" fmla="*/ 48 h 902"/>
                <a:gd name="T62" fmla="*/ 512 w 1652"/>
                <a:gd name="T63" fmla="*/ 62 h 902"/>
                <a:gd name="T64" fmla="*/ 437 w 1652"/>
                <a:gd name="T65" fmla="*/ 21 h 902"/>
                <a:gd name="T66" fmla="*/ 317 w 1652"/>
                <a:gd name="T67" fmla="*/ 43 h 902"/>
                <a:gd name="T68" fmla="*/ 268 w 1652"/>
                <a:gd name="T69" fmla="*/ 16 h 902"/>
                <a:gd name="T70" fmla="*/ 177 w 1652"/>
                <a:gd name="T71" fmla="*/ 28 h 902"/>
                <a:gd name="T72" fmla="*/ 133 w 1652"/>
                <a:gd name="T73" fmla="*/ 86 h 902"/>
                <a:gd name="T74" fmla="*/ 109 w 1652"/>
                <a:gd name="T75" fmla="*/ 117 h 902"/>
                <a:gd name="T76" fmla="*/ 78 w 1652"/>
                <a:gd name="T77" fmla="*/ 132 h 902"/>
                <a:gd name="T78" fmla="*/ 62 w 1652"/>
                <a:gd name="T79" fmla="*/ 156 h 902"/>
                <a:gd name="T80" fmla="*/ 89 w 1652"/>
                <a:gd name="T81" fmla="*/ 207 h 902"/>
                <a:gd name="T82" fmla="*/ 83 w 1652"/>
                <a:gd name="T83" fmla="*/ 260 h 902"/>
                <a:gd name="T84" fmla="*/ 24 w 1652"/>
                <a:gd name="T85" fmla="*/ 243 h 902"/>
                <a:gd name="T86" fmla="*/ 0 w 1652"/>
                <a:gd name="T87" fmla="*/ 262 h 902"/>
                <a:gd name="T88" fmla="*/ 12 w 1652"/>
                <a:gd name="T89" fmla="*/ 311 h 902"/>
                <a:gd name="T90" fmla="*/ 9 w 1652"/>
                <a:gd name="T91" fmla="*/ 356 h 902"/>
                <a:gd name="T92" fmla="*/ 34 w 1652"/>
                <a:gd name="T93" fmla="*/ 373 h 902"/>
                <a:gd name="T94" fmla="*/ 109 w 1652"/>
                <a:gd name="T95" fmla="*/ 443 h 902"/>
                <a:gd name="T96" fmla="*/ 153 w 1652"/>
                <a:gd name="T97" fmla="*/ 508 h 902"/>
                <a:gd name="T98" fmla="*/ 181 w 1652"/>
                <a:gd name="T99" fmla="*/ 530 h 902"/>
                <a:gd name="T100" fmla="*/ 232 w 1652"/>
                <a:gd name="T101" fmla="*/ 525 h 902"/>
                <a:gd name="T102" fmla="*/ 349 w 1652"/>
                <a:gd name="T103" fmla="*/ 655 h 902"/>
                <a:gd name="T104" fmla="*/ 385 w 1652"/>
                <a:gd name="T105" fmla="*/ 642 h 902"/>
                <a:gd name="T106" fmla="*/ 396 w 1652"/>
                <a:gd name="T107" fmla="*/ 693 h 902"/>
                <a:gd name="T108" fmla="*/ 468 w 1652"/>
                <a:gd name="T109" fmla="*/ 723 h 902"/>
                <a:gd name="T110" fmla="*/ 528 w 1652"/>
                <a:gd name="T111" fmla="*/ 785 h 902"/>
                <a:gd name="T112" fmla="*/ 538 w 1652"/>
                <a:gd name="T113" fmla="*/ 812 h 902"/>
                <a:gd name="T114" fmla="*/ 607 w 1652"/>
                <a:gd name="T115" fmla="*/ 809 h 902"/>
                <a:gd name="T116" fmla="*/ 720 w 1652"/>
                <a:gd name="T117" fmla="*/ 834 h 902"/>
                <a:gd name="T118" fmla="*/ 772 w 1652"/>
                <a:gd name="T119" fmla="*/ 850 h 902"/>
                <a:gd name="T120" fmla="*/ 775 w 1652"/>
                <a:gd name="T121" fmla="*/ 901 h 902"/>
                <a:gd name="T122" fmla="*/ 873 w 1652"/>
                <a:gd name="T123" fmla="*/ 823 h 902"/>
                <a:gd name="T124" fmla="*/ 952 w 1652"/>
                <a:gd name="T125" fmla="*/ 853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29" name="Freeform 21"/>
            <p:cNvSpPr/>
            <p:nvPr/>
          </p:nvSpPr>
          <p:spPr bwMode="auto">
            <a:xfrm>
              <a:off x="2109576" y="3504470"/>
              <a:ext cx="1548421" cy="1159226"/>
            </a:xfrm>
            <a:custGeom>
              <a:avLst/>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0" name="Freeform 22"/>
            <p:cNvSpPr/>
            <p:nvPr/>
          </p:nvSpPr>
          <p:spPr bwMode="auto">
            <a:xfrm>
              <a:off x="2641382" y="3039022"/>
              <a:ext cx="1679517" cy="1501726"/>
            </a:xfrm>
            <a:custGeom>
              <a:avLst/>
              <a:gdLst>
                <a:gd name="T0" fmla="*/ 5 w 1155"/>
                <a:gd name="T1" fmla="*/ 158 h 994"/>
                <a:gd name="T2" fmla="*/ 177 w 1155"/>
                <a:gd name="T3" fmla="*/ 63 h 994"/>
                <a:gd name="T4" fmla="*/ 225 w 1155"/>
                <a:gd name="T5" fmla="*/ 0 h 994"/>
                <a:gd name="T6" fmla="*/ 291 w 1155"/>
                <a:gd name="T7" fmla="*/ 34 h 994"/>
                <a:gd name="T8" fmla="*/ 341 w 1155"/>
                <a:gd name="T9" fmla="*/ 202 h 994"/>
                <a:gd name="T10" fmla="*/ 481 w 1155"/>
                <a:gd name="T11" fmla="*/ 188 h 994"/>
                <a:gd name="T12" fmla="*/ 503 w 1155"/>
                <a:gd name="T13" fmla="*/ 233 h 994"/>
                <a:gd name="T14" fmla="*/ 514 w 1155"/>
                <a:gd name="T15" fmla="*/ 323 h 994"/>
                <a:gd name="T16" fmla="*/ 536 w 1155"/>
                <a:gd name="T17" fmla="*/ 347 h 994"/>
                <a:gd name="T18" fmla="*/ 674 w 1155"/>
                <a:gd name="T19" fmla="*/ 374 h 994"/>
                <a:gd name="T20" fmla="*/ 792 w 1155"/>
                <a:gd name="T21" fmla="*/ 368 h 994"/>
                <a:gd name="T22" fmla="*/ 755 w 1155"/>
                <a:gd name="T23" fmla="*/ 434 h 994"/>
                <a:gd name="T24" fmla="*/ 797 w 1155"/>
                <a:gd name="T25" fmla="*/ 522 h 994"/>
                <a:gd name="T26" fmla="*/ 890 w 1155"/>
                <a:gd name="T27" fmla="*/ 646 h 994"/>
                <a:gd name="T28" fmla="*/ 926 w 1155"/>
                <a:gd name="T29" fmla="*/ 711 h 994"/>
                <a:gd name="T30" fmla="*/ 974 w 1155"/>
                <a:gd name="T31" fmla="*/ 690 h 994"/>
                <a:gd name="T32" fmla="*/ 990 w 1155"/>
                <a:gd name="T33" fmla="*/ 632 h 994"/>
                <a:gd name="T34" fmla="*/ 996 w 1155"/>
                <a:gd name="T35" fmla="*/ 537 h 994"/>
                <a:gd name="T36" fmla="*/ 1040 w 1155"/>
                <a:gd name="T37" fmla="*/ 557 h 994"/>
                <a:gd name="T38" fmla="*/ 1154 w 1155"/>
                <a:gd name="T39" fmla="*/ 639 h 994"/>
                <a:gd name="T40" fmla="*/ 1139 w 1155"/>
                <a:gd name="T41" fmla="*/ 716 h 994"/>
                <a:gd name="T42" fmla="*/ 1079 w 1155"/>
                <a:gd name="T43" fmla="*/ 736 h 994"/>
                <a:gd name="T44" fmla="*/ 1016 w 1155"/>
                <a:gd name="T45" fmla="*/ 745 h 994"/>
                <a:gd name="T46" fmla="*/ 988 w 1155"/>
                <a:gd name="T47" fmla="*/ 767 h 994"/>
                <a:gd name="T48" fmla="*/ 996 w 1155"/>
                <a:gd name="T49" fmla="*/ 822 h 994"/>
                <a:gd name="T50" fmla="*/ 983 w 1155"/>
                <a:gd name="T51" fmla="*/ 891 h 994"/>
                <a:gd name="T52" fmla="*/ 948 w 1155"/>
                <a:gd name="T53" fmla="*/ 926 h 994"/>
                <a:gd name="T54" fmla="*/ 906 w 1155"/>
                <a:gd name="T55" fmla="*/ 981 h 994"/>
                <a:gd name="T56" fmla="*/ 818 w 1155"/>
                <a:gd name="T57" fmla="*/ 972 h 994"/>
                <a:gd name="T58" fmla="*/ 782 w 1155"/>
                <a:gd name="T59" fmla="*/ 937 h 994"/>
                <a:gd name="T60" fmla="*/ 718 w 1155"/>
                <a:gd name="T61" fmla="*/ 858 h 994"/>
                <a:gd name="T62" fmla="*/ 641 w 1155"/>
                <a:gd name="T63" fmla="*/ 862 h 994"/>
                <a:gd name="T64" fmla="*/ 591 w 1155"/>
                <a:gd name="T65" fmla="*/ 855 h 994"/>
                <a:gd name="T66" fmla="*/ 553 w 1155"/>
                <a:gd name="T67" fmla="*/ 809 h 994"/>
                <a:gd name="T68" fmla="*/ 617 w 1155"/>
                <a:gd name="T69" fmla="*/ 820 h 994"/>
                <a:gd name="T70" fmla="*/ 656 w 1155"/>
                <a:gd name="T71" fmla="*/ 745 h 994"/>
                <a:gd name="T72" fmla="*/ 698 w 1155"/>
                <a:gd name="T73" fmla="*/ 632 h 994"/>
                <a:gd name="T74" fmla="*/ 613 w 1155"/>
                <a:gd name="T75" fmla="*/ 484 h 994"/>
                <a:gd name="T76" fmla="*/ 492 w 1155"/>
                <a:gd name="T77" fmla="*/ 427 h 994"/>
                <a:gd name="T78" fmla="*/ 352 w 1155"/>
                <a:gd name="T79" fmla="*/ 342 h 994"/>
                <a:gd name="T80" fmla="*/ 213 w 1155"/>
                <a:gd name="T81" fmla="*/ 378 h 994"/>
                <a:gd name="T82" fmla="*/ 110 w 1155"/>
                <a:gd name="T83" fmla="*/ 33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1" name="Freeform 23"/>
            <p:cNvSpPr/>
            <p:nvPr/>
          </p:nvSpPr>
          <p:spPr bwMode="auto">
            <a:xfrm>
              <a:off x="496844" y="1973470"/>
              <a:ext cx="2475990" cy="1970100"/>
            </a:xfrm>
            <a:custGeom>
              <a:avLst/>
              <a:gdLst>
                <a:gd name="T0" fmla="*/ 1172 w 1707"/>
                <a:gd name="T1" fmla="*/ 43 h 1305"/>
                <a:gd name="T2" fmla="*/ 1224 w 1707"/>
                <a:gd name="T3" fmla="*/ 110 h 1305"/>
                <a:gd name="T4" fmla="*/ 1298 w 1707"/>
                <a:gd name="T5" fmla="*/ 158 h 1305"/>
                <a:gd name="T6" fmla="*/ 1361 w 1707"/>
                <a:gd name="T7" fmla="*/ 284 h 1305"/>
                <a:gd name="T8" fmla="*/ 1327 w 1707"/>
                <a:gd name="T9" fmla="*/ 383 h 1305"/>
                <a:gd name="T10" fmla="*/ 1511 w 1707"/>
                <a:gd name="T11" fmla="*/ 467 h 1305"/>
                <a:gd name="T12" fmla="*/ 1640 w 1707"/>
                <a:gd name="T13" fmla="*/ 562 h 1305"/>
                <a:gd name="T14" fmla="*/ 1706 w 1707"/>
                <a:gd name="T15" fmla="*/ 706 h 1305"/>
                <a:gd name="T16" fmla="*/ 1657 w 1707"/>
                <a:gd name="T17" fmla="*/ 769 h 1305"/>
                <a:gd name="T18" fmla="*/ 1486 w 1707"/>
                <a:gd name="T19" fmla="*/ 865 h 1305"/>
                <a:gd name="T20" fmla="*/ 1460 w 1707"/>
                <a:gd name="T21" fmla="*/ 1014 h 1305"/>
                <a:gd name="T22" fmla="*/ 1217 w 1707"/>
                <a:gd name="T23" fmla="*/ 1087 h 1305"/>
                <a:gd name="T24" fmla="*/ 1261 w 1707"/>
                <a:gd name="T25" fmla="*/ 1224 h 1305"/>
                <a:gd name="T26" fmla="*/ 1234 w 1707"/>
                <a:gd name="T27" fmla="*/ 1270 h 1305"/>
                <a:gd name="T28" fmla="*/ 1199 w 1707"/>
                <a:gd name="T29" fmla="*/ 1301 h 1305"/>
                <a:gd name="T30" fmla="*/ 1103 w 1707"/>
                <a:gd name="T31" fmla="*/ 1277 h 1305"/>
                <a:gd name="T32" fmla="*/ 935 w 1707"/>
                <a:gd name="T33" fmla="*/ 1253 h 1305"/>
                <a:gd name="T34" fmla="*/ 768 w 1707"/>
                <a:gd name="T35" fmla="*/ 1284 h 1305"/>
                <a:gd name="T36" fmla="*/ 639 w 1707"/>
                <a:gd name="T37" fmla="*/ 1263 h 1305"/>
                <a:gd name="T38" fmla="*/ 492 w 1707"/>
                <a:gd name="T39" fmla="*/ 1275 h 1305"/>
                <a:gd name="T40" fmla="*/ 409 w 1707"/>
                <a:gd name="T41" fmla="*/ 1234 h 1305"/>
                <a:gd name="T42" fmla="*/ 321 w 1707"/>
                <a:gd name="T43" fmla="*/ 1173 h 1305"/>
                <a:gd name="T44" fmla="*/ 131 w 1707"/>
                <a:gd name="T45" fmla="*/ 1138 h 1305"/>
                <a:gd name="T46" fmla="*/ 105 w 1707"/>
                <a:gd name="T47" fmla="*/ 1065 h 1305"/>
                <a:gd name="T48" fmla="*/ 65 w 1707"/>
                <a:gd name="T49" fmla="*/ 1012 h 1305"/>
                <a:gd name="T50" fmla="*/ 38 w 1707"/>
                <a:gd name="T51" fmla="*/ 961 h 1305"/>
                <a:gd name="T52" fmla="*/ 65 w 1707"/>
                <a:gd name="T53" fmla="*/ 901 h 1305"/>
                <a:gd name="T54" fmla="*/ 10 w 1707"/>
                <a:gd name="T55" fmla="*/ 829 h 1305"/>
                <a:gd name="T56" fmla="*/ 5 w 1707"/>
                <a:gd name="T57" fmla="*/ 752 h 1305"/>
                <a:gd name="T58" fmla="*/ 38 w 1707"/>
                <a:gd name="T59" fmla="*/ 701 h 1305"/>
                <a:gd name="T60" fmla="*/ 134 w 1707"/>
                <a:gd name="T61" fmla="*/ 668 h 1305"/>
                <a:gd name="T62" fmla="*/ 181 w 1707"/>
                <a:gd name="T63" fmla="*/ 672 h 1305"/>
                <a:gd name="T64" fmla="*/ 235 w 1707"/>
                <a:gd name="T65" fmla="*/ 699 h 1305"/>
                <a:gd name="T66" fmla="*/ 409 w 1707"/>
                <a:gd name="T67" fmla="*/ 639 h 1305"/>
                <a:gd name="T68" fmla="*/ 555 w 1707"/>
                <a:gd name="T69" fmla="*/ 544 h 1305"/>
                <a:gd name="T70" fmla="*/ 601 w 1707"/>
                <a:gd name="T71" fmla="*/ 501 h 1305"/>
                <a:gd name="T72" fmla="*/ 575 w 1707"/>
                <a:gd name="T73" fmla="*/ 342 h 1305"/>
                <a:gd name="T74" fmla="*/ 704 w 1707"/>
                <a:gd name="T75" fmla="*/ 313 h 1305"/>
                <a:gd name="T76" fmla="*/ 761 w 1707"/>
                <a:gd name="T77" fmla="*/ 342 h 1305"/>
                <a:gd name="T78" fmla="*/ 827 w 1707"/>
                <a:gd name="T79" fmla="*/ 163 h 1305"/>
                <a:gd name="T80" fmla="*/ 930 w 1707"/>
                <a:gd name="T81" fmla="*/ 187 h 1305"/>
                <a:gd name="T82" fmla="*/ 1019 w 1707"/>
                <a:gd name="T83" fmla="*/ 84 h 1305"/>
                <a:gd name="T84" fmla="*/ 1098 w 1707"/>
                <a:gd name="T85" fmla="*/ 36 h 1305"/>
                <a:gd name="T86" fmla="*/ 1165 w 1707"/>
                <a:gd name="T87" fmla="*/ 10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2" name="Freeform 24"/>
            <p:cNvSpPr/>
            <p:nvPr/>
          </p:nvSpPr>
          <p:spPr bwMode="auto">
            <a:xfrm>
              <a:off x="3991919" y="3481051"/>
              <a:ext cx="615904" cy="1144590"/>
            </a:xfrm>
            <a:custGeom>
              <a:avLst/>
              <a:gdLst>
                <a:gd name="T0" fmla="*/ 349 w 420"/>
                <a:gd name="T1" fmla="*/ 453 h 761"/>
                <a:gd name="T2" fmla="*/ 340 w 420"/>
                <a:gd name="T3" fmla="*/ 255 h 761"/>
                <a:gd name="T4" fmla="*/ 368 w 420"/>
                <a:gd name="T5" fmla="*/ 191 h 761"/>
                <a:gd name="T6" fmla="*/ 366 w 420"/>
                <a:gd name="T7" fmla="*/ 101 h 761"/>
                <a:gd name="T8" fmla="*/ 383 w 420"/>
                <a:gd name="T9" fmla="*/ 39 h 761"/>
                <a:gd name="T10" fmla="*/ 370 w 420"/>
                <a:gd name="T11" fmla="*/ 0 h 761"/>
                <a:gd name="T12" fmla="*/ 306 w 420"/>
                <a:gd name="T13" fmla="*/ 21 h 761"/>
                <a:gd name="T14" fmla="*/ 285 w 420"/>
                <a:gd name="T15" fmla="*/ 77 h 761"/>
                <a:gd name="T16" fmla="*/ 261 w 420"/>
                <a:gd name="T17" fmla="*/ 96 h 761"/>
                <a:gd name="T18" fmla="*/ 179 w 420"/>
                <a:gd name="T19" fmla="*/ 193 h 761"/>
                <a:gd name="T20" fmla="*/ 117 w 420"/>
                <a:gd name="T21" fmla="*/ 191 h 761"/>
                <a:gd name="T22" fmla="*/ 103 w 420"/>
                <a:gd name="T23" fmla="*/ 253 h 761"/>
                <a:gd name="T24" fmla="*/ 179 w 420"/>
                <a:gd name="T25" fmla="*/ 301 h 761"/>
                <a:gd name="T26" fmla="*/ 223 w 420"/>
                <a:gd name="T27" fmla="*/ 347 h 761"/>
                <a:gd name="T28" fmla="*/ 215 w 420"/>
                <a:gd name="T29" fmla="*/ 409 h 761"/>
                <a:gd name="T30" fmla="*/ 155 w 420"/>
                <a:gd name="T31" fmla="*/ 429 h 761"/>
                <a:gd name="T32" fmla="*/ 148 w 420"/>
                <a:gd name="T33" fmla="*/ 444 h 761"/>
                <a:gd name="T34" fmla="*/ 107 w 420"/>
                <a:gd name="T35" fmla="*/ 465 h 761"/>
                <a:gd name="T36" fmla="*/ 57 w 420"/>
                <a:gd name="T37" fmla="*/ 453 h 761"/>
                <a:gd name="T38" fmla="*/ 57 w 420"/>
                <a:gd name="T39" fmla="*/ 475 h 761"/>
                <a:gd name="T40" fmla="*/ 38 w 420"/>
                <a:gd name="T41" fmla="*/ 508 h 761"/>
                <a:gd name="T42" fmla="*/ 45 w 420"/>
                <a:gd name="T43" fmla="*/ 571 h 761"/>
                <a:gd name="T44" fmla="*/ 52 w 420"/>
                <a:gd name="T45" fmla="*/ 599 h 761"/>
                <a:gd name="T46" fmla="*/ 0 w 420"/>
                <a:gd name="T47" fmla="*/ 610 h 761"/>
                <a:gd name="T48" fmla="*/ 6 w 420"/>
                <a:gd name="T49" fmla="*/ 665 h 761"/>
                <a:gd name="T50" fmla="*/ 26 w 420"/>
                <a:gd name="T51" fmla="*/ 689 h 761"/>
                <a:gd name="T52" fmla="*/ 98 w 420"/>
                <a:gd name="T53" fmla="*/ 680 h 761"/>
                <a:gd name="T54" fmla="*/ 112 w 420"/>
                <a:gd name="T55" fmla="*/ 701 h 761"/>
                <a:gd name="T56" fmla="*/ 186 w 420"/>
                <a:gd name="T57" fmla="*/ 731 h 761"/>
                <a:gd name="T58" fmla="*/ 275 w 420"/>
                <a:gd name="T59" fmla="*/ 742 h 761"/>
                <a:gd name="T60" fmla="*/ 320 w 420"/>
                <a:gd name="T61" fmla="*/ 754 h 761"/>
                <a:gd name="T62" fmla="*/ 309 w 420"/>
                <a:gd name="T63" fmla="*/ 711 h 761"/>
                <a:gd name="T64" fmla="*/ 349 w 420"/>
                <a:gd name="T65" fmla="*/ 670 h 761"/>
                <a:gd name="T66" fmla="*/ 340 w 420"/>
                <a:gd name="T67" fmla="*/ 650 h 761"/>
                <a:gd name="T68" fmla="*/ 299 w 420"/>
                <a:gd name="T69" fmla="*/ 625 h 761"/>
                <a:gd name="T70" fmla="*/ 375 w 420"/>
                <a:gd name="T71" fmla="*/ 617 h 761"/>
                <a:gd name="T72" fmla="*/ 399 w 420"/>
                <a:gd name="T73" fmla="*/ 624 h 761"/>
                <a:gd name="T74" fmla="*/ 419 w 420"/>
                <a:gd name="T75" fmla="*/ 581 h 761"/>
                <a:gd name="T76" fmla="*/ 359 w 420"/>
                <a:gd name="T77" fmla="*/ 480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3" name="Freeform 25"/>
            <p:cNvSpPr/>
            <p:nvPr/>
          </p:nvSpPr>
          <p:spPr bwMode="auto">
            <a:xfrm>
              <a:off x="4513832" y="3914297"/>
              <a:ext cx="739582" cy="693779"/>
            </a:xfrm>
            <a:custGeom>
              <a:avLst/>
              <a:gdLst>
                <a:gd name="T0" fmla="*/ 59 w 506"/>
                <a:gd name="T1" fmla="*/ 319 h 460"/>
                <a:gd name="T2" fmla="*/ 131 w 506"/>
                <a:gd name="T3" fmla="*/ 384 h 460"/>
                <a:gd name="T4" fmla="*/ 191 w 506"/>
                <a:gd name="T5" fmla="*/ 396 h 460"/>
                <a:gd name="T6" fmla="*/ 246 w 506"/>
                <a:gd name="T7" fmla="*/ 388 h 460"/>
                <a:gd name="T8" fmla="*/ 263 w 506"/>
                <a:gd name="T9" fmla="*/ 396 h 460"/>
                <a:gd name="T10" fmla="*/ 282 w 506"/>
                <a:gd name="T11" fmla="*/ 386 h 460"/>
                <a:gd name="T12" fmla="*/ 296 w 506"/>
                <a:gd name="T13" fmla="*/ 399 h 460"/>
                <a:gd name="T14" fmla="*/ 303 w 506"/>
                <a:gd name="T15" fmla="*/ 421 h 460"/>
                <a:gd name="T16" fmla="*/ 329 w 506"/>
                <a:gd name="T17" fmla="*/ 437 h 460"/>
                <a:gd name="T18" fmla="*/ 364 w 506"/>
                <a:gd name="T19" fmla="*/ 437 h 460"/>
                <a:gd name="T20" fmla="*/ 390 w 506"/>
                <a:gd name="T21" fmla="*/ 459 h 460"/>
                <a:gd name="T22" fmla="*/ 414 w 506"/>
                <a:gd name="T23" fmla="*/ 447 h 460"/>
                <a:gd name="T24" fmla="*/ 432 w 506"/>
                <a:gd name="T25" fmla="*/ 459 h 460"/>
                <a:gd name="T26" fmla="*/ 447 w 506"/>
                <a:gd name="T27" fmla="*/ 427 h 460"/>
                <a:gd name="T28" fmla="*/ 469 w 506"/>
                <a:gd name="T29" fmla="*/ 416 h 460"/>
                <a:gd name="T30" fmla="*/ 474 w 506"/>
                <a:gd name="T31" fmla="*/ 392 h 460"/>
                <a:gd name="T32" fmla="*/ 464 w 506"/>
                <a:gd name="T33" fmla="*/ 348 h 460"/>
                <a:gd name="T34" fmla="*/ 460 w 506"/>
                <a:gd name="T35" fmla="*/ 343 h 460"/>
                <a:gd name="T36" fmla="*/ 438 w 506"/>
                <a:gd name="T37" fmla="*/ 365 h 460"/>
                <a:gd name="T38" fmla="*/ 406 w 506"/>
                <a:gd name="T39" fmla="*/ 339 h 460"/>
                <a:gd name="T40" fmla="*/ 382 w 506"/>
                <a:gd name="T41" fmla="*/ 309 h 460"/>
                <a:gd name="T42" fmla="*/ 406 w 506"/>
                <a:gd name="T43" fmla="*/ 291 h 460"/>
                <a:gd name="T44" fmla="*/ 412 w 506"/>
                <a:gd name="T45" fmla="*/ 259 h 460"/>
                <a:gd name="T46" fmla="*/ 428 w 506"/>
                <a:gd name="T47" fmla="*/ 249 h 460"/>
                <a:gd name="T48" fmla="*/ 425 w 506"/>
                <a:gd name="T49" fmla="*/ 207 h 460"/>
                <a:gd name="T50" fmla="*/ 436 w 506"/>
                <a:gd name="T51" fmla="*/ 199 h 460"/>
                <a:gd name="T52" fmla="*/ 456 w 506"/>
                <a:gd name="T53" fmla="*/ 211 h 460"/>
                <a:gd name="T54" fmla="*/ 469 w 506"/>
                <a:gd name="T55" fmla="*/ 230 h 460"/>
                <a:gd name="T56" fmla="*/ 495 w 506"/>
                <a:gd name="T57" fmla="*/ 211 h 460"/>
                <a:gd name="T58" fmla="*/ 505 w 506"/>
                <a:gd name="T59" fmla="*/ 201 h 460"/>
                <a:gd name="T60" fmla="*/ 500 w 506"/>
                <a:gd name="T61" fmla="*/ 180 h 460"/>
                <a:gd name="T62" fmla="*/ 469 w 506"/>
                <a:gd name="T63" fmla="*/ 163 h 460"/>
                <a:gd name="T64" fmla="*/ 462 w 506"/>
                <a:gd name="T65" fmla="*/ 143 h 460"/>
                <a:gd name="T66" fmla="*/ 407 w 506"/>
                <a:gd name="T67" fmla="*/ 150 h 460"/>
                <a:gd name="T68" fmla="*/ 373 w 506"/>
                <a:gd name="T69" fmla="*/ 119 h 460"/>
                <a:gd name="T70" fmla="*/ 357 w 506"/>
                <a:gd name="T71" fmla="*/ 115 h 460"/>
                <a:gd name="T72" fmla="*/ 357 w 506"/>
                <a:gd name="T73" fmla="*/ 95 h 460"/>
                <a:gd name="T74" fmla="*/ 434 w 506"/>
                <a:gd name="T75" fmla="*/ 9 h 460"/>
                <a:gd name="T76" fmla="*/ 406 w 506"/>
                <a:gd name="T77" fmla="*/ 16 h 460"/>
                <a:gd name="T78" fmla="*/ 388 w 506"/>
                <a:gd name="T79" fmla="*/ 28 h 460"/>
                <a:gd name="T80" fmla="*/ 382 w 506"/>
                <a:gd name="T81" fmla="*/ 18 h 460"/>
                <a:gd name="T82" fmla="*/ 382 w 506"/>
                <a:gd name="T83" fmla="*/ 4 h 460"/>
                <a:gd name="T84" fmla="*/ 368 w 506"/>
                <a:gd name="T85" fmla="*/ 0 h 460"/>
                <a:gd name="T86" fmla="*/ 333 w 506"/>
                <a:gd name="T87" fmla="*/ 13 h 460"/>
                <a:gd name="T88" fmla="*/ 246 w 506"/>
                <a:gd name="T89" fmla="*/ 2 h 460"/>
                <a:gd name="T90" fmla="*/ 241 w 506"/>
                <a:gd name="T91" fmla="*/ 75 h 460"/>
                <a:gd name="T92" fmla="*/ 199 w 506"/>
                <a:gd name="T93" fmla="*/ 108 h 460"/>
                <a:gd name="T94" fmla="*/ 143 w 506"/>
                <a:gd name="T95" fmla="*/ 119 h 460"/>
                <a:gd name="T96" fmla="*/ 64 w 506"/>
                <a:gd name="T97" fmla="*/ 174 h 460"/>
                <a:gd name="T98" fmla="*/ 0 w 506"/>
                <a:gd name="T99" fmla="*/ 192 h 460"/>
                <a:gd name="T100" fmla="*/ 0 w 506"/>
                <a:gd name="T101" fmla="*/ 203 h 460"/>
                <a:gd name="T102" fmla="*/ 59 w 506"/>
                <a:gd name="T103" fmla="*/ 293 h 460"/>
                <a:gd name="T104" fmla="*/ 59 w 506"/>
                <a:gd name="T105" fmla="*/ 319 h 460"/>
                <a:gd name="T106" fmla="*/ 59 w 506"/>
                <a:gd name="T107" fmla="*/ 319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4" name="Freeform 26"/>
            <p:cNvSpPr/>
            <p:nvPr/>
          </p:nvSpPr>
          <p:spPr bwMode="auto">
            <a:xfrm>
              <a:off x="4486623" y="3293700"/>
              <a:ext cx="425445" cy="913329"/>
            </a:xfrm>
            <a:custGeom>
              <a:avLst/>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5" name="Freeform 27"/>
            <p:cNvSpPr/>
            <p:nvPr/>
          </p:nvSpPr>
          <p:spPr bwMode="auto">
            <a:xfrm>
              <a:off x="4813128" y="2942420"/>
              <a:ext cx="657955" cy="992368"/>
            </a:xfrm>
            <a:custGeom>
              <a:avLst/>
              <a:gdLst>
                <a:gd name="T0" fmla="*/ 179 w 455"/>
                <a:gd name="T1" fmla="*/ 637 h 658"/>
                <a:gd name="T2" fmla="*/ 219 w 455"/>
                <a:gd name="T3" fmla="*/ 513 h 658"/>
                <a:gd name="T4" fmla="*/ 303 w 455"/>
                <a:gd name="T5" fmla="*/ 460 h 658"/>
                <a:gd name="T6" fmla="*/ 322 w 455"/>
                <a:gd name="T7" fmla="*/ 409 h 658"/>
                <a:gd name="T8" fmla="*/ 284 w 455"/>
                <a:gd name="T9" fmla="*/ 390 h 658"/>
                <a:gd name="T10" fmla="*/ 241 w 455"/>
                <a:gd name="T11" fmla="*/ 368 h 658"/>
                <a:gd name="T12" fmla="*/ 217 w 455"/>
                <a:gd name="T13" fmla="*/ 306 h 658"/>
                <a:gd name="T14" fmla="*/ 176 w 455"/>
                <a:gd name="T15" fmla="*/ 310 h 658"/>
                <a:gd name="T16" fmla="*/ 131 w 455"/>
                <a:gd name="T17" fmla="*/ 300 h 658"/>
                <a:gd name="T18" fmla="*/ 164 w 455"/>
                <a:gd name="T19" fmla="*/ 233 h 658"/>
                <a:gd name="T20" fmla="*/ 200 w 455"/>
                <a:gd name="T21" fmla="*/ 167 h 658"/>
                <a:gd name="T22" fmla="*/ 263 w 455"/>
                <a:gd name="T23" fmla="*/ 194 h 658"/>
                <a:gd name="T24" fmla="*/ 287 w 455"/>
                <a:gd name="T25" fmla="*/ 238 h 658"/>
                <a:gd name="T26" fmla="*/ 291 w 455"/>
                <a:gd name="T27" fmla="*/ 277 h 658"/>
                <a:gd name="T28" fmla="*/ 327 w 455"/>
                <a:gd name="T29" fmla="*/ 317 h 658"/>
                <a:gd name="T30" fmla="*/ 416 w 455"/>
                <a:gd name="T31" fmla="*/ 293 h 658"/>
                <a:gd name="T32" fmla="*/ 454 w 455"/>
                <a:gd name="T33" fmla="*/ 218 h 658"/>
                <a:gd name="T34" fmla="*/ 408 w 455"/>
                <a:gd name="T35" fmla="*/ 178 h 658"/>
                <a:gd name="T36" fmla="*/ 384 w 455"/>
                <a:gd name="T37" fmla="*/ 115 h 658"/>
                <a:gd name="T38" fmla="*/ 303 w 455"/>
                <a:gd name="T39" fmla="*/ 72 h 658"/>
                <a:gd name="T40" fmla="*/ 256 w 455"/>
                <a:gd name="T41" fmla="*/ 0 h 658"/>
                <a:gd name="T42" fmla="*/ 200 w 455"/>
                <a:gd name="T43" fmla="*/ 42 h 658"/>
                <a:gd name="T44" fmla="*/ 202 w 455"/>
                <a:gd name="T45" fmla="*/ 74 h 658"/>
                <a:gd name="T46" fmla="*/ 147 w 455"/>
                <a:gd name="T47" fmla="*/ 93 h 658"/>
                <a:gd name="T48" fmla="*/ 116 w 455"/>
                <a:gd name="T49" fmla="*/ 101 h 658"/>
                <a:gd name="T50" fmla="*/ 66 w 455"/>
                <a:gd name="T51" fmla="*/ 117 h 658"/>
                <a:gd name="T52" fmla="*/ 52 w 455"/>
                <a:gd name="T53" fmla="*/ 74 h 658"/>
                <a:gd name="T54" fmla="*/ 9 w 455"/>
                <a:gd name="T55" fmla="*/ 134 h 658"/>
                <a:gd name="T56" fmla="*/ 28 w 455"/>
                <a:gd name="T57" fmla="*/ 231 h 658"/>
                <a:gd name="T58" fmla="*/ 52 w 455"/>
                <a:gd name="T59" fmla="*/ 293 h 658"/>
                <a:gd name="T60" fmla="*/ 61 w 455"/>
                <a:gd name="T61" fmla="*/ 363 h 658"/>
                <a:gd name="T62" fmla="*/ 6 w 455"/>
                <a:gd name="T63" fmla="*/ 445 h 658"/>
                <a:gd name="T64" fmla="*/ 59 w 455"/>
                <a:gd name="T65" fmla="*/ 524 h 658"/>
                <a:gd name="T66" fmla="*/ 42 w 455"/>
                <a:gd name="T67" fmla="*/ 577 h 658"/>
                <a:gd name="T68" fmla="*/ 21 w 455"/>
                <a:gd name="T69" fmla="*/ 619 h 658"/>
                <a:gd name="T70" fmla="*/ 129 w 455"/>
                <a:gd name="T71" fmla="*/ 657 h 658"/>
                <a:gd name="T72" fmla="*/ 178 w 455"/>
                <a:gd name="T73" fmla="*/ 647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6" name="Freeform 28"/>
            <p:cNvSpPr/>
            <p:nvPr/>
          </p:nvSpPr>
          <p:spPr bwMode="auto">
            <a:xfrm>
              <a:off x="5156946" y="3293700"/>
              <a:ext cx="131096" cy="240041"/>
            </a:xfrm>
            <a:custGeom>
              <a:avLst/>
              <a:gdLst>
                <a:gd name="T0" fmla="*/ 72 w 89"/>
                <a:gd name="T1" fmla="*/ 148 h 160"/>
                <a:gd name="T2" fmla="*/ 45 w 89"/>
                <a:gd name="T3" fmla="*/ 159 h 160"/>
                <a:gd name="T4" fmla="*/ 4 w 89"/>
                <a:gd name="T5" fmla="*/ 148 h 160"/>
                <a:gd name="T6" fmla="*/ 2 w 89"/>
                <a:gd name="T7" fmla="*/ 137 h 160"/>
                <a:gd name="T8" fmla="*/ 0 w 89"/>
                <a:gd name="T9" fmla="*/ 66 h 160"/>
                <a:gd name="T10" fmla="*/ 28 w 89"/>
                <a:gd name="T11" fmla="*/ 53 h 160"/>
                <a:gd name="T12" fmla="*/ 24 w 89"/>
                <a:gd name="T13" fmla="*/ 40 h 160"/>
                <a:gd name="T14" fmla="*/ 30 w 89"/>
                <a:gd name="T15" fmla="*/ 13 h 160"/>
                <a:gd name="T16" fmla="*/ 33 w 89"/>
                <a:gd name="T17" fmla="*/ 0 h 160"/>
                <a:gd name="T18" fmla="*/ 48 w 89"/>
                <a:gd name="T19" fmla="*/ 6 h 160"/>
                <a:gd name="T20" fmla="*/ 54 w 89"/>
                <a:gd name="T21" fmla="*/ 31 h 160"/>
                <a:gd name="T22" fmla="*/ 52 w 89"/>
                <a:gd name="T23" fmla="*/ 46 h 160"/>
                <a:gd name="T24" fmla="*/ 83 w 89"/>
                <a:gd name="T25" fmla="*/ 69 h 160"/>
                <a:gd name="T26" fmla="*/ 88 w 89"/>
                <a:gd name="T27" fmla="*/ 86 h 160"/>
                <a:gd name="T28" fmla="*/ 69 w 89"/>
                <a:gd name="T29" fmla="*/ 99 h 160"/>
                <a:gd name="T30" fmla="*/ 64 w 89"/>
                <a:gd name="T31" fmla="*/ 127 h 160"/>
                <a:gd name="T32" fmla="*/ 72 w 89"/>
                <a:gd name="T33" fmla="*/ 148 h 160"/>
                <a:gd name="T34" fmla="*/ 72 w 89"/>
                <a:gd name="T35" fmla="*/ 14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7" name="Freeform 29"/>
            <p:cNvSpPr/>
            <p:nvPr/>
          </p:nvSpPr>
          <p:spPr bwMode="auto">
            <a:xfrm>
              <a:off x="4998642" y="3194171"/>
              <a:ext cx="205301" cy="231259"/>
            </a:xfrm>
            <a:custGeom>
              <a:avLst/>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8" name="Freeform 30"/>
            <p:cNvSpPr/>
            <p:nvPr/>
          </p:nvSpPr>
          <p:spPr bwMode="auto">
            <a:xfrm>
              <a:off x="3828668" y="3524961"/>
              <a:ext cx="338873" cy="603032"/>
            </a:xfrm>
            <a:custGeom>
              <a:avLst/>
              <a:gdLst>
                <a:gd name="T0" fmla="*/ 214 w 230"/>
                <a:gd name="T1" fmla="*/ 223 h 400"/>
                <a:gd name="T2" fmla="*/ 216 w 230"/>
                <a:gd name="T3" fmla="*/ 180 h 400"/>
                <a:gd name="T4" fmla="*/ 229 w 230"/>
                <a:gd name="T5" fmla="*/ 160 h 400"/>
                <a:gd name="T6" fmla="*/ 223 w 230"/>
                <a:gd name="T7" fmla="*/ 141 h 400"/>
                <a:gd name="T8" fmla="*/ 152 w 230"/>
                <a:gd name="T9" fmla="*/ 114 h 400"/>
                <a:gd name="T10" fmla="*/ 157 w 230"/>
                <a:gd name="T11" fmla="*/ 86 h 400"/>
                <a:gd name="T12" fmla="*/ 178 w 230"/>
                <a:gd name="T13" fmla="*/ 55 h 400"/>
                <a:gd name="T14" fmla="*/ 166 w 230"/>
                <a:gd name="T15" fmla="*/ 6 h 400"/>
                <a:gd name="T16" fmla="*/ 159 w 230"/>
                <a:gd name="T17" fmla="*/ 0 h 400"/>
                <a:gd name="T18" fmla="*/ 113 w 230"/>
                <a:gd name="T19" fmla="*/ 31 h 400"/>
                <a:gd name="T20" fmla="*/ 92 w 230"/>
                <a:gd name="T21" fmla="*/ 101 h 400"/>
                <a:gd name="T22" fmla="*/ 85 w 230"/>
                <a:gd name="T23" fmla="*/ 150 h 400"/>
                <a:gd name="T24" fmla="*/ 47 w 230"/>
                <a:gd name="T25" fmla="*/ 180 h 400"/>
                <a:gd name="T26" fmla="*/ 26 w 230"/>
                <a:gd name="T27" fmla="*/ 189 h 400"/>
                <a:gd name="T28" fmla="*/ 0 w 230"/>
                <a:gd name="T29" fmla="*/ 196 h 400"/>
                <a:gd name="T30" fmla="*/ 59 w 230"/>
                <a:gd name="T31" fmla="*/ 269 h 400"/>
                <a:gd name="T32" fmla="*/ 71 w 230"/>
                <a:gd name="T33" fmla="*/ 324 h 400"/>
                <a:gd name="T34" fmla="*/ 66 w 230"/>
                <a:gd name="T35" fmla="*/ 350 h 400"/>
                <a:gd name="T36" fmla="*/ 107 w 230"/>
                <a:gd name="T37" fmla="*/ 372 h 400"/>
                <a:gd name="T38" fmla="*/ 107 w 230"/>
                <a:gd name="T39" fmla="*/ 389 h 400"/>
                <a:gd name="T40" fmla="*/ 144 w 230"/>
                <a:gd name="T41" fmla="*/ 399 h 400"/>
                <a:gd name="T42" fmla="*/ 154 w 230"/>
                <a:gd name="T43" fmla="*/ 399 h 400"/>
                <a:gd name="T44" fmla="*/ 154 w 230"/>
                <a:gd name="T45" fmla="*/ 367 h 400"/>
                <a:gd name="T46" fmla="*/ 183 w 230"/>
                <a:gd name="T47" fmla="*/ 363 h 400"/>
                <a:gd name="T48" fmla="*/ 190 w 230"/>
                <a:gd name="T49" fmla="*/ 326 h 400"/>
                <a:gd name="T50" fmla="*/ 170 w 230"/>
                <a:gd name="T51" fmla="*/ 310 h 400"/>
                <a:gd name="T52" fmla="*/ 154 w 230"/>
                <a:gd name="T53" fmla="*/ 295 h 400"/>
                <a:gd name="T54" fmla="*/ 161 w 230"/>
                <a:gd name="T55" fmla="*/ 225 h 400"/>
                <a:gd name="T56" fmla="*/ 176 w 230"/>
                <a:gd name="T57" fmla="*/ 216 h 400"/>
                <a:gd name="T58" fmla="*/ 202 w 230"/>
                <a:gd name="T59" fmla="*/ 227 h 400"/>
                <a:gd name="T60" fmla="*/ 214 w 230"/>
                <a:gd name="T61" fmla="*/ 223 h 400"/>
                <a:gd name="T62" fmla="*/ 214 w 230"/>
                <a:gd name="T63" fmla="*/ 22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39" name="Freeform 31"/>
            <p:cNvSpPr/>
            <p:nvPr/>
          </p:nvSpPr>
          <p:spPr bwMode="auto">
            <a:xfrm>
              <a:off x="3069301" y="1265055"/>
              <a:ext cx="2715920" cy="2564348"/>
            </a:xfrm>
            <a:custGeom>
              <a:avLst/>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0" name="Freeform 32"/>
            <p:cNvSpPr/>
            <p:nvPr/>
          </p:nvSpPr>
          <p:spPr bwMode="auto">
            <a:xfrm>
              <a:off x="5349881" y="2699452"/>
              <a:ext cx="712373" cy="720125"/>
            </a:xfrm>
            <a:custGeom>
              <a:avLst/>
              <a:gdLst>
                <a:gd name="T0" fmla="*/ 406 w 491"/>
                <a:gd name="T1" fmla="*/ 331 h 478"/>
                <a:gd name="T2" fmla="*/ 458 w 491"/>
                <a:gd name="T3" fmla="*/ 254 h 478"/>
                <a:gd name="T4" fmla="*/ 490 w 491"/>
                <a:gd name="T5" fmla="*/ 216 h 478"/>
                <a:gd name="T6" fmla="*/ 485 w 491"/>
                <a:gd name="T7" fmla="*/ 178 h 478"/>
                <a:gd name="T8" fmla="*/ 451 w 491"/>
                <a:gd name="T9" fmla="*/ 139 h 478"/>
                <a:gd name="T10" fmla="*/ 446 w 491"/>
                <a:gd name="T11" fmla="*/ 106 h 478"/>
                <a:gd name="T12" fmla="*/ 384 w 491"/>
                <a:gd name="T13" fmla="*/ 20 h 478"/>
                <a:gd name="T14" fmla="*/ 380 w 491"/>
                <a:gd name="T15" fmla="*/ 28 h 478"/>
                <a:gd name="T16" fmla="*/ 367 w 491"/>
                <a:gd name="T17" fmla="*/ 42 h 478"/>
                <a:gd name="T18" fmla="*/ 341 w 491"/>
                <a:gd name="T19" fmla="*/ 11 h 478"/>
                <a:gd name="T20" fmla="*/ 303 w 491"/>
                <a:gd name="T21" fmla="*/ 0 h 478"/>
                <a:gd name="T22" fmla="*/ 301 w 491"/>
                <a:gd name="T23" fmla="*/ 11 h 478"/>
                <a:gd name="T24" fmla="*/ 301 w 491"/>
                <a:gd name="T25" fmla="*/ 28 h 478"/>
                <a:gd name="T26" fmla="*/ 286 w 491"/>
                <a:gd name="T27" fmla="*/ 44 h 478"/>
                <a:gd name="T28" fmla="*/ 255 w 491"/>
                <a:gd name="T29" fmla="*/ 74 h 478"/>
                <a:gd name="T30" fmla="*/ 221 w 491"/>
                <a:gd name="T31" fmla="*/ 74 h 478"/>
                <a:gd name="T32" fmla="*/ 207 w 491"/>
                <a:gd name="T33" fmla="*/ 97 h 478"/>
                <a:gd name="T34" fmla="*/ 195 w 491"/>
                <a:gd name="T35" fmla="*/ 97 h 478"/>
                <a:gd name="T36" fmla="*/ 171 w 491"/>
                <a:gd name="T37" fmla="*/ 122 h 478"/>
                <a:gd name="T38" fmla="*/ 157 w 491"/>
                <a:gd name="T39" fmla="*/ 122 h 478"/>
                <a:gd name="T40" fmla="*/ 129 w 491"/>
                <a:gd name="T41" fmla="*/ 150 h 478"/>
                <a:gd name="T42" fmla="*/ 111 w 491"/>
                <a:gd name="T43" fmla="*/ 154 h 478"/>
                <a:gd name="T44" fmla="*/ 74 w 491"/>
                <a:gd name="T45" fmla="*/ 212 h 478"/>
                <a:gd name="T46" fmla="*/ 50 w 491"/>
                <a:gd name="T47" fmla="*/ 177 h 478"/>
                <a:gd name="T48" fmla="*/ 23 w 491"/>
                <a:gd name="T49" fmla="*/ 159 h 478"/>
                <a:gd name="T50" fmla="*/ 11 w 491"/>
                <a:gd name="T51" fmla="*/ 172 h 478"/>
                <a:gd name="T52" fmla="*/ 26 w 491"/>
                <a:gd name="T53" fmla="*/ 250 h 478"/>
                <a:gd name="T54" fmla="*/ 13 w 491"/>
                <a:gd name="T55" fmla="*/ 276 h 478"/>
                <a:gd name="T56" fmla="*/ 0 w 491"/>
                <a:gd name="T57" fmla="*/ 315 h 478"/>
                <a:gd name="T58" fmla="*/ 37 w 491"/>
                <a:gd name="T59" fmla="*/ 339 h 478"/>
                <a:gd name="T60" fmla="*/ 57 w 491"/>
                <a:gd name="T61" fmla="*/ 342 h 478"/>
                <a:gd name="T62" fmla="*/ 83 w 491"/>
                <a:gd name="T63" fmla="*/ 380 h 478"/>
                <a:gd name="T64" fmla="*/ 102 w 491"/>
                <a:gd name="T65" fmla="*/ 368 h 478"/>
                <a:gd name="T66" fmla="*/ 133 w 491"/>
                <a:gd name="T67" fmla="*/ 331 h 478"/>
                <a:gd name="T68" fmla="*/ 164 w 491"/>
                <a:gd name="T69" fmla="*/ 278 h 478"/>
                <a:gd name="T70" fmla="*/ 217 w 491"/>
                <a:gd name="T71" fmla="*/ 267 h 478"/>
                <a:gd name="T72" fmla="*/ 250 w 491"/>
                <a:gd name="T73" fmla="*/ 300 h 478"/>
                <a:gd name="T74" fmla="*/ 225 w 491"/>
                <a:gd name="T75" fmla="*/ 353 h 478"/>
                <a:gd name="T76" fmla="*/ 195 w 491"/>
                <a:gd name="T77" fmla="*/ 402 h 478"/>
                <a:gd name="T78" fmla="*/ 223 w 491"/>
                <a:gd name="T79" fmla="*/ 421 h 478"/>
                <a:gd name="T80" fmla="*/ 221 w 491"/>
                <a:gd name="T81" fmla="*/ 445 h 478"/>
                <a:gd name="T82" fmla="*/ 198 w 491"/>
                <a:gd name="T83" fmla="*/ 467 h 478"/>
                <a:gd name="T84" fmla="*/ 203 w 491"/>
                <a:gd name="T85" fmla="*/ 477 h 478"/>
                <a:gd name="T86" fmla="*/ 243 w 491"/>
                <a:gd name="T87" fmla="*/ 457 h 478"/>
                <a:gd name="T88" fmla="*/ 298 w 491"/>
                <a:gd name="T89" fmla="*/ 384 h 478"/>
                <a:gd name="T90" fmla="*/ 379 w 491"/>
                <a:gd name="T91" fmla="*/ 337 h 478"/>
                <a:gd name="T92" fmla="*/ 406 w 491"/>
                <a:gd name="T93" fmla="*/ 331 h 478"/>
                <a:gd name="T94" fmla="*/ 406 w 491"/>
                <a:gd name="T95" fmla="*/ 331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1" name="Freeform 33"/>
            <p:cNvSpPr/>
            <p:nvPr/>
          </p:nvSpPr>
          <p:spPr bwMode="auto">
            <a:xfrm>
              <a:off x="5518079" y="2289623"/>
              <a:ext cx="1028983" cy="740617"/>
            </a:xfrm>
            <a:custGeom>
              <a:avLst/>
              <a:gdLst>
                <a:gd name="T0" fmla="*/ 686 w 709"/>
                <a:gd name="T1" fmla="*/ 135 h 488"/>
                <a:gd name="T2" fmla="*/ 631 w 709"/>
                <a:gd name="T3" fmla="*/ 125 h 488"/>
                <a:gd name="T4" fmla="*/ 609 w 709"/>
                <a:gd name="T5" fmla="*/ 120 h 488"/>
                <a:gd name="T6" fmla="*/ 561 w 709"/>
                <a:gd name="T7" fmla="*/ 149 h 488"/>
                <a:gd name="T8" fmla="*/ 539 w 709"/>
                <a:gd name="T9" fmla="*/ 162 h 488"/>
                <a:gd name="T10" fmla="*/ 496 w 709"/>
                <a:gd name="T11" fmla="*/ 130 h 488"/>
                <a:gd name="T12" fmla="*/ 458 w 709"/>
                <a:gd name="T13" fmla="*/ 96 h 488"/>
                <a:gd name="T14" fmla="*/ 451 w 709"/>
                <a:gd name="T15" fmla="*/ 142 h 488"/>
                <a:gd name="T16" fmla="*/ 412 w 709"/>
                <a:gd name="T17" fmla="*/ 96 h 488"/>
                <a:gd name="T18" fmla="*/ 379 w 709"/>
                <a:gd name="T19" fmla="*/ 63 h 488"/>
                <a:gd name="T20" fmla="*/ 307 w 709"/>
                <a:gd name="T21" fmla="*/ 63 h 488"/>
                <a:gd name="T22" fmla="*/ 269 w 709"/>
                <a:gd name="T23" fmla="*/ 36 h 488"/>
                <a:gd name="T24" fmla="*/ 216 w 709"/>
                <a:gd name="T25" fmla="*/ 55 h 488"/>
                <a:gd name="T26" fmla="*/ 161 w 709"/>
                <a:gd name="T27" fmla="*/ 41 h 488"/>
                <a:gd name="T28" fmla="*/ 87 w 709"/>
                <a:gd name="T29" fmla="*/ 10 h 488"/>
                <a:gd name="T30" fmla="*/ 65 w 709"/>
                <a:gd name="T31" fmla="*/ 61 h 488"/>
                <a:gd name="T32" fmla="*/ 0 w 709"/>
                <a:gd name="T33" fmla="*/ 63 h 488"/>
                <a:gd name="T34" fmla="*/ 34 w 709"/>
                <a:gd name="T35" fmla="*/ 99 h 488"/>
                <a:gd name="T36" fmla="*/ 38 w 709"/>
                <a:gd name="T37" fmla="*/ 161 h 488"/>
                <a:gd name="T38" fmla="*/ 58 w 709"/>
                <a:gd name="T39" fmla="*/ 211 h 488"/>
                <a:gd name="T40" fmla="*/ 115 w 709"/>
                <a:gd name="T41" fmla="*/ 178 h 488"/>
                <a:gd name="T42" fmla="*/ 161 w 709"/>
                <a:gd name="T43" fmla="*/ 268 h 488"/>
                <a:gd name="T44" fmla="*/ 187 w 709"/>
                <a:gd name="T45" fmla="*/ 270 h 488"/>
                <a:gd name="T46" fmla="*/ 252 w 709"/>
                <a:gd name="T47" fmla="*/ 313 h 488"/>
                <a:gd name="T48" fmla="*/ 269 w 709"/>
                <a:gd name="T49" fmla="*/ 291 h 488"/>
                <a:gd name="T50" fmla="*/ 335 w 709"/>
                <a:gd name="T51" fmla="*/ 409 h 488"/>
                <a:gd name="T52" fmla="*/ 374 w 709"/>
                <a:gd name="T53" fmla="*/ 487 h 488"/>
                <a:gd name="T54" fmla="*/ 434 w 709"/>
                <a:gd name="T55" fmla="*/ 385 h 488"/>
                <a:gd name="T56" fmla="*/ 477 w 709"/>
                <a:gd name="T57" fmla="*/ 398 h 488"/>
                <a:gd name="T58" fmla="*/ 546 w 709"/>
                <a:gd name="T59" fmla="*/ 376 h 488"/>
                <a:gd name="T60" fmla="*/ 528 w 709"/>
                <a:gd name="T61" fmla="*/ 330 h 488"/>
                <a:gd name="T62" fmla="*/ 594 w 709"/>
                <a:gd name="T63" fmla="*/ 277 h 488"/>
                <a:gd name="T64" fmla="*/ 620 w 709"/>
                <a:gd name="T65" fmla="*/ 229 h 488"/>
                <a:gd name="T66" fmla="*/ 642 w 709"/>
                <a:gd name="T67" fmla="*/ 200 h 488"/>
                <a:gd name="T68" fmla="*/ 666 w 709"/>
                <a:gd name="T69" fmla="*/ 224 h 488"/>
                <a:gd name="T70" fmla="*/ 708 w 709"/>
                <a:gd name="T71" fmla="*/ 147 h 488"/>
                <a:gd name="T72" fmla="*/ 704 w 709"/>
                <a:gd name="T73" fmla="*/ 135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2" name="Freeform 34"/>
            <p:cNvSpPr/>
            <p:nvPr/>
          </p:nvSpPr>
          <p:spPr bwMode="auto">
            <a:xfrm>
              <a:off x="5290516" y="1197726"/>
              <a:ext cx="1407430" cy="1337793"/>
            </a:xfrm>
            <a:custGeom>
              <a:avLst/>
              <a:gdLst>
                <a:gd name="T0" fmla="*/ 297 w 970"/>
                <a:gd name="T1" fmla="*/ 724 h 888"/>
                <a:gd name="T2" fmla="*/ 351 w 970"/>
                <a:gd name="T3" fmla="*/ 790 h 888"/>
                <a:gd name="T4" fmla="*/ 394 w 970"/>
                <a:gd name="T5" fmla="*/ 779 h 888"/>
                <a:gd name="T6" fmla="*/ 447 w 970"/>
                <a:gd name="T7" fmla="*/ 785 h 888"/>
                <a:gd name="T8" fmla="*/ 505 w 970"/>
                <a:gd name="T9" fmla="*/ 772 h 888"/>
                <a:gd name="T10" fmla="*/ 547 w 970"/>
                <a:gd name="T11" fmla="*/ 821 h 888"/>
                <a:gd name="T12" fmla="*/ 579 w 970"/>
                <a:gd name="T13" fmla="*/ 835 h 888"/>
                <a:gd name="T14" fmla="*/ 619 w 970"/>
                <a:gd name="T15" fmla="*/ 860 h 888"/>
                <a:gd name="T16" fmla="*/ 629 w 970"/>
                <a:gd name="T17" fmla="*/ 809 h 888"/>
                <a:gd name="T18" fmla="*/ 674 w 970"/>
                <a:gd name="T19" fmla="*/ 862 h 888"/>
                <a:gd name="T20" fmla="*/ 710 w 970"/>
                <a:gd name="T21" fmla="*/ 885 h 888"/>
                <a:gd name="T22" fmla="*/ 750 w 970"/>
                <a:gd name="T23" fmla="*/ 835 h 888"/>
                <a:gd name="T24" fmla="*/ 777 w 970"/>
                <a:gd name="T25" fmla="*/ 830 h 888"/>
                <a:gd name="T26" fmla="*/ 820 w 970"/>
                <a:gd name="T27" fmla="*/ 860 h 888"/>
                <a:gd name="T28" fmla="*/ 860 w 970"/>
                <a:gd name="T29" fmla="*/ 860 h 888"/>
                <a:gd name="T30" fmla="*/ 844 w 970"/>
                <a:gd name="T31" fmla="*/ 790 h 888"/>
                <a:gd name="T32" fmla="*/ 827 w 970"/>
                <a:gd name="T33" fmla="*/ 708 h 888"/>
                <a:gd name="T34" fmla="*/ 921 w 970"/>
                <a:gd name="T35" fmla="*/ 669 h 888"/>
                <a:gd name="T36" fmla="*/ 930 w 970"/>
                <a:gd name="T37" fmla="*/ 628 h 888"/>
                <a:gd name="T38" fmla="*/ 941 w 970"/>
                <a:gd name="T39" fmla="*/ 585 h 888"/>
                <a:gd name="T40" fmla="*/ 947 w 970"/>
                <a:gd name="T41" fmla="*/ 419 h 888"/>
                <a:gd name="T42" fmla="*/ 942 w 970"/>
                <a:gd name="T43" fmla="*/ 349 h 888"/>
                <a:gd name="T44" fmla="*/ 937 w 970"/>
                <a:gd name="T45" fmla="*/ 315 h 888"/>
                <a:gd name="T46" fmla="*/ 875 w 970"/>
                <a:gd name="T47" fmla="*/ 365 h 888"/>
                <a:gd name="T48" fmla="*/ 810 w 970"/>
                <a:gd name="T49" fmla="*/ 426 h 888"/>
                <a:gd name="T50" fmla="*/ 691 w 970"/>
                <a:gd name="T51" fmla="*/ 426 h 888"/>
                <a:gd name="T52" fmla="*/ 678 w 970"/>
                <a:gd name="T53" fmla="*/ 380 h 888"/>
                <a:gd name="T54" fmla="*/ 636 w 970"/>
                <a:gd name="T55" fmla="*/ 349 h 888"/>
                <a:gd name="T56" fmla="*/ 559 w 970"/>
                <a:gd name="T57" fmla="*/ 327 h 888"/>
                <a:gd name="T58" fmla="*/ 497 w 970"/>
                <a:gd name="T59" fmla="*/ 320 h 888"/>
                <a:gd name="T60" fmla="*/ 444 w 970"/>
                <a:gd name="T61" fmla="*/ 283 h 888"/>
                <a:gd name="T62" fmla="*/ 418 w 970"/>
                <a:gd name="T63" fmla="*/ 238 h 888"/>
                <a:gd name="T64" fmla="*/ 375 w 970"/>
                <a:gd name="T65" fmla="*/ 187 h 888"/>
                <a:gd name="T66" fmla="*/ 330 w 970"/>
                <a:gd name="T67" fmla="*/ 110 h 888"/>
                <a:gd name="T68" fmla="*/ 279 w 970"/>
                <a:gd name="T69" fmla="*/ 33 h 888"/>
                <a:gd name="T70" fmla="*/ 196 w 970"/>
                <a:gd name="T71" fmla="*/ 18 h 888"/>
                <a:gd name="T72" fmla="*/ 105 w 970"/>
                <a:gd name="T73" fmla="*/ 0 h 888"/>
                <a:gd name="T74" fmla="*/ 4 w 970"/>
                <a:gd name="T75" fmla="*/ 44 h 888"/>
                <a:gd name="T76" fmla="*/ 0 w 970"/>
                <a:gd name="T77" fmla="*/ 126 h 888"/>
                <a:gd name="T78" fmla="*/ 43 w 970"/>
                <a:gd name="T79" fmla="*/ 155 h 888"/>
                <a:gd name="T80" fmla="*/ 98 w 970"/>
                <a:gd name="T81" fmla="*/ 143 h 888"/>
                <a:gd name="T82" fmla="*/ 108 w 970"/>
                <a:gd name="T83" fmla="*/ 199 h 888"/>
                <a:gd name="T84" fmla="*/ 174 w 970"/>
                <a:gd name="T85" fmla="*/ 232 h 888"/>
                <a:gd name="T86" fmla="*/ 213 w 970"/>
                <a:gd name="T87" fmla="*/ 214 h 888"/>
                <a:gd name="T88" fmla="*/ 330 w 970"/>
                <a:gd name="T89" fmla="*/ 221 h 888"/>
                <a:gd name="T90" fmla="*/ 313 w 970"/>
                <a:gd name="T91" fmla="*/ 375 h 888"/>
                <a:gd name="T92" fmla="*/ 294 w 970"/>
                <a:gd name="T93" fmla="*/ 423 h 888"/>
                <a:gd name="T94" fmla="*/ 289 w 970"/>
                <a:gd name="T95" fmla="*/ 522 h 888"/>
                <a:gd name="T96" fmla="*/ 262 w 970"/>
                <a:gd name="T97" fmla="*/ 501 h 888"/>
                <a:gd name="T98" fmla="*/ 203 w 970"/>
                <a:gd name="T99" fmla="*/ 592 h 888"/>
                <a:gd name="T100" fmla="*/ 179 w 970"/>
                <a:gd name="T101" fmla="*/ 635 h 888"/>
                <a:gd name="T102" fmla="*/ 265 w 970"/>
                <a:gd name="T103" fmla="*/ 666 h 888"/>
                <a:gd name="T104" fmla="*/ 262 w 970"/>
                <a:gd name="T105" fmla="*/ 684 h 888"/>
                <a:gd name="T106" fmla="*/ 231 w 970"/>
                <a:gd name="T107" fmla="*/ 722 h 888"/>
                <a:gd name="T108" fmla="*/ 244 w 970"/>
                <a:gd name="T109" fmla="*/ 734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3" name="Freeform 35"/>
            <p:cNvSpPr/>
            <p:nvPr/>
          </p:nvSpPr>
          <p:spPr bwMode="auto">
            <a:xfrm>
              <a:off x="5142104" y="3314191"/>
              <a:ext cx="61840" cy="79038"/>
            </a:xfrm>
            <a:custGeom>
              <a:avLst/>
              <a:gdLst>
                <a:gd name="T0" fmla="*/ 41 w 42"/>
                <a:gd name="T1" fmla="*/ 0 h 54"/>
                <a:gd name="T2" fmla="*/ 33 w 42"/>
                <a:gd name="T3" fmla="*/ 26 h 54"/>
                <a:gd name="T4" fmla="*/ 38 w 42"/>
                <a:gd name="T5" fmla="*/ 39 h 54"/>
                <a:gd name="T6" fmla="*/ 9 w 42"/>
                <a:gd name="T7" fmla="*/ 53 h 54"/>
                <a:gd name="T8" fmla="*/ 7 w 42"/>
                <a:gd name="T9" fmla="*/ 31 h 54"/>
                <a:gd name="T10" fmla="*/ 0 w 42"/>
                <a:gd name="T11" fmla="*/ 14 h 54"/>
                <a:gd name="T12" fmla="*/ 41 w 42"/>
                <a:gd name="T13" fmla="*/ 0 h 54"/>
                <a:gd name="T14" fmla="*/ 41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12700" cap="rnd">
              <a:solidFill>
                <a:schemeClr val="bg1"/>
              </a:solidFill>
              <a:round/>
              <a:headEnd type="none" w="sm" len="sm"/>
              <a:tailEnd type="none" w="sm" len="sm"/>
            </a:ln>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44" name="Freeform 4"/>
            <p:cNvSpPr/>
            <p:nvPr/>
          </p:nvSpPr>
          <p:spPr bwMode="auto">
            <a:xfrm>
              <a:off x="5326013" y="5009122"/>
              <a:ext cx="534279" cy="705487"/>
            </a:xfrm>
            <a:custGeom>
              <a:avLst/>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21"/>
            <p:cNvSpPr/>
            <p:nvPr/>
          </p:nvSpPr>
          <p:spPr bwMode="auto">
            <a:xfrm>
              <a:off x="2112916" y="3504470"/>
              <a:ext cx="1548421" cy="1159226"/>
            </a:xfrm>
            <a:custGeom>
              <a:avLst/>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6" name="Freeform 31"/>
            <p:cNvSpPr/>
            <p:nvPr/>
          </p:nvSpPr>
          <p:spPr bwMode="auto">
            <a:xfrm>
              <a:off x="3072641" y="1265055"/>
              <a:ext cx="2715921" cy="2564348"/>
            </a:xfrm>
            <a:custGeom>
              <a:avLst/>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grpSp>
      <p:sp>
        <p:nvSpPr>
          <p:cNvPr id="48" name="Freeform 29"/>
          <p:cNvSpPr/>
          <p:nvPr/>
        </p:nvSpPr>
        <p:spPr bwMode="auto">
          <a:xfrm>
            <a:off x="5647531" y="2149535"/>
            <a:ext cx="849006" cy="956356"/>
          </a:xfrm>
          <a:custGeom>
            <a:avLst/>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adFill flip="none" rotWithShape="1">
            <a:gsLst>
              <a:gs pos="0">
                <a:srgbClr val="99DC9A"/>
              </a:gs>
              <a:gs pos="100000">
                <a:srgbClr val="38A998"/>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3" name="文本框 52"/>
          <p:cNvSpPr txBox="1"/>
          <p:nvPr/>
        </p:nvSpPr>
        <p:spPr>
          <a:xfrm>
            <a:off x="5670322" y="3259434"/>
            <a:ext cx="803425" cy="461665"/>
          </a:xfrm>
          <a:prstGeom prst="rect">
            <a:avLst/>
          </a:prstGeom>
          <a:noFill/>
        </p:spPr>
        <p:txBody>
          <a:bodyPr wrap="none" rtlCol="0">
            <a:spAutoFit/>
          </a:bodyPr>
          <a:lstStyle/>
          <a:p>
            <a:r>
              <a:rPr lang="zh-CN" altLang="en-US" sz="2400" b="1" dirty="0" smtClean="0">
                <a:solidFill>
                  <a:schemeClr val="bg1"/>
                </a:solidFill>
                <a:latin typeface="方正正纤黑简体" panose="02000000000000000000" pitchFamily="2" charset="-122"/>
                <a:ea typeface="方正正纤黑简体" panose="02000000000000000000" pitchFamily="2" charset="-122"/>
              </a:rPr>
              <a:t>北京</a:t>
            </a:r>
            <a:endParaRPr lang="zh-CN" altLang="en-US" sz="2400" b="1" dirty="0">
              <a:solidFill>
                <a:schemeClr val="bg1"/>
              </a:solidFill>
              <a:latin typeface="方正正纤黑简体" panose="02000000000000000000" pitchFamily="2" charset="-122"/>
              <a:ea typeface="方正正纤黑简体" panose="02000000000000000000" pitchFamily="2" charset="-122"/>
            </a:endParaRPr>
          </a:p>
        </p:txBody>
      </p:sp>
      <p:sp>
        <p:nvSpPr>
          <p:cNvPr id="60" name="矩形 59"/>
          <p:cNvSpPr/>
          <p:nvPr/>
        </p:nvSpPr>
        <p:spPr>
          <a:xfrm>
            <a:off x="5261556"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2" name="Freeform 26"/>
          <p:cNvSpPr/>
          <p:nvPr/>
        </p:nvSpPr>
        <p:spPr bwMode="auto">
          <a:xfrm>
            <a:off x="7471009" y="2153940"/>
            <a:ext cx="441384" cy="947546"/>
          </a:xfrm>
          <a:custGeom>
            <a:avLst/>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adFill flip="none" rotWithShape="1">
            <a:gsLst>
              <a:gs pos="0">
                <a:srgbClr val="99DC9A"/>
              </a:gs>
              <a:gs pos="100000">
                <a:srgbClr val="34A798"/>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4" name="文本框 53"/>
          <p:cNvSpPr txBox="1"/>
          <p:nvPr/>
        </p:nvSpPr>
        <p:spPr>
          <a:xfrm>
            <a:off x="7289989"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上海</a:t>
            </a:r>
            <a:endParaRPr lang="zh-CN" altLang="en-US" sz="2400" b="1" dirty="0">
              <a:solidFill>
                <a:schemeClr val="bg1"/>
              </a:solidFill>
              <a:latin typeface="方正正纤黑简体" panose="02000000000000000000" pitchFamily="2" charset="-122"/>
              <a:ea typeface="方正正纤黑简体" panose="02000000000000000000" pitchFamily="2" charset="-122"/>
            </a:endParaRPr>
          </a:p>
        </p:txBody>
      </p:sp>
      <p:sp>
        <p:nvSpPr>
          <p:cNvPr id="62" name="矩形 61"/>
          <p:cNvSpPr/>
          <p:nvPr/>
        </p:nvSpPr>
        <p:spPr>
          <a:xfrm>
            <a:off x="6881223"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9" name="Freeform 17"/>
          <p:cNvSpPr/>
          <p:nvPr/>
        </p:nvSpPr>
        <p:spPr bwMode="auto">
          <a:xfrm>
            <a:off x="8902439" y="2291347"/>
            <a:ext cx="817858" cy="672732"/>
          </a:xfrm>
          <a:custGeom>
            <a:avLst/>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adFill flip="none" rotWithShape="1">
            <a:gsLst>
              <a:gs pos="0">
                <a:srgbClr val="99DC9A"/>
              </a:gs>
              <a:gs pos="100000">
                <a:srgbClr val="34A798"/>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p>
            <a:endParaRPr lang="zh-CN" altLang="en-US">
              <a:latin typeface="Calibri" panose="020F0502020204030204" charset="0"/>
              <a:ea typeface="宋体" panose="02010600030101010101" pitchFamily="2" charset="-122"/>
            </a:endParaRPr>
          </a:p>
        </p:txBody>
      </p:sp>
      <p:sp>
        <p:nvSpPr>
          <p:cNvPr id="55" name="文本框 54"/>
          <p:cNvSpPr txBox="1"/>
          <p:nvPr/>
        </p:nvSpPr>
        <p:spPr>
          <a:xfrm>
            <a:off x="8909656" y="3259434"/>
            <a:ext cx="803425" cy="461665"/>
          </a:xfrm>
          <a:prstGeom prst="rect">
            <a:avLst/>
          </a:prstGeom>
          <a:noFill/>
        </p:spPr>
        <p:txBody>
          <a:bodyPr wrap="none" rtlCol="0">
            <a:spAutoFit/>
          </a:bodyPr>
          <a:lstStyle/>
          <a:p>
            <a:r>
              <a:rPr lang="zh-CN" altLang="en-US" sz="2400" b="1" dirty="0">
                <a:solidFill>
                  <a:schemeClr val="bg1"/>
                </a:solidFill>
                <a:latin typeface="方正正纤黑简体" panose="02000000000000000000" pitchFamily="2" charset="-122"/>
                <a:ea typeface="方正正纤黑简体" panose="02000000000000000000" pitchFamily="2" charset="-122"/>
              </a:rPr>
              <a:t>江苏</a:t>
            </a:r>
            <a:endParaRPr lang="zh-CN" altLang="en-US" sz="2400" b="1" dirty="0">
              <a:solidFill>
                <a:schemeClr val="bg1"/>
              </a:solidFill>
              <a:latin typeface="方正正纤黑简体" panose="02000000000000000000" pitchFamily="2" charset="-122"/>
              <a:ea typeface="方正正纤黑简体" panose="02000000000000000000" pitchFamily="2" charset="-122"/>
            </a:endParaRPr>
          </a:p>
        </p:txBody>
      </p:sp>
      <p:sp>
        <p:nvSpPr>
          <p:cNvPr id="63" name="矩形 62"/>
          <p:cNvSpPr/>
          <p:nvPr/>
        </p:nvSpPr>
        <p:spPr>
          <a:xfrm>
            <a:off x="8500890"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0" name="Freeform 7"/>
          <p:cNvSpPr/>
          <p:nvPr/>
        </p:nvSpPr>
        <p:spPr bwMode="auto">
          <a:xfrm>
            <a:off x="10489765" y="2239139"/>
            <a:ext cx="882542" cy="777148"/>
          </a:xfrm>
          <a:custGeom>
            <a:avLst/>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adFill flip="none" rotWithShape="1">
            <a:gsLst>
              <a:gs pos="0">
                <a:srgbClr val="99DC9A"/>
              </a:gs>
              <a:gs pos="100000">
                <a:srgbClr val="34A798"/>
              </a:gs>
            </a:gsLst>
            <a:lin ang="0" scaled="1"/>
            <a:tileRect/>
          </a:gradFill>
          <a:ln w="12700" cap="rnd">
            <a:solidFill>
              <a:schemeClr val="bg1"/>
            </a:solidFill>
            <a:round/>
            <a:headEnd type="none" w="sm" len="sm"/>
            <a:tailEnd type="none" w="sm" len="sm"/>
          </a:ln>
          <a:effectLst>
            <a:outerShdw blurRad="254000" dist="127000" dir="2700000" algn="tl" rotWithShape="0">
              <a:prstClr val="black">
                <a:alpha val="17000"/>
              </a:prstClr>
            </a:outerShdw>
          </a:effec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a:p>
        </p:txBody>
      </p:sp>
      <p:sp>
        <p:nvSpPr>
          <p:cNvPr id="56" name="文本框 55"/>
          <p:cNvSpPr txBox="1"/>
          <p:nvPr/>
        </p:nvSpPr>
        <p:spPr>
          <a:xfrm>
            <a:off x="10529324" y="3259434"/>
            <a:ext cx="803425" cy="461665"/>
          </a:xfrm>
          <a:prstGeom prst="rect">
            <a:avLst/>
          </a:prstGeom>
          <a:noFill/>
        </p:spPr>
        <p:txBody>
          <a:bodyPr wrap="none" rtlCol="0">
            <a:spAutoFit/>
          </a:bodyPr>
          <a:lstStyle/>
          <a:p>
            <a:r>
              <a:rPr lang="zh-CN" altLang="en-US" sz="2400" b="1" dirty="0" smtClean="0">
                <a:solidFill>
                  <a:schemeClr val="bg1"/>
                </a:solidFill>
                <a:latin typeface="方正正纤黑简体" panose="02000000000000000000" pitchFamily="2" charset="-122"/>
                <a:ea typeface="方正正纤黑简体" panose="02000000000000000000" pitchFamily="2" charset="-122"/>
              </a:rPr>
              <a:t>广东</a:t>
            </a:r>
            <a:endParaRPr lang="zh-CN" altLang="en-US" sz="2400" b="1" dirty="0">
              <a:solidFill>
                <a:schemeClr val="bg1"/>
              </a:solidFill>
              <a:latin typeface="方正正纤黑简体" panose="02000000000000000000" pitchFamily="2" charset="-122"/>
              <a:ea typeface="方正正纤黑简体" panose="02000000000000000000" pitchFamily="2" charset="-122"/>
            </a:endParaRPr>
          </a:p>
        </p:txBody>
      </p:sp>
      <p:sp>
        <p:nvSpPr>
          <p:cNvPr id="64" name="矩形 63"/>
          <p:cNvSpPr/>
          <p:nvPr/>
        </p:nvSpPr>
        <p:spPr>
          <a:xfrm>
            <a:off x="10120558" y="376088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5240413" y="5208881"/>
            <a:ext cx="6501102" cy="658257"/>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5005386" y="4520509"/>
            <a:ext cx="630376" cy="566088"/>
            <a:chOff x="5005386" y="4520509"/>
            <a:chExt cx="630376" cy="566088"/>
          </a:xfrm>
          <a:effectLst>
            <a:outerShdw blurRad="381000" dist="50800" dir="2700000" algn="ctr" rotWithShape="0">
              <a:srgbClr val="000000">
                <a:alpha val="15000"/>
              </a:srgbClr>
            </a:outerShdw>
          </a:effectLst>
        </p:grpSpPr>
        <p:sp>
          <p:nvSpPr>
            <p:cNvPr id="70" name="任意多边形 69"/>
            <p:cNvSpPr/>
            <p:nvPr/>
          </p:nvSpPr>
          <p:spPr>
            <a:xfrm>
              <a:off x="5005386" y="4520509"/>
              <a:ext cx="630376" cy="56608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5138997" y="4667370"/>
              <a:ext cx="363154" cy="272366"/>
              <a:chOff x="6350001" y="922338"/>
              <a:chExt cx="539750" cy="404813"/>
            </a:xfrm>
            <a:solidFill>
              <a:srgbClr val="2FA598"/>
            </a:solidFill>
          </p:grpSpPr>
          <p:sp>
            <p:nvSpPr>
              <p:cNvPr id="71" name="Oval 85"/>
              <p:cNvSpPr>
                <a:spLocks noChangeArrowheads="1"/>
              </p:cNvSpPr>
              <p:nvPr/>
            </p:nvSpPr>
            <p:spPr bwMode="auto">
              <a:xfrm>
                <a:off x="6575426" y="1079500"/>
                <a:ext cx="134938" cy="134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6"/>
              <p:cNvSpPr>
                <a:spLocks noEditPoints="1"/>
              </p:cNvSpPr>
              <p:nvPr/>
            </p:nvSpPr>
            <p:spPr bwMode="auto">
              <a:xfrm>
                <a:off x="6350001" y="922338"/>
                <a:ext cx="539750" cy="404813"/>
              </a:xfrm>
              <a:custGeom>
                <a:avLst/>
                <a:gdLst>
                  <a:gd name="T0" fmla="*/ 132 w 144"/>
                  <a:gd name="T1" fmla="*/ 12 h 108"/>
                  <a:gd name="T2" fmla="*/ 60 w 144"/>
                  <a:gd name="T3" fmla="*/ 12 h 108"/>
                  <a:gd name="T4" fmla="*/ 48 w 144"/>
                  <a:gd name="T5" fmla="*/ 0 h 108"/>
                  <a:gd name="T6" fmla="*/ 36 w 144"/>
                  <a:gd name="T7" fmla="*/ 0 h 108"/>
                  <a:gd name="T8" fmla="*/ 24 w 144"/>
                  <a:gd name="T9" fmla="*/ 12 h 108"/>
                  <a:gd name="T10" fmla="*/ 12 w 144"/>
                  <a:gd name="T11" fmla="*/ 12 h 108"/>
                  <a:gd name="T12" fmla="*/ 0 w 144"/>
                  <a:gd name="T13" fmla="*/ 24 h 108"/>
                  <a:gd name="T14" fmla="*/ 12 w 144"/>
                  <a:gd name="T15" fmla="*/ 24 h 108"/>
                  <a:gd name="T16" fmla="*/ 24 w 144"/>
                  <a:gd name="T17" fmla="*/ 36 h 108"/>
                  <a:gd name="T18" fmla="*/ 24 w 144"/>
                  <a:gd name="T19" fmla="*/ 84 h 108"/>
                  <a:gd name="T20" fmla="*/ 12 w 144"/>
                  <a:gd name="T21" fmla="*/ 96 h 108"/>
                  <a:gd name="T22" fmla="*/ 0 w 144"/>
                  <a:gd name="T23" fmla="*/ 96 h 108"/>
                  <a:gd name="T24" fmla="*/ 12 w 144"/>
                  <a:gd name="T25" fmla="*/ 108 h 108"/>
                  <a:gd name="T26" fmla="*/ 132 w 144"/>
                  <a:gd name="T27" fmla="*/ 108 h 108"/>
                  <a:gd name="T28" fmla="*/ 144 w 144"/>
                  <a:gd name="T29" fmla="*/ 96 h 108"/>
                  <a:gd name="T30" fmla="*/ 144 w 144"/>
                  <a:gd name="T31" fmla="*/ 24 h 108"/>
                  <a:gd name="T32" fmla="*/ 132 w 144"/>
                  <a:gd name="T33" fmla="*/ 12 h 108"/>
                  <a:gd name="T34" fmla="*/ 78 w 144"/>
                  <a:gd name="T35" fmla="*/ 90 h 108"/>
                  <a:gd name="T36" fmla="*/ 48 w 144"/>
                  <a:gd name="T37" fmla="*/ 60 h 108"/>
                  <a:gd name="T38" fmla="*/ 78 w 144"/>
                  <a:gd name="T39" fmla="*/ 30 h 108"/>
                  <a:gd name="T40" fmla="*/ 108 w 144"/>
                  <a:gd name="T41" fmla="*/ 60 h 108"/>
                  <a:gd name="T42" fmla="*/ 78 w 144"/>
                  <a:gd name="T43" fmla="*/ 90 h 108"/>
                  <a:gd name="T44" fmla="*/ 123 w 144"/>
                  <a:gd name="T45" fmla="*/ 48 h 108"/>
                  <a:gd name="T46" fmla="*/ 114 w 144"/>
                  <a:gd name="T47" fmla="*/ 39 h 108"/>
                  <a:gd name="T48" fmla="*/ 123 w 144"/>
                  <a:gd name="T49" fmla="*/ 30 h 108"/>
                  <a:gd name="T50" fmla="*/ 132 w 144"/>
                  <a:gd name="T51" fmla="*/ 39 h 108"/>
                  <a:gd name="T52" fmla="*/ 123 w 144"/>
                  <a:gd name="T5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Rectangle 87"/>
              <p:cNvSpPr>
                <a:spLocks noChangeArrowheads="1"/>
              </p:cNvSpPr>
              <p:nvPr/>
            </p:nvSpPr>
            <p:spPr bwMode="auto">
              <a:xfrm>
                <a:off x="6778626" y="1035050"/>
                <a:ext cx="666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Rectangle 88"/>
              <p:cNvSpPr>
                <a:spLocks noChangeArrowheads="1"/>
              </p:cNvSpPr>
              <p:nvPr/>
            </p:nvSpPr>
            <p:spPr bwMode="auto">
              <a:xfrm>
                <a:off x="6778626" y="1035050"/>
                <a:ext cx="66675" cy="666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5" name="Oval 89"/>
              <p:cNvSpPr>
                <a:spLocks noChangeArrowheads="1"/>
              </p:cNvSpPr>
              <p:nvPr/>
            </p:nvSpPr>
            <p:spPr bwMode="auto">
              <a:xfrm>
                <a:off x="6778626" y="1035050"/>
                <a:ext cx="66675"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90"/>
              <p:cNvSpPr/>
              <p:nvPr/>
            </p:nvSpPr>
            <p:spPr bwMode="auto">
              <a:xfrm>
                <a:off x="6350001" y="1012825"/>
                <a:ext cx="0" cy="269875"/>
              </a:xfrm>
              <a:custGeom>
                <a:avLst/>
                <a:gdLst>
                  <a:gd name="T0" fmla="*/ 170 h 170"/>
                  <a:gd name="T1" fmla="*/ 170 h 170"/>
                  <a:gd name="T2" fmla="*/ 0 h 170"/>
                  <a:gd name="T3" fmla="*/ 170 h 170"/>
                </a:gdLst>
                <a:ahLst/>
                <a:cxnLst>
                  <a:cxn ang="0">
                    <a:pos x="0" y="T0"/>
                  </a:cxn>
                  <a:cxn ang="0">
                    <a:pos x="0" y="T1"/>
                  </a:cxn>
                  <a:cxn ang="0">
                    <a:pos x="0" y="T2"/>
                  </a:cxn>
                  <a:cxn ang="0">
                    <a:pos x="0" y="T3"/>
                  </a:cxn>
                </a:cxnLst>
                <a:rect l="0" t="0" r="r" b="b"/>
                <a:pathLst>
                  <a:path h="170">
                    <a:moveTo>
                      <a:pt x="0" y="170"/>
                    </a:moveTo>
                    <a:lnTo>
                      <a:pt x="0" y="170"/>
                    </a:lnTo>
                    <a:lnTo>
                      <a:pt x="0" y="0"/>
                    </a:lnTo>
                    <a:lnTo>
                      <a:pt x="0"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Rectangle 91"/>
              <p:cNvSpPr>
                <a:spLocks noChangeArrowheads="1"/>
              </p:cNvSpPr>
              <p:nvPr/>
            </p:nvSpPr>
            <p:spPr bwMode="auto">
              <a:xfrm>
                <a:off x="6350001" y="1012825"/>
                <a:ext cx="90488"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 name="Rectangle 92"/>
              <p:cNvSpPr>
                <a:spLocks noChangeArrowheads="1"/>
              </p:cNvSpPr>
              <p:nvPr/>
            </p:nvSpPr>
            <p:spPr bwMode="auto">
              <a:xfrm>
                <a:off x="6350001" y="1012825"/>
                <a:ext cx="90488" cy="269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 name="Freeform 93"/>
              <p:cNvSpPr/>
              <p:nvPr/>
            </p:nvSpPr>
            <p:spPr bwMode="auto">
              <a:xfrm>
                <a:off x="6350001" y="1012825"/>
                <a:ext cx="90488" cy="269875"/>
              </a:xfrm>
              <a:custGeom>
                <a:avLst/>
                <a:gdLst>
                  <a:gd name="T0" fmla="*/ 12 w 24"/>
                  <a:gd name="T1" fmla="*/ 0 h 72"/>
                  <a:gd name="T2" fmla="*/ 0 w 24"/>
                  <a:gd name="T3" fmla="*/ 0 h 72"/>
                  <a:gd name="T4" fmla="*/ 0 w 24"/>
                  <a:gd name="T5" fmla="*/ 0 h 72"/>
                  <a:gd name="T6" fmla="*/ 0 w 24"/>
                  <a:gd name="T7" fmla="*/ 72 h 72"/>
                  <a:gd name="T8" fmla="*/ 12 w 24"/>
                  <a:gd name="T9" fmla="*/ 72 h 72"/>
                  <a:gd name="T10" fmla="*/ 24 w 24"/>
                  <a:gd name="T11" fmla="*/ 60 h 72"/>
                  <a:gd name="T12" fmla="*/ 24 w 24"/>
                  <a:gd name="T13" fmla="*/ 12 h 72"/>
                  <a:gd name="T14" fmla="*/ 12 w 2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83" name="矩形 82"/>
          <p:cNvSpPr/>
          <p:nvPr/>
        </p:nvSpPr>
        <p:spPr>
          <a:xfrm>
            <a:off x="5647531" y="4633659"/>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50"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1000" fill="hold"/>
                                        <p:tgtEl>
                                          <p:spTgt spid="53"/>
                                        </p:tgtEl>
                                        <p:attrNameLst>
                                          <p:attrName>ppt_w</p:attrName>
                                        </p:attrNameLst>
                                      </p:cBhvr>
                                      <p:tavLst>
                                        <p:tav tm="0">
                                          <p:val>
                                            <p:strVal val="#ppt_w+.3"/>
                                          </p:val>
                                        </p:tav>
                                        <p:tav tm="100000">
                                          <p:val>
                                            <p:strVal val="#ppt_w"/>
                                          </p:val>
                                        </p:tav>
                                      </p:tavLst>
                                    </p:anim>
                                    <p:anim calcmode="lin" valueType="num">
                                      <p:cBhvr>
                                        <p:cTn id="18" dur="1000" fill="hold"/>
                                        <p:tgtEl>
                                          <p:spTgt spid="53"/>
                                        </p:tgtEl>
                                        <p:attrNameLst>
                                          <p:attrName>ppt_h</p:attrName>
                                        </p:attrNameLst>
                                      </p:cBhvr>
                                      <p:tavLst>
                                        <p:tav tm="0">
                                          <p:val>
                                            <p:strVal val="#ppt_h"/>
                                          </p:val>
                                        </p:tav>
                                        <p:tav tm="100000">
                                          <p:val>
                                            <p:strVal val="#ppt_h"/>
                                          </p:val>
                                        </p:tav>
                                      </p:tavLst>
                                    </p:anim>
                                    <p:animEffect transition="in" filter="fade">
                                      <p:cBhvr>
                                        <p:cTn id="19" dur="1000"/>
                                        <p:tgtEl>
                                          <p:spTgt spid="53"/>
                                        </p:tgtEl>
                                      </p:cBhvr>
                                    </p:animEffect>
                                  </p:childTnLst>
                                </p:cTn>
                              </p:par>
                              <p:par>
                                <p:cTn id="20" presetID="37"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700"/>
                                        <p:tgtEl>
                                          <p:spTgt spid="60"/>
                                        </p:tgtEl>
                                      </p:cBhvr>
                                    </p:animEffect>
                                    <p:anim calcmode="lin" valueType="num">
                                      <p:cBhvr>
                                        <p:cTn id="23" dur="700" fill="hold"/>
                                        <p:tgtEl>
                                          <p:spTgt spid="60"/>
                                        </p:tgtEl>
                                        <p:attrNameLst>
                                          <p:attrName>ppt_x</p:attrName>
                                        </p:attrNameLst>
                                      </p:cBhvr>
                                      <p:tavLst>
                                        <p:tav tm="0">
                                          <p:val>
                                            <p:strVal val="#ppt_x"/>
                                          </p:val>
                                        </p:tav>
                                        <p:tav tm="100000">
                                          <p:val>
                                            <p:strVal val="#ppt_x"/>
                                          </p:val>
                                        </p:tav>
                                      </p:tavLst>
                                    </p:anim>
                                    <p:anim calcmode="lin" valueType="num">
                                      <p:cBhvr>
                                        <p:cTn id="24" dur="630" decel="100000" fill="hold"/>
                                        <p:tgtEl>
                                          <p:spTgt spid="60"/>
                                        </p:tgtEl>
                                        <p:attrNameLst>
                                          <p:attrName>ppt_y</p:attrName>
                                        </p:attrNameLst>
                                      </p:cBhvr>
                                      <p:tavLst>
                                        <p:tav tm="0">
                                          <p:val>
                                            <p:strVal val="#ppt_y+1"/>
                                          </p:val>
                                        </p:tav>
                                        <p:tav tm="100000">
                                          <p:val>
                                            <p:strVal val="#ppt_y-.03"/>
                                          </p:val>
                                        </p:tav>
                                      </p:tavLst>
                                    </p:anim>
                                    <p:anim calcmode="lin" valueType="num">
                                      <p:cBhvr>
                                        <p:cTn id="25" dur="70" accel="100000" fill="hold">
                                          <p:stCondLst>
                                            <p:cond delay="630"/>
                                          </p:stCondLst>
                                        </p:cTn>
                                        <p:tgtEl>
                                          <p:spTgt spid="60"/>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2500"/>
                            </p:stCondLst>
                            <p:childTnLst>
                              <p:par>
                                <p:cTn id="33" presetID="50" presetClass="entr" presetSubtype="0" decel="10000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1000" fill="hold"/>
                                        <p:tgtEl>
                                          <p:spTgt spid="54"/>
                                        </p:tgtEl>
                                        <p:attrNameLst>
                                          <p:attrName>ppt_w</p:attrName>
                                        </p:attrNameLst>
                                      </p:cBhvr>
                                      <p:tavLst>
                                        <p:tav tm="0">
                                          <p:val>
                                            <p:strVal val="#ppt_w+.3"/>
                                          </p:val>
                                        </p:tav>
                                        <p:tav tm="100000">
                                          <p:val>
                                            <p:strVal val="#ppt_w"/>
                                          </p:val>
                                        </p:tav>
                                      </p:tavLst>
                                    </p:anim>
                                    <p:anim calcmode="lin" valueType="num">
                                      <p:cBhvr>
                                        <p:cTn id="36" dur="1000" fill="hold"/>
                                        <p:tgtEl>
                                          <p:spTgt spid="54"/>
                                        </p:tgtEl>
                                        <p:attrNameLst>
                                          <p:attrName>ppt_h</p:attrName>
                                        </p:attrNameLst>
                                      </p:cBhvr>
                                      <p:tavLst>
                                        <p:tav tm="0">
                                          <p:val>
                                            <p:strVal val="#ppt_h"/>
                                          </p:val>
                                        </p:tav>
                                        <p:tav tm="100000">
                                          <p:val>
                                            <p:strVal val="#ppt_h"/>
                                          </p:val>
                                        </p:tav>
                                      </p:tavLst>
                                    </p:anim>
                                    <p:animEffect transition="in" filter="fade">
                                      <p:cBhvr>
                                        <p:cTn id="37" dur="1000"/>
                                        <p:tgtEl>
                                          <p:spTgt spid="54"/>
                                        </p:tgtEl>
                                      </p:cBhvr>
                                    </p:animEffect>
                                  </p:childTnLst>
                                </p:cTn>
                              </p:par>
                              <p:par>
                                <p:cTn id="38" presetID="37"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700"/>
                                        <p:tgtEl>
                                          <p:spTgt spid="62"/>
                                        </p:tgtEl>
                                      </p:cBhvr>
                                    </p:animEffect>
                                    <p:anim calcmode="lin" valueType="num">
                                      <p:cBhvr>
                                        <p:cTn id="41" dur="700" fill="hold"/>
                                        <p:tgtEl>
                                          <p:spTgt spid="62"/>
                                        </p:tgtEl>
                                        <p:attrNameLst>
                                          <p:attrName>ppt_x</p:attrName>
                                        </p:attrNameLst>
                                      </p:cBhvr>
                                      <p:tavLst>
                                        <p:tav tm="0">
                                          <p:val>
                                            <p:strVal val="#ppt_x"/>
                                          </p:val>
                                        </p:tav>
                                        <p:tav tm="100000">
                                          <p:val>
                                            <p:strVal val="#ppt_x"/>
                                          </p:val>
                                        </p:tav>
                                      </p:tavLst>
                                    </p:anim>
                                    <p:anim calcmode="lin" valueType="num">
                                      <p:cBhvr>
                                        <p:cTn id="42" dur="630" decel="100000" fill="hold"/>
                                        <p:tgtEl>
                                          <p:spTgt spid="62"/>
                                        </p:tgtEl>
                                        <p:attrNameLst>
                                          <p:attrName>ppt_y</p:attrName>
                                        </p:attrNameLst>
                                      </p:cBhvr>
                                      <p:tavLst>
                                        <p:tav tm="0">
                                          <p:val>
                                            <p:strVal val="#ppt_y+1"/>
                                          </p:val>
                                        </p:tav>
                                        <p:tav tm="100000">
                                          <p:val>
                                            <p:strVal val="#ppt_y-.03"/>
                                          </p:val>
                                        </p:tav>
                                      </p:tavLst>
                                    </p:anim>
                                    <p:anim calcmode="lin" valueType="num">
                                      <p:cBhvr>
                                        <p:cTn id="43" dur="70" accel="100000" fill="hold">
                                          <p:stCondLst>
                                            <p:cond delay="630"/>
                                          </p:stCondLst>
                                        </p:cTn>
                                        <p:tgtEl>
                                          <p:spTgt spid="62"/>
                                        </p:tgtEl>
                                        <p:attrNameLst>
                                          <p:attrName>ppt_y</p:attrName>
                                        </p:attrNameLst>
                                      </p:cBhvr>
                                      <p:tavLst>
                                        <p:tav tm="0">
                                          <p:val>
                                            <p:strVal val="#ppt_y-.03"/>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childTnLst>
                          </p:cTn>
                        </p:par>
                        <p:par>
                          <p:cTn id="50" fill="hold">
                            <p:stCondLst>
                              <p:cond delay="4000"/>
                            </p:stCondLst>
                            <p:childTnLst>
                              <p:par>
                                <p:cTn id="51" presetID="50" presetClass="entr" presetSubtype="0" decel="100000"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 calcmode="lin" valueType="num">
                                      <p:cBhvr>
                                        <p:cTn id="53" dur="1000" fill="hold"/>
                                        <p:tgtEl>
                                          <p:spTgt spid="55"/>
                                        </p:tgtEl>
                                        <p:attrNameLst>
                                          <p:attrName>ppt_w</p:attrName>
                                        </p:attrNameLst>
                                      </p:cBhvr>
                                      <p:tavLst>
                                        <p:tav tm="0">
                                          <p:val>
                                            <p:strVal val="#ppt_w+.3"/>
                                          </p:val>
                                        </p:tav>
                                        <p:tav tm="100000">
                                          <p:val>
                                            <p:strVal val="#ppt_w"/>
                                          </p:val>
                                        </p:tav>
                                      </p:tavLst>
                                    </p:anim>
                                    <p:anim calcmode="lin" valueType="num">
                                      <p:cBhvr>
                                        <p:cTn id="54" dur="1000" fill="hold"/>
                                        <p:tgtEl>
                                          <p:spTgt spid="55"/>
                                        </p:tgtEl>
                                        <p:attrNameLst>
                                          <p:attrName>ppt_h</p:attrName>
                                        </p:attrNameLst>
                                      </p:cBhvr>
                                      <p:tavLst>
                                        <p:tav tm="0">
                                          <p:val>
                                            <p:strVal val="#ppt_h"/>
                                          </p:val>
                                        </p:tav>
                                        <p:tav tm="100000">
                                          <p:val>
                                            <p:strVal val="#ppt_h"/>
                                          </p:val>
                                        </p:tav>
                                      </p:tavLst>
                                    </p:anim>
                                    <p:animEffect transition="in" filter="fade">
                                      <p:cBhvr>
                                        <p:cTn id="55" dur="1000"/>
                                        <p:tgtEl>
                                          <p:spTgt spid="55"/>
                                        </p:tgtEl>
                                      </p:cBhvr>
                                    </p:animEffect>
                                  </p:childTnLst>
                                </p:cTn>
                              </p:par>
                              <p:par>
                                <p:cTn id="56" presetID="37" presetClass="entr" presetSubtype="0"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700"/>
                                        <p:tgtEl>
                                          <p:spTgt spid="63"/>
                                        </p:tgtEl>
                                      </p:cBhvr>
                                    </p:animEffect>
                                    <p:anim calcmode="lin" valueType="num">
                                      <p:cBhvr>
                                        <p:cTn id="59" dur="700" fill="hold"/>
                                        <p:tgtEl>
                                          <p:spTgt spid="63"/>
                                        </p:tgtEl>
                                        <p:attrNameLst>
                                          <p:attrName>ppt_x</p:attrName>
                                        </p:attrNameLst>
                                      </p:cBhvr>
                                      <p:tavLst>
                                        <p:tav tm="0">
                                          <p:val>
                                            <p:strVal val="#ppt_x"/>
                                          </p:val>
                                        </p:tav>
                                        <p:tav tm="100000">
                                          <p:val>
                                            <p:strVal val="#ppt_x"/>
                                          </p:val>
                                        </p:tav>
                                      </p:tavLst>
                                    </p:anim>
                                    <p:anim calcmode="lin" valueType="num">
                                      <p:cBhvr>
                                        <p:cTn id="60" dur="630" decel="100000" fill="hold"/>
                                        <p:tgtEl>
                                          <p:spTgt spid="63"/>
                                        </p:tgtEl>
                                        <p:attrNameLst>
                                          <p:attrName>ppt_y</p:attrName>
                                        </p:attrNameLst>
                                      </p:cBhvr>
                                      <p:tavLst>
                                        <p:tav tm="0">
                                          <p:val>
                                            <p:strVal val="#ppt_y+1"/>
                                          </p:val>
                                        </p:tav>
                                        <p:tav tm="100000">
                                          <p:val>
                                            <p:strVal val="#ppt_y-.03"/>
                                          </p:val>
                                        </p:tav>
                                      </p:tavLst>
                                    </p:anim>
                                    <p:anim calcmode="lin" valueType="num">
                                      <p:cBhvr>
                                        <p:cTn id="61" dur="70" accel="100000" fill="hold">
                                          <p:stCondLst>
                                            <p:cond delay="630"/>
                                          </p:stCondLst>
                                        </p:cTn>
                                        <p:tgtEl>
                                          <p:spTgt spid="63"/>
                                        </p:tgtEl>
                                        <p:attrNameLst>
                                          <p:attrName>ppt_y</p:attrName>
                                        </p:attrNameLst>
                                      </p:cBhvr>
                                      <p:tavLst>
                                        <p:tav tm="0">
                                          <p:val>
                                            <p:strVal val="#ppt_y-.03"/>
                                          </p:val>
                                        </p:tav>
                                        <p:tav tm="100000">
                                          <p:val>
                                            <p:strVal val="#ppt_y"/>
                                          </p:val>
                                        </p:tav>
                                      </p:tavLst>
                                    </p:anim>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5500"/>
                            </p:stCondLst>
                            <p:childTnLst>
                              <p:par>
                                <p:cTn id="69" presetID="50" presetClass="entr" presetSubtype="0" decel="100000"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p:cTn id="71" dur="1000" fill="hold"/>
                                        <p:tgtEl>
                                          <p:spTgt spid="56"/>
                                        </p:tgtEl>
                                        <p:attrNameLst>
                                          <p:attrName>ppt_w</p:attrName>
                                        </p:attrNameLst>
                                      </p:cBhvr>
                                      <p:tavLst>
                                        <p:tav tm="0">
                                          <p:val>
                                            <p:strVal val="#ppt_w+.3"/>
                                          </p:val>
                                        </p:tav>
                                        <p:tav tm="100000">
                                          <p:val>
                                            <p:strVal val="#ppt_w"/>
                                          </p:val>
                                        </p:tav>
                                      </p:tavLst>
                                    </p:anim>
                                    <p:anim calcmode="lin" valueType="num">
                                      <p:cBhvr>
                                        <p:cTn id="72" dur="1000" fill="hold"/>
                                        <p:tgtEl>
                                          <p:spTgt spid="56"/>
                                        </p:tgtEl>
                                        <p:attrNameLst>
                                          <p:attrName>ppt_h</p:attrName>
                                        </p:attrNameLst>
                                      </p:cBhvr>
                                      <p:tavLst>
                                        <p:tav tm="0">
                                          <p:val>
                                            <p:strVal val="#ppt_h"/>
                                          </p:val>
                                        </p:tav>
                                        <p:tav tm="100000">
                                          <p:val>
                                            <p:strVal val="#ppt_h"/>
                                          </p:val>
                                        </p:tav>
                                      </p:tavLst>
                                    </p:anim>
                                    <p:animEffect transition="in" filter="fade">
                                      <p:cBhvr>
                                        <p:cTn id="73" dur="1000"/>
                                        <p:tgtEl>
                                          <p:spTgt spid="56"/>
                                        </p:tgtEl>
                                      </p:cBhvr>
                                    </p:animEffect>
                                  </p:childTnLst>
                                </p:cTn>
                              </p:par>
                              <p:par>
                                <p:cTn id="74" presetID="37" presetClass="entr" presetSubtype="0" fill="hold" grpId="0"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fade">
                                      <p:cBhvr>
                                        <p:cTn id="76" dur="700"/>
                                        <p:tgtEl>
                                          <p:spTgt spid="64"/>
                                        </p:tgtEl>
                                      </p:cBhvr>
                                    </p:animEffect>
                                    <p:anim calcmode="lin" valueType="num">
                                      <p:cBhvr>
                                        <p:cTn id="77" dur="700" fill="hold"/>
                                        <p:tgtEl>
                                          <p:spTgt spid="64"/>
                                        </p:tgtEl>
                                        <p:attrNameLst>
                                          <p:attrName>ppt_x</p:attrName>
                                        </p:attrNameLst>
                                      </p:cBhvr>
                                      <p:tavLst>
                                        <p:tav tm="0">
                                          <p:val>
                                            <p:strVal val="#ppt_x"/>
                                          </p:val>
                                        </p:tav>
                                        <p:tav tm="100000">
                                          <p:val>
                                            <p:strVal val="#ppt_x"/>
                                          </p:val>
                                        </p:tav>
                                      </p:tavLst>
                                    </p:anim>
                                    <p:anim calcmode="lin" valueType="num">
                                      <p:cBhvr>
                                        <p:cTn id="78" dur="630" decel="100000" fill="hold"/>
                                        <p:tgtEl>
                                          <p:spTgt spid="64"/>
                                        </p:tgtEl>
                                        <p:attrNameLst>
                                          <p:attrName>ppt_y</p:attrName>
                                        </p:attrNameLst>
                                      </p:cBhvr>
                                      <p:tavLst>
                                        <p:tav tm="0">
                                          <p:val>
                                            <p:strVal val="#ppt_y+1"/>
                                          </p:val>
                                        </p:tav>
                                        <p:tav tm="100000">
                                          <p:val>
                                            <p:strVal val="#ppt_y-.03"/>
                                          </p:val>
                                        </p:tav>
                                      </p:tavLst>
                                    </p:anim>
                                    <p:anim calcmode="lin" valueType="num">
                                      <p:cBhvr>
                                        <p:cTn id="79" dur="70" accel="100000" fill="hold">
                                          <p:stCondLst>
                                            <p:cond delay="630"/>
                                          </p:stCondLst>
                                        </p:cTn>
                                        <p:tgtEl>
                                          <p:spTgt spid="64"/>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7" presetClass="entr" presetSubtype="0"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fade">
                                      <p:cBhvr>
                                        <p:cTn id="83" dur="700"/>
                                        <p:tgtEl>
                                          <p:spTgt spid="82"/>
                                        </p:tgtEl>
                                      </p:cBhvr>
                                    </p:animEffect>
                                    <p:anim calcmode="lin" valueType="num">
                                      <p:cBhvr>
                                        <p:cTn id="84" dur="700" fill="hold"/>
                                        <p:tgtEl>
                                          <p:spTgt spid="82"/>
                                        </p:tgtEl>
                                        <p:attrNameLst>
                                          <p:attrName>ppt_x</p:attrName>
                                        </p:attrNameLst>
                                      </p:cBhvr>
                                      <p:tavLst>
                                        <p:tav tm="0">
                                          <p:val>
                                            <p:strVal val="#ppt_x"/>
                                          </p:val>
                                        </p:tav>
                                        <p:tav tm="100000">
                                          <p:val>
                                            <p:strVal val="#ppt_x"/>
                                          </p:val>
                                        </p:tav>
                                      </p:tavLst>
                                    </p:anim>
                                    <p:anim calcmode="lin" valueType="num">
                                      <p:cBhvr>
                                        <p:cTn id="85" dur="700" fill="hold"/>
                                        <p:tgtEl>
                                          <p:spTgt spid="82"/>
                                        </p:tgtEl>
                                        <p:attrNameLst>
                                          <p:attrName>ppt_y</p:attrName>
                                        </p:attrNameLst>
                                      </p:cBhvr>
                                      <p:tavLst>
                                        <p:tav tm="0">
                                          <p:val>
                                            <p:strVal val="#ppt_y-.1"/>
                                          </p:val>
                                        </p:tav>
                                        <p:tav tm="100000">
                                          <p:val>
                                            <p:strVal val="#ppt_y"/>
                                          </p:val>
                                        </p:tav>
                                      </p:tavLst>
                                    </p:anim>
                                  </p:childTnLst>
                                </p:cTn>
                              </p:par>
                              <p:par>
                                <p:cTn id="86" presetID="17" presetClass="entr" presetSubtype="10"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 calcmode="lin" valueType="num">
                                      <p:cBhvr>
                                        <p:cTn id="88" dur="500" fill="hold"/>
                                        <p:tgtEl>
                                          <p:spTgt spid="83"/>
                                        </p:tgtEl>
                                        <p:attrNameLst>
                                          <p:attrName>ppt_w</p:attrName>
                                        </p:attrNameLst>
                                      </p:cBhvr>
                                      <p:tavLst>
                                        <p:tav tm="0">
                                          <p:val>
                                            <p:fltVal val="0"/>
                                          </p:val>
                                        </p:tav>
                                        <p:tav tm="100000">
                                          <p:val>
                                            <p:strVal val="#ppt_w"/>
                                          </p:val>
                                        </p:tav>
                                      </p:tavLst>
                                    </p:anim>
                                    <p:anim calcmode="lin" valueType="num">
                                      <p:cBhvr>
                                        <p:cTn id="89" dur="500" fill="hold"/>
                                        <p:tgtEl>
                                          <p:spTgt spid="83"/>
                                        </p:tgtEl>
                                        <p:attrNameLst>
                                          <p:attrName>ppt_h</p:attrName>
                                        </p:attrNameLst>
                                      </p:cBhvr>
                                      <p:tavLst>
                                        <p:tav tm="0">
                                          <p:val>
                                            <p:strVal val="#ppt_h"/>
                                          </p:val>
                                        </p:tav>
                                        <p:tav tm="100000">
                                          <p:val>
                                            <p:strVal val="#ppt_h"/>
                                          </p:val>
                                        </p:tav>
                                      </p:tavLst>
                                    </p:anim>
                                  </p:childTnLst>
                                </p:cTn>
                              </p:par>
                              <p:par>
                                <p:cTn id="90" presetID="12" presetClass="entr" presetSubtype="1" fill="hold" grpId="0" nodeType="withEffect">
                                  <p:stCondLst>
                                    <p:cond delay="0"/>
                                  </p:stCondLst>
                                  <p:childTnLst>
                                    <p:set>
                                      <p:cBhvr>
                                        <p:cTn id="91" dur="1" fill="hold">
                                          <p:stCondLst>
                                            <p:cond delay="0"/>
                                          </p:stCondLst>
                                        </p:cTn>
                                        <p:tgtEl>
                                          <p:spTgt spid="69"/>
                                        </p:tgtEl>
                                        <p:attrNameLst>
                                          <p:attrName>style.visibility</p:attrName>
                                        </p:attrNameLst>
                                      </p:cBhvr>
                                      <p:to>
                                        <p:strVal val="visible"/>
                                      </p:to>
                                    </p:set>
                                    <p:anim calcmode="lin" valueType="num">
                                      <p:cBhvr additive="base">
                                        <p:cTn id="92" dur="500"/>
                                        <p:tgtEl>
                                          <p:spTgt spid="69"/>
                                        </p:tgtEl>
                                        <p:attrNameLst>
                                          <p:attrName>ppt_y</p:attrName>
                                        </p:attrNameLst>
                                      </p:cBhvr>
                                      <p:tavLst>
                                        <p:tav tm="0">
                                          <p:val>
                                            <p:strVal val="#ppt_y-#ppt_h*1.125000"/>
                                          </p:val>
                                        </p:tav>
                                        <p:tav tm="100000">
                                          <p:val>
                                            <p:strVal val="#ppt_y"/>
                                          </p:val>
                                        </p:tav>
                                      </p:tavLst>
                                    </p:anim>
                                    <p:animEffect transition="in" filter="wipe(down)">
                                      <p:cBhvr>
                                        <p:cTn id="9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p:bldP spid="60" grpId="0"/>
      <p:bldP spid="52" grpId="0" animBg="1"/>
      <p:bldP spid="54" grpId="0"/>
      <p:bldP spid="62" grpId="0"/>
      <p:bldP spid="49" grpId="0" animBg="1"/>
      <p:bldP spid="55" grpId="0"/>
      <p:bldP spid="63" grpId="0"/>
      <p:bldP spid="50" grpId="0" animBg="1"/>
      <p:bldP spid="56" grpId="0"/>
      <p:bldP spid="64" grpId="0"/>
      <p:bldP spid="69" grpId="0"/>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sp>
        <p:nvSpPr>
          <p:cNvPr id="55" name="任意多边形 54"/>
          <p:cNvSpPr/>
          <p:nvPr/>
        </p:nvSpPr>
        <p:spPr>
          <a:xfrm rot="6916869">
            <a:off x="1177189"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155433" y="2812030"/>
            <a:ext cx="1277006" cy="1422030"/>
            <a:chOff x="1155433" y="2812030"/>
            <a:chExt cx="1277006" cy="1422030"/>
          </a:xfrm>
        </p:grpSpPr>
        <p:sp>
          <p:nvSpPr>
            <p:cNvPr id="54" name="任意多边形 53"/>
            <p:cNvSpPr/>
            <p:nvPr/>
          </p:nvSpPr>
          <p:spPr>
            <a:xfrm rot="5400000">
              <a:off x="1082921"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803"/>
            <p:cNvSpPr/>
            <p:nvPr/>
          </p:nvSpPr>
          <p:spPr bwMode="auto">
            <a:xfrm>
              <a:off x="1471313" y="3216084"/>
              <a:ext cx="645246" cy="613922"/>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58" name="任意多边形 57"/>
          <p:cNvSpPr/>
          <p:nvPr/>
        </p:nvSpPr>
        <p:spPr>
          <a:xfrm rot="14683131" flipV="1">
            <a:off x="400649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984734" y="3132541"/>
            <a:ext cx="1277006" cy="1422030"/>
            <a:chOff x="3984734" y="3132541"/>
            <a:chExt cx="1277006" cy="1422030"/>
          </a:xfrm>
        </p:grpSpPr>
        <p:sp>
          <p:nvSpPr>
            <p:cNvPr id="59" name="任意多边形 58"/>
            <p:cNvSpPr/>
            <p:nvPr/>
          </p:nvSpPr>
          <p:spPr>
            <a:xfrm rot="16200000" flipV="1">
              <a:off x="391222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5" name="组合 84"/>
            <p:cNvGrpSpPr/>
            <p:nvPr/>
          </p:nvGrpSpPr>
          <p:grpSpPr>
            <a:xfrm>
              <a:off x="4246205" y="3536373"/>
              <a:ext cx="754063" cy="614364"/>
              <a:chOff x="8323263" y="-182563"/>
              <a:chExt cx="754063" cy="614364"/>
            </a:xfrm>
            <a:solidFill>
              <a:srgbClr val="2FA598"/>
            </a:solidFill>
          </p:grpSpPr>
          <p:sp>
            <p:nvSpPr>
              <p:cNvPr id="7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70" name="任意多边形 69"/>
          <p:cNvSpPr/>
          <p:nvPr/>
        </p:nvSpPr>
        <p:spPr>
          <a:xfrm rot="6916869">
            <a:off x="6932964"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6911208" y="2812030"/>
            <a:ext cx="1277006" cy="1422030"/>
            <a:chOff x="6911208" y="2812030"/>
            <a:chExt cx="1277006" cy="1422030"/>
          </a:xfrm>
        </p:grpSpPr>
        <p:sp>
          <p:nvSpPr>
            <p:cNvPr id="71" name="任意多边形 70"/>
            <p:cNvSpPr/>
            <p:nvPr/>
          </p:nvSpPr>
          <p:spPr>
            <a:xfrm rot="5400000">
              <a:off x="6838696"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p:nvGrpSpPr>
          <p:grpSpPr>
            <a:xfrm>
              <a:off x="7230623" y="3209347"/>
              <a:ext cx="638175" cy="630238"/>
              <a:chOff x="2089150" y="2809876"/>
              <a:chExt cx="638175" cy="630238"/>
            </a:xfrm>
            <a:solidFill>
              <a:srgbClr val="2FA598"/>
            </a:solidFill>
          </p:grpSpPr>
          <p:sp>
            <p:nvSpPr>
              <p:cNvPr id="86" name="Freeform 828"/>
              <p:cNvSpPr>
                <a:spLocks noEditPoints="1"/>
              </p:cNvSpPr>
              <p:nvPr/>
            </p:nvSpPr>
            <p:spPr bwMode="auto">
              <a:xfrm>
                <a:off x="2089150" y="2809876"/>
                <a:ext cx="552450" cy="630238"/>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829"/>
              <p:cNvSpPr>
                <a:spLocks noChangeArrowheads="1"/>
              </p:cNvSpPr>
              <p:nvPr/>
            </p:nvSpPr>
            <p:spPr bwMode="auto">
              <a:xfrm>
                <a:off x="2671762" y="2809876"/>
                <a:ext cx="55563" cy="142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Rectangle 830"/>
              <p:cNvSpPr>
                <a:spLocks noChangeArrowheads="1"/>
              </p:cNvSpPr>
              <p:nvPr/>
            </p:nvSpPr>
            <p:spPr bwMode="auto">
              <a:xfrm>
                <a:off x="2671762" y="2990851"/>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9" name="Rectangle 831"/>
              <p:cNvSpPr>
                <a:spLocks noChangeArrowheads="1"/>
              </p:cNvSpPr>
              <p:nvPr/>
            </p:nvSpPr>
            <p:spPr bwMode="auto">
              <a:xfrm>
                <a:off x="2671762" y="3173413"/>
                <a:ext cx="555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sp>
        <p:nvSpPr>
          <p:cNvPr id="73" name="任意多边形 72"/>
          <p:cNvSpPr/>
          <p:nvPr/>
        </p:nvSpPr>
        <p:spPr>
          <a:xfrm rot="14683131" flipV="1">
            <a:off x="9687050" y="2884542"/>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solidFill>
            <a:srgbClr val="2FA598"/>
          </a:solidFill>
          <a:ln w="25400">
            <a:noFill/>
          </a:ln>
          <a:effectLst>
            <a:innerShdw blurRad="1524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9665294" y="3132541"/>
            <a:ext cx="1277006" cy="1422030"/>
            <a:chOff x="9665294" y="3132541"/>
            <a:chExt cx="1277006" cy="1422030"/>
          </a:xfrm>
        </p:grpSpPr>
        <p:sp>
          <p:nvSpPr>
            <p:cNvPr id="74" name="任意多边形 73"/>
            <p:cNvSpPr/>
            <p:nvPr/>
          </p:nvSpPr>
          <p:spPr>
            <a:xfrm rot="16200000" flipV="1">
              <a:off x="9592782" y="3205053"/>
              <a:ext cx="1422030" cy="127700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817"/>
            <p:cNvSpPr>
              <a:spLocks noEditPoints="1"/>
            </p:cNvSpPr>
            <p:nvPr/>
          </p:nvSpPr>
          <p:spPr bwMode="auto">
            <a:xfrm>
              <a:off x="9976772" y="3554629"/>
              <a:ext cx="654050" cy="652463"/>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100" name="矩形 99"/>
          <p:cNvSpPr/>
          <p:nvPr/>
        </p:nvSpPr>
        <p:spPr>
          <a:xfrm>
            <a:off x="716403" y="484722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1" name="矩形 100"/>
          <p:cNvSpPr/>
          <p:nvPr/>
        </p:nvSpPr>
        <p:spPr>
          <a:xfrm>
            <a:off x="995106" y="5359644"/>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3" name="矩形 102"/>
          <p:cNvSpPr/>
          <p:nvPr/>
        </p:nvSpPr>
        <p:spPr>
          <a:xfrm>
            <a:off x="3545704" y="14753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4" name="矩形 103"/>
          <p:cNvSpPr/>
          <p:nvPr/>
        </p:nvSpPr>
        <p:spPr>
          <a:xfrm>
            <a:off x="3859893" y="198774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5" name="矩形 104"/>
          <p:cNvSpPr/>
          <p:nvPr/>
        </p:nvSpPr>
        <p:spPr>
          <a:xfrm>
            <a:off x="6472178" y="475915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6" name="矩形 105"/>
          <p:cNvSpPr/>
          <p:nvPr/>
        </p:nvSpPr>
        <p:spPr>
          <a:xfrm>
            <a:off x="6786367" y="52715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7" name="矩形 106"/>
          <p:cNvSpPr/>
          <p:nvPr/>
        </p:nvSpPr>
        <p:spPr>
          <a:xfrm>
            <a:off x="9226264" y="143538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108" name="矩形 107"/>
          <p:cNvSpPr/>
          <p:nvPr/>
        </p:nvSpPr>
        <p:spPr>
          <a:xfrm>
            <a:off x="9504967" y="194780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barn(outVertical)">
                                      <p:cBhvr>
                                        <p:cTn id="18" dur="400"/>
                                        <p:tgtEl>
                                          <p:spTgt spid="100"/>
                                        </p:tgtEl>
                                      </p:cBhvr>
                                    </p:animEffect>
                                  </p:childTnLst>
                                </p:cTn>
                              </p:par>
                              <p:par>
                                <p:cTn id="19" presetID="50" presetClass="entr" presetSubtype="0" decel="10000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800" fill="hold"/>
                                        <p:tgtEl>
                                          <p:spTgt spid="101"/>
                                        </p:tgtEl>
                                        <p:attrNameLst>
                                          <p:attrName>ppt_w</p:attrName>
                                        </p:attrNameLst>
                                      </p:cBhvr>
                                      <p:tavLst>
                                        <p:tav tm="0">
                                          <p:val>
                                            <p:strVal val="#ppt_w+.3"/>
                                          </p:val>
                                        </p:tav>
                                        <p:tav tm="100000">
                                          <p:val>
                                            <p:strVal val="#ppt_w"/>
                                          </p:val>
                                        </p:tav>
                                      </p:tavLst>
                                    </p:anim>
                                    <p:anim calcmode="lin" valueType="num">
                                      <p:cBhvr>
                                        <p:cTn id="22" dur="800" fill="hold"/>
                                        <p:tgtEl>
                                          <p:spTgt spid="101"/>
                                        </p:tgtEl>
                                        <p:attrNameLst>
                                          <p:attrName>ppt_h</p:attrName>
                                        </p:attrNameLst>
                                      </p:cBhvr>
                                      <p:tavLst>
                                        <p:tav tm="0">
                                          <p:val>
                                            <p:strVal val="#ppt_h"/>
                                          </p:val>
                                        </p:tav>
                                        <p:tav tm="100000">
                                          <p:val>
                                            <p:strVal val="#ppt_h"/>
                                          </p:val>
                                        </p:tav>
                                      </p:tavLst>
                                    </p:anim>
                                    <p:animEffect transition="in" filter="fade">
                                      <p:cBhvr>
                                        <p:cTn id="23" dur="800"/>
                                        <p:tgtEl>
                                          <p:spTgt spid="101"/>
                                        </p:tgtEl>
                                      </p:cBhvr>
                                    </p:animEffect>
                                  </p:childTnLst>
                                </p:cTn>
                              </p:par>
                            </p:childTnLst>
                          </p:cTn>
                        </p:par>
                        <p:par>
                          <p:cTn id="24" fill="hold">
                            <p:stCondLst>
                              <p:cond delay="1000"/>
                            </p:stCondLst>
                            <p:childTnLst>
                              <p:par>
                                <p:cTn id="25" presetID="49" presetClass="entr" presetSubtype="0" decel="10000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style.rotation</p:attrName>
                                        </p:attrNameLst>
                                      </p:cBhvr>
                                      <p:tavLst>
                                        <p:tav tm="0">
                                          <p:val>
                                            <p:fltVal val="360"/>
                                          </p:val>
                                        </p:tav>
                                        <p:tav tm="100000">
                                          <p:val>
                                            <p:fltVal val="0"/>
                                          </p:val>
                                        </p:tav>
                                      </p:tavLst>
                                    </p:anim>
                                    <p:animEffect transition="in" filter="fade">
                                      <p:cBhvr>
                                        <p:cTn id="30" dur="500"/>
                                        <p:tgtEl>
                                          <p:spTgt spid="11"/>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p:tgtEl>
                                          <p:spTgt spid="58"/>
                                        </p:tgtEl>
                                        <p:attrNameLst>
                                          <p:attrName>ppt_y</p:attrName>
                                        </p:attrNameLst>
                                      </p:cBhvr>
                                      <p:tavLst>
                                        <p:tav tm="0">
                                          <p:val>
                                            <p:strVal val="#ppt_y+#ppt_h*1.125000"/>
                                          </p:val>
                                        </p:tav>
                                        <p:tav tm="100000">
                                          <p:val>
                                            <p:strVal val="#ppt_y"/>
                                          </p:val>
                                        </p:tav>
                                      </p:tavLst>
                                    </p:anim>
                                    <p:animEffect transition="in" filter="wipe(up)">
                                      <p:cBhvr>
                                        <p:cTn id="34" dur="500"/>
                                        <p:tgtEl>
                                          <p:spTgt spid="58"/>
                                        </p:tgtEl>
                                      </p:cBhvr>
                                    </p:animEffect>
                                  </p:childTnLst>
                                </p:cTn>
                              </p:par>
                            </p:childTnLst>
                          </p:cTn>
                        </p:par>
                        <p:par>
                          <p:cTn id="35" fill="hold">
                            <p:stCondLst>
                              <p:cond delay="1500"/>
                            </p:stCondLst>
                            <p:childTnLst>
                              <p:par>
                                <p:cTn id="36" presetID="16" presetClass="entr" presetSubtype="37" fill="hold" grpId="0"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barn(outVertical)">
                                      <p:cBhvr>
                                        <p:cTn id="38" dur="400"/>
                                        <p:tgtEl>
                                          <p:spTgt spid="103"/>
                                        </p:tgtEl>
                                      </p:cBhvr>
                                    </p:animEffect>
                                  </p:childTnLst>
                                </p:cTn>
                              </p:par>
                              <p:par>
                                <p:cTn id="39" presetID="50" presetClass="entr" presetSubtype="0" decel="100000" fill="hold" grpId="0" nodeType="with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p:cTn id="41" dur="800" fill="hold"/>
                                        <p:tgtEl>
                                          <p:spTgt spid="104"/>
                                        </p:tgtEl>
                                        <p:attrNameLst>
                                          <p:attrName>ppt_w</p:attrName>
                                        </p:attrNameLst>
                                      </p:cBhvr>
                                      <p:tavLst>
                                        <p:tav tm="0">
                                          <p:val>
                                            <p:strVal val="#ppt_w+.3"/>
                                          </p:val>
                                        </p:tav>
                                        <p:tav tm="100000">
                                          <p:val>
                                            <p:strVal val="#ppt_w"/>
                                          </p:val>
                                        </p:tav>
                                      </p:tavLst>
                                    </p:anim>
                                    <p:anim calcmode="lin" valueType="num">
                                      <p:cBhvr>
                                        <p:cTn id="42" dur="800" fill="hold"/>
                                        <p:tgtEl>
                                          <p:spTgt spid="104"/>
                                        </p:tgtEl>
                                        <p:attrNameLst>
                                          <p:attrName>ppt_h</p:attrName>
                                        </p:attrNameLst>
                                      </p:cBhvr>
                                      <p:tavLst>
                                        <p:tav tm="0">
                                          <p:val>
                                            <p:strVal val="#ppt_h"/>
                                          </p:val>
                                        </p:tav>
                                        <p:tav tm="100000">
                                          <p:val>
                                            <p:strVal val="#ppt_h"/>
                                          </p:val>
                                        </p:tav>
                                      </p:tavLst>
                                    </p:anim>
                                    <p:animEffect transition="in" filter="fade">
                                      <p:cBhvr>
                                        <p:cTn id="43" dur="800"/>
                                        <p:tgtEl>
                                          <p:spTgt spid="104"/>
                                        </p:tgtEl>
                                      </p:cBhvr>
                                    </p:animEffect>
                                  </p:childTnLst>
                                </p:cTn>
                              </p:par>
                            </p:childTnLst>
                          </p:cTn>
                        </p:par>
                        <p:par>
                          <p:cTn id="44" fill="hold">
                            <p:stCondLst>
                              <p:cond delay="2000"/>
                            </p:stCondLst>
                            <p:childTnLst>
                              <p:par>
                                <p:cTn id="45" presetID="49" presetClass="entr" presetSubtype="0" decel="10000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360"/>
                                          </p:val>
                                        </p:tav>
                                        <p:tav tm="100000">
                                          <p:val>
                                            <p:fltVal val="0"/>
                                          </p:val>
                                        </p:tav>
                                      </p:tavLst>
                                    </p:anim>
                                    <p:animEffect transition="in" filter="fade">
                                      <p:cBhvr>
                                        <p:cTn id="50" dur="500"/>
                                        <p:tgtEl>
                                          <p:spTgt spid="10"/>
                                        </p:tgtEl>
                                      </p:cBhvr>
                                    </p:animEffect>
                                  </p:childTnLst>
                                </p:cTn>
                              </p:par>
                              <p:par>
                                <p:cTn id="51" presetID="12" presetClass="entr" presetSubtype="1"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additive="base">
                                        <p:cTn id="53" dur="500"/>
                                        <p:tgtEl>
                                          <p:spTgt spid="70"/>
                                        </p:tgtEl>
                                        <p:attrNameLst>
                                          <p:attrName>ppt_y</p:attrName>
                                        </p:attrNameLst>
                                      </p:cBhvr>
                                      <p:tavLst>
                                        <p:tav tm="0">
                                          <p:val>
                                            <p:strVal val="#ppt_y-#ppt_h*1.125000"/>
                                          </p:val>
                                        </p:tav>
                                        <p:tav tm="100000">
                                          <p:val>
                                            <p:strVal val="#ppt_y"/>
                                          </p:val>
                                        </p:tav>
                                      </p:tavLst>
                                    </p:anim>
                                    <p:animEffect transition="in" filter="wipe(down)">
                                      <p:cBhvr>
                                        <p:cTn id="54" dur="500"/>
                                        <p:tgtEl>
                                          <p:spTgt spid="70"/>
                                        </p:tgtEl>
                                      </p:cBhvr>
                                    </p:animEffect>
                                  </p:childTnLst>
                                </p:cTn>
                              </p:par>
                            </p:childTnLst>
                          </p:cTn>
                        </p:par>
                        <p:par>
                          <p:cTn id="55" fill="hold">
                            <p:stCondLst>
                              <p:cond delay="2500"/>
                            </p:stCondLst>
                            <p:childTnLst>
                              <p:par>
                                <p:cTn id="56" presetID="16" presetClass="entr" presetSubtype="37" fill="hold" grpId="0" nodeType="afterEffect">
                                  <p:stCondLst>
                                    <p:cond delay="0"/>
                                  </p:stCondLst>
                                  <p:childTnLst>
                                    <p:set>
                                      <p:cBhvr>
                                        <p:cTn id="57" dur="1" fill="hold">
                                          <p:stCondLst>
                                            <p:cond delay="0"/>
                                          </p:stCondLst>
                                        </p:cTn>
                                        <p:tgtEl>
                                          <p:spTgt spid="105"/>
                                        </p:tgtEl>
                                        <p:attrNameLst>
                                          <p:attrName>style.visibility</p:attrName>
                                        </p:attrNameLst>
                                      </p:cBhvr>
                                      <p:to>
                                        <p:strVal val="visible"/>
                                      </p:to>
                                    </p:set>
                                    <p:animEffect transition="in" filter="barn(outVertical)">
                                      <p:cBhvr>
                                        <p:cTn id="58" dur="400"/>
                                        <p:tgtEl>
                                          <p:spTgt spid="105"/>
                                        </p:tgtEl>
                                      </p:cBhvr>
                                    </p:animEffect>
                                  </p:childTnLst>
                                </p:cTn>
                              </p:par>
                              <p:par>
                                <p:cTn id="59" presetID="50" presetClass="entr" presetSubtype="0" decel="100000" fill="hold" grpId="0" nodeType="with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800" fill="hold"/>
                                        <p:tgtEl>
                                          <p:spTgt spid="106"/>
                                        </p:tgtEl>
                                        <p:attrNameLst>
                                          <p:attrName>ppt_w</p:attrName>
                                        </p:attrNameLst>
                                      </p:cBhvr>
                                      <p:tavLst>
                                        <p:tav tm="0">
                                          <p:val>
                                            <p:strVal val="#ppt_w+.3"/>
                                          </p:val>
                                        </p:tav>
                                        <p:tav tm="100000">
                                          <p:val>
                                            <p:strVal val="#ppt_w"/>
                                          </p:val>
                                        </p:tav>
                                      </p:tavLst>
                                    </p:anim>
                                    <p:anim calcmode="lin" valueType="num">
                                      <p:cBhvr>
                                        <p:cTn id="62" dur="800" fill="hold"/>
                                        <p:tgtEl>
                                          <p:spTgt spid="106"/>
                                        </p:tgtEl>
                                        <p:attrNameLst>
                                          <p:attrName>ppt_h</p:attrName>
                                        </p:attrNameLst>
                                      </p:cBhvr>
                                      <p:tavLst>
                                        <p:tav tm="0">
                                          <p:val>
                                            <p:strVal val="#ppt_h"/>
                                          </p:val>
                                        </p:tav>
                                        <p:tav tm="100000">
                                          <p:val>
                                            <p:strVal val="#ppt_h"/>
                                          </p:val>
                                        </p:tav>
                                      </p:tavLst>
                                    </p:anim>
                                    <p:animEffect transition="in" filter="fade">
                                      <p:cBhvr>
                                        <p:cTn id="63" dur="800"/>
                                        <p:tgtEl>
                                          <p:spTgt spid="106"/>
                                        </p:tgtEl>
                                      </p:cBhvr>
                                    </p:animEffect>
                                  </p:childTnLst>
                                </p:cTn>
                              </p:par>
                            </p:childTnLst>
                          </p:cTn>
                        </p:par>
                        <p:par>
                          <p:cTn id="64" fill="hold">
                            <p:stCondLst>
                              <p:cond delay="3000"/>
                            </p:stCondLst>
                            <p:childTnLst>
                              <p:par>
                                <p:cTn id="65" presetID="49" presetClass="entr" presetSubtype="0" decel="100000"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 calcmode="lin" valueType="num">
                                      <p:cBhvr>
                                        <p:cTn id="69" dur="500" fill="hold"/>
                                        <p:tgtEl>
                                          <p:spTgt spid="2"/>
                                        </p:tgtEl>
                                        <p:attrNameLst>
                                          <p:attrName>style.rotation</p:attrName>
                                        </p:attrNameLst>
                                      </p:cBhvr>
                                      <p:tavLst>
                                        <p:tav tm="0">
                                          <p:val>
                                            <p:fltVal val="360"/>
                                          </p:val>
                                        </p:tav>
                                        <p:tav tm="100000">
                                          <p:val>
                                            <p:fltVal val="0"/>
                                          </p:val>
                                        </p:tav>
                                      </p:tavLst>
                                    </p:anim>
                                    <p:animEffect transition="in" filter="fade">
                                      <p:cBhvr>
                                        <p:cTn id="70" dur="500"/>
                                        <p:tgtEl>
                                          <p:spTgt spid="2"/>
                                        </p:tgtEl>
                                      </p:cBhvr>
                                    </p:animEffect>
                                  </p:childTnLst>
                                </p:cTn>
                              </p:par>
                              <p:par>
                                <p:cTn id="71" presetID="12" presetClass="entr" presetSubtype="4"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anim calcmode="lin" valueType="num">
                                      <p:cBhvr additive="base">
                                        <p:cTn id="73" dur="500"/>
                                        <p:tgtEl>
                                          <p:spTgt spid="73"/>
                                        </p:tgtEl>
                                        <p:attrNameLst>
                                          <p:attrName>ppt_y</p:attrName>
                                        </p:attrNameLst>
                                      </p:cBhvr>
                                      <p:tavLst>
                                        <p:tav tm="0">
                                          <p:val>
                                            <p:strVal val="#ppt_y+#ppt_h*1.125000"/>
                                          </p:val>
                                        </p:tav>
                                        <p:tav tm="100000">
                                          <p:val>
                                            <p:strVal val="#ppt_y"/>
                                          </p:val>
                                        </p:tav>
                                      </p:tavLst>
                                    </p:anim>
                                    <p:animEffect transition="in" filter="wipe(up)">
                                      <p:cBhvr>
                                        <p:cTn id="74" dur="500"/>
                                        <p:tgtEl>
                                          <p:spTgt spid="73"/>
                                        </p:tgtEl>
                                      </p:cBhvr>
                                    </p:animEffect>
                                  </p:childTnLst>
                                </p:cTn>
                              </p:par>
                            </p:childTnLst>
                          </p:cTn>
                        </p:par>
                        <p:par>
                          <p:cTn id="75" fill="hold">
                            <p:stCondLst>
                              <p:cond delay="3500"/>
                            </p:stCondLst>
                            <p:childTnLst>
                              <p:par>
                                <p:cTn id="76" presetID="16" presetClass="entr" presetSubtype="37" fill="hold" grpId="0" nodeType="afterEffect">
                                  <p:stCondLst>
                                    <p:cond delay="0"/>
                                  </p:stCondLst>
                                  <p:childTnLst>
                                    <p:set>
                                      <p:cBhvr>
                                        <p:cTn id="77" dur="1" fill="hold">
                                          <p:stCondLst>
                                            <p:cond delay="0"/>
                                          </p:stCondLst>
                                        </p:cTn>
                                        <p:tgtEl>
                                          <p:spTgt spid="107"/>
                                        </p:tgtEl>
                                        <p:attrNameLst>
                                          <p:attrName>style.visibility</p:attrName>
                                        </p:attrNameLst>
                                      </p:cBhvr>
                                      <p:to>
                                        <p:strVal val="visible"/>
                                      </p:to>
                                    </p:set>
                                    <p:animEffect transition="in" filter="barn(outVertical)">
                                      <p:cBhvr>
                                        <p:cTn id="78" dur="400"/>
                                        <p:tgtEl>
                                          <p:spTgt spid="107"/>
                                        </p:tgtEl>
                                      </p:cBhvr>
                                    </p:animEffect>
                                  </p:childTnLst>
                                </p:cTn>
                              </p:par>
                              <p:par>
                                <p:cTn id="79" presetID="50" presetClass="entr" presetSubtype="0" decel="100000" fill="hold" grpId="0" nodeType="withEffect">
                                  <p:stCondLst>
                                    <p:cond delay="0"/>
                                  </p:stCondLst>
                                  <p:childTnLst>
                                    <p:set>
                                      <p:cBhvr>
                                        <p:cTn id="80" dur="1" fill="hold">
                                          <p:stCondLst>
                                            <p:cond delay="0"/>
                                          </p:stCondLst>
                                        </p:cTn>
                                        <p:tgtEl>
                                          <p:spTgt spid="108"/>
                                        </p:tgtEl>
                                        <p:attrNameLst>
                                          <p:attrName>style.visibility</p:attrName>
                                        </p:attrNameLst>
                                      </p:cBhvr>
                                      <p:to>
                                        <p:strVal val="visible"/>
                                      </p:to>
                                    </p:set>
                                    <p:anim calcmode="lin" valueType="num">
                                      <p:cBhvr>
                                        <p:cTn id="81" dur="800" fill="hold"/>
                                        <p:tgtEl>
                                          <p:spTgt spid="108"/>
                                        </p:tgtEl>
                                        <p:attrNameLst>
                                          <p:attrName>ppt_w</p:attrName>
                                        </p:attrNameLst>
                                      </p:cBhvr>
                                      <p:tavLst>
                                        <p:tav tm="0">
                                          <p:val>
                                            <p:strVal val="#ppt_w+.3"/>
                                          </p:val>
                                        </p:tav>
                                        <p:tav tm="100000">
                                          <p:val>
                                            <p:strVal val="#ppt_w"/>
                                          </p:val>
                                        </p:tav>
                                      </p:tavLst>
                                    </p:anim>
                                    <p:anim calcmode="lin" valueType="num">
                                      <p:cBhvr>
                                        <p:cTn id="82" dur="800" fill="hold"/>
                                        <p:tgtEl>
                                          <p:spTgt spid="108"/>
                                        </p:tgtEl>
                                        <p:attrNameLst>
                                          <p:attrName>ppt_h</p:attrName>
                                        </p:attrNameLst>
                                      </p:cBhvr>
                                      <p:tavLst>
                                        <p:tav tm="0">
                                          <p:val>
                                            <p:strVal val="#ppt_h"/>
                                          </p:val>
                                        </p:tav>
                                        <p:tav tm="100000">
                                          <p:val>
                                            <p:strVal val="#ppt_h"/>
                                          </p:val>
                                        </p:tav>
                                      </p:tavLst>
                                    </p:anim>
                                    <p:animEffect transition="in" filter="fade">
                                      <p:cBhvr>
                                        <p:cTn id="83" dur="8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8" grpId="0" animBg="1"/>
      <p:bldP spid="70" grpId="0" animBg="1"/>
      <p:bldP spid="73" grpId="0" animBg="1"/>
      <p:bldP spid="100" grpId="0"/>
      <p:bldP spid="101" grpId="0"/>
      <p:bldP spid="103" grpId="0"/>
      <p:bldP spid="104" grpId="0"/>
      <p:bldP spid="105" grpId="0"/>
      <p:bldP spid="106" grpId="0"/>
      <p:bldP spid="107" grpId="0"/>
      <p:bldP spid="1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grpSp>
        <p:nvGrpSpPr>
          <p:cNvPr id="21" name="组合 20"/>
          <p:cNvGrpSpPr/>
          <p:nvPr/>
        </p:nvGrpSpPr>
        <p:grpSpPr>
          <a:xfrm>
            <a:off x="939401" y="1610539"/>
            <a:ext cx="891828" cy="993110"/>
            <a:chOff x="939401" y="1610539"/>
            <a:chExt cx="891828" cy="993110"/>
          </a:xfrm>
        </p:grpSpPr>
        <p:sp>
          <p:nvSpPr>
            <p:cNvPr id="12" name="任意多边形 11"/>
            <p:cNvSpPr/>
            <p:nvPr/>
          </p:nvSpPr>
          <p:spPr>
            <a:xfrm rot="5400000">
              <a:off x="888760"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803"/>
            <p:cNvSpPr/>
            <p:nvPr/>
          </p:nvSpPr>
          <p:spPr bwMode="auto">
            <a:xfrm>
              <a:off x="1081852" y="1819019"/>
              <a:ext cx="605546" cy="5761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958122" y="3053779"/>
            <a:ext cx="891828" cy="993110"/>
            <a:chOff x="958122" y="3053779"/>
            <a:chExt cx="891828" cy="993110"/>
          </a:xfrm>
        </p:grpSpPr>
        <p:sp>
          <p:nvSpPr>
            <p:cNvPr id="13" name="任意多边形 12"/>
            <p:cNvSpPr/>
            <p:nvPr/>
          </p:nvSpPr>
          <p:spPr>
            <a:xfrm rot="5400000">
              <a:off x="907481"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109504" y="3273386"/>
              <a:ext cx="589064" cy="553896"/>
              <a:chOff x="4235450" y="844550"/>
              <a:chExt cx="638175" cy="600076"/>
            </a:xfrm>
            <a:solidFill>
              <a:srgbClr val="2FA598"/>
            </a:solidFill>
          </p:grpSpPr>
          <p:sp>
            <p:nvSpPr>
              <p:cNvPr id="22" name="Freeform 801"/>
              <p:cNvSpPr>
                <a:spLocks noEditPoints="1"/>
              </p:cNvSpPr>
              <p:nvPr/>
            </p:nvSpPr>
            <p:spPr bwMode="auto">
              <a:xfrm>
                <a:off x="4235450" y="915988"/>
                <a:ext cx="525463" cy="528638"/>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02"/>
              <p:cNvSpPr/>
              <p:nvPr/>
            </p:nvSpPr>
            <p:spPr bwMode="auto">
              <a:xfrm>
                <a:off x="4295775" y="844550"/>
                <a:ext cx="577850" cy="498475"/>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9" name="组合 38"/>
          <p:cNvGrpSpPr/>
          <p:nvPr/>
        </p:nvGrpSpPr>
        <p:grpSpPr>
          <a:xfrm>
            <a:off x="919857" y="4497019"/>
            <a:ext cx="891828" cy="993110"/>
            <a:chOff x="919857" y="4497019"/>
            <a:chExt cx="891828" cy="993110"/>
          </a:xfrm>
        </p:grpSpPr>
        <p:sp>
          <p:nvSpPr>
            <p:cNvPr id="14" name="任意多边形 13"/>
            <p:cNvSpPr/>
            <p:nvPr/>
          </p:nvSpPr>
          <p:spPr>
            <a:xfrm rot="5400000">
              <a:off x="869216"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15"/>
            <p:cNvSpPr>
              <a:spLocks noEditPoints="1"/>
            </p:cNvSpPr>
            <p:nvPr/>
          </p:nvSpPr>
          <p:spPr bwMode="auto">
            <a:xfrm>
              <a:off x="1208412" y="4678455"/>
              <a:ext cx="352425" cy="630238"/>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10380316" y="1610539"/>
            <a:ext cx="891828" cy="993110"/>
            <a:chOff x="10380316" y="1610539"/>
            <a:chExt cx="891828" cy="993110"/>
          </a:xfrm>
        </p:grpSpPr>
        <p:sp>
          <p:nvSpPr>
            <p:cNvPr id="17" name="任意多边形 16"/>
            <p:cNvSpPr/>
            <p:nvPr/>
          </p:nvSpPr>
          <p:spPr>
            <a:xfrm rot="5400000">
              <a:off x="10329675" y="166118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10537993" y="1857004"/>
              <a:ext cx="613916" cy="500180"/>
              <a:chOff x="8323263" y="-182563"/>
              <a:chExt cx="754063" cy="614364"/>
            </a:xfrm>
            <a:solidFill>
              <a:srgbClr val="2FA598"/>
            </a:solidFill>
          </p:grpSpPr>
          <p:sp>
            <p:nvSpPr>
              <p:cNvPr id="26"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36" name="组合 35"/>
          <p:cNvGrpSpPr/>
          <p:nvPr/>
        </p:nvGrpSpPr>
        <p:grpSpPr>
          <a:xfrm>
            <a:off x="10399037" y="3053779"/>
            <a:ext cx="891828" cy="993110"/>
            <a:chOff x="10399037" y="3053779"/>
            <a:chExt cx="891828" cy="993110"/>
          </a:xfrm>
        </p:grpSpPr>
        <p:sp>
          <p:nvSpPr>
            <p:cNvPr id="18" name="任意多边形 17"/>
            <p:cNvSpPr/>
            <p:nvPr/>
          </p:nvSpPr>
          <p:spPr>
            <a:xfrm rot="5400000">
              <a:off x="10348396" y="310442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864"/>
            <p:cNvSpPr>
              <a:spLocks noEditPoints="1"/>
            </p:cNvSpPr>
            <p:nvPr/>
          </p:nvSpPr>
          <p:spPr bwMode="auto">
            <a:xfrm>
              <a:off x="10590593" y="3310657"/>
              <a:ext cx="514398" cy="479354"/>
            </a:xfrm>
            <a:custGeom>
              <a:avLst/>
              <a:gdLst>
                <a:gd name="T0" fmla="*/ 166 w 174"/>
                <a:gd name="T1" fmla="*/ 29 h 162"/>
                <a:gd name="T2" fmla="*/ 139 w 174"/>
                <a:gd name="T3" fmla="*/ 29 h 162"/>
                <a:gd name="T4" fmla="*/ 139 w 174"/>
                <a:gd name="T5" fmla="*/ 0 h 162"/>
                <a:gd name="T6" fmla="*/ 35 w 174"/>
                <a:gd name="T7" fmla="*/ 0 h 162"/>
                <a:gd name="T8" fmla="*/ 35 w 174"/>
                <a:gd name="T9" fmla="*/ 29 h 162"/>
                <a:gd name="T10" fmla="*/ 8 w 174"/>
                <a:gd name="T11" fmla="*/ 29 h 162"/>
                <a:gd name="T12" fmla="*/ 0 w 174"/>
                <a:gd name="T13" fmla="*/ 38 h 162"/>
                <a:gd name="T14" fmla="*/ 0 w 174"/>
                <a:gd name="T15" fmla="*/ 110 h 162"/>
                <a:gd name="T16" fmla="*/ 35 w 174"/>
                <a:gd name="T17" fmla="*/ 110 h 162"/>
                <a:gd name="T18" fmla="*/ 35 w 174"/>
                <a:gd name="T19" fmla="*/ 123 h 162"/>
                <a:gd name="T20" fmla="*/ 75 w 174"/>
                <a:gd name="T21" fmla="*/ 162 h 162"/>
                <a:gd name="T22" fmla="*/ 139 w 174"/>
                <a:gd name="T23" fmla="*/ 162 h 162"/>
                <a:gd name="T24" fmla="*/ 139 w 174"/>
                <a:gd name="T25" fmla="*/ 111 h 162"/>
                <a:gd name="T26" fmla="*/ 174 w 174"/>
                <a:gd name="T27" fmla="*/ 111 h 162"/>
                <a:gd name="T28" fmla="*/ 174 w 174"/>
                <a:gd name="T29" fmla="*/ 38 h 162"/>
                <a:gd name="T30" fmla="*/ 166 w 174"/>
                <a:gd name="T31" fmla="*/ 29 h 162"/>
                <a:gd name="T32" fmla="*/ 45 w 174"/>
                <a:gd name="T33" fmla="*/ 10 h 162"/>
                <a:gd name="T34" fmla="*/ 129 w 174"/>
                <a:gd name="T35" fmla="*/ 10 h 162"/>
                <a:gd name="T36" fmla="*/ 129 w 174"/>
                <a:gd name="T37" fmla="*/ 29 h 162"/>
                <a:gd name="T38" fmla="*/ 45 w 174"/>
                <a:gd name="T39" fmla="*/ 29 h 162"/>
                <a:gd name="T40" fmla="*/ 45 w 174"/>
                <a:gd name="T41" fmla="*/ 10 h 162"/>
                <a:gd name="T42" fmla="*/ 149 w 174"/>
                <a:gd name="T43" fmla="*/ 97 h 162"/>
                <a:gd name="T44" fmla="*/ 139 w 174"/>
                <a:gd name="T45" fmla="*/ 97 h 162"/>
                <a:gd name="T46" fmla="*/ 139 w 174"/>
                <a:gd name="T47" fmla="*/ 77 h 162"/>
                <a:gd name="T48" fmla="*/ 129 w 174"/>
                <a:gd name="T49" fmla="*/ 77 h 162"/>
                <a:gd name="T50" fmla="*/ 129 w 174"/>
                <a:gd name="T51" fmla="*/ 152 h 162"/>
                <a:gd name="T52" fmla="*/ 88 w 174"/>
                <a:gd name="T53" fmla="*/ 152 h 162"/>
                <a:gd name="T54" fmla="*/ 80 w 174"/>
                <a:gd name="T55" fmla="*/ 117 h 162"/>
                <a:gd name="T56" fmla="*/ 45 w 174"/>
                <a:gd name="T57" fmla="*/ 109 h 162"/>
                <a:gd name="T58" fmla="*/ 45 w 174"/>
                <a:gd name="T59" fmla="*/ 77 h 162"/>
                <a:gd name="T60" fmla="*/ 35 w 174"/>
                <a:gd name="T61" fmla="*/ 77 h 162"/>
                <a:gd name="T62" fmla="*/ 35 w 174"/>
                <a:gd name="T63" fmla="*/ 96 h 162"/>
                <a:gd name="T64" fmla="*/ 25 w 174"/>
                <a:gd name="T65" fmla="*/ 96 h 162"/>
                <a:gd name="T66" fmla="*/ 25 w 174"/>
                <a:gd name="T67" fmla="*/ 63 h 162"/>
                <a:gd name="T68" fmla="*/ 149 w 174"/>
                <a:gd name="T69" fmla="*/ 63 h 162"/>
                <a:gd name="T70" fmla="*/ 149 w 174"/>
                <a:gd name="T71" fmla="*/ 97 h 162"/>
                <a:gd name="T72" fmla="*/ 156 w 174"/>
                <a:gd name="T73" fmla="*/ 50 h 162"/>
                <a:gd name="T74" fmla="*/ 149 w 174"/>
                <a:gd name="T75" fmla="*/ 44 h 162"/>
                <a:gd name="T76" fmla="*/ 156 w 174"/>
                <a:gd name="T77" fmla="*/ 37 h 162"/>
                <a:gd name="T78" fmla="*/ 163 w 174"/>
                <a:gd name="T79" fmla="*/ 44 h 162"/>
                <a:gd name="T80" fmla="*/ 156 w 174"/>
                <a:gd name="T81" fmla="*/ 50 h 162"/>
                <a:gd name="T82" fmla="*/ 117 w 174"/>
                <a:gd name="T83" fmla="*/ 78 h 162"/>
                <a:gd name="T84" fmla="*/ 59 w 174"/>
                <a:gd name="T85" fmla="*/ 78 h 162"/>
                <a:gd name="T86" fmla="*/ 59 w 174"/>
                <a:gd name="T87" fmla="*/ 88 h 162"/>
                <a:gd name="T88" fmla="*/ 117 w 174"/>
                <a:gd name="T89" fmla="*/ 88 h 162"/>
                <a:gd name="T90" fmla="*/ 117 w 174"/>
                <a:gd name="T91" fmla="*/ 78 h 162"/>
                <a:gd name="T92" fmla="*/ 59 w 174"/>
                <a:gd name="T93" fmla="*/ 108 h 162"/>
                <a:gd name="T94" fmla="*/ 117 w 174"/>
                <a:gd name="T95" fmla="*/ 108 h 162"/>
                <a:gd name="T96" fmla="*/ 117 w 174"/>
                <a:gd name="T97" fmla="*/ 98 h 162"/>
                <a:gd name="T98" fmla="*/ 59 w 174"/>
                <a:gd name="T99" fmla="*/ 98 h 162"/>
                <a:gd name="T100" fmla="*/ 59 w 174"/>
                <a:gd name="T10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62">
                  <a:moveTo>
                    <a:pt x="166" y="29"/>
                  </a:moveTo>
                  <a:cubicBezTo>
                    <a:pt x="139" y="29"/>
                    <a:pt x="139" y="29"/>
                    <a:pt x="139" y="29"/>
                  </a:cubicBezTo>
                  <a:cubicBezTo>
                    <a:pt x="139" y="0"/>
                    <a:pt x="139" y="0"/>
                    <a:pt x="139" y="0"/>
                  </a:cubicBezTo>
                  <a:cubicBezTo>
                    <a:pt x="35" y="0"/>
                    <a:pt x="35" y="0"/>
                    <a:pt x="35" y="0"/>
                  </a:cubicBezTo>
                  <a:cubicBezTo>
                    <a:pt x="35" y="29"/>
                    <a:pt x="35" y="29"/>
                    <a:pt x="35" y="29"/>
                  </a:cubicBezTo>
                  <a:cubicBezTo>
                    <a:pt x="8" y="29"/>
                    <a:pt x="8" y="29"/>
                    <a:pt x="8" y="29"/>
                  </a:cubicBezTo>
                  <a:cubicBezTo>
                    <a:pt x="3" y="29"/>
                    <a:pt x="0" y="33"/>
                    <a:pt x="0" y="38"/>
                  </a:cubicBezTo>
                  <a:cubicBezTo>
                    <a:pt x="0" y="110"/>
                    <a:pt x="0" y="110"/>
                    <a:pt x="0" y="110"/>
                  </a:cubicBezTo>
                  <a:cubicBezTo>
                    <a:pt x="35" y="110"/>
                    <a:pt x="35" y="110"/>
                    <a:pt x="35" y="110"/>
                  </a:cubicBezTo>
                  <a:cubicBezTo>
                    <a:pt x="35" y="123"/>
                    <a:pt x="35" y="123"/>
                    <a:pt x="35" y="123"/>
                  </a:cubicBezTo>
                  <a:cubicBezTo>
                    <a:pt x="75" y="162"/>
                    <a:pt x="75" y="162"/>
                    <a:pt x="75" y="162"/>
                  </a:cubicBezTo>
                  <a:cubicBezTo>
                    <a:pt x="139" y="162"/>
                    <a:pt x="139" y="162"/>
                    <a:pt x="139" y="162"/>
                  </a:cubicBezTo>
                  <a:cubicBezTo>
                    <a:pt x="139" y="111"/>
                    <a:pt x="139" y="111"/>
                    <a:pt x="139" y="111"/>
                  </a:cubicBezTo>
                  <a:cubicBezTo>
                    <a:pt x="174" y="111"/>
                    <a:pt x="174" y="111"/>
                    <a:pt x="174" y="111"/>
                  </a:cubicBezTo>
                  <a:cubicBezTo>
                    <a:pt x="174" y="38"/>
                    <a:pt x="174" y="38"/>
                    <a:pt x="174" y="38"/>
                  </a:cubicBezTo>
                  <a:cubicBezTo>
                    <a:pt x="174" y="33"/>
                    <a:pt x="171" y="29"/>
                    <a:pt x="166" y="29"/>
                  </a:cubicBezTo>
                  <a:close/>
                  <a:moveTo>
                    <a:pt x="45" y="10"/>
                  </a:moveTo>
                  <a:cubicBezTo>
                    <a:pt x="129" y="10"/>
                    <a:pt x="129" y="10"/>
                    <a:pt x="129" y="10"/>
                  </a:cubicBezTo>
                  <a:cubicBezTo>
                    <a:pt x="129" y="29"/>
                    <a:pt x="129" y="29"/>
                    <a:pt x="129" y="29"/>
                  </a:cubicBezTo>
                  <a:cubicBezTo>
                    <a:pt x="45" y="29"/>
                    <a:pt x="45" y="29"/>
                    <a:pt x="45" y="29"/>
                  </a:cubicBezTo>
                  <a:lnTo>
                    <a:pt x="45" y="10"/>
                  </a:lnTo>
                  <a:close/>
                  <a:moveTo>
                    <a:pt x="149" y="97"/>
                  </a:moveTo>
                  <a:cubicBezTo>
                    <a:pt x="139" y="97"/>
                    <a:pt x="139" y="97"/>
                    <a:pt x="139" y="97"/>
                  </a:cubicBezTo>
                  <a:cubicBezTo>
                    <a:pt x="139" y="77"/>
                    <a:pt x="139" y="77"/>
                    <a:pt x="139" y="77"/>
                  </a:cubicBezTo>
                  <a:cubicBezTo>
                    <a:pt x="129" y="77"/>
                    <a:pt x="129" y="77"/>
                    <a:pt x="129" y="77"/>
                  </a:cubicBezTo>
                  <a:cubicBezTo>
                    <a:pt x="129" y="152"/>
                    <a:pt x="129" y="152"/>
                    <a:pt x="129" y="152"/>
                  </a:cubicBezTo>
                  <a:cubicBezTo>
                    <a:pt x="88" y="152"/>
                    <a:pt x="88" y="152"/>
                    <a:pt x="88" y="152"/>
                  </a:cubicBezTo>
                  <a:cubicBezTo>
                    <a:pt x="73" y="152"/>
                    <a:pt x="80" y="117"/>
                    <a:pt x="80" y="117"/>
                  </a:cubicBezTo>
                  <a:cubicBezTo>
                    <a:pt x="80" y="117"/>
                    <a:pt x="46" y="125"/>
                    <a:pt x="45" y="109"/>
                  </a:cubicBezTo>
                  <a:cubicBezTo>
                    <a:pt x="45" y="77"/>
                    <a:pt x="45" y="77"/>
                    <a:pt x="45" y="77"/>
                  </a:cubicBezTo>
                  <a:cubicBezTo>
                    <a:pt x="35" y="77"/>
                    <a:pt x="35" y="77"/>
                    <a:pt x="35" y="77"/>
                  </a:cubicBezTo>
                  <a:cubicBezTo>
                    <a:pt x="35" y="96"/>
                    <a:pt x="35" y="96"/>
                    <a:pt x="35" y="96"/>
                  </a:cubicBezTo>
                  <a:cubicBezTo>
                    <a:pt x="25" y="96"/>
                    <a:pt x="25" y="96"/>
                    <a:pt x="25" y="96"/>
                  </a:cubicBezTo>
                  <a:cubicBezTo>
                    <a:pt x="25" y="63"/>
                    <a:pt x="25" y="63"/>
                    <a:pt x="25" y="63"/>
                  </a:cubicBezTo>
                  <a:cubicBezTo>
                    <a:pt x="149" y="63"/>
                    <a:pt x="149" y="63"/>
                    <a:pt x="149" y="63"/>
                  </a:cubicBezTo>
                  <a:lnTo>
                    <a:pt x="149" y="97"/>
                  </a:lnTo>
                  <a:close/>
                  <a:moveTo>
                    <a:pt x="156" y="50"/>
                  </a:moveTo>
                  <a:cubicBezTo>
                    <a:pt x="152" y="50"/>
                    <a:pt x="149" y="47"/>
                    <a:pt x="149" y="44"/>
                  </a:cubicBezTo>
                  <a:cubicBezTo>
                    <a:pt x="149" y="40"/>
                    <a:pt x="152" y="37"/>
                    <a:pt x="156" y="37"/>
                  </a:cubicBezTo>
                  <a:cubicBezTo>
                    <a:pt x="160" y="37"/>
                    <a:pt x="163" y="40"/>
                    <a:pt x="163" y="44"/>
                  </a:cubicBezTo>
                  <a:cubicBezTo>
                    <a:pt x="163" y="47"/>
                    <a:pt x="160" y="50"/>
                    <a:pt x="156" y="50"/>
                  </a:cubicBezTo>
                  <a:close/>
                  <a:moveTo>
                    <a:pt x="117" y="78"/>
                  </a:moveTo>
                  <a:cubicBezTo>
                    <a:pt x="59" y="78"/>
                    <a:pt x="59" y="78"/>
                    <a:pt x="59" y="78"/>
                  </a:cubicBezTo>
                  <a:cubicBezTo>
                    <a:pt x="59" y="88"/>
                    <a:pt x="59" y="88"/>
                    <a:pt x="59" y="88"/>
                  </a:cubicBezTo>
                  <a:cubicBezTo>
                    <a:pt x="117" y="88"/>
                    <a:pt x="117" y="88"/>
                    <a:pt x="117" y="88"/>
                  </a:cubicBezTo>
                  <a:lnTo>
                    <a:pt x="117" y="78"/>
                  </a:lnTo>
                  <a:close/>
                  <a:moveTo>
                    <a:pt x="59" y="108"/>
                  </a:moveTo>
                  <a:cubicBezTo>
                    <a:pt x="117" y="108"/>
                    <a:pt x="117" y="108"/>
                    <a:pt x="117" y="108"/>
                  </a:cubicBezTo>
                  <a:cubicBezTo>
                    <a:pt x="117" y="98"/>
                    <a:pt x="117" y="98"/>
                    <a:pt x="117" y="98"/>
                  </a:cubicBezTo>
                  <a:cubicBezTo>
                    <a:pt x="59" y="98"/>
                    <a:pt x="59" y="98"/>
                    <a:pt x="59" y="98"/>
                  </a:cubicBezTo>
                  <a:lnTo>
                    <a:pt x="59" y="108"/>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10360772" y="4497019"/>
            <a:ext cx="891828" cy="993110"/>
            <a:chOff x="10360772" y="4497019"/>
            <a:chExt cx="891828" cy="993110"/>
          </a:xfrm>
        </p:grpSpPr>
        <p:sp>
          <p:nvSpPr>
            <p:cNvPr id="19" name="任意多边形 18"/>
            <p:cNvSpPr/>
            <p:nvPr/>
          </p:nvSpPr>
          <p:spPr>
            <a:xfrm rot="5400000">
              <a:off x="10310131" y="4547660"/>
              <a:ext cx="993110" cy="89182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943"/>
            <p:cNvSpPr>
              <a:spLocks noEditPoints="1"/>
            </p:cNvSpPr>
            <p:nvPr/>
          </p:nvSpPr>
          <p:spPr bwMode="auto">
            <a:xfrm>
              <a:off x="10522473" y="4718335"/>
              <a:ext cx="563530" cy="550478"/>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40" name="矩形 39"/>
          <p:cNvSpPr/>
          <p:nvPr/>
        </p:nvSpPr>
        <p:spPr>
          <a:xfrm>
            <a:off x="1936207"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1" name="矩形 40"/>
          <p:cNvSpPr/>
          <p:nvPr/>
        </p:nvSpPr>
        <p:spPr>
          <a:xfrm>
            <a:off x="1936207"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1936207" y="2589822"/>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936207"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5" name="矩形 44"/>
          <p:cNvSpPr/>
          <p:nvPr/>
        </p:nvSpPr>
        <p:spPr>
          <a:xfrm>
            <a:off x="1936207"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1936207" y="4020720"/>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1936207"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8" name="矩形 47"/>
          <p:cNvSpPr/>
          <p:nvPr/>
        </p:nvSpPr>
        <p:spPr>
          <a:xfrm>
            <a:off x="1936207"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1936207" y="5494438"/>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369836" y="1609404"/>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1" name="矩形 50"/>
          <p:cNvSpPr/>
          <p:nvPr/>
        </p:nvSpPr>
        <p:spPr>
          <a:xfrm>
            <a:off x="7369836" y="197611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7369836" y="2589822"/>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369836" y="304030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4" name="矩形 53"/>
          <p:cNvSpPr/>
          <p:nvPr/>
        </p:nvSpPr>
        <p:spPr>
          <a:xfrm>
            <a:off x="7369836" y="3407013"/>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a:off x="7369836" y="4020720"/>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7369836" y="451402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7" name="矩形 56"/>
          <p:cNvSpPr/>
          <p:nvPr/>
        </p:nvSpPr>
        <p:spPr>
          <a:xfrm>
            <a:off x="7369836" y="48807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7369836" y="5494438"/>
            <a:ext cx="2862036" cy="0"/>
          </a:xfrm>
          <a:prstGeom prst="line">
            <a:avLst/>
          </a:prstGeom>
          <a:ln w="25400">
            <a:gradFill flip="none" rotWithShape="1">
              <a:gsLst>
                <a:gs pos="0">
                  <a:srgbClr val="1C625A"/>
                </a:gs>
                <a:gs pos="100000">
                  <a:srgbClr val="6AC399">
                    <a:alpha val="25000"/>
                  </a:srgbClr>
                </a:gs>
              </a:gsLst>
              <a:path path="circle">
                <a:fillToRect l="50000" t="50000" r="50000" b="50000"/>
              </a:path>
              <a:tileRect/>
            </a:gradFill>
          </a:ln>
          <a:effectLst>
            <a:outerShdw blurRad="76200" dist="508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177589" y="1572945"/>
            <a:ext cx="5840401" cy="4387364"/>
            <a:chOff x="3185161" y="1356652"/>
            <a:chExt cx="5840401" cy="4387364"/>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85161" y="1356652"/>
              <a:ext cx="5840401" cy="4387364"/>
            </a:xfrm>
            <a:prstGeom prst="rect">
              <a:avLst/>
            </a:prstGeom>
          </p:spPr>
        </p:pic>
        <p:pic>
          <p:nvPicPr>
            <p:cNvPr id="60" name="图片 59"/>
            <p:cNvPicPr>
              <a:picLocks noChangeAspect="1"/>
            </p:cNvPicPr>
            <p:nvPr/>
          </p:nvPicPr>
          <p:blipFill rotWithShape="1">
            <a:blip r:embed="rId2">
              <a:extLst>
                <a:ext uri="{28A0092B-C50C-407E-A947-70E740481C1C}">
                  <a14:useLocalDpi xmlns:a14="http://schemas.microsoft.com/office/drawing/2010/main" val="0"/>
                </a:ext>
              </a:extLst>
            </a:blip>
            <a:srcRect l="39918" t="2721" r="24396" b="2838"/>
            <a:stretch>
              <a:fillRect/>
            </a:stretch>
          </p:blipFill>
          <p:spPr>
            <a:xfrm>
              <a:off x="5316718" y="2057400"/>
              <a:ext cx="1574620" cy="276225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par>
                                <p:cTn id="19" presetID="12" presetClass="entr" presetSubtype="1"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down)">
                                      <p:cBhvr>
                                        <p:cTn id="22" dur="500"/>
                                        <p:tgtEl>
                                          <p:spTgt spid="41"/>
                                        </p:tgtEl>
                                      </p:cBhvr>
                                    </p:animEffect>
                                  </p:childTnLst>
                                </p:cTn>
                              </p:par>
                              <p:par>
                                <p:cTn id="23" presetID="16" presetClass="entr" presetSubtype="37"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barn(outVertical)">
                                      <p:cBhvr>
                                        <p:cTn id="25" dur="500"/>
                                        <p:tgtEl>
                                          <p:spTgt spid="43"/>
                                        </p:tgtEl>
                                      </p:cBhvr>
                                    </p:animEffect>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1+#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3" presetClass="entr" presetSubtype="16"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childTnLst>
                                </p:cTn>
                              </p:par>
                              <p:par>
                                <p:cTn id="36" presetID="12" presetClass="entr" presetSubtype="1"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p:tgtEl>
                                          <p:spTgt spid="51"/>
                                        </p:tgtEl>
                                        <p:attrNameLst>
                                          <p:attrName>ppt_y</p:attrName>
                                        </p:attrNameLst>
                                      </p:cBhvr>
                                      <p:tavLst>
                                        <p:tav tm="0">
                                          <p:val>
                                            <p:strVal val="#ppt_y-#ppt_h*1.125000"/>
                                          </p:val>
                                        </p:tav>
                                        <p:tav tm="100000">
                                          <p:val>
                                            <p:strVal val="#ppt_y"/>
                                          </p:val>
                                        </p:tav>
                                      </p:tavLst>
                                    </p:anim>
                                    <p:animEffect transition="in" filter="wipe(down)">
                                      <p:cBhvr>
                                        <p:cTn id="39" dur="500"/>
                                        <p:tgtEl>
                                          <p:spTgt spid="51"/>
                                        </p:tgtEl>
                                      </p:cBhvr>
                                    </p:animEffect>
                                  </p:childTnLst>
                                </p:cTn>
                              </p:par>
                              <p:par>
                                <p:cTn id="40" presetID="16" presetClass="entr" presetSubtype="37" fill="hold"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barn(outVertical)">
                                      <p:cBhvr>
                                        <p:cTn id="42" dur="500"/>
                                        <p:tgtEl>
                                          <p:spTgt spid="52"/>
                                        </p:tgtEl>
                                      </p:cBhvr>
                                    </p:animEffect>
                                  </p:childTnLst>
                                </p:cTn>
                              </p:par>
                            </p:childTnLst>
                          </p:cTn>
                        </p:par>
                        <p:par>
                          <p:cTn id="43" fill="hold">
                            <p:stCondLst>
                              <p:cond delay="2500"/>
                            </p:stCondLst>
                            <p:childTnLst>
                              <p:par>
                                <p:cTn id="44" presetID="2" presetClass="entr" presetSubtype="8" fill="hold"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0-#ppt_w/2"/>
                                          </p:val>
                                        </p:tav>
                                        <p:tav tm="100000">
                                          <p:val>
                                            <p:strVal val="#ppt_x"/>
                                          </p:val>
                                        </p:tav>
                                      </p:tavLst>
                                    </p:anim>
                                    <p:anim calcmode="lin" valueType="num">
                                      <p:cBhvr additive="base">
                                        <p:cTn id="47" dur="5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3" presetClass="entr" presetSubtype="16"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 calcmode="lin" valueType="num">
                                      <p:cBhvr>
                                        <p:cTn id="51" dur="500" fill="hold"/>
                                        <p:tgtEl>
                                          <p:spTgt spid="44"/>
                                        </p:tgtEl>
                                        <p:attrNameLst>
                                          <p:attrName>ppt_w</p:attrName>
                                        </p:attrNameLst>
                                      </p:cBhvr>
                                      <p:tavLst>
                                        <p:tav tm="0">
                                          <p:val>
                                            <p:fltVal val="0"/>
                                          </p:val>
                                        </p:tav>
                                        <p:tav tm="100000">
                                          <p:val>
                                            <p:strVal val="#ppt_w"/>
                                          </p:val>
                                        </p:tav>
                                      </p:tavLst>
                                    </p:anim>
                                    <p:anim calcmode="lin" valueType="num">
                                      <p:cBhvr>
                                        <p:cTn id="52" dur="500" fill="hold"/>
                                        <p:tgtEl>
                                          <p:spTgt spid="44"/>
                                        </p:tgtEl>
                                        <p:attrNameLst>
                                          <p:attrName>ppt_h</p:attrName>
                                        </p:attrNameLst>
                                      </p:cBhvr>
                                      <p:tavLst>
                                        <p:tav tm="0">
                                          <p:val>
                                            <p:fltVal val="0"/>
                                          </p:val>
                                        </p:tav>
                                        <p:tav tm="100000">
                                          <p:val>
                                            <p:strVal val="#ppt_h"/>
                                          </p:val>
                                        </p:tav>
                                      </p:tavLst>
                                    </p:anim>
                                  </p:childTnLst>
                                </p:cTn>
                              </p:par>
                              <p:par>
                                <p:cTn id="53" presetID="12" presetClass="entr" presetSubtype="1"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500"/>
                                        <p:tgtEl>
                                          <p:spTgt spid="45"/>
                                        </p:tgtEl>
                                        <p:attrNameLst>
                                          <p:attrName>ppt_y</p:attrName>
                                        </p:attrNameLst>
                                      </p:cBhvr>
                                      <p:tavLst>
                                        <p:tav tm="0">
                                          <p:val>
                                            <p:strVal val="#ppt_y-#ppt_h*1.125000"/>
                                          </p:val>
                                        </p:tav>
                                        <p:tav tm="100000">
                                          <p:val>
                                            <p:strVal val="#ppt_y"/>
                                          </p:val>
                                        </p:tav>
                                      </p:tavLst>
                                    </p:anim>
                                    <p:animEffect transition="in" filter="wipe(down)">
                                      <p:cBhvr>
                                        <p:cTn id="56" dur="500"/>
                                        <p:tgtEl>
                                          <p:spTgt spid="45"/>
                                        </p:tgtEl>
                                      </p:cBhvr>
                                    </p:animEffect>
                                  </p:childTnLst>
                                </p:cTn>
                              </p:par>
                              <p:par>
                                <p:cTn id="57" presetID="16" presetClass="entr" presetSubtype="37"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barn(outVertical)">
                                      <p:cBhvr>
                                        <p:cTn id="59" dur="500"/>
                                        <p:tgtEl>
                                          <p:spTgt spid="46"/>
                                        </p:tgtEl>
                                      </p:cBhvr>
                                    </p:animEffect>
                                  </p:childTnLst>
                                </p:cTn>
                              </p:par>
                            </p:childTnLst>
                          </p:cTn>
                        </p:par>
                        <p:par>
                          <p:cTn id="60" fill="hold">
                            <p:stCondLst>
                              <p:cond delay="3500"/>
                            </p:stCondLst>
                            <p:childTnLst>
                              <p:par>
                                <p:cTn id="61" presetID="2" presetClass="entr" presetSubtype="2"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1+#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childTnLst>
                          </p:cTn>
                        </p:par>
                        <p:par>
                          <p:cTn id="65" fill="hold">
                            <p:stCondLst>
                              <p:cond delay="4000"/>
                            </p:stCondLst>
                            <p:childTnLst>
                              <p:par>
                                <p:cTn id="66" presetID="23" presetClass="entr" presetSubtype="16" fill="hold" grpId="0"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childTnLst>
                                </p:cTn>
                              </p:par>
                              <p:par>
                                <p:cTn id="70" presetID="12" presetClass="entr" presetSubtype="1"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p:tgtEl>
                                          <p:spTgt spid="54"/>
                                        </p:tgtEl>
                                        <p:attrNameLst>
                                          <p:attrName>ppt_y</p:attrName>
                                        </p:attrNameLst>
                                      </p:cBhvr>
                                      <p:tavLst>
                                        <p:tav tm="0">
                                          <p:val>
                                            <p:strVal val="#ppt_y-#ppt_h*1.125000"/>
                                          </p:val>
                                        </p:tav>
                                        <p:tav tm="100000">
                                          <p:val>
                                            <p:strVal val="#ppt_y"/>
                                          </p:val>
                                        </p:tav>
                                      </p:tavLst>
                                    </p:anim>
                                    <p:animEffect transition="in" filter="wipe(down)">
                                      <p:cBhvr>
                                        <p:cTn id="73" dur="500"/>
                                        <p:tgtEl>
                                          <p:spTgt spid="54"/>
                                        </p:tgtEl>
                                      </p:cBhvr>
                                    </p:animEffect>
                                  </p:childTnLst>
                                </p:cTn>
                              </p:par>
                              <p:par>
                                <p:cTn id="74" presetID="16" presetClass="entr" presetSubtype="37"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barn(outVertical)">
                                      <p:cBhvr>
                                        <p:cTn id="76" dur="500"/>
                                        <p:tgtEl>
                                          <p:spTgt spid="55"/>
                                        </p:tgtEl>
                                      </p:cBhvr>
                                    </p:animEffect>
                                  </p:childTnLst>
                                </p:cTn>
                              </p:par>
                            </p:childTnLst>
                          </p:cTn>
                        </p:par>
                        <p:par>
                          <p:cTn id="77" fill="hold">
                            <p:stCondLst>
                              <p:cond delay="4500"/>
                            </p:stCondLst>
                            <p:childTnLst>
                              <p:par>
                                <p:cTn id="78" presetID="2" presetClass="entr" presetSubtype="8"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0-#ppt_w/2"/>
                                          </p:val>
                                        </p:tav>
                                        <p:tav tm="100000">
                                          <p:val>
                                            <p:strVal val="#ppt_x"/>
                                          </p:val>
                                        </p:tav>
                                      </p:tavLst>
                                    </p:anim>
                                    <p:anim calcmode="lin" valueType="num">
                                      <p:cBhvr additive="base">
                                        <p:cTn id="81" dur="500" fill="hold"/>
                                        <p:tgtEl>
                                          <p:spTgt spid="39"/>
                                        </p:tgtEl>
                                        <p:attrNameLst>
                                          <p:attrName>ppt_y</p:attrName>
                                        </p:attrNameLst>
                                      </p:cBhvr>
                                      <p:tavLst>
                                        <p:tav tm="0">
                                          <p:val>
                                            <p:strVal val="#ppt_y"/>
                                          </p:val>
                                        </p:tav>
                                        <p:tav tm="100000">
                                          <p:val>
                                            <p:strVal val="#ppt_y"/>
                                          </p:val>
                                        </p:tav>
                                      </p:tavLst>
                                    </p:anim>
                                  </p:childTnLst>
                                </p:cTn>
                              </p:par>
                            </p:childTnLst>
                          </p:cTn>
                        </p:par>
                        <p:par>
                          <p:cTn id="82" fill="hold">
                            <p:stCondLst>
                              <p:cond delay="5000"/>
                            </p:stCondLst>
                            <p:childTnLst>
                              <p:par>
                                <p:cTn id="83" presetID="23" presetClass="entr" presetSubtype="16"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p:cTn id="85" dur="500" fill="hold"/>
                                        <p:tgtEl>
                                          <p:spTgt spid="47"/>
                                        </p:tgtEl>
                                        <p:attrNameLst>
                                          <p:attrName>ppt_w</p:attrName>
                                        </p:attrNameLst>
                                      </p:cBhvr>
                                      <p:tavLst>
                                        <p:tav tm="0">
                                          <p:val>
                                            <p:fltVal val="0"/>
                                          </p:val>
                                        </p:tav>
                                        <p:tav tm="100000">
                                          <p:val>
                                            <p:strVal val="#ppt_w"/>
                                          </p:val>
                                        </p:tav>
                                      </p:tavLst>
                                    </p:anim>
                                    <p:anim calcmode="lin" valueType="num">
                                      <p:cBhvr>
                                        <p:cTn id="86" dur="500" fill="hold"/>
                                        <p:tgtEl>
                                          <p:spTgt spid="47"/>
                                        </p:tgtEl>
                                        <p:attrNameLst>
                                          <p:attrName>ppt_h</p:attrName>
                                        </p:attrNameLst>
                                      </p:cBhvr>
                                      <p:tavLst>
                                        <p:tav tm="0">
                                          <p:val>
                                            <p:fltVal val="0"/>
                                          </p:val>
                                        </p:tav>
                                        <p:tav tm="100000">
                                          <p:val>
                                            <p:strVal val="#ppt_h"/>
                                          </p:val>
                                        </p:tav>
                                      </p:tavLst>
                                    </p:anim>
                                  </p:childTnLst>
                                </p:cTn>
                              </p:par>
                              <p:par>
                                <p:cTn id="87" presetID="12" presetClass="entr" presetSubtype="1" fill="hold" grpId="0" nodeType="withEffect">
                                  <p:stCondLst>
                                    <p:cond delay="0"/>
                                  </p:stCondLst>
                                  <p:childTnLst>
                                    <p:set>
                                      <p:cBhvr>
                                        <p:cTn id="88" dur="1" fill="hold">
                                          <p:stCondLst>
                                            <p:cond delay="0"/>
                                          </p:stCondLst>
                                        </p:cTn>
                                        <p:tgtEl>
                                          <p:spTgt spid="48"/>
                                        </p:tgtEl>
                                        <p:attrNameLst>
                                          <p:attrName>style.visibility</p:attrName>
                                        </p:attrNameLst>
                                      </p:cBhvr>
                                      <p:to>
                                        <p:strVal val="visible"/>
                                      </p:to>
                                    </p:set>
                                    <p:anim calcmode="lin" valueType="num">
                                      <p:cBhvr additive="base">
                                        <p:cTn id="89" dur="500"/>
                                        <p:tgtEl>
                                          <p:spTgt spid="48"/>
                                        </p:tgtEl>
                                        <p:attrNameLst>
                                          <p:attrName>ppt_y</p:attrName>
                                        </p:attrNameLst>
                                      </p:cBhvr>
                                      <p:tavLst>
                                        <p:tav tm="0">
                                          <p:val>
                                            <p:strVal val="#ppt_y-#ppt_h*1.125000"/>
                                          </p:val>
                                        </p:tav>
                                        <p:tav tm="100000">
                                          <p:val>
                                            <p:strVal val="#ppt_y"/>
                                          </p:val>
                                        </p:tav>
                                      </p:tavLst>
                                    </p:anim>
                                    <p:animEffect transition="in" filter="wipe(down)">
                                      <p:cBhvr>
                                        <p:cTn id="90" dur="500"/>
                                        <p:tgtEl>
                                          <p:spTgt spid="48"/>
                                        </p:tgtEl>
                                      </p:cBhvr>
                                    </p:animEffect>
                                  </p:childTnLst>
                                </p:cTn>
                              </p:par>
                              <p:par>
                                <p:cTn id="91" presetID="16" presetClass="entr" presetSubtype="37"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barn(outVertical)">
                                      <p:cBhvr>
                                        <p:cTn id="93" dur="500"/>
                                        <p:tgtEl>
                                          <p:spTgt spid="49"/>
                                        </p:tgtEl>
                                      </p:cBhvr>
                                    </p:animEffect>
                                  </p:childTnLst>
                                </p:cTn>
                              </p:par>
                            </p:childTnLst>
                          </p:cTn>
                        </p:par>
                        <p:par>
                          <p:cTn id="94" fill="hold">
                            <p:stCondLst>
                              <p:cond delay="5500"/>
                            </p:stCondLst>
                            <p:childTnLst>
                              <p:par>
                                <p:cTn id="95" presetID="2" presetClass="entr" presetSubtype="2" fill="hold"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additive="base">
                                        <p:cTn id="97" dur="500" fill="hold"/>
                                        <p:tgtEl>
                                          <p:spTgt spid="35"/>
                                        </p:tgtEl>
                                        <p:attrNameLst>
                                          <p:attrName>ppt_x</p:attrName>
                                        </p:attrNameLst>
                                      </p:cBhvr>
                                      <p:tavLst>
                                        <p:tav tm="0">
                                          <p:val>
                                            <p:strVal val="1+#ppt_w/2"/>
                                          </p:val>
                                        </p:tav>
                                        <p:tav tm="100000">
                                          <p:val>
                                            <p:strVal val="#ppt_x"/>
                                          </p:val>
                                        </p:tav>
                                      </p:tavLst>
                                    </p:anim>
                                    <p:anim calcmode="lin" valueType="num">
                                      <p:cBhvr additive="base">
                                        <p:cTn id="98" dur="500" fill="hold"/>
                                        <p:tgtEl>
                                          <p:spTgt spid="35"/>
                                        </p:tgtEl>
                                        <p:attrNameLst>
                                          <p:attrName>ppt_y</p:attrName>
                                        </p:attrNameLst>
                                      </p:cBhvr>
                                      <p:tavLst>
                                        <p:tav tm="0">
                                          <p:val>
                                            <p:strVal val="#ppt_y"/>
                                          </p:val>
                                        </p:tav>
                                        <p:tav tm="100000">
                                          <p:val>
                                            <p:strVal val="#ppt_y"/>
                                          </p:val>
                                        </p:tav>
                                      </p:tavLst>
                                    </p:anim>
                                  </p:childTnLst>
                                </p:cTn>
                              </p:par>
                            </p:childTnLst>
                          </p:cTn>
                        </p:par>
                        <p:par>
                          <p:cTn id="99" fill="hold">
                            <p:stCondLst>
                              <p:cond delay="6000"/>
                            </p:stCondLst>
                            <p:childTnLst>
                              <p:par>
                                <p:cTn id="100" presetID="23" presetClass="entr" presetSubtype="16"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 calcmode="lin" valueType="num">
                                      <p:cBhvr>
                                        <p:cTn id="102" dur="500" fill="hold"/>
                                        <p:tgtEl>
                                          <p:spTgt spid="56"/>
                                        </p:tgtEl>
                                        <p:attrNameLst>
                                          <p:attrName>ppt_w</p:attrName>
                                        </p:attrNameLst>
                                      </p:cBhvr>
                                      <p:tavLst>
                                        <p:tav tm="0">
                                          <p:val>
                                            <p:fltVal val="0"/>
                                          </p:val>
                                        </p:tav>
                                        <p:tav tm="100000">
                                          <p:val>
                                            <p:strVal val="#ppt_w"/>
                                          </p:val>
                                        </p:tav>
                                      </p:tavLst>
                                    </p:anim>
                                    <p:anim calcmode="lin" valueType="num">
                                      <p:cBhvr>
                                        <p:cTn id="103" dur="500" fill="hold"/>
                                        <p:tgtEl>
                                          <p:spTgt spid="56"/>
                                        </p:tgtEl>
                                        <p:attrNameLst>
                                          <p:attrName>ppt_h</p:attrName>
                                        </p:attrNameLst>
                                      </p:cBhvr>
                                      <p:tavLst>
                                        <p:tav tm="0">
                                          <p:val>
                                            <p:fltVal val="0"/>
                                          </p:val>
                                        </p:tav>
                                        <p:tav tm="100000">
                                          <p:val>
                                            <p:strVal val="#ppt_h"/>
                                          </p:val>
                                        </p:tav>
                                      </p:tavLst>
                                    </p:anim>
                                  </p:childTnLst>
                                </p:cTn>
                              </p:par>
                              <p:par>
                                <p:cTn id="104" presetID="12" presetClass="entr" presetSubtype="1" fill="hold" grpId="0" nodeType="withEffect">
                                  <p:stCondLst>
                                    <p:cond delay="0"/>
                                  </p:stCondLst>
                                  <p:childTnLst>
                                    <p:set>
                                      <p:cBhvr>
                                        <p:cTn id="105" dur="1" fill="hold">
                                          <p:stCondLst>
                                            <p:cond delay="0"/>
                                          </p:stCondLst>
                                        </p:cTn>
                                        <p:tgtEl>
                                          <p:spTgt spid="57"/>
                                        </p:tgtEl>
                                        <p:attrNameLst>
                                          <p:attrName>style.visibility</p:attrName>
                                        </p:attrNameLst>
                                      </p:cBhvr>
                                      <p:to>
                                        <p:strVal val="visible"/>
                                      </p:to>
                                    </p:set>
                                    <p:anim calcmode="lin" valueType="num">
                                      <p:cBhvr additive="base">
                                        <p:cTn id="106" dur="500"/>
                                        <p:tgtEl>
                                          <p:spTgt spid="57"/>
                                        </p:tgtEl>
                                        <p:attrNameLst>
                                          <p:attrName>ppt_y</p:attrName>
                                        </p:attrNameLst>
                                      </p:cBhvr>
                                      <p:tavLst>
                                        <p:tav tm="0">
                                          <p:val>
                                            <p:strVal val="#ppt_y-#ppt_h*1.125000"/>
                                          </p:val>
                                        </p:tav>
                                        <p:tav tm="100000">
                                          <p:val>
                                            <p:strVal val="#ppt_y"/>
                                          </p:val>
                                        </p:tav>
                                      </p:tavLst>
                                    </p:anim>
                                    <p:animEffect transition="in" filter="wipe(down)">
                                      <p:cBhvr>
                                        <p:cTn id="107" dur="500"/>
                                        <p:tgtEl>
                                          <p:spTgt spid="57"/>
                                        </p:tgtEl>
                                      </p:cBhvr>
                                    </p:animEffect>
                                  </p:childTnLst>
                                </p:cTn>
                              </p:par>
                              <p:par>
                                <p:cTn id="108" presetID="16" presetClass="entr" presetSubtype="37"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barn(outVertical)">
                                      <p:cBhvr>
                                        <p:cTn id="11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4" grpId="0"/>
      <p:bldP spid="45" grpId="0"/>
      <p:bldP spid="47" grpId="0"/>
      <p:bldP spid="48" grpId="0"/>
      <p:bldP spid="50" grpId="0"/>
      <p:bldP spid="51" grpId="0"/>
      <p:bldP spid="53" grpId="0"/>
      <p:bldP spid="54"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8060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03</a:t>
              </a:r>
              <a:endParaRPr lang="zh-CN" altLang="en-US" sz="3600" dirty="0">
                <a:solidFill>
                  <a:srgbClr val="2FA598"/>
                </a:solidFill>
                <a:latin typeface="Agency FB" panose="020B0503020202020204" pitchFamily="34" charset="0"/>
              </a:endParaRPr>
            </a:p>
          </p:txBody>
        </p:sp>
      </p:grpSp>
      <p:cxnSp>
        <p:nvCxnSpPr>
          <p:cNvPr id="12" name="直接连接符 11"/>
          <p:cNvCxnSpPr/>
          <p:nvPr/>
        </p:nvCxnSpPr>
        <p:spPr>
          <a:xfrm flipH="1">
            <a:off x="3014586" y="1457325"/>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067841" y="2938660"/>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3014586" y="4486275"/>
            <a:ext cx="504825" cy="1809750"/>
          </a:xfrm>
          <a:prstGeom prst="line">
            <a:avLst/>
          </a:prstGeom>
          <a:ln w="28575">
            <a:gradFill flip="none" rotWithShape="1">
              <a:gsLst>
                <a:gs pos="100000">
                  <a:srgbClr val="6AC399">
                    <a:alpha val="0"/>
                  </a:srgbClr>
                </a:gs>
                <a:gs pos="0">
                  <a:srgbClr val="1C625A"/>
                </a:gs>
              </a:gsLst>
              <a:path path="circle">
                <a:fillToRect l="50000" t="50000" r="50000" b="50000"/>
              </a:path>
              <a:tileRect/>
            </a:gradFill>
          </a:ln>
          <a:effectLst>
            <a:outerShdw blurRad="127000" dist="63500" dir="2700000" algn="tl" rotWithShape="0">
              <a:prstClr val="black">
                <a:alpha val="27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1525611" y="1516629"/>
            <a:ext cx="1280429" cy="1422030"/>
            <a:chOff x="1158975" y="1678554"/>
            <a:chExt cx="1280429" cy="1422030"/>
          </a:xfrm>
        </p:grpSpPr>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rcRect l="31596" t="2011" r="13309" b="6007"/>
            <a:stretch>
              <a:fillRect/>
            </a:stretch>
          </p:blipFill>
          <p:spPr>
            <a:xfrm>
              <a:off x="1158975" y="1678555"/>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5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1"/>
                    <a:pt x="710210" y="17602"/>
                  </a:cubicBezTo>
                  <a:lnTo>
                    <a:pt x="1205998" y="303846"/>
                  </a:lnTo>
                  <a:lnTo>
                    <a:pt x="1215951" y="311012"/>
                  </a:lnTo>
                  <a:lnTo>
                    <a:pt x="1218059" y="312156"/>
                  </a:lnTo>
                  <a:lnTo>
                    <a:pt x="1221617" y="315092"/>
                  </a:lnTo>
                  <a:lnTo>
                    <a:pt x="1227975" y="319671"/>
                  </a:lnTo>
                  <a:lnTo>
                    <a:pt x="1230578" y="322485"/>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1"/>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5" name="任意多边形 24"/>
            <p:cNvSpPr/>
            <p:nvPr/>
          </p:nvSpPr>
          <p:spPr>
            <a:xfrm rot="5400000">
              <a:off x="1089885" y="1751065"/>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1525609" y="4545580"/>
            <a:ext cx="1277008" cy="1422030"/>
            <a:chOff x="1158973" y="4707505"/>
            <a:chExt cx="1277008" cy="1422030"/>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rcRect l="8899" t="13695" r="8899" b="25249"/>
            <a:stretch>
              <a:fillRect/>
            </a:stretch>
          </p:blipFill>
          <p:spPr>
            <a:xfrm>
              <a:off x="1158975" y="4707506"/>
              <a:ext cx="1277006" cy="1422029"/>
            </a:xfrm>
            <a:custGeom>
              <a:avLst/>
              <a:gdLst>
                <a:gd name="connsiteX0" fmla="*/ 634055 w 1277006"/>
                <a:gd name="connsiteY0" fmla="*/ 0 h 1422029"/>
                <a:gd name="connsiteX1" fmla="*/ 639198 w 1277006"/>
                <a:gd name="connsiteY1" fmla="*/ 135 h 1422029"/>
                <a:gd name="connsiteX2" fmla="*/ 644342 w 1277006"/>
                <a:gd name="connsiteY2" fmla="*/ 0 h 1422029"/>
                <a:gd name="connsiteX3" fmla="*/ 646256 w 1277006"/>
                <a:gd name="connsiteY3" fmla="*/ 321 h 1422029"/>
                <a:gd name="connsiteX4" fmla="*/ 659887 w 1277006"/>
                <a:gd name="connsiteY4" fmla="*/ 680 h 1422029"/>
                <a:gd name="connsiteX5" fmla="*/ 710210 w 1277006"/>
                <a:gd name="connsiteY5" fmla="*/ 17602 h 1422029"/>
                <a:gd name="connsiteX6" fmla="*/ 1205998 w 1277006"/>
                <a:gd name="connsiteY6" fmla="*/ 303846 h 1422029"/>
                <a:gd name="connsiteX7" fmla="*/ 1215951 w 1277006"/>
                <a:gd name="connsiteY7" fmla="*/ 311012 h 1422029"/>
                <a:gd name="connsiteX8" fmla="*/ 1218059 w 1277006"/>
                <a:gd name="connsiteY8" fmla="*/ 312156 h 1422029"/>
                <a:gd name="connsiteX9" fmla="*/ 1221617 w 1277006"/>
                <a:gd name="connsiteY9" fmla="*/ 315092 h 1422029"/>
                <a:gd name="connsiteX10" fmla="*/ 1227975 w 1277006"/>
                <a:gd name="connsiteY10" fmla="*/ 319671 h 1422029"/>
                <a:gd name="connsiteX11" fmla="*/ 1230578 w 1277006"/>
                <a:gd name="connsiteY11" fmla="*/ 322486 h 1422029"/>
                <a:gd name="connsiteX12" fmla="*/ 1237846 w 1277006"/>
                <a:gd name="connsiteY12" fmla="*/ 328482 h 1422029"/>
                <a:gd name="connsiteX13" fmla="*/ 1277006 w 1277006"/>
                <a:gd name="connsiteY13" fmla="*/ 423023 h 1422029"/>
                <a:gd name="connsiteX14" fmla="*/ 1277006 w 1277006"/>
                <a:gd name="connsiteY14" fmla="*/ 995510 h 1422029"/>
                <a:gd name="connsiteX15" fmla="*/ 1254172 w 1277006"/>
                <a:gd name="connsiteY15" fmla="*/ 1070263 h 1422029"/>
                <a:gd name="connsiteX16" fmla="*/ 1251395 w 1277006"/>
                <a:gd name="connsiteY16" fmla="*/ 1073629 h 1422029"/>
                <a:gd name="connsiteX17" fmla="*/ 1245816 w 1277006"/>
                <a:gd name="connsiteY17" fmla="*/ 1082732 h 1422029"/>
                <a:gd name="connsiteX18" fmla="*/ 1205999 w 1277006"/>
                <a:gd name="connsiteY18" fmla="*/ 1117852 h 1422029"/>
                <a:gd name="connsiteX19" fmla="*/ 710211 w 1277006"/>
                <a:gd name="connsiteY19" fmla="*/ 1404096 h 1422029"/>
                <a:gd name="connsiteX20" fmla="*/ 608756 w 1277006"/>
                <a:gd name="connsiteY20" fmla="*/ 1417452 h 1422029"/>
                <a:gd name="connsiteX21" fmla="*/ 598743 w 1277006"/>
                <a:gd name="connsiteY21" fmla="*/ 1413714 h 1422029"/>
                <a:gd name="connsiteX22" fmla="*/ 592881 w 1277006"/>
                <a:gd name="connsiteY22" fmla="*/ 1412387 h 1422029"/>
                <a:gd name="connsiteX23" fmla="*/ 568187 w 1277006"/>
                <a:gd name="connsiteY23" fmla="*/ 1401266 h 1422029"/>
                <a:gd name="connsiteX24" fmla="*/ 72399 w 1277006"/>
                <a:gd name="connsiteY24" fmla="*/ 1115023 h 1422029"/>
                <a:gd name="connsiteX25" fmla="*/ 63863 w 1277006"/>
                <a:gd name="connsiteY25" fmla="*/ 1108876 h 1422029"/>
                <a:gd name="connsiteX26" fmla="*/ 58947 w 1277006"/>
                <a:gd name="connsiteY26" fmla="*/ 1106208 h 1422029"/>
                <a:gd name="connsiteX27" fmla="*/ 50649 w 1277006"/>
                <a:gd name="connsiteY27" fmla="*/ 1099361 h 1422029"/>
                <a:gd name="connsiteX28" fmla="*/ 50422 w 1277006"/>
                <a:gd name="connsiteY28" fmla="*/ 1099198 h 1422029"/>
                <a:gd name="connsiteX29" fmla="*/ 50329 w 1277006"/>
                <a:gd name="connsiteY29" fmla="*/ 1099097 h 1422029"/>
                <a:gd name="connsiteX30" fmla="*/ 39160 w 1277006"/>
                <a:gd name="connsiteY30" fmla="*/ 1089882 h 1422029"/>
                <a:gd name="connsiteX31" fmla="*/ 0 w 1277006"/>
                <a:gd name="connsiteY31" fmla="*/ 995341 h 1422029"/>
                <a:gd name="connsiteX32" fmla="*/ 0 w 1277006"/>
                <a:gd name="connsiteY32" fmla="*/ 422854 h 1422029"/>
                <a:gd name="connsiteX33" fmla="*/ 58947 w 1277006"/>
                <a:gd name="connsiteY33" fmla="*/ 311987 h 1422029"/>
                <a:gd name="connsiteX34" fmla="*/ 67657 w 1277006"/>
                <a:gd name="connsiteY34" fmla="*/ 307260 h 1422029"/>
                <a:gd name="connsiteX35" fmla="*/ 72399 w 1277006"/>
                <a:gd name="connsiteY35" fmla="*/ 303846 h 1422029"/>
                <a:gd name="connsiteX36" fmla="*/ 568187 w 1277006"/>
                <a:gd name="connsiteY36" fmla="*/ 17602 h 1422029"/>
                <a:gd name="connsiteX37" fmla="*/ 618510 w 1277006"/>
                <a:gd name="connsiteY37" fmla="*/ 680 h 1422029"/>
                <a:gd name="connsiteX38" fmla="*/ 632142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4055" y="0"/>
                  </a:moveTo>
                  <a:lnTo>
                    <a:pt x="639198" y="135"/>
                  </a:lnTo>
                  <a:lnTo>
                    <a:pt x="644342" y="0"/>
                  </a:lnTo>
                  <a:lnTo>
                    <a:pt x="646256" y="321"/>
                  </a:lnTo>
                  <a:lnTo>
                    <a:pt x="659887" y="680"/>
                  </a:lnTo>
                  <a:cubicBezTo>
                    <a:pt x="677122" y="2819"/>
                    <a:pt x="694223" y="8372"/>
                    <a:pt x="710210" y="17602"/>
                  </a:cubicBezTo>
                  <a:lnTo>
                    <a:pt x="1205998" y="303846"/>
                  </a:lnTo>
                  <a:lnTo>
                    <a:pt x="1215951" y="311012"/>
                  </a:lnTo>
                  <a:lnTo>
                    <a:pt x="1218059" y="312156"/>
                  </a:lnTo>
                  <a:lnTo>
                    <a:pt x="1221617" y="315092"/>
                  </a:lnTo>
                  <a:lnTo>
                    <a:pt x="1227975" y="319671"/>
                  </a:lnTo>
                  <a:lnTo>
                    <a:pt x="1230578" y="322486"/>
                  </a:lnTo>
                  <a:lnTo>
                    <a:pt x="1237846" y="328482"/>
                  </a:lnTo>
                  <a:cubicBezTo>
                    <a:pt x="1262041" y="352677"/>
                    <a:pt x="1277006" y="386103"/>
                    <a:pt x="1277006" y="423023"/>
                  </a:cubicBezTo>
                  <a:lnTo>
                    <a:pt x="1277006" y="995510"/>
                  </a:lnTo>
                  <a:cubicBezTo>
                    <a:pt x="1277006" y="1023200"/>
                    <a:pt x="1268588" y="1048924"/>
                    <a:pt x="1254172" y="1070263"/>
                  </a:cubicBezTo>
                  <a:lnTo>
                    <a:pt x="1251395" y="1073629"/>
                  </a:lnTo>
                  <a:lnTo>
                    <a:pt x="1245816" y="1082732"/>
                  </a:lnTo>
                  <a:cubicBezTo>
                    <a:pt x="1235346" y="1096589"/>
                    <a:pt x="1221986" y="1108622"/>
                    <a:pt x="1205999" y="1117852"/>
                  </a:cubicBezTo>
                  <a:lnTo>
                    <a:pt x="710211" y="1404096"/>
                  </a:lnTo>
                  <a:cubicBezTo>
                    <a:pt x="678237" y="1422555"/>
                    <a:pt x="641807" y="1426308"/>
                    <a:pt x="608756" y="1417452"/>
                  </a:cubicBezTo>
                  <a:lnTo>
                    <a:pt x="598743" y="1413714"/>
                  </a:lnTo>
                  <a:lnTo>
                    <a:pt x="592881" y="1412387"/>
                  </a:lnTo>
                  <a:cubicBezTo>
                    <a:pt x="584453" y="1409577"/>
                    <a:pt x="576181" y="1405881"/>
                    <a:pt x="568187" y="1401266"/>
                  </a:cubicBezTo>
                  <a:lnTo>
                    <a:pt x="72399" y="1115023"/>
                  </a:lnTo>
                  <a:lnTo>
                    <a:pt x="63863" y="1108876"/>
                  </a:lnTo>
                  <a:lnTo>
                    <a:pt x="58947" y="1106208"/>
                  </a:lnTo>
                  <a:lnTo>
                    <a:pt x="50649" y="1099361"/>
                  </a:lnTo>
                  <a:lnTo>
                    <a:pt x="50422" y="1099198"/>
                  </a:lnTo>
                  <a:lnTo>
                    <a:pt x="50329" y="1099097"/>
                  </a:lnTo>
                  <a:lnTo>
                    <a:pt x="39160" y="1089882"/>
                  </a:lnTo>
                  <a:cubicBezTo>
                    <a:pt x="14965" y="1065687"/>
                    <a:pt x="0" y="1032262"/>
                    <a:pt x="0" y="995341"/>
                  </a:cubicBezTo>
                  <a:lnTo>
                    <a:pt x="0" y="422854"/>
                  </a:lnTo>
                  <a:cubicBezTo>
                    <a:pt x="0" y="376703"/>
                    <a:pt x="23383" y="336014"/>
                    <a:pt x="58947" y="311987"/>
                  </a:cubicBezTo>
                  <a:lnTo>
                    <a:pt x="67657" y="307260"/>
                  </a:lnTo>
                  <a:lnTo>
                    <a:pt x="72399" y="303846"/>
                  </a:lnTo>
                  <a:lnTo>
                    <a:pt x="568187" y="17602"/>
                  </a:lnTo>
                  <a:cubicBezTo>
                    <a:pt x="584174" y="8372"/>
                    <a:pt x="601275" y="2819"/>
                    <a:pt x="618510" y="680"/>
                  </a:cubicBezTo>
                  <a:lnTo>
                    <a:pt x="632142" y="321"/>
                  </a:lnTo>
                  <a:close/>
                </a:path>
              </a:pathLst>
            </a:custGeom>
            <a:effectLst>
              <a:outerShdw blurRad="431800" dist="203200" dir="2700000" algn="tl" rotWithShape="0">
                <a:prstClr val="black">
                  <a:alpha val="27000"/>
                </a:prstClr>
              </a:outerShdw>
            </a:effectLst>
          </p:spPr>
        </p:pic>
        <p:sp>
          <p:nvSpPr>
            <p:cNvPr id="26" name="任意多边形 25"/>
            <p:cNvSpPr/>
            <p:nvPr/>
          </p:nvSpPr>
          <p:spPr>
            <a:xfrm rot="5400000">
              <a:off x="1086462" y="4780016"/>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8889410" y="3178941"/>
            <a:ext cx="1277008" cy="1422030"/>
            <a:chOff x="8522774" y="3340866"/>
            <a:chExt cx="1277008" cy="142203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rcRect l="23503" t="4424" r="20743" b="2494"/>
            <a:stretch>
              <a:fillRect/>
            </a:stretch>
          </p:blipFill>
          <p:spPr>
            <a:xfrm>
              <a:off x="8522774" y="3340866"/>
              <a:ext cx="1277006" cy="1422029"/>
            </a:xfrm>
            <a:custGeom>
              <a:avLst/>
              <a:gdLst>
                <a:gd name="connsiteX0" fmla="*/ 632664 w 1277006"/>
                <a:gd name="connsiteY0" fmla="*/ 0 h 1422029"/>
                <a:gd name="connsiteX1" fmla="*/ 637808 w 1277006"/>
                <a:gd name="connsiteY1" fmla="*/ 135 h 1422029"/>
                <a:gd name="connsiteX2" fmla="*/ 642951 w 1277006"/>
                <a:gd name="connsiteY2" fmla="*/ 0 h 1422029"/>
                <a:gd name="connsiteX3" fmla="*/ 644864 w 1277006"/>
                <a:gd name="connsiteY3" fmla="*/ 321 h 1422029"/>
                <a:gd name="connsiteX4" fmla="*/ 658496 w 1277006"/>
                <a:gd name="connsiteY4" fmla="*/ 680 h 1422029"/>
                <a:gd name="connsiteX5" fmla="*/ 708819 w 1277006"/>
                <a:gd name="connsiteY5" fmla="*/ 17602 h 1422029"/>
                <a:gd name="connsiteX6" fmla="*/ 1204607 w 1277006"/>
                <a:gd name="connsiteY6" fmla="*/ 303846 h 1422029"/>
                <a:gd name="connsiteX7" fmla="*/ 1209349 w 1277006"/>
                <a:gd name="connsiteY7" fmla="*/ 307260 h 1422029"/>
                <a:gd name="connsiteX8" fmla="*/ 1218059 w 1277006"/>
                <a:gd name="connsiteY8" fmla="*/ 311987 h 1422029"/>
                <a:gd name="connsiteX9" fmla="*/ 1277006 w 1277006"/>
                <a:gd name="connsiteY9" fmla="*/ 422854 h 1422029"/>
                <a:gd name="connsiteX10" fmla="*/ 1277006 w 1277006"/>
                <a:gd name="connsiteY10" fmla="*/ 995341 h 1422029"/>
                <a:gd name="connsiteX11" fmla="*/ 1237846 w 1277006"/>
                <a:gd name="connsiteY11" fmla="*/ 1089882 h 1422029"/>
                <a:gd name="connsiteX12" fmla="*/ 1226677 w 1277006"/>
                <a:gd name="connsiteY12" fmla="*/ 1099097 h 1422029"/>
                <a:gd name="connsiteX13" fmla="*/ 1226584 w 1277006"/>
                <a:gd name="connsiteY13" fmla="*/ 1099198 h 1422029"/>
                <a:gd name="connsiteX14" fmla="*/ 1226357 w 1277006"/>
                <a:gd name="connsiteY14" fmla="*/ 1099361 h 1422029"/>
                <a:gd name="connsiteX15" fmla="*/ 1218059 w 1277006"/>
                <a:gd name="connsiteY15" fmla="*/ 1106208 h 1422029"/>
                <a:gd name="connsiteX16" fmla="*/ 1213144 w 1277006"/>
                <a:gd name="connsiteY16" fmla="*/ 1108876 h 1422029"/>
                <a:gd name="connsiteX17" fmla="*/ 1204607 w 1277006"/>
                <a:gd name="connsiteY17" fmla="*/ 1115023 h 1422029"/>
                <a:gd name="connsiteX18" fmla="*/ 708819 w 1277006"/>
                <a:gd name="connsiteY18" fmla="*/ 1401266 h 1422029"/>
                <a:gd name="connsiteX19" fmla="*/ 684125 w 1277006"/>
                <a:gd name="connsiteY19" fmla="*/ 1412387 h 1422029"/>
                <a:gd name="connsiteX20" fmla="*/ 678263 w 1277006"/>
                <a:gd name="connsiteY20" fmla="*/ 1413714 h 1422029"/>
                <a:gd name="connsiteX21" fmla="*/ 668250 w 1277006"/>
                <a:gd name="connsiteY21" fmla="*/ 1417452 h 1422029"/>
                <a:gd name="connsiteX22" fmla="*/ 566795 w 1277006"/>
                <a:gd name="connsiteY22" fmla="*/ 1404096 h 1422029"/>
                <a:gd name="connsiteX23" fmla="*/ 71007 w 1277006"/>
                <a:gd name="connsiteY23" fmla="*/ 1117852 h 1422029"/>
                <a:gd name="connsiteX24" fmla="*/ 31191 w 1277006"/>
                <a:gd name="connsiteY24" fmla="*/ 1082732 h 1422029"/>
                <a:gd name="connsiteX25" fmla="*/ 25611 w 1277006"/>
                <a:gd name="connsiteY25" fmla="*/ 1073629 h 1422029"/>
                <a:gd name="connsiteX26" fmla="*/ 22834 w 1277006"/>
                <a:gd name="connsiteY26" fmla="*/ 1070263 h 1422029"/>
                <a:gd name="connsiteX27" fmla="*/ 0 w 1277006"/>
                <a:gd name="connsiteY27" fmla="*/ 995510 h 1422029"/>
                <a:gd name="connsiteX28" fmla="*/ 0 w 1277006"/>
                <a:gd name="connsiteY28" fmla="*/ 423023 h 1422029"/>
                <a:gd name="connsiteX29" fmla="*/ 39160 w 1277006"/>
                <a:gd name="connsiteY29" fmla="*/ 328482 h 1422029"/>
                <a:gd name="connsiteX30" fmla="*/ 46428 w 1277006"/>
                <a:gd name="connsiteY30" fmla="*/ 322486 h 1422029"/>
                <a:gd name="connsiteX31" fmla="*/ 49031 w 1277006"/>
                <a:gd name="connsiteY31" fmla="*/ 319671 h 1422029"/>
                <a:gd name="connsiteX32" fmla="*/ 55389 w 1277006"/>
                <a:gd name="connsiteY32" fmla="*/ 315092 h 1422029"/>
                <a:gd name="connsiteX33" fmla="*/ 58947 w 1277006"/>
                <a:gd name="connsiteY33" fmla="*/ 312156 h 1422029"/>
                <a:gd name="connsiteX34" fmla="*/ 61055 w 1277006"/>
                <a:gd name="connsiteY34" fmla="*/ 311012 h 1422029"/>
                <a:gd name="connsiteX35" fmla="*/ 71008 w 1277006"/>
                <a:gd name="connsiteY35" fmla="*/ 303846 h 1422029"/>
                <a:gd name="connsiteX36" fmla="*/ 566796 w 1277006"/>
                <a:gd name="connsiteY36" fmla="*/ 17602 h 1422029"/>
                <a:gd name="connsiteX37" fmla="*/ 617119 w 1277006"/>
                <a:gd name="connsiteY37" fmla="*/ 680 h 1422029"/>
                <a:gd name="connsiteX38" fmla="*/ 630750 w 1277006"/>
                <a:gd name="connsiteY38" fmla="*/ 321 h 1422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77006" h="1422029">
                  <a:moveTo>
                    <a:pt x="632664" y="0"/>
                  </a:moveTo>
                  <a:lnTo>
                    <a:pt x="637808" y="135"/>
                  </a:lnTo>
                  <a:lnTo>
                    <a:pt x="642951" y="0"/>
                  </a:lnTo>
                  <a:lnTo>
                    <a:pt x="644864" y="321"/>
                  </a:lnTo>
                  <a:lnTo>
                    <a:pt x="658496" y="680"/>
                  </a:lnTo>
                  <a:cubicBezTo>
                    <a:pt x="675731" y="2819"/>
                    <a:pt x="692832" y="8372"/>
                    <a:pt x="708819" y="17602"/>
                  </a:cubicBezTo>
                  <a:lnTo>
                    <a:pt x="1204607" y="303846"/>
                  </a:lnTo>
                  <a:lnTo>
                    <a:pt x="1209349" y="307260"/>
                  </a:lnTo>
                  <a:lnTo>
                    <a:pt x="1218059" y="311987"/>
                  </a:lnTo>
                  <a:cubicBezTo>
                    <a:pt x="1253623" y="336014"/>
                    <a:pt x="1277006" y="376703"/>
                    <a:pt x="1277006" y="422854"/>
                  </a:cubicBezTo>
                  <a:lnTo>
                    <a:pt x="1277006" y="995341"/>
                  </a:lnTo>
                  <a:cubicBezTo>
                    <a:pt x="1277006" y="1032262"/>
                    <a:pt x="1262041" y="1065687"/>
                    <a:pt x="1237846" y="1089882"/>
                  </a:cubicBezTo>
                  <a:lnTo>
                    <a:pt x="1226677" y="1099097"/>
                  </a:lnTo>
                  <a:lnTo>
                    <a:pt x="1226584" y="1099198"/>
                  </a:lnTo>
                  <a:lnTo>
                    <a:pt x="1226357" y="1099361"/>
                  </a:lnTo>
                  <a:lnTo>
                    <a:pt x="1218059" y="1106208"/>
                  </a:lnTo>
                  <a:lnTo>
                    <a:pt x="1213144" y="1108876"/>
                  </a:lnTo>
                  <a:lnTo>
                    <a:pt x="1204607" y="1115023"/>
                  </a:lnTo>
                  <a:lnTo>
                    <a:pt x="708819" y="1401266"/>
                  </a:lnTo>
                  <a:cubicBezTo>
                    <a:pt x="700825" y="1405881"/>
                    <a:pt x="692553" y="1409577"/>
                    <a:pt x="684125" y="1412387"/>
                  </a:cubicBezTo>
                  <a:lnTo>
                    <a:pt x="678263" y="1413714"/>
                  </a:lnTo>
                  <a:lnTo>
                    <a:pt x="668250" y="1417452"/>
                  </a:lnTo>
                  <a:cubicBezTo>
                    <a:pt x="635199" y="1426308"/>
                    <a:pt x="598770" y="1422555"/>
                    <a:pt x="566795" y="1404096"/>
                  </a:cubicBezTo>
                  <a:lnTo>
                    <a:pt x="71007" y="1117852"/>
                  </a:lnTo>
                  <a:cubicBezTo>
                    <a:pt x="55020" y="1108622"/>
                    <a:pt x="41660" y="1096589"/>
                    <a:pt x="31191" y="1082732"/>
                  </a:cubicBezTo>
                  <a:lnTo>
                    <a:pt x="25611" y="1073629"/>
                  </a:lnTo>
                  <a:lnTo>
                    <a:pt x="22834" y="1070263"/>
                  </a:lnTo>
                  <a:cubicBezTo>
                    <a:pt x="8418" y="1048924"/>
                    <a:pt x="0" y="1023200"/>
                    <a:pt x="0" y="995510"/>
                  </a:cubicBezTo>
                  <a:lnTo>
                    <a:pt x="0" y="423023"/>
                  </a:lnTo>
                  <a:cubicBezTo>
                    <a:pt x="0" y="386103"/>
                    <a:pt x="14965" y="352677"/>
                    <a:pt x="39160" y="328482"/>
                  </a:cubicBezTo>
                  <a:lnTo>
                    <a:pt x="46428" y="322486"/>
                  </a:lnTo>
                  <a:lnTo>
                    <a:pt x="49031" y="319671"/>
                  </a:lnTo>
                  <a:lnTo>
                    <a:pt x="55389" y="315092"/>
                  </a:lnTo>
                  <a:lnTo>
                    <a:pt x="58947" y="312156"/>
                  </a:lnTo>
                  <a:lnTo>
                    <a:pt x="61055" y="311012"/>
                  </a:lnTo>
                  <a:lnTo>
                    <a:pt x="71008" y="303846"/>
                  </a:lnTo>
                  <a:lnTo>
                    <a:pt x="566796" y="17602"/>
                  </a:lnTo>
                  <a:cubicBezTo>
                    <a:pt x="582783" y="8372"/>
                    <a:pt x="599884" y="2819"/>
                    <a:pt x="617119" y="680"/>
                  </a:cubicBezTo>
                  <a:lnTo>
                    <a:pt x="630750" y="321"/>
                  </a:lnTo>
                  <a:close/>
                </a:path>
              </a:pathLst>
            </a:custGeom>
            <a:effectLst>
              <a:outerShdw blurRad="431800" dist="203200" dir="2700000" algn="tl" rotWithShape="0">
                <a:prstClr val="black">
                  <a:alpha val="27000"/>
                </a:prstClr>
              </a:outerShdw>
            </a:effectLst>
          </p:spPr>
        </p:pic>
        <p:sp>
          <p:nvSpPr>
            <p:cNvPr id="27" name="任意多边形 26"/>
            <p:cNvSpPr/>
            <p:nvPr/>
          </p:nvSpPr>
          <p:spPr>
            <a:xfrm rot="5400000">
              <a:off x="8450263" y="3413377"/>
              <a:ext cx="1422030" cy="12770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矩形 30"/>
          <p:cNvSpPr/>
          <p:nvPr/>
        </p:nvSpPr>
        <p:spPr>
          <a:xfrm>
            <a:off x="3544292" y="1516629"/>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2" name="矩形 31"/>
          <p:cNvSpPr/>
          <p:nvPr/>
        </p:nvSpPr>
        <p:spPr>
          <a:xfrm>
            <a:off x="3544291" y="1883340"/>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6015451" y="307665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4" name="矩形 33"/>
          <p:cNvSpPr/>
          <p:nvPr/>
        </p:nvSpPr>
        <p:spPr>
          <a:xfrm>
            <a:off x="957340" y="3443368"/>
            <a:ext cx="7307445"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3544292" y="460097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7" name="矩形 36"/>
          <p:cNvSpPr/>
          <p:nvPr/>
        </p:nvSpPr>
        <p:spPr>
          <a:xfrm>
            <a:off x="3544291" y="4967681"/>
            <a:ext cx="7690369"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Horizontal)">
                                      <p:cBhvr>
                                        <p:cTn id="7" dur="500"/>
                                        <p:tgtEl>
                                          <p:spTgt spid="12"/>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ppt_x</p:attrName>
                                        </p:attrNameLst>
                                      </p:cBhvr>
                                      <p:tavLst>
                                        <p:tav tm="0">
                                          <p:val>
                                            <p:strVal val="#ppt_x+#ppt_w*1.125000"/>
                                          </p:val>
                                        </p:tav>
                                        <p:tav tm="100000">
                                          <p:val>
                                            <p:strVal val="#ppt_x"/>
                                          </p:val>
                                        </p:tav>
                                      </p:tavLst>
                                    </p:anim>
                                    <p:animEffect transition="in" filter="wipe(left)">
                                      <p:cBhvr>
                                        <p:cTn id="12" dur="500"/>
                                        <p:tgtEl>
                                          <p:spTgt spid="29"/>
                                        </p:tgtEl>
                                      </p:cBhvr>
                                    </p:animEffect>
                                  </p:childTnLst>
                                </p:cTn>
                              </p:par>
                              <p:par>
                                <p:cTn id="13" presetID="37"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900" decel="100000" fill="hold"/>
                                        <p:tgtEl>
                                          <p:spTgt spid="3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9" presetID="1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p:tgtEl>
                                          <p:spTgt spid="32"/>
                                        </p:tgtEl>
                                        <p:attrNameLst>
                                          <p:attrName>ppt_x</p:attrName>
                                        </p:attrNameLst>
                                      </p:cBhvr>
                                      <p:tavLst>
                                        <p:tav tm="0">
                                          <p:val>
                                            <p:strVal val="#ppt_x-#ppt_w*1.125000"/>
                                          </p:val>
                                        </p:tav>
                                        <p:tav tm="100000">
                                          <p:val>
                                            <p:strVal val="#ppt_x"/>
                                          </p:val>
                                        </p:tav>
                                      </p:tavLst>
                                    </p:anim>
                                    <p:animEffect transition="in" filter="wipe(right)">
                                      <p:cBhvr>
                                        <p:cTn id="22" dur="500"/>
                                        <p:tgtEl>
                                          <p:spTgt spid="32"/>
                                        </p:tgtEl>
                                      </p:cBhvr>
                                    </p:animEffect>
                                  </p:childTnLst>
                                </p:cTn>
                              </p:par>
                            </p:childTnLst>
                          </p:cTn>
                        </p:par>
                        <p:par>
                          <p:cTn id="23" fill="hold">
                            <p:stCondLst>
                              <p:cond delay="1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par>
                          <p:cTn id="27" fill="hold">
                            <p:stCondLst>
                              <p:cond delay="1500"/>
                            </p:stCondLst>
                            <p:childTnLst>
                              <p:par>
                                <p:cTn id="28" presetID="1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par>
                                <p:cTn id="32" presetID="37"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900" decel="100000" fill="hold"/>
                                        <p:tgtEl>
                                          <p:spTgt spid="33"/>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38" presetID="12" presetClass="entr" presetSubtype="2"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p:tgtEl>
                                          <p:spTgt spid="34"/>
                                        </p:tgtEl>
                                        <p:attrNameLst>
                                          <p:attrName>ppt_x</p:attrName>
                                        </p:attrNameLst>
                                      </p:cBhvr>
                                      <p:tavLst>
                                        <p:tav tm="0">
                                          <p:val>
                                            <p:strVal val="#ppt_x+#ppt_w*1.125000"/>
                                          </p:val>
                                        </p:tav>
                                        <p:tav tm="100000">
                                          <p:val>
                                            <p:strVal val="#ppt_x"/>
                                          </p:val>
                                        </p:tav>
                                      </p:tavLst>
                                    </p:anim>
                                    <p:animEffect transition="in" filter="wipe(left)">
                                      <p:cBhvr>
                                        <p:cTn id="41" dur="500"/>
                                        <p:tgtEl>
                                          <p:spTgt spid="34"/>
                                        </p:tgtEl>
                                      </p:cBhvr>
                                    </p:animEffect>
                                  </p:childTnLst>
                                </p:cTn>
                              </p:par>
                            </p:childTnLst>
                          </p:cTn>
                        </p:par>
                        <p:par>
                          <p:cTn id="42" fill="hold">
                            <p:stCondLst>
                              <p:cond delay="2000"/>
                            </p:stCondLst>
                            <p:childTnLst>
                              <p:par>
                                <p:cTn id="43" presetID="16" presetClass="entr" presetSubtype="42"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Horizontal)">
                                      <p:cBhvr>
                                        <p:cTn id="45" dur="500"/>
                                        <p:tgtEl>
                                          <p:spTgt spid="18"/>
                                        </p:tgtEl>
                                      </p:cBhvr>
                                    </p:animEffect>
                                  </p:childTnLst>
                                </p:cTn>
                              </p:par>
                            </p:childTnLst>
                          </p:cTn>
                        </p:par>
                        <p:par>
                          <p:cTn id="46" fill="hold">
                            <p:stCondLst>
                              <p:cond delay="2500"/>
                            </p:stCondLst>
                            <p:childTnLst>
                              <p:par>
                                <p:cTn id="47" presetID="12" presetClass="entr" presetSubtype="2"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p:tgtEl>
                                          <p:spTgt spid="30"/>
                                        </p:tgtEl>
                                        <p:attrNameLst>
                                          <p:attrName>ppt_x</p:attrName>
                                        </p:attrNameLst>
                                      </p:cBhvr>
                                      <p:tavLst>
                                        <p:tav tm="0">
                                          <p:val>
                                            <p:strVal val="#ppt_x+#ppt_w*1.125000"/>
                                          </p:val>
                                        </p:tav>
                                        <p:tav tm="100000">
                                          <p:val>
                                            <p:strVal val="#ppt_x"/>
                                          </p:val>
                                        </p:tav>
                                      </p:tavLst>
                                    </p:anim>
                                    <p:animEffect transition="in" filter="wipe(left)">
                                      <p:cBhvr>
                                        <p:cTn id="50" dur="500"/>
                                        <p:tgtEl>
                                          <p:spTgt spid="30"/>
                                        </p:tgtEl>
                                      </p:cBhvr>
                                    </p:animEffect>
                                  </p:childTnLst>
                                </p:cTn>
                              </p:par>
                              <p:par>
                                <p:cTn id="51" presetID="37"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900" decel="100000" fill="hold"/>
                                        <p:tgtEl>
                                          <p:spTgt spid="3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57" presetID="12" presetClass="entr" presetSubtype="8"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p:tgtEl>
                                          <p:spTgt spid="37"/>
                                        </p:tgtEl>
                                        <p:attrNameLst>
                                          <p:attrName>ppt_x</p:attrName>
                                        </p:attrNameLst>
                                      </p:cBhvr>
                                      <p:tavLst>
                                        <p:tav tm="0">
                                          <p:val>
                                            <p:strVal val="#ppt_x-#ppt_w*1.125000"/>
                                          </p:val>
                                        </p:tav>
                                        <p:tav tm="100000">
                                          <p:val>
                                            <p:strVal val="#ppt_x"/>
                                          </p:val>
                                        </p:tav>
                                      </p:tavLst>
                                    </p:anim>
                                    <p:animEffect transition="in" filter="wipe(right)">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33928"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690522"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338795" y="1278862"/>
              <a:ext cx="1630575"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04</a:t>
              </a:r>
              <a:endParaRPr lang="zh-CN" altLang="en-US" sz="13800" dirty="0">
                <a:solidFill>
                  <a:srgbClr val="2FA598"/>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19" name="文本框 18"/>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20" name="文本框 19"/>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600"/>
                                        <p:tgtEl>
                                          <p:spTgt spid="19"/>
                                        </p:tgtEl>
                                      </p:cBhvr>
                                    </p:animEffect>
                                    <p:anim calcmode="lin" valueType="num">
                                      <p:cBhvr>
                                        <p:cTn id="19" dur="600" fill="hold"/>
                                        <p:tgtEl>
                                          <p:spTgt spid="19"/>
                                        </p:tgtEl>
                                        <p:attrNameLst>
                                          <p:attrName>ppt_x</p:attrName>
                                        </p:attrNameLst>
                                      </p:cBhvr>
                                      <p:tavLst>
                                        <p:tav tm="0">
                                          <p:val>
                                            <p:strVal val="#ppt_x"/>
                                          </p:val>
                                        </p:tav>
                                        <p:tav tm="100000">
                                          <p:val>
                                            <p:strVal val="#ppt_x"/>
                                          </p:val>
                                        </p:tav>
                                      </p:tavLst>
                                    </p:anim>
                                    <p:anim calcmode="lin" valueType="num">
                                      <p:cBhvr>
                                        <p:cTn id="20" dur="600" fill="hold"/>
                                        <p:tgtEl>
                                          <p:spTgt spid="19"/>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600" fill="hold"/>
                                        <p:tgtEl>
                                          <p:spTgt spid="20"/>
                                        </p:tgtEl>
                                        <p:attrNameLst>
                                          <p:attrName>ppt_w</p:attrName>
                                        </p:attrNameLst>
                                      </p:cBhvr>
                                      <p:tavLst>
                                        <p:tav tm="0">
                                          <p:val>
                                            <p:strVal val="#ppt_w+.3"/>
                                          </p:val>
                                        </p:tav>
                                        <p:tav tm="100000">
                                          <p:val>
                                            <p:strVal val="#ppt_w"/>
                                          </p:val>
                                        </p:tav>
                                      </p:tavLst>
                                    </p:anim>
                                    <p:anim calcmode="lin" valueType="num">
                                      <p:cBhvr>
                                        <p:cTn id="24" dur="600" fill="hold"/>
                                        <p:tgtEl>
                                          <p:spTgt spid="20"/>
                                        </p:tgtEl>
                                        <p:attrNameLst>
                                          <p:attrName>ppt_h</p:attrName>
                                        </p:attrNameLst>
                                      </p:cBhvr>
                                      <p:tavLst>
                                        <p:tav tm="0">
                                          <p:val>
                                            <p:strVal val="#ppt_h"/>
                                          </p:val>
                                        </p:tav>
                                        <p:tav tm="100000">
                                          <p:val>
                                            <p:strVal val="#ppt_h"/>
                                          </p:val>
                                        </p:tav>
                                      </p:tavLst>
                                    </p:anim>
                                    <p:animEffect transition="in" filter="fade">
                                      <p:cBhvr>
                                        <p:cTn id="25" dur="6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sp>
        <p:nvSpPr>
          <p:cNvPr id="20" name="任意多边形 19"/>
          <p:cNvSpPr/>
          <p:nvPr/>
        </p:nvSpPr>
        <p:spPr>
          <a:xfrm>
            <a:off x="2138019"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6105526"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10072344" y="2901036"/>
            <a:ext cx="0" cy="1076325"/>
          </a:xfrm>
          <a:custGeom>
            <a:avLst/>
            <a:gdLst>
              <a:gd name="connsiteX0" fmla="*/ 0 w 0"/>
              <a:gd name="connsiteY0" fmla="*/ 0 h 1076325"/>
              <a:gd name="connsiteX1" fmla="*/ 0 w 0"/>
              <a:gd name="connsiteY1" fmla="*/ 1076325 h 1076325"/>
            </a:gdLst>
            <a:ahLst/>
            <a:cxnLst>
              <a:cxn ang="0">
                <a:pos x="connsiteX0" y="connsiteY0"/>
              </a:cxn>
              <a:cxn ang="0">
                <a:pos x="connsiteX1" y="connsiteY1"/>
              </a:cxn>
            </a:cxnLst>
            <a:rect l="l" t="t" r="r" b="b"/>
            <a:pathLst>
              <a:path h="1076325">
                <a:moveTo>
                  <a:pt x="0" y="0"/>
                </a:moveTo>
                <a:lnTo>
                  <a:pt x="0" y="1076325"/>
                </a:lnTo>
              </a:path>
            </a:pathLst>
          </a:custGeom>
          <a:noFill/>
          <a:ln w="19050">
            <a:solidFill>
              <a:schemeClr val="bg1"/>
            </a:solidFill>
            <a:prstDash val="sysDo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7342366" y="1261390"/>
            <a:ext cx="1459945" cy="1620600"/>
            <a:chOff x="7090297" y="2341804"/>
            <a:chExt cx="1459945" cy="1620600"/>
          </a:xfrm>
          <a:effectLst>
            <a:outerShdw blurRad="431800" dist="203200" dir="2700000" algn="tl" rotWithShape="0">
              <a:prstClr val="black">
                <a:alpha val="27000"/>
              </a:prstClr>
            </a:outerShdw>
          </a:effectLst>
        </p:grpSpPr>
        <p:pic>
          <p:nvPicPr>
            <p:cNvPr id="40" name="图片 39"/>
            <p:cNvPicPr>
              <a:picLocks noChangeAspect="1"/>
            </p:cNvPicPr>
            <p:nvPr/>
          </p:nvPicPr>
          <p:blipFill>
            <a:blip r:embed="rId1" cstate="print">
              <a:extLst>
                <a:ext uri="{28A0092B-C50C-407E-A947-70E740481C1C}">
                  <a14:useLocalDpi xmlns:a14="http://schemas.microsoft.com/office/drawing/2010/main" val="0"/>
                </a:ext>
              </a:extLst>
            </a:blip>
            <a:srcRect l="41871" t="3832" r="3861" b="9255"/>
            <a:stretch>
              <a:fillRect/>
            </a:stretch>
          </p:blipFill>
          <p:spPr>
            <a:xfrm>
              <a:off x="7094916"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3" name="任意多边形 42"/>
            <p:cNvSpPr/>
            <p:nvPr/>
          </p:nvSpPr>
          <p:spPr>
            <a:xfrm rot="5400000">
              <a:off x="7007660"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3389691" y="1261390"/>
            <a:ext cx="1459943" cy="1620600"/>
            <a:chOff x="3137622" y="2341804"/>
            <a:chExt cx="1459943" cy="1620600"/>
          </a:xfrm>
          <a:effectLst>
            <a:outerShdw blurRad="431800" dist="203200" dir="2700000" algn="tl" rotWithShape="0">
              <a:prstClr val="black">
                <a:alpha val="27000"/>
              </a:prstClr>
            </a:outerShdw>
          </a:effectLst>
        </p:grpSpPr>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rcRect l="15305" t="9171" r="30923" b="1055"/>
            <a:stretch>
              <a:fillRect/>
            </a:stretch>
          </p:blipFill>
          <p:spPr>
            <a:xfrm>
              <a:off x="313762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5" name="任意多边形 44"/>
            <p:cNvSpPr/>
            <p:nvPr/>
          </p:nvSpPr>
          <p:spPr>
            <a:xfrm rot="5400000">
              <a:off x="3059602"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5363720" y="1261390"/>
            <a:ext cx="1459944" cy="1620600"/>
            <a:chOff x="5111651" y="2341804"/>
            <a:chExt cx="1459944" cy="1620600"/>
          </a:xfrm>
          <a:effectLst>
            <a:outerShdw blurRad="431800" dist="203200" dir="2700000" algn="tl" rotWithShape="0">
              <a:prstClr val="black">
                <a:alpha val="27000"/>
              </a:prstClr>
            </a:outerShdw>
          </a:effectLst>
        </p:grpSpPr>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rcRect l="16903" t="6300" r="26974"/>
            <a:stretch>
              <a:fillRect/>
            </a:stretch>
          </p:blipFill>
          <p:spPr>
            <a:xfrm>
              <a:off x="5116269"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4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4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9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4" y="20060"/>
                  </a:cubicBezTo>
                  <a:lnTo>
                    <a:pt x="1374403" y="346274"/>
                  </a:lnTo>
                  <a:lnTo>
                    <a:pt x="1385745" y="354442"/>
                  </a:lnTo>
                  <a:lnTo>
                    <a:pt x="1388148" y="355745"/>
                  </a:lnTo>
                  <a:lnTo>
                    <a:pt x="1392203" y="359091"/>
                  </a:lnTo>
                  <a:lnTo>
                    <a:pt x="1399449" y="364309"/>
                  </a:lnTo>
                  <a:lnTo>
                    <a:pt x="1402415" y="367517"/>
                  </a:lnTo>
                  <a:lnTo>
                    <a:pt x="1410698" y="374351"/>
                  </a:lnTo>
                  <a:cubicBezTo>
                    <a:pt x="1438272"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4" y="1273947"/>
                  </a:cubicBezTo>
                  <a:lnTo>
                    <a:pt x="809384" y="1600161"/>
                  </a:lnTo>
                  <a:cubicBezTo>
                    <a:pt x="772945" y="1621199"/>
                    <a:pt x="731429" y="1625476"/>
                    <a:pt x="693762" y="1615383"/>
                  </a:cubicBezTo>
                  <a:lnTo>
                    <a:pt x="682351" y="1611122"/>
                  </a:lnTo>
                  <a:lnTo>
                    <a:pt x="675670" y="1609610"/>
                  </a:lnTo>
                  <a:cubicBezTo>
                    <a:pt x="666065" y="1606408"/>
                    <a:pt x="656638" y="1602196"/>
                    <a:pt x="647529"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8" y="9540"/>
                    <a:pt x="685237" y="3212"/>
                    <a:pt x="704879" y="775"/>
                  </a:cubicBezTo>
                  <a:lnTo>
                    <a:pt x="720413" y="366"/>
                  </a:lnTo>
                  <a:close/>
                </a:path>
              </a:pathLst>
            </a:custGeom>
          </p:spPr>
        </p:pic>
        <p:sp>
          <p:nvSpPr>
            <p:cNvPr id="46" name="任意多边形 45"/>
            <p:cNvSpPr/>
            <p:nvPr/>
          </p:nvSpPr>
          <p:spPr>
            <a:xfrm rot="5400000">
              <a:off x="5029014"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9" name="组合 48"/>
          <p:cNvGrpSpPr/>
          <p:nvPr/>
        </p:nvGrpSpPr>
        <p:grpSpPr>
          <a:xfrm>
            <a:off x="9325631" y="1242344"/>
            <a:ext cx="1455326" cy="1639646"/>
            <a:chOff x="9073562" y="2322758"/>
            <a:chExt cx="1455326" cy="1639646"/>
          </a:xfrm>
          <a:effectLst>
            <a:outerShdw blurRad="431800" dist="203200" dir="2700000" algn="tl" rotWithShape="0">
              <a:prstClr val="black">
                <a:alpha val="27000"/>
              </a:prstClr>
            </a:outerShdw>
          </a:effectLst>
        </p:grpSpPr>
        <p:pic>
          <p:nvPicPr>
            <p:cNvPr id="42" name="图片 41"/>
            <p:cNvPicPr>
              <a:picLocks noChangeAspect="1"/>
            </p:cNvPicPr>
            <p:nvPr/>
          </p:nvPicPr>
          <p:blipFill>
            <a:blip r:embed="rId4" cstate="print">
              <a:extLst>
                <a:ext uri="{28A0092B-C50C-407E-A947-70E740481C1C}">
                  <a14:useLocalDpi xmlns:a14="http://schemas.microsoft.com/office/drawing/2010/main" val="0"/>
                </a:ext>
              </a:extLst>
            </a:blip>
            <a:srcRect l="9094" t="3067" r="34062" b="2030"/>
            <a:stretch>
              <a:fillRect/>
            </a:stretch>
          </p:blipFill>
          <p:spPr>
            <a:xfrm>
              <a:off x="9073562"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7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2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8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7"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2"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8" y="346274"/>
                  </a:lnTo>
                  <a:lnTo>
                    <a:pt x="647528" y="20060"/>
                  </a:lnTo>
                  <a:cubicBezTo>
                    <a:pt x="665747" y="9540"/>
                    <a:pt x="685236" y="3212"/>
                    <a:pt x="704879" y="775"/>
                  </a:cubicBezTo>
                  <a:lnTo>
                    <a:pt x="720413" y="366"/>
                  </a:lnTo>
                  <a:close/>
                </a:path>
              </a:pathLst>
            </a:custGeom>
          </p:spPr>
        </p:pic>
        <p:sp>
          <p:nvSpPr>
            <p:cNvPr id="47" name="任意多边形 46"/>
            <p:cNvSpPr/>
            <p:nvPr/>
          </p:nvSpPr>
          <p:spPr>
            <a:xfrm rot="5400000">
              <a:off x="8990925" y="2405395"/>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1411044" y="1261390"/>
            <a:ext cx="1459944" cy="1620600"/>
            <a:chOff x="1158975" y="2341804"/>
            <a:chExt cx="1459944" cy="1620600"/>
          </a:xfrm>
          <a:effectLst>
            <a:outerShdw blurRad="431800" dist="203200" dir="2700000" algn="tl" rotWithShape="0">
              <a:prstClr val="black">
                <a:alpha val="27000"/>
              </a:prstClr>
            </a:outerShdw>
          </a:effectLst>
        </p:grpSpPr>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rcRect l="20350" t="4527" r="22465"/>
            <a:stretch>
              <a:fillRect/>
            </a:stretch>
          </p:blipFill>
          <p:spPr>
            <a:xfrm>
              <a:off x="1158975" y="2341804"/>
              <a:ext cx="1455326" cy="1620600"/>
            </a:xfrm>
            <a:custGeom>
              <a:avLst/>
              <a:gdLst>
                <a:gd name="connsiteX0" fmla="*/ 722594 w 1455326"/>
                <a:gd name="connsiteY0" fmla="*/ 0 h 1620600"/>
                <a:gd name="connsiteX1" fmla="*/ 728455 w 1455326"/>
                <a:gd name="connsiteY1" fmla="*/ 154 h 1620600"/>
                <a:gd name="connsiteX2" fmla="*/ 734318 w 1455326"/>
                <a:gd name="connsiteY2" fmla="*/ 0 h 1620600"/>
                <a:gd name="connsiteX3" fmla="*/ 736499 w 1455326"/>
                <a:gd name="connsiteY3" fmla="*/ 366 h 1620600"/>
                <a:gd name="connsiteX4" fmla="*/ 752033 w 1455326"/>
                <a:gd name="connsiteY4" fmla="*/ 775 h 1620600"/>
                <a:gd name="connsiteX5" fmla="*/ 809383 w 1455326"/>
                <a:gd name="connsiteY5" fmla="*/ 20060 h 1620600"/>
                <a:gd name="connsiteX6" fmla="*/ 1374403 w 1455326"/>
                <a:gd name="connsiteY6" fmla="*/ 346274 h 1620600"/>
                <a:gd name="connsiteX7" fmla="*/ 1385745 w 1455326"/>
                <a:gd name="connsiteY7" fmla="*/ 354442 h 1620600"/>
                <a:gd name="connsiteX8" fmla="*/ 1388148 w 1455326"/>
                <a:gd name="connsiteY8" fmla="*/ 355745 h 1620600"/>
                <a:gd name="connsiteX9" fmla="*/ 1392203 w 1455326"/>
                <a:gd name="connsiteY9" fmla="*/ 359091 h 1620600"/>
                <a:gd name="connsiteX10" fmla="*/ 1399449 w 1455326"/>
                <a:gd name="connsiteY10" fmla="*/ 364309 h 1620600"/>
                <a:gd name="connsiteX11" fmla="*/ 1402415 w 1455326"/>
                <a:gd name="connsiteY11" fmla="*/ 367517 h 1620600"/>
                <a:gd name="connsiteX12" fmla="*/ 1410698 w 1455326"/>
                <a:gd name="connsiteY12" fmla="*/ 374351 h 1620600"/>
                <a:gd name="connsiteX13" fmla="*/ 1455326 w 1455326"/>
                <a:gd name="connsiteY13" fmla="*/ 482093 h 1620600"/>
                <a:gd name="connsiteX14" fmla="*/ 1455326 w 1455326"/>
                <a:gd name="connsiteY14" fmla="*/ 1134521 h 1620600"/>
                <a:gd name="connsiteX15" fmla="*/ 1429304 w 1455326"/>
                <a:gd name="connsiteY15" fmla="*/ 1219713 h 1620600"/>
                <a:gd name="connsiteX16" fmla="*/ 1426139 w 1455326"/>
                <a:gd name="connsiteY16" fmla="*/ 1223549 h 1620600"/>
                <a:gd name="connsiteX17" fmla="*/ 1419780 w 1455326"/>
                <a:gd name="connsiteY17" fmla="*/ 1233922 h 1620600"/>
                <a:gd name="connsiteX18" fmla="*/ 1374403 w 1455326"/>
                <a:gd name="connsiteY18" fmla="*/ 1273947 h 1620600"/>
                <a:gd name="connsiteX19" fmla="*/ 809384 w 1455326"/>
                <a:gd name="connsiteY19" fmla="*/ 1600161 h 1620600"/>
                <a:gd name="connsiteX20" fmla="*/ 693762 w 1455326"/>
                <a:gd name="connsiteY20" fmla="*/ 1615383 h 1620600"/>
                <a:gd name="connsiteX21" fmla="*/ 682351 w 1455326"/>
                <a:gd name="connsiteY21" fmla="*/ 1611122 h 1620600"/>
                <a:gd name="connsiteX22" fmla="*/ 675670 w 1455326"/>
                <a:gd name="connsiteY22" fmla="*/ 1609610 h 1620600"/>
                <a:gd name="connsiteX23" fmla="*/ 647528 w 1455326"/>
                <a:gd name="connsiteY23" fmla="*/ 1596937 h 1620600"/>
                <a:gd name="connsiteX24" fmla="*/ 82509 w 1455326"/>
                <a:gd name="connsiteY24" fmla="*/ 1270723 h 1620600"/>
                <a:gd name="connsiteX25" fmla="*/ 72780 w 1455326"/>
                <a:gd name="connsiteY25" fmla="*/ 1263717 h 1620600"/>
                <a:gd name="connsiteX26" fmla="*/ 67179 w 1455326"/>
                <a:gd name="connsiteY26" fmla="*/ 1260677 h 1620600"/>
                <a:gd name="connsiteX27" fmla="*/ 57722 w 1455326"/>
                <a:gd name="connsiteY27" fmla="*/ 1252874 h 1620600"/>
                <a:gd name="connsiteX28" fmla="*/ 57463 w 1455326"/>
                <a:gd name="connsiteY28" fmla="*/ 1252688 h 1620600"/>
                <a:gd name="connsiteX29" fmla="*/ 57357 w 1455326"/>
                <a:gd name="connsiteY29" fmla="*/ 1252573 h 1620600"/>
                <a:gd name="connsiteX30" fmla="*/ 44628 w 1455326"/>
                <a:gd name="connsiteY30" fmla="*/ 1242071 h 1620600"/>
                <a:gd name="connsiteX31" fmla="*/ 0 w 1455326"/>
                <a:gd name="connsiteY31" fmla="*/ 1134329 h 1620600"/>
                <a:gd name="connsiteX32" fmla="*/ 0 w 1455326"/>
                <a:gd name="connsiteY32" fmla="*/ 481901 h 1620600"/>
                <a:gd name="connsiteX33" fmla="*/ 67179 w 1455326"/>
                <a:gd name="connsiteY33" fmla="*/ 355552 h 1620600"/>
                <a:gd name="connsiteX34" fmla="*/ 77105 w 1455326"/>
                <a:gd name="connsiteY34" fmla="*/ 350165 h 1620600"/>
                <a:gd name="connsiteX35" fmla="*/ 82509 w 1455326"/>
                <a:gd name="connsiteY35" fmla="*/ 346274 h 1620600"/>
                <a:gd name="connsiteX36" fmla="*/ 647528 w 1455326"/>
                <a:gd name="connsiteY36" fmla="*/ 20060 h 1620600"/>
                <a:gd name="connsiteX37" fmla="*/ 704879 w 1455326"/>
                <a:gd name="connsiteY37" fmla="*/ 775 h 1620600"/>
                <a:gd name="connsiteX38" fmla="*/ 720413 w 1455326"/>
                <a:gd name="connsiteY38" fmla="*/ 366 h 162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5326" h="1620600">
                  <a:moveTo>
                    <a:pt x="722594" y="0"/>
                  </a:moveTo>
                  <a:lnTo>
                    <a:pt x="728455" y="154"/>
                  </a:lnTo>
                  <a:lnTo>
                    <a:pt x="734318" y="0"/>
                  </a:lnTo>
                  <a:lnTo>
                    <a:pt x="736499" y="366"/>
                  </a:lnTo>
                  <a:lnTo>
                    <a:pt x="752033" y="775"/>
                  </a:lnTo>
                  <a:cubicBezTo>
                    <a:pt x="771675" y="3212"/>
                    <a:pt x="791164" y="9540"/>
                    <a:pt x="809383" y="20060"/>
                  </a:cubicBezTo>
                  <a:lnTo>
                    <a:pt x="1374403" y="346274"/>
                  </a:lnTo>
                  <a:lnTo>
                    <a:pt x="1385745" y="354442"/>
                  </a:lnTo>
                  <a:lnTo>
                    <a:pt x="1388148" y="355745"/>
                  </a:lnTo>
                  <a:lnTo>
                    <a:pt x="1392203" y="359091"/>
                  </a:lnTo>
                  <a:lnTo>
                    <a:pt x="1399449" y="364309"/>
                  </a:lnTo>
                  <a:lnTo>
                    <a:pt x="1402415" y="367517"/>
                  </a:lnTo>
                  <a:lnTo>
                    <a:pt x="1410698" y="374351"/>
                  </a:lnTo>
                  <a:cubicBezTo>
                    <a:pt x="1438271" y="401924"/>
                    <a:pt x="1455326" y="440017"/>
                    <a:pt x="1455326" y="482093"/>
                  </a:cubicBezTo>
                  <a:lnTo>
                    <a:pt x="1455326" y="1134521"/>
                  </a:lnTo>
                  <a:cubicBezTo>
                    <a:pt x="1455326" y="1166078"/>
                    <a:pt x="1445733" y="1195394"/>
                    <a:pt x="1429304" y="1219713"/>
                  </a:cubicBezTo>
                  <a:lnTo>
                    <a:pt x="1426139" y="1223549"/>
                  </a:lnTo>
                  <a:lnTo>
                    <a:pt x="1419780" y="1233922"/>
                  </a:lnTo>
                  <a:cubicBezTo>
                    <a:pt x="1407848" y="1249714"/>
                    <a:pt x="1392623" y="1263428"/>
                    <a:pt x="1374403" y="1273947"/>
                  </a:cubicBezTo>
                  <a:lnTo>
                    <a:pt x="809384" y="1600161"/>
                  </a:lnTo>
                  <a:cubicBezTo>
                    <a:pt x="772945" y="1621199"/>
                    <a:pt x="731429" y="1625476"/>
                    <a:pt x="693762" y="1615383"/>
                  </a:cubicBezTo>
                  <a:lnTo>
                    <a:pt x="682351" y="1611122"/>
                  </a:lnTo>
                  <a:lnTo>
                    <a:pt x="675670" y="1609610"/>
                  </a:lnTo>
                  <a:cubicBezTo>
                    <a:pt x="666065" y="1606408"/>
                    <a:pt x="656638" y="1602196"/>
                    <a:pt x="647528" y="1596937"/>
                  </a:cubicBezTo>
                  <a:lnTo>
                    <a:pt x="82509" y="1270723"/>
                  </a:lnTo>
                  <a:lnTo>
                    <a:pt x="72780" y="1263717"/>
                  </a:lnTo>
                  <a:lnTo>
                    <a:pt x="67179" y="1260677"/>
                  </a:lnTo>
                  <a:lnTo>
                    <a:pt x="57722" y="1252874"/>
                  </a:lnTo>
                  <a:lnTo>
                    <a:pt x="57463" y="1252688"/>
                  </a:lnTo>
                  <a:lnTo>
                    <a:pt x="57357" y="1252573"/>
                  </a:lnTo>
                  <a:lnTo>
                    <a:pt x="44628" y="1242071"/>
                  </a:lnTo>
                  <a:cubicBezTo>
                    <a:pt x="17054" y="1214497"/>
                    <a:pt x="0" y="1176405"/>
                    <a:pt x="0" y="1134329"/>
                  </a:cubicBezTo>
                  <a:lnTo>
                    <a:pt x="0" y="481901"/>
                  </a:lnTo>
                  <a:cubicBezTo>
                    <a:pt x="0" y="429306"/>
                    <a:pt x="26648" y="382935"/>
                    <a:pt x="67179" y="355552"/>
                  </a:cubicBezTo>
                  <a:lnTo>
                    <a:pt x="77105" y="350165"/>
                  </a:lnTo>
                  <a:lnTo>
                    <a:pt x="82509" y="346274"/>
                  </a:lnTo>
                  <a:lnTo>
                    <a:pt x="647528" y="20060"/>
                  </a:lnTo>
                  <a:cubicBezTo>
                    <a:pt x="665747" y="9540"/>
                    <a:pt x="685236" y="3212"/>
                    <a:pt x="704879" y="775"/>
                  </a:cubicBezTo>
                  <a:lnTo>
                    <a:pt x="720413" y="366"/>
                  </a:lnTo>
                  <a:close/>
                </a:path>
              </a:pathLst>
            </a:custGeom>
          </p:spPr>
        </p:pic>
        <p:sp>
          <p:nvSpPr>
            <p:cNvPr id="48" name="任意多边形 47"/>
            <p:cNvSpPr/>
            <p:nvPr/>
          </p:nvSpPr>
          <p:spPr>
            <a:xfrm rot="5400000">
              <a:off x="1080956" y="2424441"/>
              <a:ext cx="1620600" cy="1455326"/>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1718919" y="3996407"/>
            <a:ext cx="838200" cy="838200"/>
            <a:chOff x="1466850" y="5076821"/>
            <a:chExt cx="838200" cy="838200"/>
          </a:xfrm>
        </p:grpSpPr>
        <p:sp>
          <p:nvSpPr>
            <p:cNvPr id="23" name="椭圆 22"/>
            <p:cNvSpPr/>
            <p:nvPr/>
          </p:nvSpPr>
          <p:spPr>
            <a:xfrm>
              <a:off x="1466850"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Freeform 898"/>
            <p:cNvSpPr>
              <a:spLocks noEditPoints="1"/>
            </p:cNvSpPr>
            <p:nvPr/>
          </p:nvSpPr>
          <p:spPr bwMode="auto">
            <a:xfrm>
              <a:off x="1606550" y="5303833"/>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5686426" y="3996407"/>
            <a:ext cx="838200" cy="838200"/>
            <a:chOff x="5434357" y="5076821"/>
            <a:chExt cx="838200" cy="838200"/>
          </a:xfrm>
        </p:grpSpPr>
        <p:sp>
          <p:nvSpPr>
            <p:cNvPr id="26" name="椭圆 25"/>
            <p:cNvSpPr/>
            <p:nvPr/>
          </p:nvSpPr>
          <p:spPr>
            <a:xfrm>
              <a:off x="5434357" y="5076821"/>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Freeform 804"/>
            <p:cNvSpPr/>
            <p:nvPr/>
          </p:nvSpPr>
          <p:spPr bwMode="auto">
            <a:xfrm>
              <a:off x="5610913" y="5258072"/>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65" name="组合 64"/>
          <p:cNvGrpSpPr/>
          <p:nvPr/>
        </p:nvGrpSpPr>
        <p:grpSpPr>
          <a:xfrm>
            <a:off x="9653933" y="3977361"/>
            <a:ext cx="838200" cy="838200"/>
            <a:chOff x="9401864" y="5057775"/>
            <a:chExt cx="838200" cy="838200"/>
          </a:xfrm>
        </p:grpSpPr>
        <p:sp>
          <p:nvSpPr>
            <p:cNvPr id="27" name="椭圆 26"/>
            <p:cNvSpPr/>
            <p:nvPr/>
          </p:nvSpPr>
          <p:spPr>
            <a:xfrm>
              <a:off x="9401864" y="5057775"/>
              <a:ext cx="838200" cy="838200"/>
            </a:xfrm>
            <a:prstGeom prst="ellipse">
              <a:avLst/>
            </a:prstGeom>
            <a:gradFill flip="none" rotWithShape="1">
              <a:gsLst>
                <a:gs pos="0">
                  <a:srgbClr val="FDFDFD"/>
                </a:gs>
                <a:gs pos="100000">
                  <a:srgbClr val="E6E6E6"/>
                </a:gs>
              </a:gsLst>
              <a:lin ang="0" scaled="1"/>
              <a:tileRect/>
            </a:gradFill>
            <a:ln w="25400">
              <a:gradFill>
                <a:gsLst>
                  <a:gs pos="0">
                    <a:srgbClr val="E6E6E6"/>
                  </a:gs>
                  <a:gs pos="100000">
                    <a:srgbClr val="FDFDFD"/>
                  </a:gs>
                </a:gsLst>
                <a:lin ang="5400000" scaled="1"/>
              </a:gradFill>
            </a:ln>
            <a:effectLst>
              <a:outerShdw blurRad="431800" dist="203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4" name="组合 63"/>
            <p:cNvGrpSpPr/>
            <p:nvPr/>
          </p:nvGrpSpPr>
          <p:grpSpPr>
            <a:xfrm>
              <a:off x="9544009" y="5270837"/>
              <a:ext cx="552532" cy="450168"/>
              <a:chOff x="8323263" y="-182563"/>
              <a:chExt cx="754063" cy="614364"/>
            </a:xfrm>
            <a:solidFill>
              <a:srgbClr val="2FA598"/>
            </a:solidFill>
          </p:grpSpPr>
          <p:sp>
            <p:nvSpPr>
              <p:cNvPr id="5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6" name="矩形 65"/>
          <p:cNvSpPr/>
          <p:nvPr/>
        </p:nvSpPr>
        <p:spPr>
          <a:xfrm>
            <a:off x="2996761"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68" name="矩形 67"/>
          <p:cNvSpPr/>
          <p:nvPr/>
        </p:nvSpPr>
        <p:spPr>
          <a:xfrm>
            <a:off x="2996761"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6963858" y="3293061"/>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70" name="矩形 69"/>
          <p:cNvSpPr/>
          <p:nvPr/>
        </p:nvSpPr>
        <p:spPr>
          <a:xfrm>
            <a:off x="6963858" y="3697260"/>
            <a:ext cx="2249334" cy="1104533"/>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1767902" y="5579089"/>
            <a:ext cx="8675248" cy="587469"/>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此处添加文本点击此处添加文本点击此处添加文本点击此处添加文本点击此处添加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p:tgtEl>
                                          <p:spTgt spid="52"/>
                                        </p:tgtEl>
                                        <p:attrNameLst>
                                          <p:attrName>ppt_y</p:attrName>
                                        </p:attrNameLst>
                                      </p:cBhvr>
                                      <p:tavLst>
                                        <p:tav tm="0">
                                          <p:val>
                                            <p:strVal val="#ppt_y-#ppt_h*1.125000"/>
                                          </p:val>
                                        </p:tav>
                                        <p:tav tm="100000">
                                          <p:val>
                                            <p:strVal val="#ppt_y"/>
                                          </p:val>
                                        </p:tav>
                                      </p:tavLst>
                                    </p:anim>
                                    <p:animEffect transition="in" filter="wipe(down)">
                                      <p:cBhvr>
                                        <p:cTn id="8" dur="500"/>
                                        <p:tgtEl>
                                          <p:spTgt spid="52"/>
                                        </p:tgtEl>
                                      </p:cBhvr>
                                    </p:animEffect>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300" fill="hold"/>
                                        <p:tgtEl>
                                          <p:spTgt spid="66"/>
                                        </p:tgtEl>
                                        <p:attrNameLst>
                                          <p:attrName>ppt_w</p:attrName>
                                        </p:attrNameLst>
                                      </p:cBhvr>
                                      <p:tavLst>
                                        <p:tav tm="0">
                                          <p:val>
                                            <p:fltVal val="0"/>
                                          </p:val>
                                        </p:tav>
                                        <p:tav tm="100000">
                                          <p:val>
                                            <p:strVal val="#ppt_w"/>
                                          </p:val>
                                        </p:tav>
                                      </p:tavLst>
                                    </p:anim>
                                    <p:anim calcmode="lin" valueType="num">
                                      <p:cBhvr>
                                        <p:cTn id="13" dur="300" fill="hold"/>
                                        <p:tgtEl>
                                          <p:spTgt spid="66"/>
                                        </p:tgtEl>
                                        <p:attrNameLst>
                                          <p:attrName>ppt_h</p:attrName>
                                        </p:attrNameLst>
                                      </p:cBhvr>
                                      <p:tavLst>
                                        <p:tav tm="0">
                                          <p:val>
                                            <p:strVal val="#ppt_h"/>
                                          </p:val>
                                        </p:tav>
                                        <p:tav tm="100000">
                                          <p:val>
                                            <p:strVal val="#ppt_h"/>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fade">
                                      <p:cBhvr>
                                        <p:cTn id="16" dur="700"/>
                                        <p:tgtEl>
                                          <p:spTgt spid="68"/>
                                        </p:tgtEl>
                                      </p:cBhvr>
                                    </p:animEffect>
                                    <p:anim calcmode="lin" valueType="num">
                                      <p:cBhvr>
                                        <p:cTn id="17" dur="700" fill="hold"/>
                                        <p:tgtEl>
                                          <p:spTgt spid="68"/>
                                        </p:tgtEl>
                                        <p:attrNameLst>
                                          <p:attrName>ppt_x</p:attrName>
                                        </p:attrNameLst>
                                      </p:cBhvr>
                                      <p:tavLst>
                                        <p:tav tm="0">
                                          <p:val>
                                            <p:strVal val="#ppt_x"/>
                                          </p:val>
                                        </p:tav>
                                        <p:tav tm="100000">
                                          <p:val>
                                            <p:strVal val="#ppt_x"/>
                                          </p:val>
                                        </p:tav>
                                      </p:tavLst>
                                    </p:anim>
                                    <p:anim calcmode="lin" valueType="num">
                                      <p:cBhvr>
                                        <p:cTn id="18" dur="630" decel="100000" fill="hold"/>
                                        <p:tgtEl>
                                          <p:spTgt spid="68"/>
                                        </p:tgtEl>
                                        <p:attrNameLst>
                                          <p:attrName>ppt_y</p:attrName>
                                        </p:attrNameLst>
                                      </p:cBhvr>
                                      <p:tavLst>
                                        <p:tav tm="0">
                                          <p:val>
                                            <p:strVal val="#ppt_y+1"/>
                                          </p:val>
                                        </p:tav>
                                        <p:tav tm="100000">
                                          <p:val>
                                            <p:strVal val="#ppt_y-.03"/>
                                          </p:val>
                                        </p:tav>
                                      </p:tavLst>
                                    </p:anim>
                                    <p:anim calcmode="lin" valueType="num">
                                      <p:cBhvr>
                                        <p:cTn id="19" dur="70" accel="100000" fill="hold">
                                          <p:stCondLst>
                                            <p:cond delay="630"/>
                                          </p:stCondLst>
                                        </p:cTn>
                                        <p:tgtEl>
                                          <p:spTgt spid="68"/>
                                        </p:tgtEl>
                                        <p:attrNameLst>
                                          <p:attrName>ppt_y</p:attrName>
                                        </p:attrNameLst>
                                      </p:cBhvr>
                                      <p:tavLst>
                                        <p:tav tm="0">
                                          <p:val>
                                            <p:strVal val="#ppt_y-.03"/>
                                          </p:val>
                                        </p:tav>
                                        <p:tav tm="100000">
                                          <p:val>
                                            <p:strVal val="#ppt_y"/>
                                          </p:val>
                                        </p:tav>
                                      </p:tavLst>
                                    </p:anim>
                                  </p:childTnLst>
                                </p:cTn>
                              </p:par>
                            </p:childTnLst>
                          </p:cTn>
                        </p:par>
                        <p:par>
                          <p:cTn id="20" fill="hold">
                            <p:stCondLst>
                              <p:cond delay="1000"/>
                            </p:stCondLst>
                            <p:childTnLst>
                              <p:par>
                                <p:cTn id="21" presetID="12" presetClass="entr" presetSubtype="1"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p:tgtEl>
                                          <p:spTgt spid="50"/>
                                        </p:tgtEl>
                                        <p:attrNameLst>
                                          <p:attrName>ppt_y</p:attrName>
                                        </p:attrNameLst>
                                      </p:cBhvr>
                                      <p:tavLst>
                                        <p:tav tm="0">
                                          <p:val>
                                            <p:strVal val="#ppt_y-#ppt_h*1.125000"/>
                                          </p:val>
                                        </p:tav>
                                        <p:tav tm="100000">
                                          <p:val>
                                            <p:strVal val="#ppt_y"/>
                                          </p:val>
                                        </p:tav>
                                      </p:tavLst>
                                    </p:anim>
                                    <p:animEffect transition="in" filter="wipe(down)">
                                      <p:cBhvr>
                                        <p:cTn id="24" dur="500"/>
                                        <p:tgtEl>
                                          <p:spTgt spid="50"/>
                                        </p:tgtEl>
                                      </p:cBhvr>
                                    </p:animEffect>
                                  </p:childTnLst>
                                </p:cTn>
                              </p:par>
                            </p:childTnLst>
                          </p:cTn>
                        </p:par>
                        <p:par>
                          <p:cTn id="25" fill="hold">
                            <p:stCondLst>
                              <p:cond delay="1500"/>
                            </p:stCondLst>
                            <p:childTnLst>
                              <p:par>
                                <p:cTn id="26" presetID="17" presetClass="entr" presetSubtype="1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p:cTn id="28" dur="300" fill="hold"/>
                                        <p:tgtEl>
                                          <p:spTgt spid="69"/>
                                        </p:tgtEl>
                                        <p:attrNameLst>
                                          <p:attrName>ppt_w</p:attrName>
                                        </p:attrNameLst>
                                      </p:cBhvr>
                                      <p:tavLst>
                                        <p:tav tm="0">
                                          <p:val>
                                            <p:fltVal val="0"/>
                                          </p:val>
                                        </p:tav>
                                        <p:tav tm="100000">
                                          <p:val>
                                            <p:strVal val="#ppt_w"/>
                                          </p:val>
                                        </p:tav>
                                      </p:tavLst>
                                    </p:anim>
                                    <p:anim calcmode="lin" valueType="num">
                                      <p:cBhvr>
                                        <p:cTn id="29" dur="300" fill="hold"/>
                                        <p:tgtEl>
                                          <p:spTgt spid="69"/>
                                        </p:tgtEl>
                                        <p:attrNameLst>
                                          <p:attrName>ppt_h</p:attrName>
                                        </p:attrNameLst>
                                      </p:cBhvr>
                                      <p:tavLst>
                                        <p:tav tm="0">
                                          <p:val>
                                            <p:strVal val="#ppt_h"/>
                                          </p:val>
                                        </p:tav>
                                        <p:tav tm="100000">
                                          <p:val>
                                            <p:strVal val="#ppt_h"/>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fade">
                                      <p:cBhvr>
                                        <p:cTn id="32" dur="700"/>
                                        <p:tgtEl>
                                          <p:spTgt spid="70"/>
                                        </p:tgtEl>
                                      </p:cBhvr>
                                    </p:animEffect>
                                    <p:anim calcmode="lin" valueType="num">
                                      <p:cBhvr>
                                        <p:cTn id="33" dur="700" fill="hold"/>
                                        <p:tgtEl>
                                          <p:spTgt spid="70"/>
                                        </p:tgtEl>
                                        <p:attrNameLst>
                                          <p:attrName>ppt_x</p:attrName>
                                        </p:attrNameLst>
                                      </p:cBhvr>
                                      <p:tavLst>
                                        <p:tav tm="0">
                                          <p:val>
                                            <p:strVal val="#ppt_x"/>
                                          </p:val>
                                        </p:tav>
                                        <p:tav tm="100000">
                                          <p:val>
                                            <p:strVal val="#ppt_x"/>
                                          </p:val>
                                        </p:tav>
                                      </p:tavLst>
                                    </p:anim>
                                    <p:anim calcmode="lin" valueType="num">
                                      <p:cBhvr>
                                        <p:cTn id="34" dur="630" decel="100000" fill="hold"/>
                                        <p:tgtEl>
                                          <p:spTgt spid="70"/>
                                        </p:tgtEl>
                                        <p:attrNameLst>
                                          <p:attrName>ppt_y</p:attrName>
                                        </p:attrNameLst>
                                      </p:cBhvr>
                                      <p:tavLst>
                                        <p:tav tm="0">
                                          <p:val>
                                            <p:strVal val="#ppt_y+1"/>
                                          </p:val>
                                        </p:tav>
                                        <p:tav tm="100000">
                                          <p:val>
                                            <p:strVal val="#ppt_y-.03"/>
                                          </p:val>
                                        </p:tav>
                                      </p:tavLst>
                                    </p:anim>
                                    <p:anim calcmode="lin" valueType="num">
                                      <p:cBhvr>
                                        <p:cTn id="35" dur="70" accel="100000" fill="hold">
                                          <p:stCondLst>
                                            <p:cond delay="630"/>
                                          </p:stCondLst>
                                        </p:cTn>
                                        <p:tgtEl>
                                          <p:spTgt spid="70"/>
                                        </p:tgtEl>
                                        <p:attrNameLst>
                                          <p:attrName>ppt_y</p:attrName>
                                        </p:attrNameLst>
                                      </p:cBhvr>
                                      <p:tavLst>
                                        <p:tav tm="0">
                                          <p:val>
                                            <p:strVal val="#ppt_y-.03"/>
                                          </p:val>
                                        </p:tav>
                                        <p:tav tm="100000">
                                          <p:val>
                                            <p:strVal val="#ppt_y"/>
                                          </p:val>
                                        </p:tav>
                                      </p:tavLst>
                                    </p:anim>
                                  </p:childTnLst>
                                </p:cTn>
                              </p:par>
                            </p:childTnLst>
                          </p:cTn>
                        </p:par>
                        <p:par>
                          <p:cTn id="36" fill="hold">
                            <p:stCondLst>
                              <p:cond delay="2000"/>
                            </p:stCondLst>
                            <p:childTnLst>
                              <p:par>
                                <p:cTn id="37" presetID="49" presetClass="entr" presetSubtype="0" decel="10000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 calcmode="lin" valueType="num">
                                      <p:cBhvr>
                                        <p:cTn id="41" dur="500" fill="hold"/>
                                        <p:tgtEl>
                                          <p:spTgt spid="51"/>
                                        </p:tgtEl>
                                        <p:attrNameLst>
                                          <p:attrName>style.rotation</p:attrName>
                                        </p:attrNameLst>
                                      </p:cBhvr>
                                      <p:tavLst>
                                        <p:tav tm="0">
                                          <p:val>
                                            <p:fltVal val="360"/>
                                          </p:val>
                                        </p:tav>
                                        <p:tav tm="100000">
                                          <p:val>
                                            <p:fltVal val="0"/>
                                          </p:val>
                                        </p:tav>
                                      </p:tavLst>
                                    </p:anim>
                                    <p:animEffect transition="in" filter="fade">
                                      <p:cBhvr>
                                        <p:cTn id="42" dur="500"/>
                                        <p:tgtEl>
                                          <p:spTgt spid="51"/>
                                        </p:tgtEl>
                                      </p:cBhvr>
                                    </p:animEffect>
                                  </p:childTnLst>
                                </p:cTn>
                              </p:par>
                            </p:childTnLst>
                          </p:cTn>
                        </p:par>
                        <p:par>
                          <p:cTn id="43" fill="hold">
                            <p:stCondLst>
                              <p:cond delay="2500"/>
                            </p:stCondLst>
                            <p:childTnLst>
                              <p:par>
                                <p:cTn id="44" presetID="22" presetClass="entr" presetSubtype="1"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 calcmode="lin" valueType="num">
                                      <p:cBhvr>
                                        <p:cTn id="50" dur="400" fill="hold"/>
                                        <p:tgtEl>
                                          <p:spTgt spid="56"/>
                                        </p:tgtEl>
                                        <p:attrNameLst>
                                          <p:attrName>ppt_w</p:attrName>
                                        </p:attrNameLst>
                                      </p:cBhvr>
                                      <p:tavLst>
                                        <p:tav tm="0">
                                          <p:val>
                                            <p:fltVal val="0"/>
                                          </p:val>
                                        </p:tav>
                                        <p:tav tm="100000">
                                          <p:val>
                                            <p:strVal val="#ppt_w"/>
                                          </p:val>
                                        </p:tav>
                                      </p:tavLst>
                                    </p:anim>
                                    <p:anim calcmode="lin" valueType="num">
                                      <p:cBhvr>
                                        <p:cTn id="51" dur="400" fill="hold"/>
                                        <p:tgtEl>
                                          <p:spTgt spid="56"/>
                                        </p:tgtEl>
                                        <p:attrNameLst>
                                          <p:attrName>ppt_h</p:attrName>
                                        </p:attrNameLst>
                                      </p:cBhvr>
                                      <p:tavLst>
                                        <p:tav tm="0">
                                          <p:val>
                                            <p:fltVal val="0"/>
                                          </p:val>
                                        </p:tav>
                                        <p:tav tm="100000">
                                          <p:val>
                                            <p:strVal val="#ppt_h"/>
                                          </p:val>
                                        </p:tav>
                                      </p:tavLst>
                                    </p:anim>
                                    <p:animEffect transition="in" filter="fade">
                                      <p:cBhvr>
                                        <p:cTn id="52" dur="400"/>
                                        <p:tgtEl>
                                          <p:spTgt spid="56"/>
                                        </p:tgtEl>
                                      </p:cBhvr>
                                    </p:animEffect>
                                  </p:childTnLst>
                                </p:cTn>
                              </p:par>
                            </p:childTnLst>
                          </p:cTn>
                        </p:par>
                        <p:par>
                          <p:cTn id="53" fill="hold">
                            <p:stCondLst>
                              <p:cond delay="3500"/>
                            </p:stCondLst>
                            <p:childTnLst>
                              <p:par>
                                <p:cTn id="54" presetID="49" presetClass="entr" presetSubtype="0" decel="100000"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 calcmode="lin" valueType="num">
                                      <p:cBhvr>
                                        <p:cTn id="58" dur="500" fill="hold"/>
                                        <p:tgtEl>
                                          <p:spTgt spid="53"/>
                                        </p:tgtEl>
                                        <p:attrNameLst>
                                          <p:attrName>style.rotation</p:attrName>
                                        </p:attrNameLst>
                                      </p:cBhvr>
                                      <p:tavLst>
                                        <p:tav tm="0">
                                          <p:val>
                                            <p:fltVal val="360"/>
                                          </p:val>
                                        </p:tav>
                                        <p:tav tm="100000">
                                          <p:val>
                                            <p:fltVal val="0"/>
                                          </p:val>
                                        </p:tav>
                                      </p:tavLst>
                                    </p:anim>
                                    <p:animEffect transition="in" filter="fade">
                                      <p:cBhvr>
                                        <p:cTn id="59" dur="500"/>
                                        <p:tgtEl>
                                          <p:spTgt spid="53"/>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up)">
                                      <p:cBhvr>
                                        <p:cTn id="63" dur="500"/>
                                        <p:tgtEl>
                                          <p:spTgt spid="20"/>
                                        </p:tgtEl>
                                      </p:cBhvr>
                                    </p:animEffect>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p:cTn id="67" dur="400" fill="hold"/>
                                        <p:tgtEl>
                                          <p:spTgt spid="57"/>
                                        </p:tgtEl>
                                        <p:attrNameLst>
                                          <p:attrName>ppt_w</p:attrName>
                                        </p:attrNameLst>
                                      </p:cBhvr>
                                      <p:tavLst>
                                        <p:tav tm="0">
                                          <p:val>
                                            <p:fltVal val="0"/>
                                          </p:val>
                                        </p:tav>
                                        <p:tav tm="100000">
                                          <p:val>
                                            <p:strVal val="#ppt_w"/>
                                          </p:val>
                                        </p:tav>
                                      </p:tavLst>
                                    </p:anim>
                                    <p:anim calcmode="lin" valueType="num">
                                      <p:cBhvr>
                                        <p:cTn id="68" dur="400" fill="hold"/>
                                        <p:tgtEl>
                                          <p:spTgt spid="57"/>
                                        </p:tgtEl>
                                        <p:attrNameLst>
                                          <p:attrName>ppt_h</p:attrName>
                                        </p:attrNameLst>
                                      </p:cBhvr>
                                      <p:tavLst>
                                        <p:tav tm="0">
                                          <p:val>
                                            <p:fltVal val="0"/>
                                          </p:val>
                                        </p:tav>
                                        <p:tav tm="100000">
                                          <p:val>
                                            <p:strVal val="#ppt_h"/>
                                          </p:val>
                                        </p:tav>
                                      </p:tavLst>
                                    </p:anim>
                                    <p:animEffect transition="in" filter="fade">
                                      <p:cBhvr>
                                        <p:cTn id="69" dur="400"/>
                                        <p:tgtEl>
                                          <p:spTgt spid="57"/>
                                        </p:tgtEl>
                                      </p:cBhvr>
                                    </p:animEffect>
                                  </p:childTnLst>
                                </p:cTn>
                              </p:par>
                            </p:childTnLst>
                          </p:cTn>
                        </p:par>
                        <p:par>
                          <p:cTn id="70" fill="hold">
                            <p:stCondLst>
                              <p:cond delay="5000"/>
                            </p:stCondLst>
                            <p:childTnLst>
                              <p:par>
                                <p:cTn id="71" presetID="49" presetClass="entr" presetSubtype="0" decel="100000" fill="hold" nodeType="afterEffect">
                                  <p:stCondLst>
                                    <p:cond delay="0"/>
                                  </p:stCondLst>
                                  <p:childTnLst>
                                    <p:set>
                                      <p:cBhvr>
                                        <p:cTn id="72" dur="1" fill="hold">
                                          <p:stCondLst>
                                            <p:cond delay="0"/>
                                          </p:stCondLst>
                                        </p:cTn>
                                        <p:tgtEl>
                                          <p:spTgt spid="49"/>
                                        </p:tgtEl>
                                        <p:attrNameLst>
                                          <p:attrName>style.visibility</p:attrName>
                                        </p:attrNameLst>
                                      </p:cBhvr>
                                      <p:to>
                                        <p:strVal val="visible"/>
                                      </p:to>
                                    </p:set>
                                    <p:anim calcmode="lin" valueType="num">
                                      <p:cBhvr>
                                        <p:cTn id="73" dur="500" fill="hold"/>
                                        <p:tgtEl>
                                          <p:spTgt spid="49"/>
                                        </p:tgtEl>
                                        <p:attrNameLst>
                                          <p:attrName>ppt_w</p:attrName>
                                        </p:attrNameLst>
                                      </p:cBhvr>
                                      <p:tavLst>
                                        <p:tav tm="0">
                                          <p:val>
                                            <p:fltVal val="0"/>
                                          </p:val>
                                        </p:tav>
                                        <p:tav tm="100000">
                                          <p:val>
                                            <p:strVal val="#ppt_w"/>
                                          </p:val>
                                        </p:tav>
                                      </p:tavLst>
                                    </p:anim>
                                    <p:anim calcmode="lin" valueType="num">
                                      <p:cBhvr>
                                        <p:cTn id="74" dur="500" fill="hold"/>
                                        <p:tgtEl>
                                          <p:spTgt spid="49"/>
                                        </p:tgtEl>
                                        <p:attrNameLst>
                                          <p:attrName>ppt_h</p:attrName>
                                        </p:attrNameLst>
                                      </p:cBhvr>
                                      <p:tavLst>
                                        <p:tav tm="0">
                                          <p:val>
                                            <p:fltVal val="0"/>
                                          </p:val>
                                        </p:tav>
                                        <p:tav tm="100000">
                                          <p:val>
                                            <p:strVal val="#ppt_h"/>
                                          </p:val>
                                        </p:tav>
                                      </p:tavLst>
                                    </p:anim>
                                    <p:anim calcmode="lin" valueType="num">
                                      <p:cBhvr>
                                        <p:cTn id="75" dur="500" fill="hold"/>
                                        <p:tgtEl>
                                          <p:spTgt spid="49"/>
                                        </p:tgtEl>
                                        <p:attrNameLst>
                                          <p:attrName>style.rotation</p:attrName>
                                        </p:attrNameLst>
                                      </p:cBhvr>
                                      <p:tavLst>
                                        <p:tav tm="0">
                                          <p:val>
                                            <p:fltVal val="360"/>
                                          </p:val>
                                        </p:tav>
                                        <p:tav tm="100000">
                                          <p:val>
                                            <p:fltVal val="0"/>
                                          </p:val>
                                        </p:tav>
                                      </p:tavLst>
                                    </p:anim>
                                    <p:animEffect transition="in" filter="fade">
                                      <p:cBhvr>
                                        <p:cTn id="76" dur="500"/>
                                        <p:tgtEl>
                                          <p:spTgt spid="49"/>
                                        </p:tgtEl>
                                      </p:cBhvr>
                                    </p:animEffect>
                                  </p:childTnLst>
                                </p:cTn>
                              </p:par>
                            </p:childTnLst>
                          </p:cTn>
                        </p:par>
                        <p:par>
                          <p:cTn id="77" fill="hold">
                            <p:stCondLst>
                              <p:cond delay="5500"/>
                            </p:stCondLst>
                            <p:childTnLst>
                              <p:par>
                                <p:cTn id="78" presetID="22"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up)">
                                      <p:cBhvr>
                                        <p:cTn id="80" dur="500"/>
                                        <p:tgtEl>
                                          <p:spTgt spid="22"/>
                                        </p:tgtEl>
                                      </p:cBhvr>
                                    </p:animEffect>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400" fill="hold"/>
                                        <p:tgtEl>
                                          <p:spTgt spid="65"/>
                                        </p:tgtEl>
                                        <p:attrNameLst>
                                          <p:attrName>ppt_w</p:attrName>
                                        </p:attrNameLst>
                                      </p:cBhvr>
                                      <p:tavLst>
                                        <p:tav tm="0">
                                          <p:val>
                                            <p:fltVal val="0"/>
                                          </p:val>
                                        </p:tav>
                                        <p:tav tm="100000">
                                          <p:val>
                                            <p:strVal val="#ppt_w"/>
                                          </p:val>
                                        </p:tav>
                                      </p:tavLst>
                                    </p:anim>
                                    <p:anim calcmode="lin" valueType="num">
                                      <p:cBhvr>
                                        <p:cTn id="85" dur="400" fill="hold"/>
                                        <p:tgtEl>
                                          <p:spTgt spid="65"/>
                                        </p:tgtEl>
                                        <p:attrNameLst>
                                          <p:attrName>ppt_h</p:attrName>
                                        </p:attrNameLst>
                                      </p:cBhvr>
                                      <p:tavLst>
                                        <p:tav tm="0">
                                          <p:val>
                                            <p:fltVal val="0"/>
                                          </p:val>
                                        </p:tav>
                                        <p:tav tm="100000">
                                          <p:val>
                                            <p:strVal val="#ppt_h"/>
                                          </p:val>
                                        </p:tav>
                                      </p:tavLst>
                                    </p:anim>
                                    <p:animEffect transition="in" filter="fade">
                                      <p:cBhvr>
                                        <p:cTn id="86" dur="400"/>
                                        <p:tgtEl>
                                          <p:spTgt spid="65"/>
                                        </p:tgtEl>
                                      </p:cBhvr>
                                    </p:animEffect>
                                  </p:childTnLst>
                                </p:cTn>
                              </p:par>
                            </p:childTnLst>
                          </p:cTn>
                        </p:par>
                        <p:par>
                          <p:cTn id="87" fill="hold">
                            <p:stCondLst>
                              <p:cond delay="6500"/>
                            </p:stCondLst>
                            <p:childTnLst>
                              <p:par>
                                <p:cTn id="88" presetID="16" presetClass="entr" presetSubtype="37" fill="hold" grpId="0"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barn(outVertical)">
                                      <p:cBhvr>
                                        <p:cTn id="9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66" grpId="0"/>
      <p:bldP spid="68" grpId="0"/>
      <p:bldP spid="69" grpId="0"/>
      <p:bldP spid="70" grpId="0"/>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sp>
        <p:nvSpPr>
          <p:cNvPr id="11" name="矩形 10"/>
          <p:cNvSpPr/>
          <p:nvPr/>
        </p:nvSpPr>
        <p:spPr>
          <a:xfrm>
            <a:off x="7653338" y="-1"/>
            <a:ext cx="2695575" cy="6858000"/>
          </a:xfrm>
          <a:prstGeom prst="rect">
            <a:avLst/>
          </a:prstGeom>
          <a:solidFill>
            <a:srgbClr val="2FA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p:cNvGrpSpPr/>
          <p:nvPr/>
        </p:nvGrpSpPr>
        <p:grpSpPr>
          <a:xfrm>
            <a:off x="5889940" y="1515620"/>
            <a:ext cx="6222370" cy="3826758"/>
            <a:chOff x="5889940" y="1515620"/>
            <a:chExt cx="6222370" cy="3826758"/>
          </a:xfrm>
        </p:grpSpPr>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89940" y="1515620"/>
              <a:ext cx="6222370" cy="3826758"/>
            </a:xfrm>
            <a:prstGeom prst="rect">
              <a:avLst/>
            </a:prstGeom>
            <a:effectLst>
              <a:outerShdw blurRad="431800" dist="203200" dir="2700000" algn="tl" rotWithShape="0">
                <a:prstClr val="black">
                  <a:alpha val="27000"/>
                </a:prstClr>
              </a:outerShdw>
            </a:effectLst>
          </p:spPr>
        </p:pic>
        <p:pic>
          <p:nvPicPr>
            <p:cNvPr id="30" name="图片 29"/>
            <p:cNvPicPr>
              <a:picLocks noChangeAspect="1"/>
            </p:cNvPicPr>
            <p:nvPr/>
          </p:nvPicPr>
          <p:blipFill rotWithShape="1">
            <a:blip r:embed="rId2" cstate="print">
              <a:extLst>
                <a:ext uri="{28A0092B-C50C-407E-A947-70E740481C1C}">
                  <a14:useLocalDpi xmlns:a14="http://schemas.microsoft.com/office/drawing/2010/main" val="0"/>
                </a:ext>
              </a:extLst>
            </a:blip>
            <a:srcRect l="434" t="3428" r="2103" b="16171"/>
            <a:stretch>
              <a:fillRect/>
            </a:stretch>
          </p:blipFill>
          <p:spPr>
            <a:xfrm>
              <a:off x="7019925" y="2019301"/>
              <a:ext cx="3971925" cy="2457450"/>
            </a:xfrm>
            <a:prstGeom prst="rect">
              <a:avLst/>
            </a:prstGeom>
          </p:spPr>
        </p:pic>
      </p:grpSp>
      <p:grpSp>
        <p:nvGrpSpPr>
          <p:cNvPr id="44" name="组合 43"/>
          <p:cNvGrpSpPr/>
          <p:nvPr/>
        </p:nvGrpSpPr>
        <p:grpSpPr>
          <a:xfrm>
            <a:off x="1042310" y="1603950"/>
            <a:ext cx="900789" cy="1003088"/>
            <a:chOff x="1042310" y="1768480"/>
            <a:chExt cx="900789" cy="1003088"/>
          </a:xfrm>
        </p:grpSpPr>
        <p:sp>
          <p:nvSpPr>
            <p:cNvPr id="32" name="任意多边形 31"/>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1042310" y="3143542"/>
            <a:ext cx="900789" cy="1003088"/>
            <a:chOff x="1042310" y="3321057"/>
            <a:chExt cx="900789" cy="1003088"/>
          </a:xfrm>
        </p:grpSpPr>
        <p:sp>
          <p:nvSpPr>
            <p:cNvPr id="33" name="任意多边形 32"/>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1042310" y="4683134"/>
            <a:ext cx="900789" cy="1003088"/>
            <a:chOff x="1042310" y="4873634"/>
            <a:chExt cx="900789" cy="1003088"/>
          </a:xfrm>
        </p:grpSpPr>
        <p:sp>
          <p:nvSpPr>
            <p:cNvPr id="34" name="任意多边形 33"/>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p:nvGrpSpPr>
          <p:grpSpPr>
            <a:xfrm>
              <a:off x="1204210" y="5140129"/>
              <a:ext cx="576990" cy="470096"/>
              <a:chOff x="8323263" y="-182563"/>
              <a:chExt cx="754063" cy="614364"/>
            </a:xfrm>
            <a:solidFill>
              <a:srgbClr val="2FA598"/>
            </a:solidFill>
          </p:grpSpPr>
          <p:sp>
            <p:nvSpPr>
              <p:cNvPr id="38"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7" name="矩形 46"/>
          <p:cNvSpPr/>
          <p:nvPr/>
        </p:nvSpPr>
        <p:spPr>
          <a:xfrm>
            <a:off x="2104139" y="1499138"/>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8" name="矩形 47"/>
          <p:cNvSpPr/>
          <p:nvPr/>
        </p:nvSpPr>
        <p:spPr>
          <a:xfrm>
            <a:off x="2104139" y="1865849"/>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2104139" y="3038730"/>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0" name="矩形 49"/>
          <p:cNvSpPr/>
          <p:nvPr/>
        </p:nvSpPr>
        <p:spPr>
          <a:xfrm>
            <a:off x="2104139" y="3405441"/>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2104139" y="4578322"/>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2" name="矩形 51"/>
          <p:cNvSpPr/>
          <p:nvPr/>
        </p:nvSpPr>
        <p:spPr>
          <a:xfrm>
            <a:off x="2104139" y="4945033"/>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52"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Scale>
                                      <p:cBhvr>
                                        <p:cTn id="15" dur="9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900" decel="50000" fill="hold">
                                          <p:stCondLst>
                                            <p:cond delay="0"/>
                                          </p:stCondLst>
                                        </p:cTn>
                                        <p:tgtEl>
                                          <p:spTgt spid="44"/>
                                        </p:tgtEl>
                                        <p:attrNameLst>
                                          <p:attrName>ppt_x</p:attrName>
                                          <p:attrName>ppt_y</p:attrName>
                                        </p:attrNameLst>
                                      </p:cBhvr>
                                    </p:animMotion>
                                    <p:animEffect transition="in" filter="fade">
                                      <p:cBhvr>
                                        <p:cTn id="17" dur="900"/>
                                        <p:tgtEl>
                                          <p:spTgt spid="44"/>
                                        </p:tgtEl>
                                      </p:cBhvr>
                                    </p:animEffect>
                                  </p:childTnLst>
                                </p:cTn>
                              </p:par>
                            </p:childTnLst>
                          </p:cTn>
                        </p:par>
                        <p:par>
                          <p:cTn id="18" fill="hold">
                            <p:stCondLst>
                              <p:cond delay="2000"/>
                            </p:stCondLst>
                            <p:childTnLst>
                              <p:par>
                                <p:cTn id="19" presetID="50" presetClass="entr" presetSubtype="0" decel="10000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00" fill="hold"/>
                                        <p:tgtEl>
                                          <p:spTgt spid="47"/>
                                        </p:tgtEl>
                                        <p:attrNameLst>
                                          <p:attrName>ppt_w</p:attrName>
                                        </p:attrNameLst>
                                      </p:cBhvr>
                                      <p:tavLst>
                                        <p:tav tm="0">
                                          <p:val>
                                            <p:strVal val="#ppt_w+.3"/>
                                          </p:val>
                                        </p:tav>
                                        <p:tav tm="100000">
                                          <p:val>
                                            <p:strVal val="#ppt_w"/>
                                          </p:val>
                                        </p:tav>
                                      </p:tavLst>
                                    </p:anim>
                                    <p:anim calcmode="lin" valueType="num">
                                      <p:cBhvr>
                                        <p:cTn id="22" dur="700" fill="hold"/>
                                        <p:tgtEl>
                                          <p:spTgt spid="47"/>
                                        </p:tgtEl>
                                        <p:attrNameLst>
                                          <p:attrName>ppt_h</p:attrName>
                                        </p:attrNameLst>
                                      </p:cBhvr>
                                      <p:tavLst>
                                        <p:tav tm="0">
                                          <p:val>
                                            <p:strVal val="#ppt_h"/>
                                          </p:val>
                                        </p:tav>
                                        <p:tav tm="100000">
                                          <p:val>
                                            <p:strVal val="#ppt_h"/>
                                          </p:val>
                                        </p:tav>
                                      </p:tavLst>
                                    </p:anim>
                                    <p:animEffect transition="in" filter="fade">
                                      <p:cBhvr>
                                        <p:cTn id="23" dur="700"/>
                                        <p:tgtEl>
                                          <p:spTgt spid="47"/>
                                        </p:tgtEl>
                                      </p:cBhvr>
                                    </p:animEffect>
                                  </p:childTnLst>
                                </p:cTn>
                              </p:par>
                              <p:par>
                                <p:cTn id="24" presetID="12" presetClass="entr" presetSubtype="1"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p:tgtEl>
                                          <p:spTgt spid="48"/>
                                        </p:tgtEl>
                                        <p:attrNameLst>
                                          <p:attrName>ppt_y</p:attrName>
                                        </p:attrNameLst>
                                      </p:cBhvr>
                                      <p:tavLst>
                                        <p:tav tm="0">
                                          <p:val>
                                            <p:strVal val="#ppt_y-#ppt_h*1.125000"/>
                                          </p:val>
                                        </p:tav>
                                        <p:tav tm="100000">
                                          <p:val>
                                            <p:strVal val="#ppt_y"/>
                                          </p:val>
                                        </p:tav>
                                      </p:tavLst>
                                    </p:anim>
                                    <p:animEffect transition="in" filter="wipe(down)">
                                      <p:cBhvr>
                                        <p:cTn id="27" dur="500"/>
                                        <p:tgtEl>
                                          <p:spTgt spid="48"/>
                                        </p:tgtEl>
                                      </p:cBhvr>
                                    </p:animEffect>
                                  </p:childTnLst>
                                </p:cTn>
                              </p:par>
                            </p:childTnLst>
                          </p:cTn>
                        </p:par>
                        <p:par>
                          <p:cTn id="28" fill="hold">
                            <p:stCondLst>
                              <p:cond delay="3000"/>
                            </p:stCondLst>
                            <p:childTnLst>
                              <p:par>
                                <p:cTn id="29" presetID="52" presetClass="entr" presetSubtype="0"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Scale>
                                      <p:cBhvr>
                                        <p:cTn id="31" dur="9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900" decel="50000" fill="hold">
                                          <p:stCondLst>
                                            <p:cond delay="0"/>
                                          </p:stCondLst>
                                        </p:cTn>
                                        <p:tgtEl>
                                          <p:spTgt spid="45"/>
                                        </p:tgtEl>
                                        <p:attrNameLst>
                                          <p:attrName>ppt_x</p:attrName>
                                          <p:attrName>ppt_y</p:attrName>
                                        </p:attrNameLst>
                                      </p:cBhvr>
                                    </p:animMotion>
                                    <p:animEffect transition="in" filter="fade">
                                      <p:cBhvr>
                                        <p:cTn id="33" dur="900"/>
                                        <p:tgtEl>
                                          <p:spTgt spid="45"/>
                                        </p:tgtEl>
                                      </p:cBhvr>
                                    </p:animEffect>
                                  </p:childTnLst>
                                </p:cTn>
                              </p:par>
                            </p:childTnLst>
                          </p:cTn>
                        </p:par>
                        <p:par>
                          <p:cTn id="34" fill="hold">
                            <p:stCondLst>
                              <p:cond delay="4000"/>
                            </p:stCondLst>
                            <p:childTnLst>
                              <p:par>
                                <p:cTn id="35" presetID="50" presetClass="entr" presetSubtype="0" decel="10000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700" fill="hold"/>
                                        <p:tgtEl>
                                          <p:spTgt spid="49"/>
                                        </p:tgtEl>
                                        <p:attrNameLst>
                                          <p:attrName>ppt_w</p:attrName>
                                        </p:attrNameLst>
                                      </p:cBhvr>
                                      <p:tavLst>
                                        <p:tav tm="0">
                                          <p:val>
                                            <p:strVal val="#ppt_w+.3"/>
                                          </p:val>
                                        </p:tav>
                                        <p:tav tm="100000">
                                          <p:val>
                                            <p:strVal val="#ppt_w"/>
                                          </p:val>
                                        </p:tav>
                                      </p:tavLst>
                                    </p:anim>
                                    <p:anim calcmode="lin" valueType="num">
                                      <p:cBhvr>
                                        <p:cTn id="38" dur="700" fill="hold"/>
                                        <p:tgtEl>
                                          <p:spTgt spid="49"/>
                                        </p:tgtEl>
                                        <p:attrNameLst>
                                          <p:attrName>ppt_h</p:attrName>
                                        </p:attrNameLst>
                                      </p:cBhvr>
                                      <p:tavLst>
                                        <p:tav tm="0">
                                          <p:val>
                                            <p:strVal val="#ppt_h"/>
                                          </p:val>
                                        </p:tav>
                                        <p:tav tm="100000">
                                          <p:val>
                                            <p:strVal val="#ppt_h"/>
                                          </p:val>
                                        </p:tav>
                                      </p:tavLst>
                                    </p:anim>
                                    <p:animEffect transition="in" filter="fade">
                                      <p:cBhvr>
                                        <p:cTn id="39" dur="700"/>
                                        <p:tgtEl>
                                          <p:spTgt spid="49"/>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p:tgtEl>
                                          <p:spTgt spid="50"/>
                                        </p:tgtEl>
                                        <p:attrNameLst>
                                          <p:attrName>ppt_y</p:attrName>
                                        </p:attrNameLst>
                                      </p:cBhvr>
                                      <p:tavLst>
                                        <p:tav tm="0">
                                          <p:val>
                                            <p:strVal val="#ppt_y-#ppt_h*1.125000"/>
                                          </p:val>
                                        </p:tav>
                                        <p:tav tm="100000">
                                          <p:val>
                                            <p:strVal val="#ppt_y"/>
                                          </p:val>
                                        </p:tav>
                                      </p:tavLst>
                                    </p:anim>
                                    <p:animEffect transition="in" filter="wipe(down)">
                                      <p:cBhvr>
                                        <p:cTn id="43" dur="500"/>
                                        <p:tgtEl>
                                          <p:spTgt spid="50"/>
                                        </p:tgtEl>
                                      </p:cBhvr>
                                    </p:animEffect>
                                  </p:childTnLst>
                                </p:cTn>
                              </p:par>
                            </p:childTnLst>
                          </p:cTn>
                        </p:par>
                        <p:par>
                          <p:cTn id="44" fill="hold">
                            <p:stCondLst>
                              <p:cond delay="5000"/>
                            </p:stCondLst>
                            <p:childTnLst>
                              <p:par>
                                <p:cTn id="45" presetID="52" presetClass="entr" presetSubtype="0"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Scale>
                                      <p:cBhvr>
                                        <p:cTn id="47" dur="9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900" decel="50000" fill="hold">
                                          <p:stCondLst>
                                            <p:cond delay="0"/>
                                          </p:stCondLst>
                                        </p:cTn>
                                        <p:tgtEl>
                                          <p:spTgt spid="46"/>
                                        </p:tgtEl>
                                        <p:attrNameLst>
                                          <p:attrName>ppt_x</p:attrName>
                                          <p:attrName>ppt_y</p:attrName>
                                        </p:attrNameLst>
                                      </p:cBhvr>
                                    </p:animMotion>
                                    <p:animEffect transition="in" filter="fade">
                                      <p:cBhvr>
                                        <p:cTn id="49" dur="900"/>
                                        <p:tgtEl>
                                          <p:spTgt spid="46"/>
                                        </p:tgtEl>
                                      </p:cBhvr>
                                    </p:animEffect>
                                  </p:childTnLst>
                                </p:cTn>
                              </p:par>
                            </p:childTnLst>
                          </p:cTn>
                        </p:par>
                        <p:par>
                          <p:cTn id="50" fill="hold">
                            <p:stCondLst>
                              <p:cond delay="6000"/>
                            </p:stCondLst>
                            <p:childTnLst>
                              <p:par>
                                <p:cTn id="51" presetID="50" presetClass="entr" presetSubtype="0" decel="10000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700" fill="hold"/>
                                        <p:tgtEl>
                                          <p:spTgt spid="51"/>
                                        </p:tgtEl>
                                        <p:attrNameLst>
                                          <p:attrName>ppt_w</p:attrName>
                                        </p:attrNameLst>
                                      </p:cBhvr>
                                      <p:tavLst>
                                        <p:tav tm="0">
                                          <p:val>
                                            <p:strVal val="#ppt_w+.3"/>
                                          </p:val>
                                        </p:tav>
                                        <p:tav tm="100000">
                                          <p:val>
                                            <p:strVal val="#ppt_w"/>
                                          </p:val>
                                        </p:tav>
                                      </p:tavLst>
                                    </p:anim>
                                    <p:anim calcmode="lin" valueType="num">
                                      <p:cBhvr>
                                        <p:cTn id="54" dur="700" fill="hold"/>
                                        <p:tgtEl>
                                          <p:spTgt spid="51"/>
                                        </p:tgtEl>
                                        <p:attrNameLst>
                                          <p:attrName>ppt_h</p:attrName>
                                        </p:attrNameLst>
                                      </p:cBhvr>
                                      <p:tavLst>
                                        <p:tav tm="0">
                                          <p:val>
                                            <p:strVal val="#ppt_h"/>
                                          </p:val>
                                        </p:tav>
                                        <p:tav tm="100000">
                                          <p:val>
                                            <p:strVal val="#ppt_h"/>
                                          </p:val>
                                        </p:tav>
                                      </p:tavLst>
                                    </p:anim>
                                    <p:animEffect transition="in" filter="fade">
                                      <p:cBhvr>
                                        <p:cTn id="55" dur="700"/>
                                        <p:tgtEl>
                                          <p:spTgt spid="51"/>
                                        </p:tgtEl>
                                      </p:cBhvr>
                                    </p:animEffect>
                                  </p:childTnLst>
                                </p:cTn>
                              </p:par>
                              <p:par>
                                <p:cTn id="56" presetID="12" presetClass="entr" presetSubtype="1"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 calcmode="lin" valueType="num">
                                      <p:cBhvr additive="base">
                                        <p:cTn id="58" dur="500"/>
                                        <p:tgtEl>
                                          <p:spTgt spid="52"/>
                                        </p:tgtEl>
                                        <p:attrNameLst>
                                          <p:attrName>ppt_y</p:attrName>
                                        </p:attrNameLst>
                                      </p:cBhvr>
                                      <p:tavLst>
                                        <p:tav tm="0">
                                          <p:val>
                                            <p:strVal val="#ppt_y-#ppt_h*1.125000"/>
                                          </p:val>
                                        </p:tav>
                                        <p:tav tm="100000">
                                          <p:val>
                                            <p:strVal val="#ppt_y"/>
                                          </p:val>
                                        </p:tav>
                                      </p:tavLst>
                                    </p:anim>
                                    <p:animEffect transition="in" filter="wipe(down)">
                                      <p:cBhvr>
                                        <p:cTn id="5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1372"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04</a:t>
              </a:r>
              <a:endParaRPr lang="zh-CN" altLang="en-US" sz="3600" dirty="0">
                <a:solidFill>
                  <a:srgbClr val="2FA598"/>
                </a:solidFill>
                <a:latin typeface="Agency FB" panose="020B0503020202020204" pitchFamily="34" charset="0"/>
              </a:endParaRPr>
            </a:p>
          </p:txBody>
        </p:sp>
      </p:grpSp>
      <p:graphicFrame>
        <p:nvGraphicFramePr>
          <p:cNvPr id="14" name="图表 13"/>
          <p:cNvGraphicFramePr/>
          <p:nvPr/>
        </p:nvGraphicFramePr>
        <p:xfrm>
          <a:off x="667264" y="1527156"/>
          <a:ext cx="5888390" cy="4436010"/>
        </p:xfrm>
        <a:graphic>
          <a:graphicData uri="http://schemas.openxmlformats.org/drawingml/2006/chart">
            <c:chart xmlns:c="http://schemas.openxmlformats.org/drawingml/2006/chart" xmlns:r="http://schemas.openxmlformats.org/officeDocument/2006/relationships" r:id="rId1"/>
          </a:graphicData>
        </a:graphic>
      </p:graphicFrame>
      <p:grpSp>
        <p:nvGrpSpPr>
          <p:cNvPr id="34" name="组合 33"/>
          <p:cNvGrpSpPr/>
          <p:nvPr/>
        </p:nvGrpSpPr>
        <p:grpSpPr>
          <a:xfrm>
            <a:off x="7109735" y="1636565"/>
            <a:ext cx="900789" cy="1003088"/>
            <a:chOff x="1042310" y="1768480"/>
            <a:chExt cx="900789" cy="1003088"/>
          </a:xfrm>
        </p:grpSpPr>
        <p:sp>
          <p:nvSpPr>
            <p:cNvPr id="35" name="任意多边形 34"/>
            <p:cNvSpPr/>
            <p:nvPr/>
          </p:nvSpPr>
          <p:spPr>
            <a:xfrm rot="5400000">
              <a:off x="991161" y="1819629"/>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898"/>
            <p:cNvSpPr>
              <a:spLocks noEditPoints="1"/>
            </p:cNvSpPr>
            <p:nvPr/>
          </p:nvSpPr>
          <p:spPr bwMode="auto">
            <a:xfrm>
              <a:off x="1213305" y="2077935"/>
              <a:ext cx="558800" cy="384176"/>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7" name="组合 36"/>
          <p:cNvGrpSpPr/>
          <p:nvPr/>
        </p:nvGrpSpPr>
        <p:grpSpPr>
          <a:xfrm>
            <a:off x="7109735" y="3176157"/>
            <a:ext cx="900789" cy="1003088"/>
            <a:chOff x="1042310" y="3321057"/>
            <a:chExt cx="900789" cy="1003088"/>
          </a:xfrm>
        </p:grpSpPr>
        <p:sp>
          <p:nvSpPr>
            <p:cNvPr id="38" name="任意多边形 37"/>
            <p:cNvSpPr/>
            <p:nvPr/>
          </p:nvSpPr>
          <p:spPr>
            <a:xfrm rot="5400000">
              <a:off x="991161" y="3372206"/>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804"/>
            <p:cNvSpPr/>
            <p:nvPr/>
          </p:nvSpPr>
          <p:spPr bwMode="auto">
            <a:xfrm>
              <a:off x="1240636" y="3584751"/>
              <a:ext cx="504138" cy="475698"/>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40" name="组合 39"/>
          <p:cNvGrpSpPr/>
          <p:nvPr/>
        </p:nvGrpSpPr>
        <p:grpSpPr>
          <a:xfrm>
            <a:off x="7109735" y="4715749"/>
            <a:ext cx="900789" cy="1003088"/>
            <a:chOff x="1042310" y="4873634"/>
            <a:chExt cx="900789" cy="1003088"/>
          </a:xfrm>
        </p:grpSpPr>
        <p:sp>
          <p:nvSpPr>
            <p:cNvPr id="41" name="任意多边形 40"/>
            <p:cNvSpPr/>
            <p:nvPr/>
          </p:nvSpPr>
          <p:spPr>
            <a:xfrm rot="5400000">
              <a:off x="991161" y="4924783"/>
              <a:ext cx="1003088" cy="90078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1204210" y="5140129"/>
              <a:ext cx="576990" cy="470096"/>
              <a:chOff x="8323263" y="-182563"/>
              <a:chExt cx="754063" cy="614364"/>
            </a:xfrm>
            <a:solidFill>
              <a:srgbClr val="2FA598"/>
            </a:solidFill>
          </p:grpSpPr>
          <p:sp>
            <p:nvSpPr>
              <p:cNvPr id="43"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0" name="矩形 49"/>
          <p:cNvSpPr/>
          <p:nvPr/>
        </p:nvSpPr>
        <p:spPr>
          <a:xfrm>
            <a:off x="8171564" y="153175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1" name="矩形 50"/>
          <p:cNvSpPr/>
          <p:nvPr/>
        </p:nvSpPr>
        <p:spPr>
          <a:xfrm>
            <a:off x="8171564" y="1898464"/>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8171564" y="3071345"/>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4" name="矩形 53"/>
          <p:cNvSpPr/>
          <p:nvPr/>
        </p:nvSpPr>
        <p:spPr>
          <a:xfrm>
            <a:off x="8171564" y="3438056"/>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8171564" y="46109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7" name="矩形 56"/>
          <p:cNvSpPr/>
          <p:nvPr/>
        </p:nvSpPr>
        <p:spPr>
          <a:xfrm>
            <a:off x="8171564" y="4977648"/>
            <a:ext cx="3554423" cy="846001"/>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p:tgtEl>
                                          <p:spTgt spid="34"/>
                                        </p:tgtEl>
                                        <p:attrNameLst>
                                          <p:attrName>ppt_x</p:attrName>
                                        </p:attrNameLst>
                                      </p:cBhvr>
                                      <p:tavLst>
                                        <p:tav tm="0">
                                          <p:val>
                                            <p:strVal val="#ppt_x+#ppt_w*1.125000"/>
                                          </p:val>
                                        </p:tav>
                                        <p:tav tm="100000">
                                          <p:val>
                                            <p:strVal val="#ppt_x"/>
                                          </p:val>
                                        </p:tav>
                                      </p:tavLst>
                                    </p:anim>
                                    <p:animEffect transition="in" filter="wipe(left)">
                                      <p:cBhvr>
                                        <p:cTn id="12" dur="500"/>
                                        <p:tgtEl>
                                          <p:spTgt spid="34"/>
                                        </p:tgtEl>
                                      </p:cBhvr>
                                    </p:animEffect>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additive="base">
                                        <p:cTn id="16" dur="500"/>
                                        <p:tgtEl>
                                          <p:spTgt spid="50"/>
                                        </p:tgtEl>
                                        <p:attrNameLst>
                                          <p:attrName>ppt_x</p:attrName>
                                        </p:attrNameLst>
                                      </p:cBhvr>
                                      <p:tavLst>
                                        <p:tav tm="0">
                                          <p:val>
                                            <p:strVal val="#ppt_x-#ppt_w*1.125000"/>
                                          </p:val>
                                        </p:tav>
                                        <p:tav tm="100000">
                                          <p:val>
                                            <p:strVal val="#ppt_x"/>
                                          </p:val>
                                        </p:tav>
                                      </p:tavLst>
                                    </p:anim>
                                    <p:animEffect transition="in" filter="wipe(right)">
                                      <p:cBhvr>
                                        <p:cTn id="17" dur="500"/>
                                        <p:tgtEl>
                                          <p:spTgt spid="5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 calcmode="lin" valueType="num">
                                      <p:cBhvr>
                                        <p:cTn id="20" dur="800" fill="hold"/>
                                        <p:tgtEl>
                                          <p:spTgt spid="51"/>
                                        </p:tgtEl>
                                        <p:attrNameLst>
                                          <p:attrName>ppt_w</p:attrName>
                                        </p:attrNameLst>
                                      </p:cBhvr>
                                      <p:tavLst>
                                        <p:tav tm="0">
                                          <p:val>
                                            <p:strVal val="#ppt_w+.3"/>
                                          </p:val>
                                        </p:tav>
                                        <p:tav tm="100000">
                                          <p:val>
                                            <p:strVal val="#ppt_w"/>
                                          </p:val>
                                        </p:tav>
                                      </p:tavLst>
                                    </p:anim>
                                    <p:anim calcmode="lin" valueType="num">
                                      <p:cBhvr>
                                        <p:cTn id="21" dur="800" fill="hold"/>
                                        <p:tgtEl>
                                          <p:spTgt spid="51"/>
                                        </p:tgtEl>
                                        <p:attrNameLst>
                                          <p:attrName>ppt_h</p:attrName>
                                        </p:attrNameLst>
                                      </p:cBhvr>
                                      <p:tavLst>
                                        <p:tav tm="0">
                                          <p:val>
                                            <p:strVal val="#ppt_h"/>
                                          </p:val>
                                        </p:tav>
                                        <p:tav tm="100000">
                                          <p:val>
                                            <p:strVal val="#ppt_h"/>
                                          </p:val>
                                        </p:tav>
                                      </p:tavLst>
                                    </p:anim>
                                    <p:animEffect transition="in" filter="fade">
                                      <p:cBhvr>
                                        <p:cTn id="22" dur="800"/>
                                        <p:tgtEl>
                                          <p:spTgt spid="51"/>
                                        </p:tgtEl>
                                      </p:cBhvr>
                                    </p:animEffect>
                                  </p:childTnLst>
                                </p:cTn>
                              </p:par>
                            </p:childTnLst>
                          </p:cTn>
                        </p:par>
                        <p:par>
                          <p:cTn id="23" fill="hold">
                            <p:stCondLst>
                              <p:cond delay="1500"/>
                            </p:stCondLst>
                            <p:childTnLst>
                              <p:par>
                                <p:cTn id="24" presetID="12" presetClass="entr" presetSubtype="2"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p:tgtEl>
                                          <p:spTgt spid="37"/>
                                        </p:tgtEl>
                                        <p:attrNameLst>
                                          <p:attrName>ppt_x</p:attrName>
                                        </p:attrNameLst>
                                      </p:cBhvr>
                                      <p:tavLst>
                                        <p:tav tm="0">
                                          <p:val>
                                            <p:strVal val="#ppt_x+#ppt_w*1.125000"/>
                                          </p:val>
                                        </p:tav>
                                        <p:tav tm="100000">
                                          <p:val>
                                            <p:strVal val="#ppt_x"/>
                                          </p:val>
                                        </p:tav>
                                      </p:tavLst>
                                    </p:anim>
                                    <p:animEffect transition="in" filter="wipe(left)">
                                      <p:cBhvr>
                                        <p:cTn id="27" dur="500"/>
                                        <p:tgtEl>
                                          <p:spTgt spid="37"/>
                                        </p:tgtEl>
                                      </p:cBhvr>
                                    </p:animEffect>
                                  </p:childTnLst>
                                </p:cTn>
                              </p:par>
                            </p:childTnLst>
                          </p:cTn>
                        </p:par>
                        <p:par>
                          <p:cTn id="28" fill="hold">
                            <p:stCondLst>
                              <p:cond delay="2000"/>
                            </p:stCondLst>
                            <p:childTnLst>
                              <p:par>
                                <p:cTn id="29" presetID="12" presetClass="entr" presetSubtype="8"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p:tgtEl>
                                          <p:spTgt spid="53"/>
                                        </p:tgtEl>
                                        <p:attrNameLst>
                                          <p:attrName>ppt_x</p:attrName>
                                        </p:attrNameLst>
                                      </p:cBhvr>
                                      <p:tavLst>
                                        <p:tav tm="0">
                                          <p:val>
                                            <p:strVal val="#ppt_x-#ppt_w*1.125000"/>
                                          </p:val>
                                        </p:tav>
                                        <p:tav tm="100000">
                                          <p:val>
                                            <p:strVal val="#ppt_x"/>
                                          </p:val>
                                        </p:tav>
                                      </p:tavLst>
                                    </p:anim>
                                    <p:animEffect transition="in" filter="wipe(right)">
                                      <p:cBhvr>
                                        <p:cTn id="32" dur="500"/>
                                        <p:tgtEl>
                                          <p:spTgt spid="5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p:cTn id="35" dur="800" fill="hold"/>
                                        <p:tgtEl>
                                          <p:spTgt spid="54"/>
                                        </p:tgtEl>
                                        <p:attrNameLst>
                                          <p:attrName>ppt_w</p:attrName>
                                        </p:attrNameLst>
                                      </p:cBhvr>
                                      <p:tavLst>
                                        <p:tav tm="0">
                                          <p:val>
                                            <p:strVal val="#ppt_w+.3"/>
                                          </p:val>
                                        </p:tav>
                                        <p:tav tm="100000">
                                          <p:val>
                                            <p:strVal val="#ppt_w"/>
                                          </p:val>
                                        </p:tav>
                                      </p:tavLst>
                                    </p:anim>
                                    <p:anim calcmode="lin" valueType="num">
                                      <p:cBhvr>
                                        <p:cTn id="36" dur="800" fill="hold"/>
                                        <p:tgtEl>
                                          <p:spTgt spid="54"/>
                                        </p:tgtEl>
                                        <p:attrNameLst>
                                          <p:attrName>ppt_h</p:attrName>
                                        </p:attrNameLst>
                                      </p:cBhvr>
                                      <p:tavLst>
                                        <p:tav tm="0">
                                          <p:val>
                                            <p:strVal val="#ppt_h"/>
                                          </p:val>
                                        </p:tav>
                                        <p:tav tm="100000">
                                          <p:val>
                                            <p:strVal val="#ppt_h"/>
                                          </p:val>
                                        </p:tav>
                                      </p:tavLst>
                                    </p:anim>
                                    <p:animEffect transition="in" filter="fade">
                                      <p:cBhvr>
                                        <p:cTn id="37" dur="800"/>
                                        <p:tgtEl>
                                          <p:spTgt spid="54"/>
                                        </p:tgtEl>
                                      </p:cBhvr>
                                    </p:animEffect>
                                  </p:childTnLst>
                                </p:cTn>
                              </p:par>
                            </p:childTnLst>
                          </p:cTn>
                        </p:par>
                        <p:par>
                          <p:cTn id="38" fill="hold">
                            <p:stCondLst>
                              <p:cond delay="2500"/>
                            </p:stCondLst>
                            <p:childTnLst>
                              <p:par>
                                <p:cTn id="39" presetID="12" presetClass="entr" presetSubtype="2" fill="hold"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p:tgtEl>
                                          <p:spTgt spid="40"/>
                                        </p:tgtEl>
                                        <p:attrNameLst>
                                          <p:attrName>ppt_x</p:attrName>
                                        </p:attrNameLst>
                                      </p:cBhvr>
                                      <p:tavLst>
                                        <p:tav tm="0">
                                          <p:val>
                                            <p:strVal val="#ppt_x+#ppt_w*1.125000"/>
                                          </p:val>
                                        </p:tav>
                                        <p:tav tm="100000">
                                          <p:val>
                                            <p:strVal val="#ppt_x"/>
                                          </p:val>
                                        </p:tav>
                                      </p:tavLst>
                                    </p:anim>
                                    <p:animEffect transition="in" filter="wipe(left)">
                                      <p:cBhvr>
                                        <p:cTn id="42" dur="500"/>
                                        <p:tgtEl>
                                          <p:spTgt spid="40"/>
                                        </p:tgtEl>
                                      </p:cBhvr>
                                    </p:animEffect>
                                  </p:childTnLst>
                                </p:cTn>
                              </p:par>
                            </p:childTnLst>
                          </p:cTn>
                        </p:par>
                        <p:par>
                          <p:cTn id="43" fill="hold">
                            <p:stCondLst>
                              <p:cond delay="3000"/>
                            </p:stCondLst>
                            <p:childTnLst>
                              <p:par>
                                <p:cTn id="44" presetID="12" presetClass="entr" presetSubtype="8" fill="hold" grpId="0" nodeType="afterEffect">
                                  <p:stCondLst>
                                    <p:cond delay="0"/>
                                  </p:stCondLst>
                                  <p:childTnLst>
                                    <p:set>
                                      <p:cBhvr>
                                        <p:cTn id="45" dur="1" fill="hold">
                                          <p:stCondLst>
                                            <p:cond delay="0"/>
                                          </p:stCondLst>
                                        </p:cTn>
                                        <p:tgtEl>
                                          <p:spTgt spid="56"/>
                                        </p:tgtEl>
                                        <p:attrNameLst>
                                          <p:attrName>style.visibility</p:attrName>
                                        </p:attrNameLst>
                                      </p:cBhvr>
                                      <p:to>
                                        <p:strVal val="visible"/>
                                      </p:to>
                                    </p:set>
                                    <p:anim calcmode="lin" valueType="num">
                                      <p:cBhvr additive="base">
                                        <p:cTn id="46" dur="500"/>
                                        <p:tgtEl>
                                          <p:spTgt spid="56"/>
                                        </p:tgtEl>
                                        <p:attrNameLst>
                                          <p:attrName>ppt_x</p:attrName>
                                        </p:attrNameLst>
                                      </p:cBhvr>
                                      <p:tavLst>
                                        <p:tav tm="0">
                                          <p:val>
                                            <p:strVal val="#ppt_x-#ppt_w*1.125000"/>
                                          </p:val>
                                        </p:tav>
                                        <p:tav tm="100000">
                                          <p:val>
                                            <p:strVal val="#ppt_x"/>
                                          </p:val>
                                        </p:tav>
                                      </p:tavLst>
                                    </p:anim>
                                    <p:animEffect transition="in" filter="wipe(right)">
                                      <p:cBhvr>
                                        <p:cTn id="47" dur="500"/>
                                        <p:tgtEl>
                                          <p:spTgt spid="56"/>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 calcmode="lin" valueType="num">
                                      <p:cBhvr>
                                        <p:cTn id="50" dur="800" fill="hold"/>
                                        <p:tgtEl>
                                          <p:spTgt spid="57"/>
                                        </p:tgtEl>
                                        <p:attrNameLst>
                                          <p:attrName>ppt_w</p:attrName>
                                        </p:attrNameLst>
                                      </p:cBhvr>
                                      <p:tavLst>
                                        <p:tav tm="0">
                                          <p:val>
                                            <p:strVal val="#ppt_w+.3"/>
                                          </p:val>
                                        </p:tav>
                                        <p:tav tm="100000">
                                          <p:val>
                                            <p:strVal val="#ppt_w"/>
                                          </p:val>
                                        </p:tav>
                                      </p:tavLst>
                                    </p:anim>
                                    <p:anim calcmode="lin" valueType="num">
                                      <p:cBhvr>
                                        <p:cTn id="51" dur="800" fill="hold"/>
                                        <p:tgtEl>
                                          <p:spTgt spid="57"/>
                                        </p:tgtEl>
                                        <p:attrNameLst>
                                          <p:attrName>ppt_h</p:attrName>
                                        </p:attrNameLst>
                                      </p:cBhvr>
                                      <p:tavLst>
                                        <p:tav tm="0">
                                          <p:val>
                                            <p:strVal val="#ppt_h"/>
                                          </p:val>
                                        </p:tav>
                                        <p:tav tm="100000">
                                          <p:val>
                                            <p:strVal val="#ppt_h"/>
                                          </p:val>
                                        </p:tav>
                                      </p:tavLst>
                                    </p:anim>
                                    <p:animEffect transition="in" filter="fade">
                                      <p:cBhvr>
                                        <p:cTn id="52" dur="8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P spid="50" grpId="0"/>
      <p:bldP spid="51" grpId="0"/>
      <p:bldP spid="53" grpId="0"/>
      <p:bldP spid="54" grpId="0"/>
      <p:bldP spid="56" grpId="0"/>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6625" y="-1219201"/>
            <a:ext cx="2658750" cy="2387602"/>
            <a:chOff x="4766625" y="-1219201"/>
            <a:chExt cx="2658750" cy="2387602"/>
          </a:xfrm>
        </p:grpSpPr>
        <p:sp>
          <p:nvSpPr>
            <p:cNvPr id="31" name="任意多边形 30"/>
            <p:cNvSpPr/>
            <p:nvPr/>
          </p:nvSpPr>
          <p:spPr>
            <a:xfrm>
              <a:off x="4766625" y="-1219201"/>
              <a:ext cx="2658750" cy="238760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439410" y="196802"/>
              <a:ext cx="1313180" cy="769441"/>
            </a:xfrm>
            <a:prstGeom prst="rect">
              <a:avLst/>
            </a:prstGeom>
            <a:noFill/>
          </p:spPr>
          <p:txBody>
            <a:bodyPr wrap="none" rtlCol="0">
              <a:spAutoFit/>
            </a:bodyPr>
            <a:lstStyle/>
            <a:p>
              <a:r>
                <a:rPr lang="zh-CN" altLang="en-US" sz="4400" dirty="0" smtClean="0">
                  <a:solidFill>
                    <a:srgbClr val="2FA598"/>
                  </a:solidFill>
                  <a:latin typeface="锐字云字库超粗黑体1.0" panose="02010604000000000000" pitchFamily="2" charset="-122"/>
                  <a:ea typeface="锐字云字库超粗黑体1.0" panose="02010604000000000000" pitchFamily="2" charset="-122"/>
                </a:rPr>
                <a:t>目录</a:t>
              </a:r>
              <a:endParaRPr lang="zh-CN" altLang="en-US" sz="4400" dirty="0">
                <a:solidFill>
                  <a:srgbClr val="2FA598"/>
                </a:solidFill>
                <a:latin typeface="锐字云字库超粗黑体1.0" panose="02010604000000000000" pitchFamily="2" charset="-122"/>
                <a:ea typeface="锐字云字库超粗黑体1.0" panose="02010604000000000000" pitchFamily="2" charset="-122"/>
              </a:endParaRPr>
            </a:p>
          </p:txBody>
        </p:sp>
      </p:grpSp>
      <p:sp>
        <p:nvSpPr>
          <p:cNvPr id="15" name="矩形 14"/>
          <p:cNvSpPr/>
          <p:nvPr/>
        </p:nvSpPr>
        <p:spPr>
          <a:xfrm>
            <a:off x="875388"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65" name="矩形 64"/>
          <p:cNvSpPr/>
          <p:nvPr/>
        </p:nvSpPr>
        <p:spPr>
          <a:xfrm>
            <a:off x="977981"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文本</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a:solidFill>
                  <a:schemeClr val="bg1"/>
                </a:solidFill>
                <a:latin typeface="微软雅黑" panose="020B0503020204020204" pitchFamily="34" charset="-122"/>
                <a:ea typeface="微软雅黑" panose="020B0503020204020204" pitchFamily="34" charset="-122"/>
              </a:rPr>
              <a:t>此处添加文本</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文本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3648370"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67" name="矩形 66"/>
          <p:cNvSpPr/>
          <p:nvPr/>
        </p:nvSpPr>
        <p:spPr>
          <a:xfrm>
            <a:off x="3750963"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文本</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a:solidFill>
                  <a:schemeClr val="bg1"/>
                </a:solidFill>
                <a:latin typeface="微软雅黑" panose="020B0503020204020204" pitchFamily="34" charset="-122"/>
                <a:ea typeface="微软雅黑" panose="020B0503020204020204" pitchFamily="34" charset="-122"/>
              </a:rPr>
              <a:t>此处添加文本</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文本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8" name="矩形 67"/>
          <p:cNvSpPr/>
          <p:nvPr/>
        </p:nvSpPr>
        <p:spPr>
          <a:xfrm>
            <a:off x="6307120" y="427484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69" name="矩形 68"/>
          <p:cNvSpPr/>
          <p:nvPr/>
        </p:nvSpPr>
        <p:spPr>
          <a:xfrm>
            <a:off x="6409713" y="4765582"/>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文本</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a:solidFill>
                  <a:schemeClr val="bg1"/>
                </a:solidFill>
                <a:latin typeface="微软雅黑" panose="020B0503020204020204" pitchFamily="34" charset="-122"/>
                <a:ea typeface="微软雅黑" panose="020B0503020204020204" pitchFamily="34" charset="-122"/>
              </a:rPr>
              <a:t>此处添加文本</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文本</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2" name="矩形 71"/>
          <p:cNvSpPr/>
          <p:nvPr/>
        </p:nvSpPr>
        <p:spPr>
          <a:xfrm>
            <a:off x="9171055" y="4253466"/>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73" name="矩形 72"/>
          <p:cNvSpPr/>
          <p:nvPr/>
        </p:nvSpPr>
        <p:spPr>
          <a:xfrm>
            <a:off x="9273648" y="4744201"/>
            <a:ext cx="2031325" cy="1089529"/>
          </a:xfrm>
          <a:prstGeom prst="rect">
            <a:avLst/>
          </a:prstGeom>
        </p:spPr>
        <p:txBody>
          <a:bodyPr wrap="non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文本</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smtClean="0">
                <a:solidFill>
                  <a:schemeClr val="bg1"/>
                </a:solidFill>
                <a:latin typeface="微软雅黑" panose="020B0503020204020204" pitchFamily="34" charset="-122"/>
                <a:ea typeface="微软雅黑" panose="020B0503020204020204" pitchFamily="34" charset="-122"/>
              </a:rPr>
              <a:t>点击</a:t>
            </a:r>
            <a:r>
              <a:rPr lang="zh-CN" altLang="en-US" dirty="0">
                <a:solidFill>
                  <a:schemeClr val="bg1"/>
                </a:solidFill>
                <a:latin typeface="微软雅黑" panose="020B0503020204020204" pitchFamily="34" charset="-122"/>
                <a:ea typeface="微软雅黑" panose="020B0503020204020204" pitchFamily="34" charset="-122"/>
              </a:rPr>
              <a:t>此处添加文本</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点击此处添加</a:t>
            </a:r>
            <a:r>
              <a:rPr lang="zh-CN" altLang="en-US" dirty="0" smtClean="0">
                <a:solidFill>
                  <a:schemeClr val="bg1"/>
                </a:solidFill>
                <a:latin typeface="微软雅黑" panose="020B0503020204020204" pitchFamily="34" charset="-122"/>
                <a:ea typeface="微软雅黑" panose="020B0503020204020204" pitchFamily="34" charset="-122"/>
              </a:rPr>
              <a:t>文本</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250578" y="2584404"/>
            <a:ext cx="1486130" cy="1334570"/>
            <a:chOff x="1250578" y="2584404"/>
            <a:chExt cx="1486130" cy="1334570"/>
          </a:xfrm>
        </p:grpSpPr>
        <p:sp>
          <p:nvSpPr>
            <p:cNvPr id="47" name="任意多边形 46"/>
            <p:cNvSpPr/>
            <p:nvPr/>
          </p:nvSpPr>
          <p:spPr>
            <a:xfrm>
              <a:off x="1250578"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1574297" y="2590698"/>
              <a:ext cx="838691" cy="1323439"/>
            </a:xfrm>
            <a:prstGeom prst="rect">
              <a:avLst/>
            </a:prstGeom>
            <a:noFill/>
          </p:spPr>
          <p:txBody>
            <a:bodyPr wrap="none" rtlCol="0">
              <a:spAutoFit/>
            </a:bodyPr>
            <a:lstStyle/>
            <a:p>
              <a:r>
                <a:rPr lang="en-US" altLang="zh-CN" sz="8000" dirty="0" smtClean="0">
                  <a:solidFill>
                    <a:srgbClr val="2FA598"/>
                  </a:solidFill>
                  <a:latin typeface="Agency FB" panose="020B0503020202020204" pitchFamily="34" charset="0"/>
                </a:rPr>
                <a:t>01</a:t>
              </a:r>
              <a:endParaRPr lang="zh-CN" altLang="en-US" sz="8000" dirty="0">
                <a:solidFill>
                  <a:srgbClr val="2FA598"/>
                </a:solidFill>
                <a:latin typeface="Agency FB" panose="020B0503020202020204" pitchFamily="34" charset="0"/>
              </a:endParaRPr>
            </a:p>
          </p:txBody>
        </p:sp>
      </p:grpSp>
      <p:grpSp>
        <p:nvGrpSpPr>
          <p:cNvPr id="3" name="组合 2"/>
          <p:cNvGrpSpPr/>
          <p:nvPr/>
        </p:nvGrpSpPr>
        <p:grpSpPr>
          <a:xfrm>
            <a:off x="3989306" y="2584404"/>
            <a:ext cx="1486130" cy="1334570"/>
            <a:chOff x="3989306" y="2584404"/>
            <a:chExt cx="1486130" cy="1334570"/>
          </a:xfrm>
        </p:grpSpPr>
        <p:sp>
          <p:nvSpPr>
            <p:cNvPr id="54" name="任意多边形 53"/>
            <p:cNvSpPr/>
            <p:nvPr/>
          </p:nvSpPr>
          <p:spPr>
            <a:xfrm>
              <a:off x="3989306"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4169868" y="2590698"/>
              <a:ext cx="1031051" cy="1323439"/>
            </a:xfrm>
            <a:prstGeom prst="rect">
              <a:avLst/>
            </a:prstGeom>
            <a:noFill/>
          </p:spPr>
          <p:txBody>
            <a:bodyPr wrap="none" rtlCol="0">
              <a:spAutoFit/>
            </a:bodyPr>
            <a:lstStyle/>
            <a:p>
              <a:r>
                <a:rPr lang="en-US" altLang="zh-CN" sz="8000" dirty="0" smtClean="0">
                  <a:solidFill>
                    <a:srgbClr val="2FA598"/>
                  </a:solidFill>
                  <a:latin typeface="Agency FB" panose="020B0503020202020204" pitchFamily="34" charset="0"/>
                </a:rPr>
                <a:t>02</a:t>
              </a:r>
              <a:endParaRPr lang="zh-CN" altLang="en-US" sz="8000" dirty="0">
                <a:solidFill>
                  <a:srgbClr val="2FA598"/>
                </a:solidFill>
                <a:latin typeface="Agency FB" panose="020B0503020202020204" pitchFamily="34" charset="0"/>
              </a:endParaRPr>
            </a:p>
          </p:txBody>
        </p:sp>
      </p:grpSp>
      <p:grpSp>
        <p:nvGrpSpPr>
          <p:cNvPr id="4" name="组合 3"/>
          <p:cNvGrpSpPr/>
          <p:nvPr/>
        </p:nvGrpSpPr>
        <p:grpSpPr>
          <a:xfrm>
            <a:off x="6728034" y="2584404"/>
            <a:ext cx="1486130" cy="1334570"/>
            <a:chOff x="6728034" y="2584404"/>
            <a:chExt cx="1486130" cy="1334570"/>
          </a:xfrm>
        </p:grpSpPr>
        <p:sp>
          <p:nvSpPr>
            <p:cNvPr id="57" name="任意多边形 56"/>
            <p:cNvSpPr/>
            <p:nvPr/>
          </p:nvSpPr>
          <p:spPr>
            <a:xfrm>
              <a:off x="6728034"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6957799" y="2590698"/>
              <a:ext cx="1063112" cy="1323439"/>
            </a:xfrm>
            <a:prstGeom prst="rect">
              <a:avLst/>
            </a:prstGeom>
            <a:noFill/>
          </p:spPr>
          <p:txBody>
            <a:bodyPr wrap="none" rtlCol="0">
              <a:spAutoFit/>
            </a:bodyPr>
            <a:lstStyle/>
            <a:p>
              <a:r>
                <a:rPr lang="en-US" altLang="zh-CN" sz="8000" dirty="0" smtClean="0">
                  <a:solidFill>
                    <a:srgbClr val="2FA598"/>
                  </a:solidFill>
                  <a:latin typeface="Agency FB" panose="020B0503020202020204" pitchFamily="34" charset="0"/>
                </a:rPr>
                <a:t>03</a:t>
              </a:r>
              <a:endParaRPr lang="zh-CN" altLang="en-US" sz="8000" dirty="0">
                <a:solidFill>
                  <a:srgbClr val="2FA598"/>
                </a:solidFill>
                <a:latin typeface="Agency FB" panose="020B0503020202020204" pitchFamily="34" charset="0"/>
              </a:endParaRPr>
            </a:p>
          </p:txBody>
        </p:sp>
      </p:grpSp>
      <p:grpSp>
        <p:nvGrpSpPr>
          <p:cNvPr id="5" name="组合 4"/>
          <p:cNvGrpSpPr/>
          <p:nvPr/>
        </p:nvGrpSpPr>
        <p:grpSpPr>
          <a:xfrm>
            <a:off x="9466762" y="2584404"/>
            <a:ext cx="1486130" cy="1334570"/>
            <a:chOff x="9466762" y="2584404"/>
            <a:chExt cx="1486130" cy="1334570"/>
          </a:xfrm>
        </p:grpSpPr>
        <p:sp>
          <p:nvSpPr>
            <p:cNvPr id="60" name="任意多边形 59"/>
            <p:cNvSpPr/>
            <p:nvPr/>
          </p:nvSpPr>
          <p:spPr>
            <a:xfrm>
              <a:off x="9466762" y="2584404"/>
              <a:ext cx="1486130" cy="133457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p:cNvSpPr txBox="1"/>
            <p:nvPr/>
          </p:nvSpPr>
          <p:spPr>
            <a:xfrm>
              <a:off x="9777791" y="2590698"/>
              <a:ext cx="1023037" cy="1323439"/>
            </a:xfrm>
            <a:prstGeom prst="rect">
              <a:avLst/>
            </a:prstGeom>
            <a:noFill/>
          </p:spPr>
          <p:txBody>
            <a:bodyPr wrap="none" rtlCol="0">
              <a:spAutoFit/>
            </a:bodyPr>
            <a:lstStyle/>
            <a:p>
              <a:r>
                <a:rPr lang="en-US" altLang="zh-CN" sz="8000" dirty="0" smtClean="0">
                  <a:solidFill>
                    <a:srgbClr val="2FA598"/>
                  </a:solidFill>
                  <a:latin typeface="Agency FB" panose="020B0503020202020204" pitchFamily="34" charset="0"/>
                </a:rPr>
                <a:t>04</a:t>
              </a:r>
              <a:endParaRPr lang="zh-CN" altLang="en-US" sz="8000" dirty="0">
                <a:solidFill>
                  <a:srgbClr val="2FA598"/>
                </a:solidFill>
                <a:latin typeface="Agency FB" panose="020B0503020202020204" pitchFamily="34" charset="0"/>
              </a:endParaRPr>
            </a:p>
          </p:txBody>
        </p:sp>
      </p:grpSp>
      <p:sp>
        <p:nvSpPr>
          <p:cNvPr id="91" name="任意多边形 90"/>
          <p:cNvSpPr/>
          <p:nvPr/>
        </p:nvSpPr>
        <p:spPr>
          <a:xfrm>
            <a:off x="1080871" y="2435772"/>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p:nvSpPr>
        <p:spPr>
          <a:xfrm>
            <a:off x="3819599" y="2426437"/>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p:nvSpPr>
        <p:spPr>
          <a:xfrm>
            <a:off x="6558327" y="2438323"/>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9282769" y="2435772"/>
            <a:ext cx="1825542" cy="163936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442759" y="-1510039"/>
            <a:ext cx="3306481" cy="2969277"/>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600"/>
                                        <p:tgtEl>
                                          <p:spTgt spid="15"/>
                                        </p:tgtEl>
                                      </p:cBhvr>
                                    </p:animEffect>
                                    <p:anim calcmode="lin" valueType="num">
                                      <p:cBhvr>
                                        <p:cTn id="24" dur="600" fill="hold"/>
                                        <p:tgtEl>
                                          <p:spTgt spid="15"/>
                                        </p:tgtEl>
                                        <p:attrNameLst>
                                          <p:attrName>ppt_x</p:attrName>
                                        </p:attrNameLst>
                                      </p:cBhvr>
                                      <p:tavLst>
                                        <p:tav tm="0">
                                          <p:val>
                                            <p:strVal val="#ppt_x"/>
                                          </p:val>
                                        </p:tav>
                                        <p:tav tm="100000">
                                          <p:val>
                                            <p:strVal val="#ppt_x"/>
                                          </p:val>
                                        </p:tav>
                                      </p:tavLst>
                                    </p:anim>
                                    <p:anim calcmode="lin" valueType="num">
                                      <p:cBhvr>
                                        <p:cTn id="25" dur="600" fill="hold"/>
                                        <p:tgtEl>
                                          <p:spTgt spid="15"/>
                                        </p:tgtEl>
                                        <p:attrNameLst>
                                          <p:attrName>ppt_y</p:attrName>
                                        </p:attrNameLst>
                                      </p:cBhvr>
                                      <p:tavLst>
                                        <p:tav tm="0">
                                          <p:val>
                                            <p:strVal val="#ppt_y-.1"/>
                                          </p:val>
                                        </p:tav>
                                        <p:tav tm="100000">
                                          <p:val>
                                            <p:strVal val="#ppt_y"/>
                                          </p:val>
                                        </p:tav>
                                      </p:tavLst>
                                    </p:anim>
                                  </p:childTnLst>
                                </p:cTn>
                              </p:par>
                              <p:par>
                                <p:cTn id="26" presetID="50" presetClass="entr" presetSubtype="0" decel="100000" fill="hold" grpId="0" nodeType="withEffect">
                                  <p:stCondLst>
                                    <p:cond delay="0"/>
                                  </p:stCondLst>
                                  <p:childTnLst>
                                    <p:set>
                                      <p:cBhvr>
                                        <p:cTn id="27" dur="1" fill="hold">
                                          <p:stCondLst>
                                            <p:cond delay="0"/>
                                          </p:stCondLst>
                                        </p:cTn>
                                        <p:tgtEl>
                                          <p:spTgt spid="65"/>
                                        </p:tgtEl>
                                        <p:attrNameLst>
                                          <p:attrName>style.visibility</p:attrName>
                                        </p:attrNameLst>
                                      </p:cBhvr>
                                      <p:to>
                                        <p:strVal val="visible"/>
                                      </p:to>
                                    </p:set>
                                    <p:anim calcmode="lin" valueType="num">
                                      <p:cBhvr>
                                        <p:cTn id="28" dur="600" fill="hold"/>
                                        <p:tgtEl>
                                          <p:spTgt spid="65"/>
                                        </p:tgtEl>
                                        <p:attrNameLst>
                                          <p:attrName>ppt_w</p:attrName>
                                        </p:attrNameLst>
                                      </p:cBhvr>
                                      <p:tavLst>
                                        <p:tav tm="0">
                                          <p:val>
                                            <p:strVal val="#ppt_w+.3"/>
                                          </p:val>
                                        </p:tav>
                                        <p:tav tm="100000">
                                          <p:val>
                                            <p:strVal val="#ppt_w"/>
                                          </p:val>
                                        </p:tav>
                                      </p:tavLst>
                                    </p:anim>
                                    <p:anim calcmode="lin" valueType="num">
                                      <p:cBhvr>
                                        <p:cTn id="29" dur="600" fill="hold"/>
                                        <p:tgtEl>
                                          <p:spTgt spid="65"/>
                                        </p:tgtEl>
                                        <p:attrNameLst>
                                          <p:attrName>ppt_h</p:attrName>
                                        </p:attrNameLst>
                                      </p:cBhvr>
                                      <p:tavLst>
                                        <p:tav tm="0">
                                          <p:val>
                                            <p:strVal val="#ppt_h"/>
                                          </p:val>
                                        </p:tav>
                                        <p:tav tm="100000">
                                          <p:val>
                                            <p:strVal val="#ppt_h"/>
                                          </p:val>
                                        </p:tav>
                                      </p:tavLst>
                                    </p:anim>
                                    <p:animEffect transition="in" filter="fade">
                                      <p:cBhvr>
                                        <p:cTn id="30" dur="600"/>
                                        <p:tgtEl>
                                          <p:spTgt spid="65"/>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91"/>
                                        </p:tgtEl>
                                        <p:attrNameLst>
                                          <p:attrName>style.visibility</p:attrName>
                                        </p:attrNameLst>
                                      </p:cBhvr>
                                      <p:to>
                                        <p:strVal val="visible"/>
                                      </p:to>
                                    </p:set>
                                    <p:anim calcmode="lin" valueType="num">
                                      <p:cBhvr>
                                        <p:cTn id="33" dur="500" fill="hold"/>
                                        <p:tgtEl>
                                          <p:spTgt spid="91"/>
                                        </p:tgtEl>
                                        <p:attrNameLst>
                                          <p:attrName>ppt_w</p:attrName>
                                        </p:attrNameLst>
                                      </p:cBhvr>
                                      <p:tavLst>
                                        <p:tav tm="0">
                                          <p:val>
                                            <p:fltVal val="0"/>
                                          </p:val>
                                        </p:tav>
                                        <p:tav tm="100000">
                                          <p:val>
                                            <p:strVal val="#ppt_w"/>
                                          </p:val>
                                        </p:tav>
                                      </p:tavLst>
                                    </p:anim>
                                    <p:anim calcmode="lin" valueType="num">
                                      <p:cBhvr>
                                        <p:cTn id="34" dur="500" fill="hold"/>
                                        <p:tgtEl>
                                          <p:spTgt spid="91"/>
                                        </p:tgtEl>
                                        <p:attrNameLst>
                                          <p:attrName>ppt_h</p:attrName>
                                        </p:attrNameLst>
                                      </p:cBhvr>
                                      <p:tavLst>
                                        <p:tav tm="0">
                                          <p:val>
                                            <p:fltVal val="0"/>
                                          </p:val>
                                        </p:tav>
                                        <p:tav tm="100000">
                                          <p:val>
                                            <p:strVal val="#ppt_h"/>
                                          </p:val>
                                        </p:tav>
                                      </p:tavLst>
                                    </p:anim>
                                    <p:anim calcmode="lin" valueType="num">
                                      <p:cBhvr>
                                        <p:cTn id="35" dur="500" fill="hold"/>
                                        <p:tgtEl>
                                          <p:spTgt spid="91"/>
                                        </p:tgtEl>
                                        <p:attrNameLst>
                                          <p:attrName>style.rotation</p:attrName>
                                        </p:attrNameLst>
                                      </p:cBhvr>
                                      <p:tavLst>
                                        <p:tav tm="0">
                                          <p:val>
                                            <p:fltVal val="360"/>
                                          </p:val>
                                        </p:tav>
                                        <p:tav tm="100000">
                                          <p:val>
                                            <p:fltVal val="0"/>
                                          </p:val>
                                        </p:tav>
                                      </p:tavLst>
                                    </p:anim>
                                    <p:animEffect transition="in" filter="fade">
                                      <p:cBhvr>
                                        <p:cTn id="36" dur="500"/>
                                        <p:tgtEl>
                                          <p:spTgt spid="91"/>
                                        </p:tgtEl>
                                      </p:cBhvr>
                                    </p:animEffect>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par>
                                <p:cTn id="43" presetID="47"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600"/>
                                        <p:tgtEl>
                                          <p:spTgt spid="66"/>
                                        </p:tgtEl>
                                      </p:cBhvr>
                                    </p:animEffect>
                                    <p:anim calcmode="lin" valueType="num">
                                      <p:cBhvr>
                                        <p:cTn id="46" dur="600" fill="hold"/>
                                        <p:tgtEl>
                                          <p:spTgt spid="66"/>
                                        </p:tgtEl>
                                        <p:attrNameLst>
                                          <p:attrName>ppt_x</p:attrName>
                                        </p:attrNameLst>
                                      </p:cBhvr>
                                      <p:tavLst>
                                        <p:tav tm="0">
                                          <p:val>
                                            <p:strVal val="#ppt_x"/>
                                          </p:val>
                                        </p:tav>
                                        <p:tav tm="100000">
                                          <p:val>
                                            <p:strVal val="#ppt_x"/>
                                          </p:val>
                                        </p:tav>
                                      </p:tavLst>
                                    </p:anim>
                                    <p:anim calcmode="lin" valueType="num">
                                      <p:cBhvr>
                                        <p:cTn id="47" dur="600" fill="hold"/>
                                        <p:tgtEl>
                                          <p:spTgt spid="66"/>
                                        </p:tgtEl>
                                        <p:attrNameLst>
                                          <p:attrName>ppt_y</p:attrName>
                                        </p:attrNameLst>
                                      </p:cBhvr>
                                      <p:tavLst>
                                        <p:tav tm="0">
                                          <p:val>
                                            <p:strVal val="#ppt_y-.1"/>
                                          </p:val>
                                        </p:tav>
                                        <p:tav tm="100000">
                                          <p:val>
                                            <p:strVal val="#ppt_y"/>
                                          </p:val>
                                        </p:tav>
                                      </p:tavLst>
                                    </p:anim>
                                  </p:childTnLst>
                                </p:cTn>
                              </p:par>
                              <p:par>
                                <p:cTn id="48" presetID="50" presetClass="entr" presetSubtype="0" decel="10000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600" fill="hold"/>
                                        <p:tgtEl>
                                          <p:spTgt spid="67"/>
                                        </p:tgtEl>
                                        <p:attrNameLst>
                                          <p:attrName>ppt_w</p:attrName>
                                        </p:attrNameLst>
                                      </p:cBhvr>
                                      <p:tavLst>
                                        <p:tav tm="0">
                                          <p:val>
                                            <p:strVal val="#ppt_w+.3"/>
                                          </p:val>
                                        </p:tav>
                                        <p:tav tm="100000">
                                          <p:val>
                                            <p:strVal val="#ppt_w"/>
                                          </p:val>
                                        </p:tav>
                                      </p:tavLst>
                                    </p:anim>
                                    <p:anim calcmode="lin" valueType="num">
                                      <p:cBhvr>
                                        <p:cTn id="51" dur="600" fill="hold"/>
                                        <p:tgtEl>
                                          <p:spTgt spid="67"/>
                                        </p:tgtEl>
                                        <p:attrNameLst>
                                          <p:attrName>ppt_h</p:attrName>
                                        </p:attrNameLst>
                                      </p:cBhvr>
                                      <p:tavLst>
                                        <p:tav tm="0">
                                          <p:val>
                                            <p:strVal val="#ppt_h"/>
                                          </p:val>
                                        </p:tav>
                                        <p:tav tm="100000">
                                          <p:val>
                                            <p:strVal val="#ppt_h"/>
                                          </p:val>
                                        </p:tav>
                                      </p:tavLst>
                                    </p:anim>
                                    <p:animEffect transition="in" filter="fade">
                                      <p:cBhvr>
                                        <p:cTn id="52" dur="600"/>
                                        <p:tgtEl>
                                          <p:spTgt spid="67"/>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 calcmode="lin" valueType="num">
                                      <p:cBhvr>
                                        <p:cTn id="57" dur="500" fill="hold"/>
                                        <p:tgtEl>
                                          <p:spTgt spid="92"/>
                                        </p:tgtEl>
                                        <p:attrNameLst>
                                          <p:attrName>style.rotation</p:attrName>
                                        </p:attrNameLst>
                                      </p:cBhvr>
                                      <p:tavLst>
                                        <p:tav tm="0">
                                          <p:val>
                                            <p:fltVal val="360"/>
                                          </p:val>
                                        </p:tav>
                                        <p:tav tm="100000">
                                          <p:val>
                                            <p:fltVal val="0"/>
                                          </p:val>
                                        </p:tav>
                                      </p:tavLst>
                                    </p:anim>
                                    <p:animEffect transition="in" filter="fade">
                                      <p:cBhvr>
                                        <p:cTn id="58" dur="500"/>
                                        <p:tgtEl>
                                          <p:spTgt spid="92"/>
                                        </p:tgtEl>
                                      </p:cBhvr>
                                    </p:animEffect>
                                  </p:childTnLst>
                                </p:cTn>
                              </p:par>
                            </p:childTnLst>
                          </p:cTn>
                        </p:par>
                        <p:par>
                          <p:cTn id="59" fill="hold">
                            <p:stCondLst>
                              <p:cond delay="1500"/>
                            </p:stCondLst>
                            <p:childTnLst>
                              <p:par>
                                <p:cTn id="60" presetID="53" presetClass="entr" presetSubtype="16"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p:cTn id="62" dur="500" fill="hold"/>
                                        <p:tgtEl>
                                          <p:spTgt spid="4"/>
                                        </p:tgtEl>
                                        <p:attrNameLst>
                                          <p:attrName>ppt_w</p:attrName>
                                        </p:attrNameLst>
                                      </p:cBhvr>
                                      <p:tavLst>
                                        <p:tav tm="0">
                                          <p:val>
                                            <p:fltVal val="0"/>
                                          </p:val>
                                        </p:tav>
                                        <p:tav tm="100000">
                                          <p:val>
                                            <p:strVal val="#ppt_w"/>
                                          </p:val>
                                        </p:tav>
                                      </p:tavLst>
                                    </p:anim>
                                    <p:anim calcmode="lin" valueType="num">
                                      <p:cBhvr>
                                        <p:cTn id="63" dur="500" fill="hold"/>
                                        <p:tgtEl>
                                          <p:spTgt spid="4"/>
                                        </p:tgtEl>
                                        <p:attrNameLst>
                                          <p:attrName>ppt_h</p:attrName>
                                        </p:attrNameLst>
                                      </p:cBhvr>
                                      <p:tavLst>
                                        <p:tav tm="0">
                                          <p:val>
                                            <p:fltVal val="0"/>
                                          </p:val>
                                        </p:tav>
                                        <p:tav tm="100000">
                                          <p:val>
                                            <p:strVal val="#ppt_h"/>
                                          </p:val>
                                        </p:tav>
                                      </p:tavLst>
                                    </p:anim>
                                    <p:animEffect transition="in" filter="fade">
                                      <p:cBhvr>
                                        <p:cTn id="64" dur="500"/>
                                        <p:tgtEl>
                                          <p:spTgt spid="4"/>
                                        </p:tgtEl>
                                      </p:cBhvr>
                                    </p:animEffect>
                                  </p:childTnLst>
                                </p:cTn>
                              </p:par>
                              <p:par>
                                <p:cTn id="65" presetID="47"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600"/>
                                        <p:tgtEl>
                                          <p:spTgt spid="68"/>
                                        </p:tgtEl>
                                      </p:cBhvr>
                                    </p:animEffect>
                                    <p:anim calcmode="lin" valueType="num">
                                      <p:cBhvr>
                                        <p:cTn id="68" dur="600" fill="hold"/>
                                        <p:tgtEl>
                                          <p:spTgt spid="68"/>
                                        </p:tgtEl>
                                        <p:attrNameLst>
                                          <p:attrName>ppt_x</p:attrName>
                                        </p:attrNameLst>
                                      </p:cBhvr>
                                      <p:tavLst>
                                        <p:tav tm="0">
                                          <p:val>
                                            <p:strVal val="#ppt_x"/>
                                          </p:val>
                                        </p:tav>
                                        <p:tav tm="100000">
                                          <p:val>
                                            <p:strVal val="#ppt_x"/>
                                          </p:val>
                                        </p:tav>
                                      </p:tavLst>
                                    </p:anim>
                                    <p:anim calcmode="lin" valueType="num">
                                      <p:cBhvr>
                                        <p:cTn id="69" dur="600" fill="hold"/>
                                        <p:tgtEl>
                                          <p:spTgt spid="68"/>
                                        </p:tgtEl>
                                        <p:attrNameLst>
                                          <p:attrName>ppt_y</p:attrName>
                                        </p:attrNameLst>
                                      </p:cBhvr>
                                      <p:tavLst>
                                        <p:tav tm="0">
                                          <p:val>
                                            <p:strVal val="#ppt_y-.1"/>
                                          </p:val>
                                        </p:tav>
                                        <p:tav tm="100000">
                                          <p:val>
                                            <p:strVal val="#ppt_y"/>
                                          </p:val>
                                        </p:tav>
                                      </p:tavLst>
                                    </p:anim>
                                  </p:childTnLst>
                                </p:cTn>
                              </p:par>
                              <p:par>
                                <p:cTn id="70" presetID="50" presetClass="entr" presetSubtype="0" decel="10000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p:cTn id="72" dur="600" fill="hold"/>
                                        <p:tgtEl>
                                          <p:spTgt spid="69"/>
                                        </p:tgtEl>
                                        <p:attrNameLst>
                                          <p:attrName>ppt_w</p:attrName>
                                        </p:attrNameLst>
                                      </p:cBhvr>
                                      <p:tavLst>
                                        <p:tav tm="0">
                                          <p:val>
                                            <p:strVal val="#ppt_w+.3"/>
                                          </p:val>
                                        </p:tav>
                                        <p:tav tm="100000">
                                          <p:val>
                                            <p:strVal val="#ppt_w"/>
                                          </p:val>
                                        </p:tav>
                                      </p:tavLst>
                                    </p:anim>
                                    <p:anim calcmode="lin" valueType="num">
                                      <p:cBhvr>
                                        <p:cTn id="73" dur="600" fill="hold"/>
                                        <p:tgtEl>
                                          <p:spTgt spid="69"/>
                                        </p:tgtEl>
                                        <p:attrNameLst>
                                          <p:attrName>ppt_h</p:attrName>
                                        </p:attrNameLst>
                                      </p:cBhvr>
                                      <p:tavLst>
                                        <p:tav tm="0">
                                          <p:val>
                                            <p:strVal val="#ppt_h"/>
                                          </p:val>
                                        </p:tav>
                                        <p:tav tm="100000">
                                          <p:val>
                                            <p:strVal val="#ppt_h"/>
                                          </p:val>
                                        </p:tav>
                                      </p:tavLst>
                                    </p:anim>
                                    <p:animEffect transition="in" filter="fade">
                                      <p:cBhvr>
                                        <p:cTn id="74" dur="600"/>
                                        <p:tgtEl>
                                          <p:spTgt spid="69"/>
                                        </p:tgtEl>
                                      </p:cBhvr>
                                    </p:animEffect>
                                  </p:childTnLst>
                                </p:cTn>
                              </p:par>
                              <p:par>
                                <p:cTn id="75" presetID="49" presetClass="entr" presetSubtype="0" decel="100000" fill="hold" grpId="0" nodeType="withEffect">
                                  <p:stCondLst>
                                    <p:cond delay="0"/>
                                  </p:stCondLst>
                                  <p:childTnLst>
                                    <p:set>
                                      <p:cBhvr>
                                        <p:cTn id="76" dur="1" fill="hold">
                                          <p:stCondLst>
                                            <p:cond delay="0"/>
                                          </p:stCondLst>
                                        </p:cTn>
                                        <p:tgtEl>
                                          <p:spTgt spid="93"/>
                                        </p:tgtEl>
                                        <p:attrNameLst>
                                          <p:attrName>style.visibility</p:attrName>
                                        </p:attrNameLst>
                                      </p:cBhvr>
                                      <p:to>
                                        <p:strVal val="visible"/>
                                      </p:to>
                                    </p:set>
                                    <p:anim calcmode="lin" valueType="num">
                                      <p:cBhvr>
                                        <p:cTn id="77" dur="500" fill="hold"/>
                                        <p:tgtEl>
                                          <p:spTgt spid="93"/>
                                        </p:tgtEl>
                                        <p:attrNameLst>
                                          <p:attrName>ppt_w</p:attrName>
                                        </p:attrNameLst>
                                      </p:cBhvr>
                                      <p:tavLst>
                                        <p:tav tm="0">
                                          <p:val>
                                            <p:fltVal val="0"/>
                                          </p:val>
                                        </p:tav>
                                        <p:tav tm="100000">
                                          <p:val>
                                            <p:strVal val="#ppt_w"/>
                                          </p:val>
                                        </p:tav>
                                      </p:tavLst>
                                    </p:anim>
                                    <p:anim calcmode="lin" valueType="num">
                                      <p:cBhvr>
                                        <p:cTn id="78" dur="500" fill="hold"/>
                                        <p:tgtEl>
                                          <p:spTgt spid="93"/>
                                        </p:tgtEl>
                                        <p:attrNameLst>
                                          <p:attrName>ppt_h</p:attrName>
                                        </p:attrNameLst>
                                      </p:cBhvr>
                                      <p:tavLst>
                                        <p:tav tm="0">
                                          <p:val>
                                            <p:fltVal val="0"/>
                                          </p:val>
                                        </p:tav>
                                        <p:tav tm="100000">
                                          <p:val>
                                            <p:strVal val="#ppt_h"/>
                                          </p:val>
                                        </p:tav>
                                      </p:tavLst>
                                    </p:anim>
                                    <p:anim calcmode="lin" valueType="num">
                                      <p:cBhvr>
                                        <p:cTn id="79" dur="500" fill="hold"/>
                                        <p:tgtEl>
                                          <p:spTgt spid="93"/>
                                        </p:tgtEl>
                                        <p:attrNameLst>
                                          <p:attrName>style.rotation</p:attrName>
                                        </p:attrNameLst>
                                      </p:cBhvr>
                                      <p:tavLst>
                                        <p:tav tm="0">
                                          <p:val>
                                            <p:fltVal val="360"/>
                                          </p:val>
                                        </p:tav>
                                        <p:tav tm="100000">
                                          <p:val>
                                            <p:fltVal val="0"/>
                                          </p:val>
                                        </p:tav>
                                      </p:tavLst>
                                    </p:anim>
                                    <p:animEffect transition="in" filter="fade">
                                      <p:cBhvr>
                                        <p:cTn id="80" dur="500"/>
                                        <p:tgtEl>
                                          <p:spTgt spid="93"/>
                                        </p:tgtEl>
                                      </p:cBhvr>
                                    </p:animEffect>
                                  </p:childTnLst>
                                </p:cTn>
                              </p:par>
                            </p:childTnLst>
                          </p:cTn>
                        </p:par>
                        <p:par>
                          <p:cTn id="81" fill="hold">
                            <p:stCondLst>
                              <p:cond delay="2000"/>
                            </p:stCondLst>
                            <p:childTnLst>
                              <p:par>
                                <p:cTn id="82" presetID="53" presetClass="entr" presetSubtype="16"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 calcmode="lin" valueType="num">
                                      <p:cBhvr>
                                        <p:cTn id="84" dur="500" fill="hold"/>
                                        <p:tgtEl>
                                          <p:spTgt spid="5"/>
                                        </p:tgtEl>
                                        <p:attrNameLst>
                                          <p:attrName>ppt_w</p:attrName>
                                        </p:attrNameLst>
                                      </p:cBhvr>
                                      <p:tavLst>
                                        <p:tav tm="0">
                                          <p:val>
                                            <p:fltVal val="0"/>
                                          </p:val>
                                        </p:tav>
                                        <p:tav tm="100000">
                                          <p:val>
                                            <p:strVal val="#ppt_w"/>
                                          </p:val>
                                        </p:tav>
                                      </p:tavLst>
                                    </p:anim>
                                    <p:anim calcmode="lin" valueType="num">
                                      <p:cBhvr>
                                        <p:cTn id="85" dur="500" fill="hold"/>
                                        <p:tgtEl>
                                          <p:spTgt spid="5"/>
                                        </p:tgtEl>
                                        <p:attrNameLst>
                                          <p:attrName>ppt_h</p:attrName>
                                        </p:attrNameLst>
                                      </p:cBhvr>
                                      <p:tavLst>
                                        <p:tav tm="0">
                                          <p:val>
                                            <p:fltVal val="0"/>
                                          </p:val>
                                        </p:tav>
                                        <p:tav tm="100000">
                                          <p:val>
                                            <p:strVal val="#ppt_h"/>
                                          </p:val>
                                        </p:tav>
                                      </p:tavLst>
                                    </p:anim>
                                    <p:animEffect transition="in" filter="fade">
                                      <p:cBhvr>
                                        <p:cTn id="86" dur="500"/>
                                        <p:tgtEl>
                                          <p:spTgt spid="5"/>
                                        </p:tgtEl>
                                      </p:cBhvr>
                                    </p:animEffect>
                                  </p:childTnLst>
                                </p:cTn>
                              </p:par>
                              <p:par>
                                <p:cTn id="87" presetID="47" presetClass="entr" presetSubtype="0" fill="hold" grpId="0" nodeType="withEffect">
                                  <p:stCondLst>
                                    <p:cond delay="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600"/>
                                        <p:tgtEl>
                                          <p:spTgt spid="72"/>
                                        </p:tgtEl>
                                      </p:cBhvr>
                                    </p:animEffect>
                                    <p:anim calcmode="lin" valueType="num">
                                      <p:cBhvr>
                                        <p:cTn id="90" dur="600" fill="hold"/>
                                        <p:tgtEl>
                                          <p:spTgt spid="72"/>
                                        </p:tgtEl>
                                        <p:attrNameLst>
                                          <p:attrName>ppt_x</p:attrName>
                                        </p:attrNameLst>
                                      </p:cBhvr>
                                      <p:tavLst>
                                        <p:tav tm="0">
                                          <p:val>
                                            <p:strVal val="#ppt_x"/>
                                          </p:val>
                                        </p:tav>
                                        <p:tav tm="100000">
                                          <p:val>
                                            <p:strVal val="#ppt_x"/>
                                          </p:val>
                                        </p:tav>
                                      </p:tavLst>
                                    </p:anim>
                                    <p:anim calcmode="lin" valueType="num">
                                      <p:cBhvr>
                                        <p:cTn id="91" dur="600" fill="hold"/>
                                        <p:tgtEl>
                                          <p:spTgt spid="72"/>
                                        </p:tgtEl>
                                        <p:attrNameLst>
                                          <p:attrName>ppt_y</p:attrName>
                                        </p:attrNameLst>
                                      </p:cBhvr>
                                      <p:tavLst>
                                        <p:tav tm="0">
                                          <p:val>
                                            <p:strVal val="#ppt_y-.1"/>
                                          </p:val>
                                        </p:tav>
                                        <p:tav tm="100000">
                                          <p:val>
                                            <p:strVal val="#ppt_y"/>
                                          </p:val>
                                        </p:tav>
                                      </p:tavLst>
                                    </p:anim>
                                  </p:childTnLst>
                                </p:cTn>
                              </p:par>
                              <p:par>
                                <p:cTn id="92" presetID="50" presetClass="entr" presetSubtype="0" decel="100000"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600" fill="hold"/>
                                        <p:tgtEl>
                                          <p:spTgt spid="73"/>
                                        </p:tgtEl>
                                        <p:attrNameLst>
                                          <p:attrName>ppt_w</p:attrName>
                                        </p:attrNameLst>
                                      </p:cBhvr>
                                      <p:tavLst>
                                        <p:tav tm="0">
                                          <p:val>
                                            <p:strVal val="#ppt_w+.3"/>
                                          </p:val>
                                        </p:tav>
                                        <p:tav tm="100000">
                                          <p:val>
                                            <p:strVal val="#ppt_w"/>
                                          </p:val>
                                        </p:tav>
                                      </p:tavLst>
                                    </p:anim>
                                    <p:anim calcmode="lin" valueType="num">
                                      <p:cBhvr>
                                        <p:cTn id="95" dur="600" fill="hold"/>
                                        <p:tgtEl>
                                          <p:spTgt spid="73"/>
                                        </p:tgtEl>
                                        <p:attrNameLst>
                                          <p:attrName>ppt_h</p:attrName>
                                        </p:attrNameLst>
                                      </p:cBhvr>
                                      <p:tavLst>
                                        <p:tav tm="0">
                                          <p:val>
                                            <p:strVal val="#ppt_h"/>
                                          </p:val>
                                        </p:tav>
                                        <p:tav tm="100000">
                                          <p:val>
                                            <p:strVal val="#ppt_h"/>
                                          </p:val>
                                        </p:tav>
                                      </p:tavLst>
                                    </p:anim>
                                    <p:animEffect transition="in" filter="fade">
                                      <p:cBhvr>
                                        <p:cTn id="96" dur="600"/>
                                        <p:tgtEl>
                                          <p:spTgt spid="73"/>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94"/>
                                        </p:tgtEl>
                                        <p:attrNameLst>
                                          <p:attrName>style.visibility</p:attrName>
                                        </p:attrNameLst>
                                      </p:cBhvr>
                                      <p:to>
                                        <p:strVal val="visible"/>
                                      </p:to>
                                    </p:set>
                                    <p:anim calcmode="lin" valueType="num">
                                      <p:cBhvr>
                                        <p:cTn id="99" dur="500" fill="hold"/>
                                        <p:tgtEl>
                                          <p:spTgt spid="94"/>
                                        </p:tgtEl>
                                        <p:attrNameLst>
                                          <p:attrName>ppt_w</p:attrName>
                                        </p:attrNameLst>
                                      </p:cBhvr>
                                      <p:tavLst>
                                        <p:tav tm="0">
                                          <p:val>
                                            <p:fltVal val="0"/>
                                          </p:val>
                                        </p:tav>
                                        <p:tav tm="100000">
                                          <p:val>
                                            <p:strVal val="#ppt_w"/>
                                          </p:val>
                                        </p:tav>
                                      </p:tavLst>
                                    </p:anim>
                                    <p:anim calcmode="lin" valueType="num">
                                      <p:cBhvr>
                                        <p:cTn id="100" dur="500" fill="hold"/>
                                        <p:tgtEl>
                                          <p:spTgt spid="94"/>
                                        </p:tgtEl>
                                        <p:attrNameLst>
                                          <p:attrName>ppt_h</p:attrName>
                                        </p:attrNameLst>
                                      </p:cBhvr>
                                      <p:tavLst>
                                        <p:tav tm="0">
                                          <p:val>
                                            <p:fltVal val="0"/>
                                          </p:val>
                                        </p:tav>
                                        <p:tav tm="100000">
                                          <p:val>
                                            <p:strVal val="#ppt_h"/>
                                          </p:val>
                                        </p:tav>
                                      </p:tavLst>
                                    </p:anim>
                                    <p:anim calcmode="lin" valueType="num">
                                      <p:cBhvr>
                                        <p:cTn id="101" dur="500" fill="hold"/>
                                        <p:tgtEl>
                                          <p:spTgt spid="94"/>
                                        </p:tgtEl>
                                        <p:attrNameLst>
                                          <p:attrName>style.rotation</p:attrName>
                                        </p:attrNameLst>
                                      </p:cBhvr>
                                      <p:tavLst>
                                        <p:tav tm="0">
                                          <p:val>
                                            <p:fltVal val="360"/>
                                          </p:val>
                                        </p:tav>
                                        <p:tav tm="100000">
                                          <p:val>
                                            <p:fltVal val="0"/>
                                          </p:val>
                                        </p:tav>
                                      </p:tavLst>
                                    </p:anim>
                                    <p:animEffect transition="in" filter="fade">
                                      <p:cBhvr>
                                        <p:cTn id="102"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5" grpId="0"/>
      <p:bldP spid="66" grpId="0"/>
      <p:bldP spid="67" grpId="0"/>
      <p:bldP spid="68" grpId="0"/>
      <p:bldP spid="69" grpId="0"/>
      <p:bldP spid="72" grpId="0"/>
      <p:bldP spid="73" grpId="0"/>
      <p:bldP spid="91" grpId="0" animBg="1"/>
      <p:bldP spid="92" grpId="0" animBg="1"/>
      <p:bldP spid="93" grpId="0" animBg="1"/>
      <p:bldP spid="94"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951824" y="3489411"/>
            <a:ext cx="4288353" cy="1323439"/>
          </a:xfrm>
          <a:prstGeom prst="rect">
            <a:avLst/>
          </a:prstGeom>
          <a:noFill/>
          <a:effectLst>
            <a:outerShdw blurRad="114300" dist="38100" dir="5460000" algn="tr" rotWithShape="0">
              <a:prstClr val="black">
                <a:alpha val="16000"/>
              </a:prstClr>
            </a:outerShdw>
          </a:effectLst>
        </p:spPr>
        <p:txBody>
          <a:bodyPr wrap="none" rtlCol="0">
            <a:spAutoFit/>
          </a:bodyPr>
          <a:lstStyle/>
          <a:p>
            <a:r>
              <a:rPr lang="zh-CN" altLang="en-US" sz="8000" dirty="0" smtClean="0">
                <a:solidFill>
                  <a:schemeClr val="bg1"/>
                </a:solidFill>
                <a:latin typeface="方正正纤黑简体" panose="02000000000000000000" pitchFamily="2" charset="-122"/>
                <a:ea typeface="方正正纤黑简体" panose="02000000000000000000" pitchFamily="2" charset="-122"/>
              </a:rPr>
              <a:t>谢谢大家</a:t>
            </a:r>
            <a:endParaRPr lang="zh-CN" altLang="en-US" sz="8000" dirty="0">
              <a:solidFill>
                <a:schemeClr val="bg1"/>
              </a:solidFill>
              <a:latin typeface="方正正纤黑简体" panose="02000000000000000000" pitchFamily="2" charset="-122"/>
              <a:ea typeface="方正正纤黑简体" panose="02000000000000000000" pitchFamily="2" charset="-122"/>
            </a:endParaRPr>
          </a:p>
        </p:txBody>
      </p:sp>
      <p:sp>
        <p:nvSpPr>
          <p:cNvPr id="18" name="文本框 17"/>
          <p:cNvSpPr txBox="1"/>
          <p:nvPr/>
        </p:nvSpPr>
        <p:spPr>
          <a:xfrm>
            <a:off x="3947015" y="489373"/>
            <a:ext cx="4498347" cy="3170099"/>
          </a:xfrm>
          <a:prstGeom prst="rect">
            <a:avLst/>
          </a:prstGeom>
          <a:noFill/>
          <a:effectLst>
            <a:outerShdw blurRad="114300" dist="38100" dir="5460000" algn="tr" rotWithShape="0">
              <a:prstClr val="black">
                <a:alpha val="16000"/>
              </a:prstClr>
            </a:outerShdw>
          </a:effectLst>
        </p:spPr>
        <p:txBody>
          <a:bodyPr wrap="none" rtlCol="0">
            <a:spAutoFit/>
          </a:bodyPr>
          <a:lstStyle/>
          <a:p>
            <a:r>
              <a:rPr lang="en-US" altLang="zh-CN" sz="20000" b="1" dirty="0" smtClean="0">
                <a:solidFill>
                  <a:schemeClr val="bg1"/>
                </a:solidFill>
                <a:latin typeface="Agency FB" panose="020B0503020202020204" pitchFamily="34" charset="0"/>
              </a:rPr>
              <a:t>2030</a:t>
            </a:r>
            <a:endParaRPr lang="zh-CN" altLang="en-US" sz="20000" b="1" dirty="0">
              <a:solidFill>
                <a:schemeClr val="bg1"/>
              </a:solidFill>
              <a:latin typeface="Agency FB" panose="020B0503020202020204" pitchFamily="34" charset="0"/>
            </a:endParaRPr>
          </a:p>
        </p:txBody>
      </p:sp>
      <p:sp>
        <p:nvSpPr>
          <p:cNvPr id="27" name="六边形 26"/>
          <p:cNvSpPr/>
          <p:nvPr/>
        </p:nvSpPr>
        <p:spPr>
          <a:xfrm rot="5400000">
            <a:off x="3977317" y="5593935"/>
            <a:ext cx="4237367" cy="3616159"/>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六边形 27"/>
          <p:cNvSpPr/>
          <p:nvPr/>
        </p:nvSpPr>
        <p:spPr>
          <a:xfrm rot="5400000" flipH="1">
            <a:off x="2583546" y="7014855"/>
            <a:ext cx="3207864" cy="273758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六边形 28"/>
          <p:cNvSpPr/>
          <p:nvPr/>
        </p:nvSpPr>
        <p:spPr>
          <a:xfrm rot="5400000" flipH="1">
            <a:off x="3405372" y="5833227"/>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六边形 29"/>
          <p:cNvSpPr/>
          <p:nvPr/>
        </p:nvSpPr>
        <p:spPr>
          <a:xfrm rot="5400000" flipH="1">
            <a:off x="8280493" y="5239130"/>
            <a:ext cx="1188193" cy="1014000"/>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六边形 30"/>
          <p:cNvSpPr/>
          <p:nvPr/>
        </p:nvSpPr>
        <p:spPr>
          <a:xfrm rot="5400000" flipH="1">
            <a:off x="8812784" y="6406577"/>
            <a:ext cx="1689837" cy="1442102"/>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rot="5400000" flipH="1">
            <a:off x="9827152" y="6349133"/>
            <a:ext cx="2635986" cy="224954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六边形 32"/>
          <p:cNvSpPr/>
          <p:nvPr/>
        </p:nvSpPr>
        <p:spPr>
          <a:xfrm rot="5400000" flipH="1">
            <a:off x="1957338" y="6647237"/>
            <a:ext cx="1833900" cy="1565045"/>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rot="5400000" flipH="1">
            <a:off x="-300354" y="5341249"/>
            <a:ext cx="2581335" cy="2202903"/>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六边形 34"/>
          <p:cNvSpPr/>
          <p:nvPr/>
        </p:nvSpPr>
        <p:spPr>
          <a:xfrm rot="5400000" flipH="1">
            <a:off x="8480954" y="6906027"/>
            <a:ext cx="519340" cy="443204"/>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rot="5400000" flipH="1">
            <a:off x="7644409" y="5524526"/>
            <a:ext cx="519344" cy="443208"/>
          </a:xfrm>
          <a:prstGeom prst="hexagon">
            <a:avLst>
              <a:gd name="adj" fmla="val 27952"/>
              <a:gd name="vf" fmla="val 115470"/>
            </a:avLst>
          </a:prstGeom>
          <a:gradFill flip="none" rotWithShape="1">
            <a:gsLst>
              <a:gs pos="0">
                <a:srgbClr val="FBFBFB"/>
              </a:gs>
              <a:gs pos="100000">
                <a:srgbClr val="E1E1E1"/>
              </a:gs>
            </a:gsLst>
            <a:lin ang="18900000" scaled="1"/>
            <a:tileRect/>
          </a:gradFill>
          <a:ln w="38100">
            <a:gradFill>
              <a:gsLst>
                <a:gs pos="0">
                  <a:srgbClr val="FCFCFC"/>
                </a:gs>
                <a:gs pos="100000">
                  <a:srgbClr val="E1E1E1"/>
                </a:gs>
              </a:gsLst>
              <a:lin ang="5400000" scaled="1"/>
            </a:gradFill>
          </a:ln>
          <a:effectLst>
            <a:outerShdw blurRad="901700" dist="927100" dir="11040000" sx="91000" sy="91000" algn="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290">
                                          <p:stCondLst>
                                            <p:cond delay="0"/>
                                          </p:stCondLst>
                                        </p:cTn>
                                        <p:tgtEl>
                                          <p:spTgt spid="18"/>
                                        </p:tgtEl>
                                      </p:cBhvr>
                                    </p:animEffect>
                                    <p:anim calcmode="lin" valueType="num">
                                      <p:cBhvr>
                                        <p:cTn id="8" dur="911"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8"/>
                                        </p:tgtEl>
                                        <p:attrNameLst>
                                          <p:attrName>ppt_y</p:attrName>
                                        </p:attrNameLst>
                                      </p:cBhvr>
                                      <p:tavLst>
                                        <p:tav tm="0" fmla="#ppt_y-sin(pi*$)/81">
                                          <p:val>
                                            <p:fltVal val="0"/>
                                          </p:val>
                                        </p:tav>
                                        <p:tav tm="100000">
                                          <p:val>
                                            <p:fltVal val="1"/>
                                          </p:val>
                                        </p:tav>
                                      </p:tavLst>
                                    </p:anim>
                                    <p:animScale>
                                      <p:cBhvr>
                                        <p:cTn id="13" dur="13">
                                          <p:stCondLst>
                                            <p:cond delay="325"/>
                                          </p:stCondLst>
                                        </p:cTn>
                                        <p:tgtEl>
                                          <p:spTgt spid="18"/>
                                        </p:tgtEl>
                                      </p:cBhvr>
                                      <p:to x="100000" y="60000"/>
                                    </p:animScale>
                                    <p:animScale>
                                      <p:cBhvr>
                                        <p:cTn id="14" dur="83" decel="50000">
                                          <p:stCondLst>
                                            <p:cond delay="338"/>
                                          </p:stCondLst>
                                        </p:cTn>
                                        <p:tgtEl>
                                          <p:spTgt spid="18"/>
                                        </p:tgtEl>
                                      </p:cBhvr>
                                      <p:to x="100000" y="100000"/>
                                    </p:animScale>
                                    <p:animScale>
                                      <p:cBhvr>
                                        <p:cTn id="15" dur="13">
                                          <p:stCondLst>
                                            <p:cond delay="656"/>
                                          </p:stCondLst>
                                        </p:cTn>
                                        <p:tgtEl>
                                          <p:spTgt spid="18"/>
                                        </p:tgtEl>
                                      </p:cBhvr>
                                      <p:to x="100000" y="80000"/>
                                    </p:animScale>
                                    <p:animScale>
                                      <p:cBhvr>
                                        <p:cTn id="16" dur="83" decel="50000">
                                          <p:stCondLst>
                                            <p:cond delay="669"/>
                                          </p:stCondLst>
                                        </p:cTn>
                                        <p:tgtEl>
                                          <p:spTgt spid="18"/>
                                        </p:tgtEl>
                                      </p:cBhvr>
                                      <p:to x="100000" y="100000"/>
                                    </p:animScale>
                                    <p:animScale>
                                      <p:cBhvr>
                                        <p:cTn id="17" dur="13">
                                          <p:stCondLst>
                                            <p:cond delay="821"/>
                                          </p:stCondLst>
                                        </p:cTn>
                                        <p:tgtEl>
                                          <p:spTgt spid="18"/>
                                        </p:tgtEl>
                                      </p:cBhvr>
                                      <p:to x="100000" y="90000"/>
                                    </p:animScale>
                                    <p:animScale>
                                      <p:cBhvr>
                                        <p:cTn id="18" dur="83" decel="50000">
                                          <p:stCondLst>
                                            <p:cond delay="834"/>
                                          </p:stCondLst>
                                        </p:cTn>
                                        <p:tgtEl>
                                          <p:spTgt spid="18"/>
                                        </p:tgtEl>
                                      </p:cBhvr>
                                      <p:to x="100000" y="100000"/>
                                    </p:animScale>
                                    <p:animScale>
                                      <p:cBhvr>
                                        <p:cTn id="19" dur="13">
                                          <p:stCondLst>
                                            <p:cond delay="904"/>
                                          </p:stCondLst>
                                        </p:cTn>
                                        <p:tgtEl>
                                          <p:spTgt spid="18"/>
                                        </p:tgtEl>
                                      </p:cBhvr>
                                      <p:to x="100000" y="95000"/>
                                    </p:animScale>
                                    <p:animScale>
                                      <p:cBhvr>
                                        <p:cTn id="20" dur="83" decel="50000">
                                          <p:stCondLst>
                                            <p:cond delay="917"/>
                                          </p:stCondLst>
                                        </p:cTn>
                                        <p:tgtEl>
                                          <p:spTgt spid="18"/>
                                        </p:tgtEl>
                                      </p:cBhvr>
                                      <p:to x="100000" y="100000"/>
                                    </p:animScale>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1000"/>
                                        <p:tgtEl>
                                          <p:spTgt spid="27"/>
                                        </p:tgtEl>
                                      </p:cBhvr>
                                    </p:animEffect>
                                    <p:anim calcmode="lin" valueType="num">
                                      <p:cBhvr>
                                        <p:cTn id="49" dur="1000" fill="hold"/>
                                        <p:tgtEl>
                                          <p:spTgt spid="27"/>
                                        </p:tgtEl>
                                        <p:attrNameLst>
                                          <p:attrName>ppt_x</p:attrName>
                                        </p:attrNameLst>
                                      </p:cBhvr>
                                      <p:tavLst>
                                        <p:tav tm="0">
                                          <p:val>
                                            <p:strVal val="#ppt_x"/>
                                          </p:val>
                                        </p:tav>
                                        <p:tav tm="100000">
                                          <p:val>
                                            <p:strVal val="#ppt_x"/>
                                          </p:val>
                                        </p:tav>
                                      </p:tavLst>
                                    </p:anim>
                                    <p:anim calcmode="lin" valueType="num">
                                      <p:cBhvr>
                                        <p:cTn id="50" dur="1000" fill="hold"/>
                                        <p:tgtEl>
                                          <p:spTgt spid="2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1000"/>
                                        <p:tgtEl>
                                          <p:spTgt spid="32"/>
                                        </p:tgtEl>
                                      </p:cBhvr>
                                    </p:animEffect>
                                    <p:anim calcmode="lin" valueType="num">
                                      <p:cBhvr>
                                        <p:cTn id="64" dur="1000" fill="hold"/>
                                        <p:tgtEl>
                                          <p:spTgt spid="32"/>
                                        </p:tgtEl>
                                        <p:attrNameLst>
                                          <p:attrName>ppt_x</p:attrName>
                                        </p:attrNameLst>
                                      </p:cBhvr>
                                      <p:tavLst>
                                        <p:tav tm="0">
                                          <p:val>
                                            <p:strVal val="#ppt_x"/>
                                          </p:val>
                                        </p:tav>
                                        <p:tav tm="100000">
                                          <p:val>
                                            <p:strVal val="#ppt_x"/>
                                          </p:val>
                                        </p:tav>
                                      </p:tavLst>
                                    </p:anim>
                                    <p:anim calcmode="lin" valueType="num">
                                      <p:cBhvr>
                                        <p:cTn id="65" dur="1000" fill="hold"/>
                                        <p:tgtEl>
                                          <p:spTgt spid="3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任意多边形 14"/>
          <p:cNvSpPr/>
          <p:nvPr/>
        </p:nvSpPr>
        <p:spPr>
          <a:xfrm>
            <a:off x="4249692"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4706286" y="1267811"/>
            <a:ext cx="2828456" cy="2719993"/>
            <a:chOff x="4706287" y="1267811"/>
            <a:chExt cx="2828456" cy="2719993"/>
          </a:xfrm>
        </p:grpSpPr>
        <p:sp>
          <p:nvSpPr>
            <p:cNvPr id="3" name="任意多边形 2"/>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464726" y="1267811"/>
              <a:ext cx="1311578"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01</a:t>
              </a:r>
              <a:endParaRPr lang="zh-CN" altLang="en-US" sz="13800" dirty="0">
                <a:solidFill>
                  <a:srgbClr val="2FA598"/>
                </a:solidFill>
                <a:latin typeface="Agency FB" panose="020B0503020202020204" pitchFamily="34" charset="0"/>
              </a:endParaRPr>
            </a:p>
          </p:txBody>
        </p:sp>
        <p:sp>
          <p:nvSpPr>
            <p:cNvPr id="19" name="文本框 18"/>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21" name="文本框 20"/>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22" name="文本框 21"/>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600"/>
                                        <p:tgtEl>
                                          <p:spTgt spid="21"/>
                                        </p:tgtEl>
                                      </p:cBhvr>
                                    </p:animEffect>
                                    <p:anim calcmode="lin" valueType="num">
                                      <p:cBhvr>
                                        <p:cTn id="13" dur="600" fill="hold"/>
                                        <p:tgtEl>
                                          <p:spTgt spid="21"/>
                                        </p:tgtEl>
                                        <p:attrNameLst>
                                          <p:attrName>ppt_x</p:attrName>
                                        </p:attrNameLst>
                                      </p:cBhvr>
                                      <p:tavLst>
                                        <p:tav tm="0">
                                          <p:val>
                                            <p:strVal val="#ppt_x"/>
                                          </p:val>
                                        </p:tav>
                                        <p:tav tm="100000">
                                          <p:val>
                                            <p:strVal val="#ppt_x"/>
                                          </p:val>
                                        </p:tav>
                                      </p:tavLst>
                                    </p:anim>
                                    <p:anim calcmode="lin" valueType="num">
                                      <p:cBhvr>
                                        <p:cTn id="14" dur="600" fill="hold"/>
                                        <p:tgtEl>
                                          <p:spTgt spid="21"/>
                                        </p:tgtEl>
                                        <p:attrNameLst>
                                          <p:attrName>ppt_y</p:attrName>
                                        </p:attrNameLst>
                                      </p:cBhvr>
                                      <p:tavLst>
                                        <p:tav tm="0">
                                          <p:val>
                                            <p:strVal val="#ppt_y-.1"/>
                                          </p:val>
                                        </p:tav>
                                        <p:tav tm="100000">
                                          <p:val>
                                            <p:strVal val="#ppt_y"/>
                                          </p:val>
                                        </p:tav>
                                      </p:tavLst>
                                    </p:anim>
                                  </p:childTnLst>
                                </p:cTn>
                              </p:par>
                              <p:par>
                                <p:cTn id="15" presetID="50" presetClass="entr" presetSubtype="0" decel="10000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600" fill="hold"/>
                                        <p:tgtEl>
                                          <p:spTgt spid="22"/>
                                        </p:tgtEl>
                                        <p:attrNameLst>
                                          <p:attrName>ppt_w</p:attrName>
                                        </p:attrNameLst>
                                      </p:cBhvr>
                                      <p:tavLst>
                                        <p:tav tm="0">
                                          <p:val>
                                            <p:strVal val="#ppt_w+.3"/>
                                          </p:val>
                                        </p:tav>
                                        <p:tav tm="100000">
                                          <p:val>
                                            <p:strVal val="#ppt_w"/>
                                          </p:val>
                                        </p:tav>
                                      </p:tavLst>
                                    </p:anim>
                                    <p:anim calcmode="lin" valueType="num">
                                      <p:cBhvr>
                                        <p:cTn id="18" dur="600" fill="hold"/>
                                        <p:tgtEl>
                                          <p:spTgt spid="22"/>
                                        </p:tgtEl>
                                        <p:attrNameLst>
                                          <p:attrName>ppt_h</p:attrName>
                                        </p:attrNameLst>
                                      </p:cBhvr>
                                      <p:tavLst>
                                        <p:tav tm="0">
                                          <p:val>
                                            <p:strVal val="#ppt_h"/>
                                          </p:val>
                                        </p:tav>
                                        <p:tav tm="100000">
                                          <p:val>
                                            <p:strVal val="#ppt_h"/>
                                          </p:val>
                                        </p:tav>
                                      </p:tavLst>
                                    </p:anim>
                                    <p:animEffect transition="in" filter="fade">
                                      <p:cBhvr>
                                        <p:cTn id="19" dur="600"/>
                                        <p:tgtEl>
                                          <p:spTgt spid="22"/>
                                        </p:tgtEl>
                                      </p:cBhvr>
                                    </p:animEffect>
                                  </p:childTnLst>
                                </p:cTn>
                              </p:par>
                              <p:par>
                                <p:cTn id="20" presetID="49" presetClass="entr" presetSubtype="0" decel="10000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 calcmode="lin" valueType="num">
                                      <p:cBhvr>
                                        <p:cTn id="24" dur="500" fill="hold"/>
                                        <p:tgtEl>
                                          <p:spTgt spid="15"/>
                                        </p:tgtEl>
                                        <p:attrNameLst>
                                          <p:attrName>style.rotation</p:attrName>
                                        </p:attrNameLst>
                                      </p:cBhvr>
                                      <p:tavLst>
                                        <p:tav tm="0">
                                          <p:val>
                                            <p:fltVal val="360"/>
                                          </p:val>
                                        </p:tav>
                                        <p:tav tm="100000">
                                          <p:val>
                                            <p:fltVal val="0"/>
                                          </p:val>
                                        </p:tav>
                                      </p:tavLst>
                                    </p:anim>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p:cNvGrpSpPr/>
          <p:nvPr/>
        </p:nvGrpSpPr>
        <p:grpSpPr>
          <a:xfrm>
            <a:off x="520864" y="3966264"/>
            <a:ext cx="1482762" cy="1651152"/>
            <a:chOff x="520864" y="3966264"/>
            <a:chExt cx="1482762" cy="1651152"/>
          </a:xfrm>
          <a:effectLst>
            <a:outerShdw blurRad="431800" dist="203200" dir="2700000" algn="tl" rotWithShape="0">
              <a:prstClr val="black">
                <a:alpha val="27000"/>
              </a:prstClr>
            </a:outerShdw>
          </a:effectLst>
        </p:grpSpPr>
        <p:pic>
          <p:nvPicPr>
            <p:cNvPr id="66" name="图片 65"/>
            <p:cNvPicPr>
              <a:picLocks noChangeAspect="1"/>
            </p:cNvPicPr>
            <p:nvPr/>
          </p:nvPicPr>
          <p:blipFill>
            <a:blip r:embed="rId1" cstate="print">
              <a:extLst>
                <a:ext uri="{28A0092B-C50C-407E-A947-70E740481C1C}">
                  <a14:useLocalDpi xmlns:a14="http://schemas.microsoft.com/office/drawing/2010/main" val="0"/>
                </a:ext>
              </a:extLst>
            </a:blip>
            <a:srcRect l="1314" t="5323" r="1242" b="8844"/>
            <a:stretch>
              <a:fillRect/>
            </a:stretch>
          </p:blipFill>
          <p:spPr>
            <a:xfrm>
              <a:off x="532889" y="3975790"/>
              <a:ext cx="1468234" cy="1634974"/>
            </a:xfrm>
            <a:custGeom>
              <a:avLst/>
              <a:gdLst>
                <a:gd name="connsiteX0" fmla="*/ 729003 w 1468234"/>
                <a:gd name="connsiteY0" fmla="*/ 0 h 1634974"/>
                <a:gd name="connsiteX1" fmla="*/ 734916 w 1468234"/>
                <a:gd name="connsiteY1" fmla="*/ 155 h 1634974"/>
                <a:gd name="connsiteX2" fmla="*/ 740831 w 1468234"/>
                <a:gd name="connsiteY2" fmla="*/ 0 h 1634974"/>
                <a:gd name="connsiteX3" fmla="*/ 743031 w 1468234"/>
                <a:gd name="connsiteY3" fmla="*/ 369 h 1634974"/>
                <a:gd name="connsiteX4" fmla="*/ 758703 w 1468234"/>
                <a:gd name="connsiteY4" fmla="*/ 782 h 1634974"/>
                <a:gd name="connsiteX5" fmla="*/ 816562 w 1468234"/>
                <a:gd name="connsiteY5" fmla="*/ 20238 h 1634974"/>
                <a:gd name="connsiteX6" fmla="*/ 1386593 w 1468234"/>
                <a:gd name="connsiteY6" fmla="*/ 349346 h 1634974"/>
                <a:gd name="connsiteX7" fmla="*/ 1398036 w 1468234"/>
                <a:gd name="connsiteY7" fmla="*/ 357585 h 1634974"/>
                <a:gd name="connsiteX8" fmla="*/ 1400460 w 1468234"/>
                <a:gd name="connsiteY8" fmla="*/ 358900 h 1634974"/>
                <a:gd name="connsiteX9" fmla="*/ 1404551 w 1468234"/>
                <a:gd name="connsiteY9" fmla="*/ 362276 h 1634974"/>
                <a:gd name="connsiteX10" fmla="*/ 1411861 w 1468234"/>
                <a:gd name="connsiteY10" fmla="*/ 367540 h 1634974"/>
                <a:gd name="connsiteX11" fmla="*/ 1414854 w 1468234"/>
                <a:gd name="connsiteY11" fmla="*/ 370777 h 1634974"/>
                <a:gd name="connsiteX12" fmla="*/ 1423210 w 1468234"/>
                <a:gd name="connsiteY12" fmla="*/ 377671 h 1634974"/>
                <a:gd name="connsiteX13" fmla="*/ 1468234 w 1468234"/>
                <a:gd name="connsiteY13" fmla="*/ 486369 h 1634974"/>
                <a:gd name="connsiteX14" fmla="*/ 1468234 w 1468234"/>
                <a:gd name="connsiteY14" fmla="*/ 1144584 h 1634974"/>
                <a:gd name="connsiteX15" fmla="*/ 1441981 w 1468234"/>
                <a:gd name="connsiteY15" fmla="*/ 1230532 h 1634974"/>
                <a:gd name="connsiteX16" fmla="*/ 1438788 w 1468234"/>
                <a:gd name="connsiteY16" fmla="*/ 1234401 h 1634974"/>
                <a:gd name="connsiteX17" fmla="*/ 1432373 w 1468234"/>
                <a:gd name="connsiteY17" fmla="*/ 1244867 h 1634974"/>
                <a:gd name="connsiteX18" fmla="*/ 1386594 w 1468234"/>
                <a:gd name="connsiteY18" fmla="*/ 1285246 h 1634974"/>
                <a:gd name="connsiteX19" fmla="*/ 816563 w 1468234"/>
                <a:gd name="connsiteY19" fmla="*/ 1614354 h 1634974"/>
                <a:gd name="connsiteX20" fmla="*/ 699916 w 1468234"/>
                <a:gd name="connsiteY20" fmla="*/ 1629711 h 1634974"/>
                <a:gd name="connsiteX21" fmla="*/ 688403 w 1468234"/>
                <a:gd name="connsiteY21" fmla="*/ 1625412 h 1634974"/>
                <a:gd name="connsiteX22" fmla="*/ 681663 w 1468234"/>
                <a:gd name="connsiteY22" fmla="*/ 1623887 h 1634974"/>
                <a:gd name="connsiteX23" fmla="*/ 653272 w 1468234"/>
                <a:gd name="connsiteY23" fmla="*/ 1611101 h 1634974"/>
                <a:gd name="connsiteX24" fmla="*/ 83241 w 1468234"/>
                <a:gd name="connsiteY24" fmla="*/ 1281993 h 1634974"/>
                <a:gd name="connsiteX25" fmla="*/ 73426 w 1468234"/>
                <a:gd name="connsiteY25" fmla="*/ 1274926 h 1634974"/>
                <a:gd name="connsiteX26" fmla="*/ 67774 w 1468234"/>
                <a:gd name="connsiteY26" fmla="*/ 1271859 h 1634974"/>
                <a:gd name="connsiteX27" fmla="*/ 58234 w 1468234"/>
                <a:gd name="connsiteY27" fmla="*/ 1263987 h 1634974"/>
                <a:gd name="connsiteX28" fmla="*/ 57972 w 1468234"/>
                <a:gd name="connsiteY28" fmla="*/ 1263799 h 1634974"/>
                <a:gd name="connsiteX29" fmla="*/ 57866 w 1468234"/>
                <a:gd name="connsiteY29" fmla="*/ 1263683 h 1634974"/>
                <a:gd name="connsiteX30" fmla="*/ 45024 w 1468234"/>
                <a:gd name="connsiteY30" fmla="*/ 1253088 h 1634974"/>
                <a:gd name="connsiteX31" fmla="*/ 0 w 1468234"/>
                <a:gd name="connsiteY31" fmla="*/ 1144390 h 1634974"/>
                <a:gd name="connsiteX32" fmla="*/ 0 w 1468234"/>
                <a:gd name="connsiteY32" fmla="*/ 486175 h 1634974"/>
                <a:gd name="connsiteX33" fmla="*/ 67774 w 1468234"/>
                <a:gd name="connsiteY33" fmla="*/ 358706 h 1634974"/>
                <a:gd name="connsiteX34" fmla="*/ 77789 w 1468234"/>
                <a:gd name="connsiteY34" fmla="*/ 353271 h 1634974"/>
                <a:gd name="connsiteX35" fmla="*/ 83240 w 1468234"/>
                <a:gd name="connsiteY35" fmla="*/ 349346 h 1634974"/>
                <a:gd name="connsiteX36" fmla="*/ 653271 w 1468234"/>
                <a:gd name="connsiteY36" fmla="*/ 20238 h 1634974"/>
                <a:gd name="connsiteX37" fmla="*/ 711131 w 1468234"/>
                <a:gd name="connsiteY37" fmla="*/ 782 h 1634974"/>
                <a:gd name="connsiteX38" fmla="*/ 726803 w 1468234"/>
                <a:gd name="connsiteY38" fmla="*/ 369 h 16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8234" h="1634974">
                  <a:moveTo>
                    <a:pt x="729003" y="0"/>
                  </a:moveTo>
                  <a:lnTo>
                    <a:pt x="734916" y="155"/>
                  </a:lnTo>
                  <a:lnTo>
                    <a:pt x="740831" y="0"/>
                  </a:lnTo>
                  <a:lnTo>
                    <a:pt x="743031" y="369"/>
                  </a:lnTo>
                  <a:lnTo>
                    <a:pt x="758703" y="782"/>
                  </a:lnTo>
                  <a:cubicBezTo>
                    <a:pt x="778519" y="3241"/>
                    <a:pt x="798181" y="9625"/>
                    <a:pt x="816562" y="20238"/>
                  </a:cubicBezTo>
                  <a:lnTo>
                    <a:pt x="1386593" y="349346"/>
                  </a:lnTo>
                  <a:lnTo>
                    <a:pt x="1398036" y="357585"/>
                  </a:lnTo>
                  <a:lnTo>
                    <a:pt x="1400460" y="358900"/>
                  </a:lnTo>
                  <a:lnTo>
                    <a:pt x="1404551" y="362276"/>
                  </a:lnTo>
                  <a:lnTo>
                    <a:pt x="1411861" y="367540"/>
                  </a:lnTo>
                  <a:lnTo>
                    <a:pt x="1414854" y="370777"/>
                  </a:lnTo>
                  <a:lnTo>
                    <a:pt x="1423210" y="377671"/>
                  </a:lnTo>
                  <a:cubicBezTo>
                    <a:pt x="1451028" y="405489"/>
                    <a:pt x="1468234" y="443920"/>
                    <a:pt x="1468234" y="486369"/>
                  </a:cubicBezTo>
                  <a:lnTo>
                    <a:pt x="1468234" y="1144584"/>
                  </a:lnTo>
                  <a:cubicBezTo>
                    <a:pt x="1468234" y="1176421"/>
                    <a:pt x="1458556" y="1205997"/>
                    <a:pt x="1441981" y="1230532"/>
                  </a:cubicBezTo>
                  <a:lnTo>
                    <a:pt x="1438788" y="1234401"/>
                  </a:lnTo>
                  <a:lnTo>
                    <a:pt x="1432373" y="1244867"/>
                  </a:lnTo>
                  <a:cubicBezTo>
                    <a:pt x="1420335" y="1260799"/>
                    <a:pt x="1404975" y="1274634"/>
                    <a:pt x="1386594" y="1285246"/>
                  </a:cubicBezTo>
                  <a:lnTo>
                    <a:pt x="816563" y="1614354"/>
                  </a:lnTo>
                  <a:cubicBezTo>
                    <a:pt x="779801" y="1635578"/>
                    <a:pt x="737916" y="1639893"/>
                    <a:pt x="699916" y="1629711"/>
                  </a:cubicBezTo>
                  <a:lnTo>
                    <a:pt x="688403" y="1625412"/>
                  </a:lnTo>
                  <a:lnTo>
                    <a:pt x="681663" y="1623887"/>
                  </a:lnTo>
                  <a:cubicBezTo>
                    <a:pt x="671973" y="1620656"/>
                    <a:pt x="662462" y="1616407"/>
                    <a:pt x="653272" y="1611101"/>
                  </a:cubicBezTo>
                  <a:lnTo>
                    <a:pt x="83241" y="1281993"/>
                  </a:lnTo>
                  <a:lnTo>
                    <a:pt x="73426" y="1274926"/>
                  </a:lnTo>
                  <a:lnTo>
                    <a:pt x="67774" y="1271859"/>
                  </a:lnTo>
                  <a:lnTo>
                    <a:pt x="58234" y="1263987"/>
                  </a:lnTo>
                  <a:lnTo>
                    <a:pt x="57972" y="1263799"/>
                  </a:lnTo>
                  <a:lnTo>
                    <a:pt x="57866" y="1263683"/>
                  </a:lnTo>
                  <a:lnTo>
                    <a:pt x="45024" y="1253088"/>
                  </a:lnTo>
                  <a:cubicBezTo>
                    <a:pt x="17206" y="1225270"/>
                    <a:pt x="0" y="1186839"/>
                    <a:pt x="0" y="1144390"/>
                  </a:cubicBezTo>
                  <a:lnTo>
                    <a:pt x="0" y="486175"/>
                  </a:lnTo>
                  <a:cubicBezTo>
                    <a:pt x="0" y="433113"/>
                    <a:pt x="26884" y="386331"/>
                    <a:pt x="67774" y="358706"/>
                  </a:cubicBezTo>
                  <a:lnTo>
                    <a:pt x="77789" y="353271"/>
                  </a:lnTo>
                  <a:lnTo>
                    <a:pt x="83240" y="349346"/>
                  </a:lnTo>
                  <a:lnTo>
                    <a:pt x="653271" y="20238"/>
                  </a:lnTo>
                  <a:cubicBezTo>
                    <a:pt x="671652" y="9625"/>
                    <a:pt x="691314" y="3241"/>
                    <a:pt x="711131" y="782"/>
                  </a:cubicBezTo>
                  <a:lnTo>
                    <a:pt x="726803" y="369"/>
                  </a:lnTo>
                  <a:close/>
                </a:path>
              </a:pathLst>
            </a:custGeom>
          </p:spPr>
        </p:pic>
        <p:sp>
          <p:nvSpPr>
            <p:cNvPr id="28" name="任意多边形 27"/>
            <p:cNvSpPr/>
            <p:nvPr/>
          </p:nvSpPr>
          <p:spPr>
            <a:xfrm rot="5400000">
              <a:off x="436669" y="4050459"/>
              <a:ext cx="1651152" cy="14827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698588" y="2849632"/>
            <a:ext cx="2218672" cy="2470634"/>
            <a:chOff x="1908523" y="2762122"/>
            <a:chExt cx="1869208" cy="2081482"/>
          </a:xfrm>
          <a:effectLst>
            <a:outerShdw blurRad="431800" dist="203200" dir="2700000" algn="tl" rotWithShape="0">
              <a:prstClr val="black">
                <a:alpha val="27000"/>
              </a:prstClr>
            </a:outerShdw>
          </a:effectLst>
        </p:grpSpPr>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l="22800" r="19162" b="3104"/>
            <a:stretch>
              <a:fillRect/>
            </a:stretch>
          </p:blipFill>
          <p:spPr>
            <a:xfrm>
              <a:off x="1908524" y="2762122"/>
              <a:ext cx="1869206" cy="2081482"/>
            </a:xfrm>
            <a:custGeom>
              <a:avLst/>
              <a:gdLst>
                <a:gd name="connsiteX0" fmla="*/ 928093 w 1869206"/>
                <a:gd name="connsiteY0" fmla="*/ 0 h 2081482"/>
                <a:gd name="connsiteX1" fmla="*/ 935621 w 1869206"/>
                <a:gd name="connsiteY1" fmla="*/ 198 h 2081482"/>
                <a:gd name="connsiteX2" fmla="*/ 943150 w 1869206"/>
                <a:gd name="connsiteY2" fmla="*/ 0 h 2081482"/>
                <a:gd name="connsiteX3" fmla="*/ 945951 w 1869206"/>
                <a:gd name="connsiteY3" fmla="*/ 470 h 2081482"/>
                <a:gd name="connsiteX4" fmla="*/ 965904 w 1869206"/>
                <a:gd name="connsiteY4" fmla="*/ 995 h 2081482"/>
                <a:gd name="connsiteX5" fmla="*/ 1039564 w 1869206"/>
                <a:gd name="connsiteY5" fmla="*/ 25765 h 2081482"/>
                <a:gd name="connsiteX6" fmla="*/ 1765269 w 1869206"/>
                <a:gd name="connsiteY6" fmla="*/ 444751 h 2081482"/>
                <a:gd name="connsiteX7" fmla="*/ 1779837 w 1869206"/>
                <a:gd name="connsiteY7" fmla="*/ 455241 h 2081482"/>
                <a:gd name="connsiteX8" fmla="*/ 1782923 w 1869206"/>
                <a:gd name="connsiteY8" fmla="*/ 456915 h 2081482"/>
                <a:gd name="connsiteX9" fmla="*/ 1788131 w 1869206"/>
                <a:gd name="connsiteY9" fmla="*/ 461213 h 2081482"/>
                <a:gd name="connsiteX10" fmla="*/ 1797438 w 1869206"/>
                <a:gd name="connsiteY10" fmla="*/ 467915 h 2081482"/>
                <a:gd name="connsiteX11" fmla="*/ 1801248 w 1869206"/>
                <a:gd name="connsiteY11" fmla="*/ 472035 h 2081482"/>
                <a:gd name="connsiteX12" fmla="*/ 1811886 w 1869206"/>
                <a:gd name="connsiteY12" fmla="*/ 480812 h 2081482"/>
                <a:gd name="connsiteX13" fmla="*/ 1869206 w 1869206"/>
                <a:gd name="connsiteY13" fmla="*/ 619195 h 2081482"/>
                <a:gd name="connsiteX14" fmla="*/ 1869206 w 1869206"/>
                <a:gd name="connsiteY14" fmla="*/ 1457167 h 2081482"/>
                <a:gd name="connsiteX15" fmla="*/ 1835783 w 1869206"/>
                <a:gd name="connsiteY15" fmla="*/ 1566587 h 2081482"/>
                <a:gd name="connsiteX16" fmla="*/ 1831718 w 1869206"/>
                <a:gd name="connsiteY16" fmla="*/ 1571514 h 2081482"/>
                <a:gd name="connsiteX17" fmla="*/ 1823551 w 1869206"/>
                <a:gd name="connsiteY17" fmla="*/ 1584837 h 2081482"/>
                <a:gd name="connsiteX18" fmla="*/ 1765270 w 1869206"/>
                <a:gd name="connsiteY18" fmla="*/ 1636244 h 2081482"/>
                <a:gd name="connsiteX19" fmla="*/ 1039565 w 1869206"/>
                <a:gd name="connsiteY19" fmla="*/ 2055231 h 2081482"/>
                <a:gd name="connsiteX20" fmla="*/ 891061 w 1869206"/>
                <a:gd name="connsiteY20" fmla="*/ 2074781 h 2081482"/>
                <a:gd name="connsiteX21" fmla="*/ 876405 w 1869206"/>
                <a:gd name="connsiteY21" fmla="*/ 2069309 h 2081482"/>
                <a:gd name="connsiteX22" fmla="*/ 867824 w 1869206"/>
                <a:gd name="connsiteY22" fmla="*/ 2067367 h 2081482"/>
                <a:gd name="connsiteX23" fmla="*/ 831679 w 1869206"/>
                <a:gd name="connsiteY23" fmla="*/ 2051089 h 2081482"/>
                <a:gd name="connsiteX24" fmla="*/ 105974 w 1869206"/>
                <a:gd name="connsiteY24" fmla="*/ 1632103 h 2081482"/>
                <a:gd name="connsiteX25" fmla="*/ 93478 w 1869206"/>
                <a:gd name="connsiteY25" fmla="*/ 1623106 h 2081482"/>
                <a:gd name="connsiteX26" fmla="*/ 86284 w 1869206"/>
                <a:gd name="connsiteY26" fmla="*/ 1619201 h 2081482"/>
                <a:gd name="connsiteX27" fmla="*/ 74137 w 1869206"/>
                <a:gd name="connsiteY27" fmla="*/ 1609179 h 2081482"/>
                <a:gd name="connsiteX28" fmla="*/ 73804 w 1869206"/>
                <a:gd name="connsiteY28" fmla="*/ 1608939 h 2081482"/>
                <a:gd name="connsiteX29" fmla="*/ 73669 w 1869206"/>
                <a:gd name="connsiteY29" fmla="*/ 1608792 h 2081482"/>
                <a:gd name="connsiteX30" fmla="*/ 57320 w 1869206"/>
                <a:gd name="connsiteY30" fmla="*/ 1595303 h 2081482"/>
                <a:gd name="connsiteX31" fmla="*/ 0 w 1869206"/>
                <a:gd name="connsiteY31" fmla="*/ 1456920 h 2081482"/>
                <a:gd name="connsiteX32" fmla="*/ 0 w 1869206"/>
                <a:gd name="connsiteY32" fmla="*/ 618948 h 2081482"/>
                <a:gd name="connsiteX33" fmla="*/ 86284 w 1869206"/>
                <a:gd name="connsiteY33" fmla="*/ 456668 h 2081482"/>
                <a:gd name="connsiteX34" fmla="*/ 99033 w 1869206"/>
                <a:gd name="connsiteY34" fmla="*/ 449748 h 2081482"/>
                <a:gd name="connsiteX35" fmla="*/ 105973 w 1869206"/>
                <a:gd name="connsiteY35" fmla="*/ 444751 h 2081482"/>
                <a:gd name="connsiteX36" fmla="*/ 831678 w 1869206"/>
                <a:gd name="connsiteY36" fmla="*/ 25765 h 2081482"/>
                <a:gd name="connsiteX37" fmla="*/ 905339 w 1869206"/>
                <a:gd name="connsiteY37" fmla="*/ 995 h 2081482"/>
                <a:gd name="connsiteX38" fmla="*/ 925292 w 1869206"/>
                <a:gd name="connsiteY38" fmla="*/ 470 h 208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69206" h="2081482">
                  <a:moveTo>
                    <a:pt x="928093" y="0"/>
                  </a:moveTo>
                  <a:lnTo>
                    <a:pt x="935621" y="198"/>
                  </a:lnTo>
                  <a:lnTo>
                    <a:pt x="943150" y="0"/>
                  </a:lnTo>
                  <a:lnTo>
                    <a:pt x="945951" y="470"/>
                  </a:lnTo>
                  <a:lnTo>
                    <a:pt x="965904" y="995"/>
                  </a:lnTo>
                  <a:cubicBezTo>
                    <a:pt x="991132" y="4126"/>
                    <a:pt x="1016163" y="12254"/>
                    <a:pt x="1039564" y="25765"/>
                  </a:cubicBezTo>
                  <a:lnTo>
                    <a:pt x="1765269" y="444751"/>
                  </a:lnTo>
                  <a:lnTo>
                    <a:pt x="1779837" y="455241"/>
                  </a:lnTo>
                  <a:lnTo>
                    <a:pt x="1782923" y="456915"/>
                  </a:lnTo>
                  <a:lnTo>
                    <a:pt x="1788131" y="461213"/>
                  </a:lnTo>
                  <a:lnTo>
                    <a:pt x="1797438" y="467915"/>
                  </a:lnTo>
                  <a:lnTo>
                    <a:pt x="1801248" y="472035"/>
                  </a:lnTo>
                  <a:lnTo>
                    <a:pt x="1811886" y="480812"/>
                  </a:lnTo>
                  <a:cubicBezTo>
                    <a:pt x="1847301" y="516228"/>
                    <a:pt x="1869206" y="565154"/>
                    <a:pt x="1869206" y="619195"/>
                  </a:cubicBezTo>
                  <a:lnTo>
                    <a:pt x="1869206" y="1457167"/>
                  </a:lnTo>
                  <a:cubicBezTo>
                    <a:pt x="1869206" y="1497699"/>
                    <a:pt x="1856885" y="1535352"/>
                    <a:pt x="1835783" y="1566587"/>
                  </a:cubicBezTo>
                  <a:lnTo>
                    <a:pt x="1831718" y="1571514"/>
                  </a:lnTo>
                  <a:lnTo>
                    <a:pt x="1823551" y="1584837"/>
                  </a:lnTo>
                  <a:cubicBezTo>
                    <a:pt x="1808226" y="1605120"/>
                    <a:pt x="1788671" y="1622734"/>
                    <a:pt x="1765270" y="1636244"/>
                  </a:cubicBezTo>
                  <a:lnTo>
                    <a:pt x="1039565" y="2055231"/>
                  </a:lnTo>
                  <a:cubicBezTo>
                    <a:pt x="992763" y="2082251"/>
                    <a:pt x="939440" y="2087744"/>
                    <a:pt x="891061" y="2074781"/>
                  </a:cubicBezTo>
                  <a:lnTo>
                    <a:pt x="876405" y="2069309"/>
                  </a:lnTo>
                  <a:lnTo>
                    <a:pt x="867824" y="2067367"/>
                  </a:lnTo>
                  <a:cubicBezTo>
                    <a:pt x="855488" y="2063254"/>
                    <a:pt x="843380" y="2057844"/>
                    <a:pt x="831679" y="2051089"/>
                  </a:cubicBezTo>
                  <a:lnTo>
                    <a:pt x="105974" y="1632103"/>
                  </a:lnTo>
                  <a:lnTo>
                    <a:pt x="93478" y="1623106"/>
                  </a:lnTo>
                  <a:lnTo>
                    <a:pt x="86284" y="1619201"/>
                  </a:lnTo>
                  <a:lnTo>
                    <a:pt x="74137" y="1609179"/>
                  </a:lnTo>
                  <a:lnTo>
                    <a:pt x="73804" y="1608939"/>
                  </a:lnTo>
                  <a:lnTo>
                    <a:pt x="73669" y="1608792"/>
                  </a:lnTo>
                  <a:lnTo>
                    <a:pt x="57320" y="1595303"/>
                  </a:lnTo>
                  <a:cubicBezTo>
                    <a:pt x="21904" y="1559888"/>
                    <a:pt x="0" y="1510963"/>
                    <a:pt x="0" y="1456920"/>
                  </a:cubicBezTo>
                  <a:lnTo>
                    <a:pt x="0" y="618948"/>
                  </a:lnTo>
                  <a:cubicBezTo>
                    <a:pt x="0" y="551396"/>
                    <a:pt x="34226" y="491837"/>
                    <a:pt x="86284" y="456668"/>
                  </a:cubicBezTo>
                  <a:lnTo>
                    <a:pt x="99033" y="449748"/>
                  </a:lnTo>
                  <a:lnTo>
                    <a:pt x="105973" y="444751"/>
                  </a:lnTo>
                  <a:lnTo>
                    <a:pt x="831678" y="25765"/>
                  </a:lnTo>
                  <a:cubicBezTo>
                    <a:pt x="855079" y="12254"/>
                    <a:pt x="880111" y="4126"/>
                    <a:pt x="905339" y="995"/>
                  </a:cubicBezTo>
                  <a:lnTo>
                    <a:pt x="925292" y="470"/>
                  </a:lnTo>
                  <a:close/>
                </a:path>
              </a:pathLst>
            </a:custGeom>
          </p:spPr>
        </p:pic>
        <p:sp>
          <p:nvSpPr>
            <p:cNvPr id="18" name="任意多边形 17"/>
            <p:cNvSpPr/>
            <p:nvPr/>
          </p:nvSpPr>
          <p:spPr>
            <a:xfrm rot="5400000">
              <a:off x="1802386" y="2868259"/>
              <a:ext cx="2081482" cy="186920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3258517" y="1857700"/>
            <a:ext cx="1609126" cy="1788949"/>
            <a:chOff x="3258517" y="1857700"/>
            <a:chExt cx="1609126" cy="1788949"/>
          </a:xfrm>
          <a:effectLst>
            <a:outerShdw blurRad="431800" dist="203200" dir="2700000" algn="tl" rotWithShape="0">
              <a:prstClr val="black">
                <a:alpha val="27000"/>
              </a:prstClr>
            </a:outerShdw>
          </a:effectLst>
        </p:grpSpPr>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rcRect l="42720" r="1201" b="7218"/>
            <a:stretch>
              <a:fillRect/>
            </a:stretch>
          </p:blipFill>
          <p:spPr>
            <a:xfrm>
              <a:off x="3258517" y="1870936"/>
              <a:ext cx="1609126" cy="1775713"/>
            </a:xfrm>
            <a:custGeom>
              <a:avLst/>
              <a:gdLst>
                <a:gd name="connsiteX0" fmla="*/ 733882 w 1609126"/>
                <a:gd name="connsiteY0" fmla="*/ 0 h 1775713"/>
                <a:gd name="connsiteX1" fmla="*/ 876998 w 1609126"/>
                <a:gd name="connsiteY1" fmla="*/ 0 h 1775713"/>
                <a:gd name="connsiteX2" fmla="*/ 894920 w 1609126"/>
                <a:gd name="connsiteY2" fmla="*/ 6027 h 1775713"/>
                <a:gd name="connsiteX3" fmla="*/ 1519651 w 1609126"/>
                <a:gd name="connsiteY3" fmla="*/ 366716 h 1775713"/>
                <a:gd name="connsiteX4" fmla="*/ 1532192 w 1609126"/>
                <a:gd name="connsiteY4" fmla="*/ 375746 h 1775713"/>
                <a:gd name="connsiteX5" fmla="*/ 1534848 w 1609126"/>
                <a:gd name="connsiteY5" fmla="*/ 377187 h 1775713"/>
                <a:gd name="connsiteX6" fmla="*/ 1539332 w 1609126"/>
                <a:gd name="connsiteY6" fmla="*/ 380887 h 1775713"/>
                <a:gd name="connsiteX7" fmla="*/ 1547344 w 1609126"/>
                <a:gd name="connsiteY7" fmla="*/ 386656 h 1775713"/>
                <a:gd name="connsiteX8" fmla="*/ 1550624 w 1609126"/>
                <a:gd name="connsiteY8" fmla="*/ 390203 h 1775713"/>
                <a:gd name="connsiteX9" fmla="*/ 1559782 w 1609126"/>
                <a:gd name="connsiteY9" fmla="*/ 397760 h 1775713"/>
                <a:gd name="connsiteX10" fmla="*/ 1609126 w 1609126"/>
                <a:gd name="connsiteY10" fmla="*/ 516888 h 1775713"/>
                <a:gd name="connsiteX11" fmla="*/ 1609126 w 1609126"/>
                <a:gd name="connsiteY11" fmla="*/ 1238265 h 1775713"/>
                <a:gd name="connsiteX12" fmla="*/ 1580354 w 1609126"/>
                <a:gd name="connsiteY12" fmla="*/ 1332460 h 1775713"/>
                <a:gd name="connsiteX13" fmla="*/ 1576854 w 1609126"/>
                <a:gd name="connsiteY13" fmla="*/ 1336701 h 1775713"/>
                <a:gd name="connsiteX14" fmla="*/ 1569824 w 1609126"/>
                <a:gd name="connsiteY14" fmla="*/ 1348171 h 1775713"/>
                <a:gd name="connsiteX15" fmla="*/ 1519652 w 1609126"/>
                <a:gd name="connsiteY15" fmla="*/ 1392425 h 1775713"/>
                <a:gd name="connsiteX16" fmla="*/ 894920 w 1609126"/>
                <a:gd name="connsiteY16" fmla="*/ 1753114 h 1775713"/>
                <a:gd name="connsiteX17" fmla="*/ 767080 w 1609126"/>
                <a:gd name="connsiteY17" fmla="*/ 1769945 h 1775713"/>
                <a:gd name="connsiteX18" fmla="*/ 754462 w 1609126"/>
                <a:gd name="connsiteY18" fmla="*/ 1765234 h 1775713"/>
                <a:gd name="connsiteX19" fmla="*/ 747076 w 1609126"/>
                <a:gd name="connsiteY19" fmla="*/ 1763562 h 1775713"/>
                <a:gd name="connsiteX20" fmla="*/ 715960 w 1609126"/>
                <a:gd name="connsiteY20" fmla="*/ 1749549 h 1775713"/>
                <a:gd name="connsiteX21" fmla="*/ 91229 w 1609126"/>
                <a:gd name="connsiteY21" fmla="*/ 1388860 h 1775713"/>
                <a:gd name="connsiteX22" fmla="*/ 80472 w 1609126"/>
                <a:gd name="connsiteY22" fmla="*/ 1381115 h 1775713"/>
                <a:gd name="connsiteX23" fmla="*/ 74278 w 1609126"/>
                <a:gd name="connsiteY23" fmla="*/ 1377753 h 1775713"/>
                <a:gd name="connsiteX24" fmla="*/ 63822 w 1609126"/>
                <a:gd name="connsiteY24" fmla="*/ 1369126 h 1775713"/>
                <a:gd name="connsiteX25" fmla="*/ 63535 w 1609126"/>
                <a:gd name="connsiteY25" fmla="*/ 1368920 h 1775713"/>
                <a:gd name="connsiteX26" fmla="*/ 63419 w 1609126"/>
                <a:gd name="connsiteY26" fmla="*/ 1368793 h 1775713"/>
                <a:gd name="connsiteX27" fmla="*/ 49345 w 1609126"/>
                <a:gd name="connsiteY27" fmla="*/ 1357181 h 1775713"/>
                <a:gd name="connsiteX28" fmla="*/ 0 w 1609126"/>
                <a:gd name="connsiteY28" fmla="*/ 1238052 h 1775713"/>
                <a:gd name="connsiteX29" fmla="*/ 0 w 1609126"/>
                <a:gd name="connsiteY29" fmla="*/ 516675 h 1775713"/>
                <a:gd name="connsiteX30" fmla="*/ 74278 w 1609126"/>
                <a:gd name="connsiteY30" fmla="*/ 376974 h 1775713"/>
                <a:gd name="connsiteX31" fmla="*/ 85254 w 1609126"/>
                <a:gd name="connsiteY31" fmla="*/ 371018 h 1775713"/>
                <a:gd name="connsiteX32" fmla="*/ 91228 w 1609126"/>
                <a:gd name="connsiteY32" fmla="*/ 366716 h 1775713"/>
                <a:gd name="connsiteX33" fmla="*/ 715959 w 1609126"/>
                <a:gd name="connsiteY33" fmla="*/ 6027 h 177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09126" h="1775713">
                  <a:moveTo>
                    <a:pt x="733882" y="0"/>
                  </a:moveTo>
                  <a:lnTo>
                    <a:pt x="876998" y="0"/>
                  </a:lnTo>
                  <a:lnTo>
                    <a:pt x="894920" y="6027"/>
                  </a:lnTo>
                  <a:lnTo>
                    <a:pt x="1519651" y="366716"/>
                  </a:lnTo>
                  <a:lnTo>
                    <a:pt x="1532192" y="375746"/>
                  </a:lnTo>
                  <a:lnTo>
                    <a:pt x="1534848" y="377187"/>
                  </a:lnTo>
                  <a:lnTo>
                    <a:pt x="1539332" y="380887"/>
                  </a:lnTo>
                  <a:lnTo>
                    <a:pt x="1547344" y="386656"/>
                  </a:lnTo>
                  <a:lnTo>
                    <a:pt x="1550624" y="390203"/>
                  </a:lnTo>
                  <a:lnTo>
                    <a:pt x="1559782" y="397760"/>
                  </a:lnTo>
                  <a:cubicBezTo>
                    <a:pt x="1590269" y="428247"/>
                    <a:pt x="1609126" y="470366"/>
                    <a:pt x="1609126" y="516888"/>
                  </a:cubicBezTo>
                  <a:lnTo>
                    <a:pt x="1609126" y="1238265"/>
                  </a:lnTo>
                  <a:cubicBezTo>
                    <a:pt x="1609126" y="1273157"/>
                    <a:pt x="1598519" y="1305571"/>
                    <a:pt x="1580354" y="1332460"/>
                  </a:cubicBezTo>
                  <a:lnTo>
                    <a:pt x="1576854" y="1336701"/>
                  </a:lnTo>
                  <a:lnTo>
                    <a:pt x="1569824" y="1348171"/>
                  </a:lnTo>
                  <a:cubicBezTo>
                    <a:pt x="1556631" y="1365632"/>
                    <a:pt x="1539797" y="1380795"/>
                    <a:pt x="1519652" y="1392425"/>
                  </a:cubicBezTo>
                  <a:lnTo>
                    <a:pt x="894920" y="1753114"/>
                  </a:lnTo>
                  <a:cubicBezTo>
                    <a:pt x="854630" y="1776375"/>
                    <a:pt x="808727" y="1781104"/>
                    <a:pt x="767080" y="1769945"/>
                  </a:cubicBezTo>
                  <a:lnTo>
                    <a:pt x="754462" y="1765234"/>
                  </a:lnTo>
                  <a:lnTo>
                    <a:pt x="747076" y="1763562"/>
                  </a:lnTo>
                  <a:cubicBezTo>
                    <a:pt x="736456" y="1760021"/>
                    <a:pt x="726032" y="1755364"/>
                    <a:pt x="715960" y="1749549"/>
                  </a:cubicBezTo>
                  <a:lnTo>
                    <a:pt x="91229" y="1388860"/>
                  </a:lnTo>
                  <a:lnTo>
                    <a:pt x="80472" y="1381115"/>
                  </a:lnTo>
                  <a:lnTo>
                    <a:pt x="74278" y="1377753"/>
                  </a:lnTo>
                  <a:lnTo>
                    <a:pt x="63822" y="1369126"/>
                  </a:lnTo>
                  <a:lnTo>
                    <a:pt x="63535" y="1368920"/>
                  </a:lnTo>
                  <a:lnTo>
                    <a:pt x="63419" y="1368793"/>
                  </a:lnTo>
                  <a:lnTo>
                    <a:pt x="49345" y="1357181"/>
                  </a:lnTo>
                  <a:cubicBezTo>
                    <a:pt x="18857" y="1326693"/>
                    <a:pt x="0" y="1284575"/>
                    <a:pt x="0" y="1238052"/>
                  </a:cubicBezTo>
                  <a:lnTo>
                    <a:pt x="0" y="516675"/>
                  </a:lnTo>
                  <a:cubicBezTo>
                    <a:pt x="0" y="458522"/>
                    <a:pt x="29464" y="407250"/>
                    <a:pt x="74278" y="376974"/>
                  </a:cubicBezTo>
                  <a:lnTo>
                    <a:pt x="85254" y="371018"/>
                  </a:lnTo>
                  <a:lnTo>
                    <a:pt x="91228" y="366716"/>
                  </a:lnTo>
                  <a:lnTo>
                    <a:pt x="715959" y="6027"/>
                  </a:lnTo>
                  <a:close/>
                </a:path>
              </a:pathLst>
            </a:custGeom>
          </p:spPr>
        </p:pic>
        <p:sp>
          <p:nvSpPr>
            <p:cNvPr id="22" name="任意多边形 21"/>
            <p:cNvSpPr/>
            <p:nvPr/>
          </p:nvSpPr>
          <p:spPr>
            <a:xfrm rot="5400000">
              <a:off x="3174024" y="1948700"/>
              <a:ext cx="1784619" cy="160261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039021" y="3501446"/>
            <a:ext cx="1482564" cy="1650932"/>
            <a:chOff x="4039021" y="3501446"/>
            <a:chExt cx="1482564" cy="1650932"/>
          </a:xfrm>
          <a:effectLst>
            <a:outerShdw blurRad="431800" dist="203200" dir="2700000" algn="tl" rotWithShape="0">
              <a:prstClr val="black">
                <a:alpha val="27000"/>
              </a:prstClr>
            </a:outerShdw>
          </a:effectLst>
        </p:grpSpPr>
        <p:pic>
          <p:nvPicPr>
            <p:cNvPr id="62" name="图片 61"/>
            <p:cNvPicPr>
              <a:picLocks noChangeAspect="1"/>
            </p:cNvPicPr>
            <p:nvPr/>
          </p:nvPicPr>
          <p:blipFill>
            <a:blip r:embed="rId4" cstate="print">
              <a:extLst>
                <a:ext uri="{28A0092B-C50C-407E-A947-70E740481C1C}">
                  <a14:useLocalDpi xmlns:a14="http://schemas.microsoft.com/office/drawing/2010/main" val="0"/>
                </a:ext>
              </a:extLst>
            </a:blip>
            <a:srcRect l="43476" t="10614" b="12472"/>
            <a:stretch>
              <a:fillRect/>
            </a:stretch>
          </p:blipFill>
          <p:spPr>
            <a:xfrm>
              <a:off x="4048740" y="3509032"/>
              <a:ext cx="1470050" cy="1636996"/>
            </a:xfrm>
            <a:custGeom>
              <a:avLst/>
              <a:gdLst>
                <a:gd name="connsiteX0" fmla="*/ 729905 w 1470050"/>
                <a:gd name="connsiteY0" fmla="*/ 0 h 1636996"/>
                <a:gd name="connsiteX1" fmla="*/ 735825 w 1470050"/>
                <a:gd name="connsiteY1" fmla="*/ 156 h 1636996"/>
                <a:gd name="connsiteX2" fmla="*/ 741747 w 1470050"/>
                <a:gd name="connsiteY2" fmla="*/ 0 h 1636996"/>
                <a:gd name="connsiteX3" fmla="*/ 743950 w 1470050"/>
                <a:gd name="connsiteY3" fmla="*/ 369 h 1636996"/>
                <a:gd name="connsiteX4" fmla="*/ 759642 w 1470050"/>
                <a:gd name="connsiteY4" fmla="*/ 783 h 1636996"/>
                <a:gd name="connsiteX5" fmla="*/ 817572 w 1470050"/>
                <a:gd name="connsiteY5" fmla="*/ 20263 h 1636996"/>
                <a:gd name="connsiteX6" fmla="*/ 1388308 w 1470050"/>
                <a:gd name="connsiteY6" fmla="*/ 349777 h 1636996"/>
                <a:gd name="connsiteX7" fmla="*/ 1399765 w 1470050"/>
                <a:gd name="connsiteY7" fmla="*/ 358027 h 1636996"/>
                <a:gd name="connsiteX8" fmla="*/ 1402192 w 1470050"/>
                <a:gd name="connsiteY8" fmla="*/ 359344 h 1636996"/>
                <a:gd name="connsiteX9" fmla="*/ 1406289 w 1470050"/>
                <a:gd name="connsiteY9" fmla="*/ 362724 h 1636996"/>
                <a:gd name="connsiteX10" fmla="*/ 1413608 w 1470050"/>
                <a:gd name="connsiteY10" fmla="*/ 367995 h 1636996"/>
                <a:gd name="connsiteX11" fmla="*/ 1416604 w 1470050"/>
                <a:gd name="connsiteY11" fmla="*/ 371235 h 1636996"/>
                <a:gd name="connsiteX12" fmla="*/ 1424970 w 1470050"/>
                <a:gd name="connsiteY12" fmla="*/ 378138 h 1636996"/>
                <a:gd name="connsiteX13" fmla="*/ 1470050 w 1470050"/>
                <a:gd name="connsiteY13" fmla="*/ 486971 h 1636996"/>
                <a:gd name="connsiteX14" fmla="*/ 1470050 w 1470050"/>
                <a:gd name="connsiteY14" fmla="*/ 1146000 h 1636996"/>
                <a:gd name="connsiteX15" fmla="*/ 1443765 w 1470050"/>
                <a:gd name="connsiteY15" fmla="*/ 1232053 h 1636996"/>
                <a:gd name="connsiteX16" fmla="*/ 1440568 w 1470050"/>
                <a:gd name="connsiteY16" fmla="*/ 1235928 h 1636996"/>
                <a:gd name="connsiteX17" fmla="*/ 1434145 w 1470050"/>
                <a:gd name="connsiteY17" fmla="*/ 1246406 h 1636996"/>
                <a:gd name="connsiteX18" fmla="*/ 1388309 w 1470050"/>
                <a:gd name="connsiteY18" fmla="*/ 1286836 h 1636996"/>
                <a:gd name="connsiteX19" fmla="*/ 817573 w 1470050"/>
                <a:gd name="connsiteY19" fmla="*/ 1616350 h 1636996"/>
                <a:gd name="connsiteX20" fmla="*/ 700781 w 1470050"/>
                <a:gd name="connsiteY20" fmla="*/ 1631726 h 1636996"/>
                <a:gd name="connsiteX21" fmla="*/ 689255 w 1470050"/>
                <a:gd name="connsiteY21" fmla="*/ 1627422 h 1636996"/>
                <a:gd name="connsiteX22" fmla="*/ 682506 w 1470050"/>
                <a:gd name="connsiteY22" fmla="*/ 1625895 h 1636996"/>
                <a:gd name="connsiteX23" fmla="*/ 654080 w 1470050"/>
                <a:gd name="connsiteY23" fmla="*/ 1613094 h 1636996"/>
                <a:gd name="connsiteX24" fmla="*/ 83344 w 1470050"/>
                <a:gd name="connsiteY24" fmla="*/ 1283579 h 1636996"/>
                <a:gd name="connsiteX25" fmla="*/ 73517 w 1470050"/>
                <a:gd name="connsiteY25" fmla="*/ 1276503 h 1636996"/>
                <a:gd name="connsiteX26" fmla="*/ 67858 w 1470050"/>
                <a:gd name="connsiteY26" fmla="*/ 1273432 h 1636996"/>
                <a:gd name="connsiteX27" fmla="*/ 58306 w 1470050"/>
                <a:gd name="connsiteY27" fmla="*/ 1265550 h 1636996"/>
                <a:gd name="connsiteX28" fmla="*/ 58044 w 1470050"/>
                <a:gd name="connsiteY28" fmla="*/ 1265362 h 1636996"/>
                <a:gd name="connsiteX29" fmla="*/ 57937 w 1470050"/>
                <a:gd name="connsiteY29" fmla="*/ 1265246 h 1636996"/>
                <a:gd name="connsiteX30" fmla="*/ 45080 w 1470050"/>
                <a:gd name="connsiteY30" fmla="*/ 1254637 h 1636996"/>
                <a:gd name="connsiteX31" fmla="*/ 0 w 1470050"/>
                <a:gd name="connsiteY31" fmla="*/ 1145805 h 1636996"/>
                <a:gd name="connsiteX32" fmla="*/ 0 w 1470050"/>
                <a:gd name="connsiteY32" fmla="*/ 486776 h 1636996"/>
                <a:gd name="connsiteX33" fmla="*/ 67858 w 1470050"/>
                <a:gd name="connsiteY33" fmla="*/ 359150 h 1636996"/>
                <a:gd name="connsiteX34" fmla="*/ 77885 w 1470050"/>
                <a:gd name="connsiteY34" fmla="*/ 353708 h 1636996"/>
                <a:gd name="connsiteX35" fmla="*/ 83343 w 1470050"/>
                <a:gd name="connsiteY35" fmla="*/ 349777 h 1636996"/>
                <a:gd name="connsiteX36" fmla="*/ 654079 w 1470050"/>
                <a:gd name="connsiteY36" fmla="*/ 20263 h 1636996"/>
                <a:gd name="connsiteX37" fmla="*/ 712010 w 1470050"/>
                <a:gd name="connsiteY37" fmla="*/ 783 h 1636996"/>
                <a:gd name="connsiteX38" fmla="*/ 727702 w 1470050"/>
                <a:gd name="connsiteY38" fmla="*/ 369 h 163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70050" h="1636996">
                  <a:moveTo>
                    <a:pt x="729905" y="0"/>
                  </a:moveTo>
                  <a:lnTo>
                    <a:pt x="735825" y="156"/>
                  </a:lnTo>
                  <a:lnTo>
                    <a:pt x="741747" y="0"/>
                  </a:lnTo>
                  <a:lnTo>
                    <a:pt x="743950" y="369"/>
                  </a:lnTo>
                  <a:lnTo>
                    <a:pt x="759642" y="783"/>
                  </a:lnTo>
                  <a:cubicBezTo>
                    <a:pt x="779482" y="3245"/>
                    <a:pt x="799169" y="9637"/>
                    <a:pt x="817572" y="20263"/>
                  </a:cubicBezTo>
                  <a:lnTo>
                    <a:pt x="1388308" y="349777"/>
                  </a:lnTo>
                  <a:lnTo>
                    <a:pt x="1399765" y="358027"/>
                  </a:lnTo>
                  <a:lnTo>
                    <a:pt x="1402192" y="359344"/>
                  </a:lnTo>
                  <a:lnTo>
                    <a:pt x="1406289" y="362724"/>
                  </a:lnTo>
                  <a:lnTo>
                    <a:pt x="1413608" y="367995"/>
                  </a:lnTo>
                  <a:lnTo>
                    <a:pt x="1416604" y="371235"/>
                  </a:lnTo>
                  <a:lnTo>
                    <a:pt x="1424970" y="378138"/>
                  </a:lnTo>
                  <a:cubicBezTo>
                    <a:pt x="1452823" y="405991"/>
                    <a:pt x="1470050" y="444469"/>
                    <a:pt x="1470050" y="486971"/>
                  </a:cubicBezTo>
                  <a:lnTo>
                    <a:pt x="1470050" y="1146000"/>
                  </a:lnTo>
                  <a:cubicBezTo>
                    <a:pt x="1470050" y="1177876"/>
                    <a:pt x="1460360" y="1207489"/>
                    <a:pt x="1443765" y="1232053"/>
                  </a:cubicBezTo>
                  <a:lnTo>
                    <a:pt x="1440568" y="1235928"/>
                  </a:lnTo>
                  <a:lnTo>
                    <a:pt x="1434145" y="1246406"/>
                  </a:lnTo>
                  <a:cubicBezTo>
                    <a:pt x="1422092" y="1262358"/>
                    <a:pt x="1406713" y="1276210"/>
                    <a:pt x="1388309" y="1286836"/>
                  </a:cubicBezTo>
                  <a:lnTo>
                    <a:pt x="817573" y="1616350"/>
                  </a:lnTo>
                  <a:cubicBezTo>
                    <a:pt x="780765" y="1637601"/>
                    <a:pt x="738829" y="1641921"/>
                    <a:pt x="700781" y="1631726"/>
                  </a:cubicBezTo>
                  <a:lnTo>
                    <a:pt x="689255" y="1627422"/>
                  </a:lnTo>
                  <a:lnTo>
                    <a:pt x="682506" y="1625895"/>
                  </a:lnTo>
                  <a:cubicBezTo>
                    <a:pt x="672804" y="1622661"/>
                    <a:pt x="663282" y="1618406"/>
                    <a:pt x="654080" y="1613094"/>
                  </a:cubicBezTo>
                  <a:lnTo>
                    <a:pt x="83344" y="1283579"/>
                  </a:lnTo>
                  <a:lnTo>
                    <a:pt x="73517" y="1276503"/>
                  </a:lnTo>
                  <a:lnTo>
                    <a:pt x="67858" y="1273432"/>
                  </a:lnTo>
                  <a:lnTo>
                    <a:pt x="58306" y="1265550"/>
                  </a:lnTo>
                  <a:lnTo>
                    <a:pt x="58044" y="1265362"/>
                  </a:lnTo>
                  <a:lnTo>
                    <a:pt x="57937" y="1265246"/>
                  </a:lnTo>
                  <a:lnTo>
                    <a:pt x="45080" y="1254637"/>
                  </a:lnTo>
                  <a:cubicBezTo>
                    <a:pt x="17227" y="1226785"/>
                    <a:pt x="0" y="1188307"/>
                    <a:pt x="0" y="1145805"/>
                  </a:cubicBezTo>
                  <a:lnTo>
                    <a:pt x="0" y="486776"/>
                  </a:lnTo>
                  <a:cubicBezTo>
                    <a:pt x="0" y="433649"/>
                    <a:pt x="26918" y="386809"/>
                    <a:pt x="67858" y="359150"/>
                  </a:cubicBezTo>
                  <a:lnTo>
                    <a:pt x="77885" y="353708"/>
                  </a:lnTo>
                  <a:lnTo>
                    <a:pt x="83343" y="349777"/>
                  </a:lnTo>
                  <a:lnTo>
                    <a:pt x="654079" y="20263"/>
                  </a:lnTo>
                  <a:cubicBezTo>
                    <a:pt x="672483" y="9637"/>
                    <a:pt x="692169" y="3245"/>
                    <a:pt x="712010" y="783"/>
                  </a:cubicBezTo>
                  <a:lnTo>
                    <a:pt x="727702" y="369"/>
                  </a:lnTo>
                  <a:close/>
                </a:path>
              </a:pathLst>
            </a:custGeom>
          </p:spPr>
        </p:pic>
        <p:sp>
          <p:nvSpPr>
            <p:cNvPr id="26" name="任意多边形 25"/>
            <p:cNvSpPr/>
            <p:nvPr/>
          </p:nvSpPr>
          <p:spPr>
            <a:xfrm rot="5400000">
              <a:off x="3954837" y="3585630"/>
              <a:ext cx="1650932" cy="148256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p:cNvSpPr/>
          <p:nvPr/>
        </p:nvSpPr>
        <p:spPr>
          <a:xfrm>
            <a:off x="7626581" y="1674993"/>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7" name="矩形 36"/>
          <p:cNvSpPr/>
          <p:nvPr/>
        </p:nvSpPr>
        <p:spPr>
          <a:xfrm>
            <a:off x="7583039" y="2093091"/>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7626581" y="3324657"/>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1" name="矩形 40"/>
          <p:cNvSpPr/>
          <p:nvPr/>
        </p:nvSpPr>
        <p:spPr>
          <a:xfrm>
            <a:off x="7583039" y="3742755"/>
            <a:ext cx="4902877"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7626581" y="4965560"/>
            <a:ext cx="2236510"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3" name="矩形 42"/>
          <p:cNvSpPr/>
          <p:nvPr/>
        </p:nvSpPr>
        <p:spPr>
          <a:xfrm>
            <a:off x="7626581" y="5383658"/>
            <a:ext cx="3465965"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53" name="组合 52"/>
          <p:cNvGrpSpPr/>
          <p:nvPr/>
        </p:nvGrpSpPr>
        <p:grpSpPr>
          <a:xfrm>
            <a:off x="6707083" y="1774375"/>
            <a:ext cx="732098" cy="769441"/>
            <a:chOff x="6489367" y="1774375"/>
            <a:chExt cx="732098" cy="769441"/>
          </a:xfrm>
        </p:grpSpPr>
        <p:sp>
          <p:nvSpPr>
            <p:cNvPr id="32" name="任意多边形 31"/>
            <p:cNvSpPr/>
            <p:nvPr/>
          </p:nvSpPr>
          <p:spPr>
            <a:xfrm>
              <a:off x="6489367" y="1830376"/>
              <a:ext cx="732098" cy="65743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5" name="文本框 44"/>
            <p:cNvSpPr txBox="1"/>
            <p:nvPr/>
          </p:nvSpPr>
          <p:spPr>
            <a:xfrm>
              <a:off x="6582745" y="1774375"/>
              <a:ext cx="545342" cy="769441"/>
            </a:xfrm>
            <a:prstGeom prst="rect">
              <a:avLst/>
            </a:prstGeom>
            <a:noFill/>
          </p:spPr>
          <p:txBody>
            <a:bodyPr wrap="none" rtlCol="0">
              <a:spAutoFit/>
            </a:bodyPr>
            <a:lstStyle/>
            <a:p>
              <a:r>
                <a:rPr lang="en-US" altLang="zh-CN" sz="4400" dirty="0" smtClean="0">
                  <a:solidFill>
                    <a:srgbClr val="2FA598"/>
                  </a:solidFill>
                  <a:latin typeface="Agency FB" panose="020B0503020202020204" pitchFamily="34" charset="0"/>
                </a:rPr>
                <a:t>01</a:t>
              </a:r>
              <a:endParaRPr lang="zh-CN" altLang="en-US" sz="4400" dirty="0">
                <a:solidFill>
                  <a:srgbClr val="2FA598"/>
                </a:solidFill>
                <a:latin typeface="Agency FB" panose="020B0503020202020204" pitchFamily="34" charset="0"/>
              </a:endParaRPr>
            </a:p>
          </p:txBody>
        </p:sp>
      </p:grpSp>
      <p:grpSp>
        <p:nvGrpSpPr>
          <p:cNvPr id="51" name="组合 50"/>
          <p:cNvGrpSpPr/>
          <p:nvPr/>
        </p:nvGrpSpPr>
        <p:grpSpPr>
          <a:xfrm>
            <a:off x="6707083" y="3414636"/>
            <a:ext cx="732098" cy="769441"/>
            <a:chOff x="6489367" y="3414635"/>
            <a:chExt cx="732098" cy="769441"/>
          </a:xfrm>
        </p:grpSpPr>
        <p:sp>
          <p:nvSpPr>
            <p:cNvPr id="38" name="任意多边形 37"/>
            <p:cNvSpPr/>
            <p:nvPr/>
          </p:nvSpPr>
          <p:spPr>
            <a:xfrm>
              <a:off x="6489367" y="3470636"/>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6" name="文本框 45"/>
            <p:cNvSpPr txBox="1"/>
            <p:nvPr/>
          </p:nvSpPr>
          <p:spPr>
            <a:xfrm>
              <a:off x="6530648" y="3414635"/>
              <a:ext cx="649537" cy="769441"/>
            </a:xfrm>
            <a:prstGeom prst="rect">
              <a:avLst/>
            </a:prstGeom>
            <a:noFill/>
          </p:spPr>
          <p:txBody>
            <a:bodyPr wrap="none" rtlCol="0">
              <a:spAutoFit/>
            </a:bodyPr>
            <a:lstStyle/>
            <a:p>
              <a:r>
                <a:rPr lang="en-US" altLang="zh-CN" sz="4400" dirty="0" smtClean="0">
                  <a:solidFill>
                    <a:srgbClr val="2FA598"/>
                  </a:solidFill>
                  <a:latin typeface="Agency FB" panose="020B0503020202020204" pitchFamily="34" charset="0"/>
                </a:rPr>
                <a:t>02</a:t>
              </a:r>
              <a:endParaRPr lang="zh-CN" altLang="en-US" sz="4400" dirty="0">
                <a:solidFill>
                  <a:srgbClr val="2FA598"/>
                </a:solidFill>
                <a:latin typeface="Agency FB" panose="020B0503020202020204" pitchFamily="34" charset="0"/>
              </a:endParaRPr>
            </a:p>
          </p:txBody>
        </p:sp>
      </p:grpSp>
      <p:grpSp>
        <p:nvGrpSpPr>
          <p:cNvPr id="52" name="组合 51"/>
          <p:cNvGrpSpPr/>
          <p:nvPr/>
        </p:nvGrpSpPr>
        <p:grpSpPr>
          <a:xfrm>
            <a:off x="6707083" y="5054897"/>
            <a:ext cx="732098" cy="769441"/>
            <a:chOff x="6489367" y="5054897"/>
            <a:chExt cx="732098" cy="769441"/>
          </a:xfrm>
        </p:grpSpPr>
        <p:sp>
          <p:nvSpPr>
            <p:cNvPr id="39" name="任意多边形 38"/>
            <p:cNvSpPr/>
            <p:nvPr/>
          </p:nvSpPr>
          <p:spPr>
            <a:xfrm>
              <a:off x="6489367" y="5110898"/>
              <a:ext cx="732098" cy="65743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47" name="文本框 46"/>
            <p:cNvSpPr txBox="1"/>
            <p:nvPr/>
          </p:nvSpPr>
          <p:spPr>
            <a:xfrm>
              <a:off x="6521030" y="5054897"/>
              <a:ext cx="668773" cy="769441"/>
            </a:xfrm>
            <a:prstGeom prst="rect">
              <a:avLst/>
            </a:prstGeom>
            <a:noFill/>
          </p:spPr>
          <p:txBody>
            <a:bodyPr wrap="none" rtlCol="0">
              <a:spAutoFit/>
            </a:bodyPr>
            <a:lstStyle/>
            <a:p>
              <a:r>
                <a:rPr lang="en-US" altLang="zh-CN" sz="4400" dirty="0" smtClean="0">
                  <a:solidFill>
                    <a:srgbClr val="2FA598"/>
                  </a:solidFill>
                  <a:latin typeface="Agency FB" panose="020B0503020202020204" pitchFamily="34" charset="0"/>
                </a:rPr>
                <a:t>03</a:t>
              </a:r>
              <a:endParaRPr lang="zh-CN" altLang="en-US" sz="4400" dirty="0">
                <a:solidFill>
                  <a:srgbClr val="2FA598"/>
                </a:solidFill>
                <a:latin typeface="Agency FB" panose="020B0503020202020204" pitchFamily="34" charset="0"/>
              </a:endParaRPr>
            </a:p>
          </p:txBody>
        </p:sp>
      </p:grpSp>
      <p:sp>
        <p:nvSpPr>
          <p:cNvPr id="68" name="文本框 67"/>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69" name="文本框 68"/>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70" name="组合 69"/>
          <p:cNvGrpSpPr/>
          <p:nvPr/>
        </p:nvGrpSpPr>
        <p:grpSpPr>
          <a:xfrm>
            <a:off x="207780" y="101257"/>
            <a:ext cx="866605" cy="778226"/>
            <a:chOff x="283980" y="301282"/>
            <a:chExt cx="866605" cy="778226"/>
          </a:xfrm>
        </p:grpSpPr>
        <p:grpSp>
          <p:nvGrpSpPr>
            <p:cNvPr id="71" name="组合 70"/>
            <p:cNvGrpSpPr/>
            <p:nvPr/>
          </p:nvGrpSpPr>
          <p:grpSpPr>
            <a:xfrm>
              <a:off x="283980" y="301282"/>
              <a:ext cx="866605" cy="778226"/>
              <a:chOff x="225922" y="165203"/>
              <a:chExt cx="1038215" cy="932335"/>
            </a:xfrm>
          </p:grpSpPr>
          <p:sp>
            <p:nvSpPr>
              <p:cNvPr id="73" name="任意多边形 72"/>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71"/>
            <p:cNvSpPr txBox="1"/>
            <p:nvPr/>
          </p:nvSpPr>
          <p:spPr>
            <a:xfrm>
              <a:off x="477473" y="367229"/>
              <a:ext cx="47961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Scale>
                                      <p:cBhvr>
                                        <p:cTn id="13" dur="1000" decel="50000" fill="hold">
                                          <p:stCondLst>
                                            <p:cond delay="0"/>
                                          </p:stCondLst>
                                        </p:cTn>
                                        <p:tgtEl>
                                          <p:spTgt spid="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58"/>
                                        </p:tgtEl>
                                        <p:attrNameLst>
                                          <p:attrName>ppt_x</p:attrName>
                                          <p:attrName>ppt_y</p:attrName>
                                        </p:attrNameLst>
                                      </p:cBhvr>
                                    </p:animMotion>
                                    <p:animEffect transition="in" filter="fade">
                                      <p:cBhvr>
                                        <p:cTn id="15" dur="1000"/>
                                        <p:tgtEl>
                                          <p:spTgt spid="58"/>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600"/>
                                        <p:tgtEl>
                                          <p:spTgt spid="53"/>
                                        </p:tgtEl>
                                      </p:cBhvr>
                                    </p:animEffect>
                                    <p:anim calcmode="lin" valueType="num">
                                      <p:cBhvr>
                                        <p:cTn id="20" dur="600" fill="hold"/>
                                        <p:tgtEl>
                                          <p:spTgt spid="53"/>
                                        </p:tgtEl>
                                        <p:attrNameLst>
                                          <p:attrName>ppt_x</p:attrName>
                                        </p:attrNameLst>
                                      </p:cBhvr>
                                      <p:tavLst>
                                        <p:tav tm="0">
                                          <p:val>
                                            <p:strVal val="#ppt_x"/>
                                          </p:val>
                                        </p:tav>
                                        <p:tav tm="100000">
                                          <p:val>
                                            <p:strVal val="#ppt_x"/>
                                          </p:val>
                                        </p:tav>
                                      </p:tavLst>
                                    </p:anim>
                                    <p:anim calcmode="lin" valueType="num">
                                      <p:cBhvr>
                                        <p:cTn id="21" dur="600" fill="hold"/>
                                        <p:tgtEl>
                                          <p:spTgt spid="53"/>
                                        </p:tgtEl>
                                        <p:attrNameLst>
                                          <p:attrName>ppt_y</p:attrName>
                                        </p:attrNameLst>
                                      </p:cBhvr>
                                      <p:tavLst>
                                        <p:tav tm="0">
                                          <p:val>
                                            <p:strVal val="#ppt_y+.1"/>
                                          </p:val>
                                        </p:tav>
                                        <p:tav tm="100000">
                                          <p:val>
                                            <p:strVal val="#ppt_y"/>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p:tgtEl>
                                          <p:spTgt spid="37"/>
                                        </p:tgtEl>
                                        <p:attrNameLst>
                                          <p:attrName>ppt_x</p:attrName>
                                        </p:attrNameLst>
                                      </p:cBhvr>
                                      <p:tavLst>
                                        <p:tav tm="0">
                                          <p:val>
                                            <p:strVal val="#ppt_x-#ppt_w*1.125000"/>
                                          </p:val>
                                        </p:tav>
                                        <p:tav tm="100000">
                                          <p:val>
                                            <p:strVal val="#ppt_x"/>
                                          </p:val>
                                        </p:tav>
                                      </p:tavLst>
                                    </p:anim>
                                    <p:animEffect transition="in" filter="wipe(right)">
                                      <p:cBhvr>
                                        <p:cTn id="30" dur="500"/>
                                        <p:tgtEl>
                                          <p:spTgt spid="37"/>
                                        </p:tgtEl>
                                      </p:cBhvr>
                                    </p:animEffect>
                                  </p:childTnLst>
                                </p:cTn>
                              </p:par>
                            </p:childTnLst>
                          </p:cTn>
                        </p:par>
                        <p:par>
                          <p:cTn id="31" fill="hold">
                            <p:stCondLst>
                              <p:cond delay="2500"/>
                            </p:stCondLst>
                            <p:childTnLst>
                              <p:par>
                                <p:cTn id="32" presetID="52" presetClass="entr" presetSubtype="0" fill="hold" nodeType="afterEffect">
                                  <p:stCondLst>
                                    <p:cond delay="0"/>
                                  </p:stCondLst>
                                  <p:childTnLst>
                                    <p:set>
                                      <p:cBhvr>
                                        <p:cTn id="33" dur="1" fill="hold">
                                          <p:stCondLst>
                                            <p:cond delay="0"/>
                                          </p:stCondLst>
                                        </p:cTn>
                                        <p:tgtEl>
                                          <p:spTgt spid="67"/>
                                        </p:tgtEl>
                                        <p:attrNameLst>
                                          <p:attrName>style.visibility</p:attrName>
                                        </p:attrNameLst>
                                      </p:cBhvr>
                                      <p:to>
                                        <p:strVal val="visible"/>
                                      </p:to>
                                    </p:set>
                                    <p:animScale>
                                      <p:cBhvr>
                                        <p:cTn id="3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67"/>
                                        </p:tgtEl>
                                        <p:attrNameLst>
                                          <p:attrName>ppt_x</p:attrName>
                                          <p:attrName>ppt_y</p:attrName>
                                        </p:attrNameLst>
                                      </p:cBhvr>
                                    </p:animMotion>
                                    <p:animEffect transition="in" filter="fade">
                                      <p:cBhvr>
                                        <p:cTn id="36" dur="1000"/>
                                        <p:tgtEl>
                                          <p:spTgt spid="67"/>
                                        </p:tgtEl>
                                      </p:cBhvr>
                                    </p:animEffect>
                                  </p:childTnLst>
                                </p:cTn>
                              </p:par>
                            </p:childTnLst>
                          </p:cTn>
                        </p:par>
                        <p:par>
                          <p:cTn id="37" fill="hold">
                            <p:stCondLst>
                              <p:cond delay="3500"/>
                            </p:stCondLst>
                            <p:childTnLst>
                              <p:par>
                                <p:cTn id="38" presetID="42" presetClass="entr" presetSubtype="0"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600"/>
                                        <p:tgtEl>
                                          <p:spTgt spid="51"/>
                                        </p:tgtEl>
                                      </p:cBhvr>
                                    </p:animEffect>
                                    <p:anim calcmode="lin" valueType="num">
                                      <p:cBhvr>
                                        <p:cTn id="41" dur="600" fill="hold"/>
                                        <p:tgtEl>
                                          <p:spTgt spid="51"/>
                                        </p:tgtEl>
                                        <p:attrNameLst>
                                          <p:attrName>ppt_x</p:attrName>
                                        </p:attrNameLst>
                                      </p:cBhvr>
                                      <p:tavLst>
                                        <p:tav tm="0">
                                          <p:val>
                                            <p:strVal val="#ppt_x"/>
                                          </p:val>
                                        </p:tav>
                                        <p:tav tm="100000">
                                          <p:val>
                                            <p:strVal val="#ppt_x"/>
                                          </p:val>
                                        </p:tav>
                                      </p:tavLst>
                                    </p:anim>
                                    <p:anim calcmode="lin" valueType="num">
                                      <p:cBhvr>
                                        <p:cTn id="42" dur="600" fill="hold"/>
                                        <p:tgtEl>
                                          <p:spTgt spid="5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12" presetClass="entr" presetSubtype="8"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p:tgtEl>
                                          <p:spTgt spid="41"/>
                                        </p:tgtEl>
                                        <p:attrNameLst>
                                          <p:attrName>ppt_x</p:attrName>
                                        </p:attrNameLst>
                                      </p:cBhvr>
                                      <p:tavLst>
                                        <p:tav tm="0">
                                          <p:val>
                                            <p:strVal val="#ppt_x-#ppt_w*1.125000"/>
                                          </p:val>
                                        </p:tav>
                                        <p:tav tm="100000">
                                          <p:val>
                                            <p:strVal val="#ppt_x"/>
                                          </p:val>
                                        </p:tav>
                                      </p:tavLst>
                                    </p:anim>
                                    <p:animEffect transition="in" filter="wipe(right)">
                                      <p:cBhvr>
                                        <p:cTn id="51" dur="500"/>
                                        <p:tgtEl>
                                          <p:spTgt spid="41"/>
                                        </p:tgtEl>
                                      </p:cBhvr>
                                    </p:animEffect>
                                  </p:childTnLst>
                                </p:cTn>
                              </p:par>
                            </p:childTnLst>
                          </p:cTn>
                        </p:par>
                        <p:par>
                          <p:cTn id="52" fill="hold">
                            <p:stCondLst>
                              <p:cond delay="4500"/>
                            </p:stCondLst>
                            <p:childTnLst>
                              <p:par>
                                <p:cTn id="53" presetID="52" presetClass="entr" presetSubtype="0" fill="hold" nodeType="afterEffect">
                                  <p:stCondLst>
                                    <p:cond delay="0"/>
                                  </p:stCondLst>
                                  <p:childTnLst>
                                    <p:set>
                                      <p:cBhvr>
                                        <p:cTn id="54" dur="1" fill="hold">
                                          <p:stCondLst>
                                            <p:cond delay="0"/>
                                          </p:stCondLst>
                                        </p:cTn>
                                        <p:tgtEl>
                                          <p:spTgt spid="63"/>
                                        </p:tgtEl>
                                        <p:attrNameLst>
                                          <p:attrName>style.visibility</p:attrName>
                                        </p:attrNameLst>
                                      </p:cBhvr>
                                      <p:to>
                                        <p:strVal val="visible"/>
                                      </p:to>
                                    </p:set>
                                    <p:animScale>
                                      <p:cBhvr>
                                        <p:cTn id="55" dur="1000" decel="50000" fill="hold">
                                          <p:stCondLst>
                                            <p:cond delay="0"/>
                                          </p:stCondLst>
                                        </p:cTn>
                                        <p:tgtEl>
                                          <p:spTgt spid="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3"/>
                                        </p:tgtEl>
                                        <p:attrNameLst>
                                          <p:attrName>ppt_x</p:attrName>
                                          <p:attrName>ppt_y</p:attrName>
                                        </p:attrNameLst>
                                      </p:cBhvr>
                                    </p:animMotion>
                                    <p:animEffect transition="in" filter="fade">
                                      <p:cBhvr>
                                        <p:cTn id="57" dur="1000"/>
                                        <p:tgtEl>
                                          <p:spTgt spid="63"/>
                                        </p:tgtEl>
                                      </p:cBhvr>
                                    </p:animEffect>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600"/>
                                        <p:tgtEl>
                                          <p:spTgt spid="52"/>
                                        </p:tgtEl>
                                      </p:cBhvr>
                                    </p:animEffect>
                                    <p:anim calcmode="lin" valueType="num">
                                      <p:cBhvr>
                                        <p:cTn id="62" dur="600" fill="hold"/>
                                        <p:tgtEl>
                                          <p:spTgt spid="52"/>
                                        </p:tgtEl>
                                        <p:attrNameLst>
                                          <p:attrName>ppt_x</p:attrName>
                                        </p:attrNameLst>
                                      </p:cBhvr>
                                      <p:tavLst>
                                        <p:tav tm="0">
                                          <p:val>
                                            <p:strVal val="#ppt_x"/>
                                          </p:val>
                                        </p:tav>
                                        <p:tav tm="100000">
                                          <p:val>
                                            <p:strVal val="#ppt_x"/>
                                          </p:val>
                                        </p:tav>
                                      </p:tavLst>
                                    </p:anim>
                                    <p:anim calcmode="lin" valueType="num">
                                      <p:cBhvr>
                                        <p:cTn id="63" dur="600" fill="hold"/>
                                        <p:tgtEl>
                                          <p:spTgt spid="52"/>
                                        </p:tgtEl>
                                        <p:attrNameLst>
                                          <p:attrName>ppt_y</p:attrName>
                                        </p:attrNameLst>
                                      </p:cBhvr>
                                      <p:tavLst>
                                        <p:tav tm="0">
                                          <p:val>
                                            <p:strVal val="#ppt_y+.1"/>
                                          </p:val>
                                        </p:tav>
                                        <p:tav tm="100000">
                                          <p:val>
                                            <p:strVal val="#ppt_y"/>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p:cTn id="66" dur="500" fill="hold"/>
                                        <p:tgtEl>
                                          <p:spTgt spid="42"/>
                                        </p:tgtEl>
                                        <p:attrNameLst>
                                          <p:attrName>ppt_w</p:attrName>
                                        </p:attrNameLst>
                                      </p:cBhvr>
                                      <p:tavLst>
                                        <p:tav tm="0">
                                          <p:val>
                                            <p:fltVal val="0"/>
                                          </p:val>
                                        </p:tav>
                                        <p:tav tm="100000">
                                          <p:val>
                                            <p:strVal val="#ppt_w"/>
                                          </p:val>
                                        </p:tav>
                                      </p:tavLst>
                                    </p:anim>
                                    <p:anim calcmode="lin" valueType="num">
                                      <p:cBhvr>
                                        <p:cTn id="67" dur="500" fill="hold"/>
                                        <p:tgtEl>
                                          <p:spTgt spid="42"/>
                                        </p:tgtEl>
                                        <p:attrNameLst>
                                          <p:attrName>ppt_h</p:attrName>
                                        </p:attrNameLst>
                                      </p:cBhvr>
                                      <p:tavLst>
                                        <p:tav tm="0">
                                          <p:val>
                                            <p:fltVal val="0"/>
                                          </p:val>
                                        </p:tav>
                                        <p:tav tm="100000">
                                          <p:val>
                                            <p:strVal val="#ppt_h"/>
                                          </p:val>
                                        </p:tav>
                                      </p:tavLst>
                                    </p:anim>
                                    <p:animEffect transition="in" filter="fade">
                                      <p:cBhvr>
                                        <p:cTn id="68" dur="500"/>
                                        <p:tgtEl>
                                          <p:spTgt spid="42"/>
                                        </p:tgtEl>
                                      </p:cBhvr>
                                    </p:animEffect>
                                  </p:childTnLst>
                                </p:cTn>
                              </p:par>
                              <p:par>
                                <p:cTn id="69" presetID="1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 calcmode="lin" valueType="num">
                                      <p:cBhvr additive="base">
                                        <p:cTn id="71" dur="500"/>
                                        <p:tgtEl>
                                          <p:spTgt spid="43"/>
                                        </p:tgtEl>
                                        <p:attrNameLst>
                                          <p:attrName>ppt_x</p:attrName>
                                        </p:attrNameLst>
                                      </p:cBhvr>
                                      <p:tavLst>
                                        <p:tav tm="0">
                                          <p:val>
                                            <p:strVal val="#ppt_x-#ppt_w*1.125000"/>
                                          </p:val>
                                        </p:tav>
                                        <p:tav tm="100000">
                                          <p:val>
                                            <p:strVal val="#ppt_x"/>
                                          </p:val>
                                        </p:tav>
                                      </p:tavLst>
                                    </p:anim>
                                    <p:animEffect transition="in" filter="wipe(right)">
                                      <p:cBhvr>
                                        <p:cTn id="7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77473" y="367229"/>
              <a:ext cx="47961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grpSp>
        <p:nvGrpSpPr>
          <p:cNvPr id="27" name="组合 26"/>
          <p:cNvGrpSpPr/>
          <p:nvPr/>
        </p:nvGrpSpPr>
        <p:grpSpPr>
          <a:xfrm>
            <a:off x="4367587" y="2339373"/>
            <a:ext cx="1430659" cy="1593132"/>
            <a:chOff x="4566926" y="2539398"/>
            <a:chExt cx="1430659" cy="1593132"/>
          </a:xfrm>
        </p:grpSpPr>
        <p:sp>
          <p:nvSpPr>
            <p:cNvPr id="10" name="任意多边形 9"/>
            <p:cNvSpPr/>
            <p:nvPr/>
          </p:nvSpPr>
          <p:spPr>
            <a:xfrm rot="5400000">
              <a:off x="4485690" y="2620634"/>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803"/>
            <p:cNvSpPr/>
            <p:nvPr/>
          </p:nvSpPr>
          <p:spPr bwMode="auto">
            <a:xfrm>
              <a:off x="4861296" y="2935438"/>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6" name="组合 25"/>
          <p:cNvGrpSpPr/>
          <p:nvPr/>
        </p:nvGrpSpPr>
        <p:grpSpPr>
          <a:xfrm>
            <a:off x="6003327" y="2518483"/>
            <a:ext cx="792381" cy="882368"/>
            <a:chOff x="6202666" y="2718508"/>
            <a:chExt cx="792381" cy="882368"/>
          </a:xfrm>
        </p:grpSpPr>
        <p:sp>
          <p:nvSpPr>
            <p:cNvPr id="13" name="任意多边形 12"/>
            <p:cNvSpPr/>
            <p:nvPr/>
          </p:nvSpPr>
          <p:spPr>
            <a:xfrm rot="5400000">
              <a:off x="6157673" y="2763501"/>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6343274" y="2947322"/>
              <a:ext cx="521320" cy="424738"/>
              <a:chOff x="8323263" y="-182563"/>
              <a:chExt cx="754063" cy="614364"/>
            </a:xfrm>
            <a:solidFill>
              <a:srgbClr val="2FA598"/>
            </a:solidFill>
          </p:grpSpPr>
          <p:sp>
            <p:nvSpPr>
              <p:cNvPr id="19"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9" name="组合 28"/>
          <p:cNvGrpSpPr/>
          <p:nvPr/>
        </p:nvGrpSpPr>
        <p:grpSpPr>
          <a:xfrm>
            <a:off x="8027008" y="3400851"/>
            <a:ext cx="792381" cy="882368"/>
            <a:chOff x="8226347" y="3600876"/>
            <a:chExt cx="792381" cy="882368"/>
          </a:xfrm>
        </p:grpSpPr>
        <p:sp>
          <p:nvSpPr>
            <p:cNvPr id="16" name="任意多边形 15"/>
            <p:cNvSpPr/>
            <p:nvPr/>
          </p:nvSpPr>
          <p:spPr>
            <a:xfrm rot="5400000">
              <a:off x="8181354" y="3645869"/>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Freeform 810"/>
            <p:cNvSpPr>
              <a:spLocks noEditPoints="1"/>
            </p:cNvSpPr>
            <p:nvPr/>
          </p:nvSpPr>
          <p:spPr bwMode="auto">
            <a:xfrm>
              <a:off x="8383880" y="3863791"/>
              <a:ext cx="477316" cy="356536"/>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6438305" y="3166385"/>
            <a:ext cx="1430659" cy="1593132"/>
            <a:chOff x="6438305" y="3166385"/>
            <a:chExt cx="1430659" cy="1593132"/>
          </a:xfrm>
        </p:grpSpPr>
        <p:sp>
          <p:nvSpPr>
            <p:cNvPr id="15" name="任意多边形 14"/>
            <p:cNvSpPr/>
            <p:nvPr/>
          </p:nvSpPr>
          <p:spPr>
            <a:xfrm rot="5400000">
              <a:off x="6357069" y="3247621"/>
              <a:ext cx="1593132" cy="1430659"/>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817"/>
            <p:cNvSpPr>
              <a:spLocks noEditPoints="1"/>
            </p:cNvSpPr>
            <p:nvPr/>
          </p:nvSpPr>
          <p:spPr bwMode="auto">
            <a:xfrm>
              <a:off x="6728188" y="3538535"/>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2" name="组合 1"/>
          <p:cNvGrpSpPr/>
          <p:nvPr/>
        </p:nvGrpSpPr>
        <p:grpSpPr>
          <a:xfrm>
            <a:off x="3599253" y="3693252"/>
            <a:ext cx="1211562" cy="1349153"/>
            <a:chOff x="3599253" y="3693252"/>
            <a:chExt cx="1211562" cy="1349153"/>
          </a:xfrm>
        </p:grpSpPr>
        <p:sp>
          <p:nvSpPr>
            <p:cNvPr id="11" name="任意多边形 10"/>
            <p:cNvSpPr/>
            <p:nvPr/>
          </p:nvSpPr>
          <p:spPr>
            <a:xfrm rot="5400000">
              <a:off x="3530457" y="3762048"/>
              <a:ext cx="1349153" cy="121156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Freeform 895"/>
            <p:cNvSpPr/>
            <p:nvPr/>
          </p:nvSpPr>
          <p:spPr bwMode="auto">
            <a:xfrm>
              <a:off x="3874833" y="4020302"/>
              <a:ext cx="660400" cy="644525"/>
            </a:xfrm>
            <a:custGeom>
              <a:avLst/>
              <a:gdLst>
                <a:gd name="T0" fmla="*/ 169 w 176"/>
                <a:gd name="T1" fmla="*/ 81 h 172"/>
                <a:gd name="T2" fmla="*/ 94 w 176"/>
                <a:gd name="T3" fmla="*/ 81 h 172"/>
                <a:gd name="T4" fmla="*/ 94 w 176"/>
                <a:gd name="T5" fmla="*/ 49 h 172"/>
                <a:gd name="T6" fmla="*/ 80 w 176"/>
                <a:gd name="T7" fmla="*/ 15 h 172"/>
                <a:gd name="T8" fmla="*/ 47 w 176"/>
                <a:gd name="T9" fmla="*/ 0 h 172"/>
                <a:gd name="T10" fmla="*/ 14 w 176"/>
                <a:gd name="T11" fmla="*/ 15 h 172"/>
                <a:gd name="T12" fmla="*/ 0 w 176"/>
                <a:gd name="T13" fmla="*/ 49 h 172"/>
                <a:gd name="T14" fmla="*/ 0 w 176"/>
                <a:gd name="T15" fmla="*/ 91 h 172"/>
                <a:gd name="T16" fmla="*/ 25 w 176"/>
                <a:gd name="T17" fmla="*/ 91 h 172"/>
                <a:gd name="T18" fmla="*/ 25 w 176"/>
                <a:gd name="T19" fmla="*/ 86 h 172"/>
                <a:gd name="T20" fmla="*/ 10 w 176"/>
                <a:gd name="T21" fmla="*/ 71 h 172"/>
                <a:gd name="T22" fmla="*/ 25 w 176"/>
                <a:gd name="T23" fmla="*/ 71 h 172"/>
                <a:gd name="T24" fmla="*/ 25 w 176"/>
                <a:gd name="T25" fmla="*/ 49 h 172"/>
                <a:gd name="T26" fmla="*/ 31 w 176"/>
                <a:gd name="T27" fmla="*/ 32 h 172"/>
                <a:gd name="T28" fmla="*/ 47 w 176"/>
                <a:gd name="T29" fmla="*/ 25 h 172"/>
                <a:gd name="T30" fmla="*/ 62 w 176"/>
                <a:gd name="T31" fmla="*/ 32 h 172"/>
                <a:gd name="T32" fmla="*/ 69 w 176"/>
                <a:gd name="T33" fmla="*/ 49 h 172"/>
                <a:gd name="T34" fmla="*/ 69 w 176"/>
                <a:gd name="T35" fmla="*/ 81 h 172"/>
                <a:gd name="T36" fmla="*/ 59 w 176"/>
                <a:gd name="T37" fmla="*/ 81 h 172"/>
                <a:gd name="T38" fmla="*/ 52 w 176"/>
                <a:gd name="T39" fmla="*/ 87 h 172"/>
                <a:gd name="T40" fmla="*/ 52 w 176"/>
                <a:gd name="T41" fmla="*/ 165 h 172"/>
                <a:gd name="T42" fmla="*/ 59 w 176"/>
                <a:gd name="T43" fmla="*/ 172 h 172"/>
                <a:gd name="T44" fmla="*/ 169 w 176"/>
                <a:gd name="T45" fmla="*/ 172 h 172"/>
                <a:gd name="T46" fmla="*/ 176 w 176"/>
                <a:gd name="T47" fmla="*/ 165 h 172"/>
                <a:gd name="T48" fmla="*/ 176 w 176"/>
                <a:gd name="T49" fmla="*/ 87 h 172"/>
                <a:gd name="T50" fmla="*/ 169 w 176"/>
                <a:gd name="T51"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172">
                  <a:moveTo>
                    <a:pt x="169" y="81"/>
                  </a:moveTo>
                  <a:cubicBezTo>
                    <a:pt x="94" y="81"/>
                    <a:pt x="94" y="81"/>
                    <a:pt x="94" y="81"/>
                  </a:cubicBezTo>
                  <a:cubicBezTo>
                    <a:pt x="94" y="49"/>
                    <a:pt x="94" y="49"/>
                    <a:pt x="94" y="49"/>
                  </a:cubicBezTo>
                  <a:cubicBezTo>
                    <a:pt x="94" y="36"/>
                    <a:pt x="89" y="24"/>
                    <a:pt x="80" y="15"/>
                  </a:cubicBezTo>
                  <a:cubicBezTo>
                    <a:pt x="72" y="6"/>
                    <a:pt x="60" y="0"/>
                    <a:pt x="47" y="0"/>
                  </a:cubicBezTo>
                  <a:cubicBezTo>
                    <a:pt x="34" y="0"/>
                    <a:pt x="22" y="6"/>
                    <a:pt x="14" y="15"/>
                  </a:cubicBezTo>
                  <a:cubicBezTo>
                    <a:pt x="5" y="24"/>
                    <a:pt x="0" y="36"/>
                    <a:pt x="0" y="49"/>
                  </a:cubicBezTo>
                  <a:cubicBezTo>
                    <a:pt x="0" y="91"/>
                    <a:pt x="0" y="91"/>
                    <a:pt x="0" y="91"/>
                  </a:cubicBezTo>
                  <a:cubicBezTo>
                    <a:pt x="25" y="91"/>
                    <a:pt x="25" y="91"/>
                    <a:pt x="25" y="91"/>
                  </a:cubicBezTo>
                  <a:cubicBezTo>
                    <a:pt x="25" y="86"/>
                    <a:pt x="25" y="86"/>
                    <a:pt x="25" y="86"/>
                  </a:cubicBezTo>
                  <a:cubicBezTo>
                    <a:pt x="10" y="71"/>
                    <a:pt x="10" y="71"/>
                    <a:pt x="10" y="71"/>
                  </a:cubicBezTo>
                  <a:cubicBezTo>
                    <a:pt x="25" y="71"/>
                    <a:pt x="25" y="71"/>
                    <a:pt x="25" y="71"/>
                  </a:cubicBezTo>
                  <a:cubicBezTo>
                    <a:pt x="25" y="49"/>
                    <a:pt x="25" y="49"/>
                    <a:pt x="25" y="49"/>
                  </a:cubicBezTo>
                  <a:cubicBezTo>
                    <a:pt x="25" y="42"/>
                    <a:pt x="27" y="36"/>
                    <a:pt x="31" y="32"/>
                  </a:cubicBezTo>
                  <a:cubicBezTo>
                    <a:pt x="36" y="27"/>
                    <a:pt x="41" y="25"/>
                    <a:pt x="47" y="25"/>
                  </a:cubicBezTo>
                  <a:cubicBezTo>
                    <a:pt x="53" y="25"/>
                    <a:pt x="58" y="27"/>
                    <a:pt x="62" y="32"/>
                  </a:cubicBezTo>
                  <a:cubicBezTo>
                    <a:pt x="67" y="36"/>
                    <a:pt x="69" y="42"/>
                    <a:pt x="69" y="49"/>
                  </a:cubicBezTo>
                  <a:cubicBezTo>
                    <a:pt x="69" y="81"/>
                    <a:pt x="69" y="81"/>
                    <a:pt x="69" y="81"/>
                  </a:cubicBezTo>
                  <a:cubicBezTo>
                    <a:pt x="59" y="81"/>
                    <a:pt x="59" y="81"/>
                    <a:pt x="59" y="81"/>
                  </a:cubicBezTo>
                  <a:cubicBezTo>
                    <a:pt x="55" y="81"/>
                    <a:pt x="52" y="84"/>
                    <a:pt x="52" y="87"/>
                  </a:cubicBezTo>
                  <a:cubicBezTo>
                    <a:pt x="52" y="165"/>
                    <a:pt x="52" y="165"/>
                    <a:pt x="52" y="165"/>
                  </a:cubicBezTo>
                  <a:cubicBezTo>
                    <a:pt x="52" y="169"/>
                    <a:pt x="55" y="172"/>
                    <a:pt x="59" y="172"/>
                  </a:cubicBezTo>
                  <a:cubicBezTo>
                    <a:pt x="169" y="172"/>
                    <a:pt x="169" y="172"/>
                    <a:pt x="169" y="172"/>
                  </a:cubicBezTo>
                  <a:cubicBezTo>
                    <a:pt x="173" y="172"/>
                    <a:pt x="176" y="169"/>
                    <a:pt x="176" y="165"/>
                  </a:cubicBezTo>
                  <a:cubicBezTo>
                    <a:pt x="176" y="87"/>
                    <a:pt x="176" y="87"/>
                    <a:pt x="176" y="87"/>
                  </a:cubicBezTo>
                  <a:cubicBezTo>
                    <a:pt x="176" y="84"/>
                    <a:pt x="173" y="81"/>
                    <a:pt x="169" y="81"/>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3" name="组合 32"/>
          <p:cNvGrpSpPr/>
          <p:nvPr/>
        </p:nvGrpSpPr>
        <p:grpSpPr>
          <a:xfrm>
            <a:off x="2973933" y="3080582"/>
            <a:ext cx="792381" cy="882368"/>
            <a:chOff x="3173272" y="3280607"/>
            <a:chExt cx="792381" cy="882368"/>
          </a:xfrm>
        </p:grpSpPr>
        <p:sp>
          <p:nvSpPr>
            <p:cNvPr id="12" name="任意多边形 11"/>
            <p:cNvSpPr/>
            <p:nvPr/>
          </p:nvSpPr>
          <p:spPr>
            <a:xfrm rot="5400000">
              <a:off x="3128279" y="3325600"/>
              <a:ext cx="882368" cy="79238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1051"/>
            <p:cNvSpPr>
              <a:spLocks noEditPoints="1"/>
            </p:cNvSpPr>
            <p:nvPr/>
          </p:nvSpPr>
          <p:spPr bwMode="auto">
            <a:xfrm>
              <a:off x="3294148" y="3480022"/>
              <a:ext cx="550630" cy="490096"/>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sp>
        <p:nvSpPr>
          <p:cNvPr id="37" name="任意多边形 36"/>
          <p:cNvSpPr/>
          <p:nvPr/>
        </p:nvSpPr>
        <p:spPr>
          <a:xfrm>
            <a:off x="2788958" y="2345212"/>
            <a:ext cx="1602557" cy="358219"/>
          </a:xfrm>
          <a:custGeom>
            <a:avLst/>
            <a:gdLst>
              <a:gd name="connsiteX0" fmla="*/ 1602557 w 1602557"/>
              <a:gd name="connsiteY0" fmla="*/ 358219 h 358219"/>
              <a:gd name="connsiteX1" fmla="*/ 0 w 1602557"/>
              <a:gd name="connsiteY1" fmla="*/ 358219 h 358219"/>
              <a:gd name="connsiteX2" fmla="*/ 0 w 1602557"/>
              <a:gd name="connsiteY2" fmla="*/ 0 h 358219"/>
            </a:gdLst>
            <a:ahLst/>
            <a:cxnLst>
              <a:cxn ang="0">
                <a:pos x="connsiteX0" y="connsiteY0"/>
              </a:cxn>
              <a:cxn ang="0">
                <a:pos x="connsiteX1" y="connsiteY1"/>
              </a:cxn>
              <a:cxn ang="0">
                <a:pos x="connsiteX2" y="connsiteY2"/>
              </a:cxn>
            </a:cxnLst>
            <a:rect l="l" t="t" r="r" b="b"/>
            <a:pathLst>
              <a:path w="1602557" h="358219">
                <a:moveTo>
                  <a:pt x="1602557" y="358219"/>
                </a:moveTo>
                <a:lnTo>
                  <a:pt x="0" y="358219"/>
                </a:lnTo>
                <a:lnTo>
                  <a:pt x="0"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a:off x="6408851" y="1836165"/>
            <a:ext cx="895546" cy="678730"/>
          </a:xfrm>
          <a:custGeom>
            <a:avLst/>
            <a:gdLst>
              <a:gd name="connsiteX0" fmla="*/ 0 w 895546"/>
              <a:gd name="connsiteY0" fmla="*/ 678730 h 678730"/>
              <a:gd name="connsiteX1" fmla="*/ 0 w 895546"/>
              <a:gd name="connsiteY1" fmla="*/ 0 h 678730"/>
              <a:gd name="connsiteX2" fmla="*/ 895546 w 895546"/>
              <a:gd name="connsiteY2" fmla="*/ 0 h 678730"/>
            </a:gdLst>
            <a:ahLst/>
            <a:cxnLst>
              <a:cxn ang="0">
                <a:pos x="connsiteX0" y="connsiteY0"/>
              </a:cxn>
              <a:cxn ang="0">
                <a:pos x="connsiteX1" y="connsiteY1"/>
              </a:cxn>
              <a:cxn ang="0">
                <a:pos x="connsiteX2" y="connsiteY2"/>
              </a:cxn>
            </a:cxnLst>
            <a:rect l="l" t="t" r="r" b="b"/>
            <a:pathLst>
              <a:path w="895546" h="678730">
                <a:moveTo>
                  <a:pt x="0" y="678730"/>
                </a:moveTo>
                <a:lnTo>
                  <a:pt x="0" y="0"/>
                </a:lnTo>
                <a:lnTo>
                  <a:pt x="895546"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8426187" y="2835406"/>
            <a:ext cx="669303" cy="565608"/>
          </a:xfrm>
          <a:custGeom>
            <a:avLst/>
            <a:gdLst>
              <a:gd name="connsiteX0" fmla="*/ 0 w 669303"/>
              <a:gd name="connsiteY0" fmla="*/ 565608 h 565608"/>
              <a:gd name="connsiteX1" fmla="*/ 0 w 669303"/>
              <a:gd name="connsiteY1" fmla="*/ 0 h 565608"/>
              <a:gd name="connsiteX2" fmla="*/ 669303 w 669303"/>
              <a:gd name="connsiteY2" fmla="*/ 0 h 565608"/>
            </a:gdLst>
            <a:ahLst/>
            <a:cxnLst>
              <a:cxn ang="0">
                <a:pos x="connsiteX0" y="connsiteY0"/>
              </a:cxn>
              <a:cxn ang="0">
                <a:pos x="connsiteX1" y="connsiteY1"/>
              </a:cxn>
              <a:cxn ang="0">
                <a:pos x="connsiteX2" y="connsiteY2"/>
              </a:cxn>
            </a:cxnLst>
            <a:rect l="l" t="t" r="r" b="b"/>
            <a:pathLst>
              <a:path w="669303" h="565608">
                <a:moveTo>
                  <a:pt x="0" y="565608"/>
                </a:moveTo>
                <a:lnTo>
                  <a:pt x="0" y="0"/>
                </a:lnTo>
                <a:lnTo>
                  <a:pt x="669303" y="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7172422" y="4758474"/>
            <a:ext cx="820132" cy="744717"/>
          </a:xfrm>
          <a:custGeom>
            <a:avLst/>
            <a:gdLst>
              <a:gd name="connsiteX0" fmla="*/ 0 w 820132"/>
              <a:gd name="connsiteY0" fmla="*/ 0 h 744717"/>
              <a:gd name="connsiteX1" fmla="*/ 0 w 820132"/>
              <a:gd name="connsiteY1" fmla="*/ 744717 h 744717"/>
              <a:gd name="connsiteX2" fmla="*/ 820132 w 820132"/>
              <a:gd name="connsiteY2" fmla="*/ 744717 h 744717"/>
            </a:gdLst>
            <a:ahLst/>
            <a:cxnLst>
              <a:cxn ang="0">
                <a:pos x="connsiteX0" y="connsiteY0"/>
              </a:cxn>
              <a:cxn ang="0">
                <a:pos x="connsiteX1" y="connsiteY1"/>
              </a:cxn>
              <a:cxn ang="0">
                <a:pos x="connsiteX2" y="connsiteY2"/>
              </a:cxn>
            </a:cxnLst>
            <a:rect l="l" t="t" r="r" b="b"/>
            <a:pathLst>
              <a:path w="820132" h="744717">
                <a:moveTo>
                  <a:pt x="0" y="0"/>
                </a:moveTo>
                <a:lnTo>
                  <a:pt x="0" y="744717"/>
                </a:lnTo>
                <a:lnTo>
                  <a:pt x="820132" y="74471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p:nvSpPr>
        <p:spPr>
          <a:xfrm>
            <a:off x="3052908" y="4711340"/>
            <a:ext cx="556182" cy="480767"/>
          </a:xfrm>
          <a:custGeom>
            <a:avLst/>
            <a:gdLst>
              <a:gd name="connsiteX0" fmla="*/ 556182 w 556182"/>
              <a:gd name="connsiteY0" fmla="*/ 0 h 480767"/>
              <a:gd name="connsiteX1" fmla="*/ 0 w 556182"/>
              <a:gd name="connsiteY1" fmla="*/ 0 h 480767"/>
              <a:gd name="connsiteX2" fmla="*/ 0 w 556182"/>
              <a:gd name="connsiteY2" fmla="*/ 480767 h 480767"/>
            </a:gdLst>
            <a:ahLst/>
            <a:cxnLst>
              <a:cxn ang="0">
                <a:pos x="connsiteX0" y="connsiteY0"/>
              </a:cxn>
              <a:cxn ang="0">
                <a:pos x="connsiteX1" y="connsiteY1"/>
              </a:cxn>
              <a:cxn ang="0">
                <a:pos x="connsiteX2" y="connsiteY2"/>
              </a:cxn>
            </a:cxnLst>
            <a:rect l="l" t="t" r="r" b="b"/>
            <a:pathLst>
              <a:path w="556182" h="480767">
                <a:moveTo>
                  <a:pt x="556182" y="0"/>
                </a:moveTo>
                <a:lnTo>
                  <a:pt x="0" y="0"/>
                </a:lnTo>
                <a:lnTo>
                  <a:pt x="0" y="480767"/>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a:off x="1855704" y="3551843"/>
            <a:ext cx="1140644" cy="443060"/>
          </a:xfrm>
          <a:custGeom>
            <a:avLst/>
            <a:gdLst>
              <a:gd name="connsiteX0" fmla="*/ 1140644 w 1140644"/>
              <a:gd name="connsiteY0" fmla="*/ 0 h 443060"/>
              <a:gd name="connsiteX1" fmla="*/ 0 w 1140644"/>
              <a:gd name="connsiteY1" fmla="*/ 0 h 443060"/>
              <a:gd name="connsiteX2" fmla="*/ 0 w 1140644"/>
              <a:gd name="connsiteY2" fmla="*/ 443060 h 443060"/>
            </a:gdLst>
            <a:ahLst/>
            <a:cxnLst>
              <a:cxn ang="0">
                <a:pos x="connsiteX0" y="connsiteY0"/>
              </a:cxn>
              <a:cxn ang="0">
                <a:pos x="connsiteX1" y="connsiteY1"/>
              </a:cxn>
              <a:cxn ang="0">
                <a:pos x="connsiteX2" y="connsiteY2"/>
              </a:cxn>
            </a:cxnLst>
            <a:rect l="l" t="t" r="r" b="b"/>
            <a:pathLst>
              <a:path w="1140644" h="443060">
                <a:moveTo>
                  <a:pt x="1140644" y="0"/>
                </a:moveTo>
                <a:lnTo>
                  <a:pt x="0" y="0"/>
                </a:lnTo>
                <a:lnTo>
                  <a:pt x="0" y="443060"/>
                </a:lnTo>
              </a:path>
            </a:pathLst>
          </a:cu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2714656" y="2214581"/>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7311369" y="176186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9095490" y="2761104"/>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7992554" y="5428889"/>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2977298" y="5190797"/>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1781402" y="3994903"/>
            <a:ext cx="148603" cy="1486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766882" y="1165228"/>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50" name="矩形 49"/>
          <p:cNvSpPr/>
          <p:nvPr/>
        </p:nvSpPr>
        <p:spPr>
          <a:xfrm>
            <a:off x="1988133" y="150547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5" name="矩形 54"/>
          <p:cNvSpPr/>
          <p:nvPr/>
        </p:nvSpPr>
        <p:spPr>
          <a:xfrm>
            <a:off x="839193" y="4198369"/>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56" name="矩形 55"/>
          <p:cNvSpPr/>
          <p:nvPr/>
        </p:nvSpPr>
        <p:spPr>
          <a:xfrm>
            <a:off x="1060444" y="453861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7" name="矩形 56"/>
          <p:cNvSpPr/>
          <p:nvPr/>
        </p:nvSpPr>
        <p:spPr>
          <a:xfrm>
            <a:off x="2063079" y="5478610"/>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58" name="矩形 57"/>
          <p:cNvSpPr/>
          <p:nvPr/>
        </p:nvSpPr>
        <p:spPr>
          <a:xfrm>
            <a:off x="2284330" y="5818857"/>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8511953" y="4993781"/>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60" name="矩形 59"/>
          <p:cNvSpPr/>
          <p:nvPr/>
        </p:nvSpPr>
        <p:spPr>
          <a:xfrm>
            <a:off x="8733204" y="5334028"/>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1" name="矩形 60"/>
          <p:cNvSpPr/>
          <p:nvPr/>
        </p:nvSpPr>
        <p:spPr>
          <a:xfrm>
            <a:off x="9442903" y="2363184"/>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62" name="矩形 61"/>
          <p:cNvSpPr/>
          <p:nvPr/>
        </p:nvSpPr>
        <p:spPr>
          <a:xfrm>
            <a:off x="9664154" y="2703431"/>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3" name="矩形 62"/>
          <p:cNvSpPr/>
          <p:nvPr/>
        </p:nvSpPr>
        <p:spPr>
          <a:xfrm>
            <a:off x="7670250" y="1260403"/>
            <a:ext cx="2044149" cy="369332"/>
          </a:xfrm>
          <a:prstGeom prst="rect">
            <a:avLst/>
          </a:prstGeom>
        </p:spPr>
        <p:txBody>
          <a:bodyPr wrap="none">
            <a:spAutoFit/>
          </a:bodyPr>
          <a:lstStyle/>
          <a:p>
            <a:r>
              <a:rPr lang="zh-CN" altLang="en-US"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b="1" dirty="0">
              <a:solidFill>
                <a:schemeClr val="bg1"/>
              </a:solidFill>
              <a:latin typeface="方正正纤黑简体" panose="02000000000000000000" pitchFamily="2" charset="-122"/>
              <a:ea typeface="方正正纤黑简体" panose="02000000000000000000" pitchFamily="2" charset="-122"/>
            </a:endParaRPr>
          </a:p>
        </p:txBody>
      </p:sp>
      <p:sp>
        <p:nvSpPr>
          <p:cNvPr id="64" name="矩形 63"/>
          <p:cNvSpPr/>
          <p:nvPr/>
        </p:nvSpPr>
        <p:spPr>
          <a:xfrm>
            <a:off x="7891501" y="1600650"/>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ppt_y</p:attrName>
                                        </p:attrNameLst>
                                      </p:cBhvr>
                                      <p:tavLst>
                                        <p:tav tm="0">
                                          <p:val>
                                            <p:strVal val="#ppt_y+#ppt_h*1.125000"/>
                                          </p:val>
                                        </p:tav>
                                        <p:tav tm="100000">
                                          <p:val>
                                            <p:strVal val="#ppt_y"/>
                                          </p:val>
                                        </p:tav>
                                      </p:tavLst>
                                    </p:anim>
                                    <p:animEffect transition="in" filter="wipe(up)">
                                      <p:cBhvr>
                                        <p:cTn id="8" dur="500"/>
                                        <p:tgtEl>
                                          <p:spTgt spid="27"/>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p:tgtEl>
                                          <p:spTgt spid="26"/>
                                        </p:tgtEl>
                                        <p:attrNameLst>
                                          <p:attrName>ppt_y</p:attrName>
                                        </p:attrNameLst>
                                      </p:cBhvr>
                                      <p:tavLst>
                                        <p:tav tm="0">
                                          <p:val>
                                            <p:strVal val="#ppt_y+#ppt_h*1.125000"/>
                                          </p:val>
                                        </p:tav>
                                        <p:tav tm="100000">
                                          <p:val>
                                            <p:strVal val="#ppt_y"/>
                                          </p:val>
                                        </p:tav>
                                      </p:tavLst>
                                    </p:anim>
                                    <p:animEffect transition="in" filter="wipe(up)">
                                      <p:cBhvr>
                                        <p:cTn id="13" dur="500"/>
                                        <p:tgtEl>
                                          <p:spTgt spid="26"/>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500"/>
                                        <p:tgtEl>
                                          <p:spTgt spid="3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800"/>
                                        <p:tgtEl>
                                          <p:spTgt spid="49"/>
                                        </p:tgtEl>
                                      </p:cBhvr>
                                    </p:animEffect>
                                    <p:anim calcmode="lin" valueType="num">
                                      <p:cBhvr>
                                        <p:cTn id="27" dur="800" fill="hold"/>
                                        <p:tgtEl>
                                          <p:spTgt spid="49"/>
                                        </p:tgtEl>
                                        <p:attrNameLst>
                                          <p:attrName>ppt_x</p:attrName>
                                        </p:attrNameLst>
                                      </p:cBhvr>
                                      <p:tavLst>
                                        <p:tav tm="0">
                                          <p:val>
                                            <p:strVal val="#ppt_x"/>
                                          </p:val>
                                        </p:tav>
                                        <p:tav tm="100000">
                                          <p:val>
                                            <p:strVal val="#ppt_x"/>
                                          </p:val>
                                        </p:tav>
                                      </p:tavLst>
                                    </p:anim>
                                    <p:anim calcmode="lin" valueType="num">
                                      <p:cBhvr>
                                        <p:cTn id="28" dur="720" decel="100000" fill="hold"/>
                                        <p:tgtEl>
                                          <p:spTgt spid="49"/>
                                        </p:tgtEl>
                                        <p:attrNameLst>
                                          <p:attrName>ppt_y</p:attrName>
                                        </p:attrNameLst>
                                      </p:cBhvr>
                                      <p:tavLst>
                                        <p:tav tm="0">
                                          <p:val>
                                            <p:strVal val="#ppt_y+1"/>
                                          </p:val>
                                        </p:tav>
                                        <p:tav tm="100000">
                                          <p:val>
                                            <p:strVal val="#ppt_y-.03"/>
                                          </p:val>
                                        </p:tav>
                                      </p:tavLst>
                                    </p:anim>
                                    <p:anim calcmode="lin" valueType="num">
                                      <p:cBhvr>
                                        <p:cTn id="29" dur="80" accel="100000" fill="hold">
                                          <p:stCondLst>
                                            <p:cond delay="720"/>
                                          </p:stCondLst>
                                        </p:cTn>
                                        <p:tgtEl>
                                          <p:spTgt spid="49"/>
                                        </p:tgtEl>
                                        <p:attrNameLst>
                                          <p:attrName>ppt_y</p:attrName>
                                        </p:attrNameLst>
                                      </p:cBhvr>
                                      <p:tavLst>
                                        <p:tav tm="0">
                                          <p:val>
                                            <p:strVal val="#ppt_y-.03"/>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800"/>
                                        <p:tgtEl>
                                          <p:spTgt spid="50"/>
                                        </p:tgtEl>
                                      </p:cBhvr>
                                    </p:animEffect>
                                    <p:anim calcmode="lin" valueType="num">
                                      <p:cBhvr>
                                        <p:cTn id="33" dur="800" fill="hold"/>
                                        <p:tgtEl>
                                          <p:spTgt spid="50"/>
                                        </p:tgtEl>
                                        <p:attrNameLst>
                                          <p:attrName>ppt_x</p:attrName>
                                        </p:attrNameLst>
                                      </p:cBhvr>
                                      <p:tavLst>
                                        <p:tav tm="0">
                                          <p:val>
                                            <p:strVal val="#ppt_x"/>
                                          </p:val>
                                        </p:tav>
                                        <p:tav tm="100000">
                                          <p:val>
                                            <p:strVal val="#ppt_x"/>
                                          </p:val>
                                        </p:tav>
                                      </p:tavLst>
                                    </p:anim>
                                    <p:anim calcmode="lin" valueType="num">
                                      <p:cBhvr>
                                        <p:cTn id="34" dur="8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wipe(left)">
                                      <p:cBhvr>
                                        <p:cTn id="38" dur="500"/>
                                        <p:tgtEl>
                                          <p:spTgt spid="3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37" presetClass="entr" presetSubtype="0"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800"/>
                                        <p:tgtEl>
                                          <p:spTgt spid="63"/>
                                        </p:tgtEl>
                                      </p:cBhvr>
                                    </p:animEffect>
                                    <p:anim calcmode="lin" valueType="num">
                                      <p:cBhvr>
                                        <p:cTn id="48" dur="800" fill="hold"/>
                                        <p:tgtEl>
                                          <p:spTgt spid="63"/>
                                        </p:tgtEl>
                                        <p:attrNameLst>
                                          <p:attrName>ppt_x</p:attrName>
                                        </p:attrNameLst>
                                      </p:cBhvr>
                                      <p:tavLst>
                                        <p:tav tm="0">
                                          <p:val>
                                            <p:strVal val="#ppt_x"/>
                                          </p:val>
                                        </p:tav>
                                        <p:tav tm="100000">
                                          <p:val>
                                            <p:strVal val="#ppt_x"/>
                                          </p:val>
                                        </p:tav>
                                      </p:tavLst>
                                    </p:anim>
                                    <p:anim calcmode="lin" valueType="num">
                                      <p:cBhvr>
                                        <p:cTn id="49" dur="720" decel="100000" fill="hold"/>
                                        <p:tgtEl>
                                          <p:spTgt spid="63"/>
                                        </p:tgtEl>
                                        <p:attrNameLst>
                                          <p:attrName>ppt_y</p:attrName>
                                        </p:attrNameLst>
                                      </p:cBhvr>
                                      <p:tavLst>
                                        <p:tav tm="0">
                                          <p:val>
                                            <p:strVal val="#ppt_y+1"/>
                                          </p:val>
                                        </p:tav>
                                        <p:tav tm="100000">
                                          <p:val>
                                            <p:strVal val="#ppt_y-.03"/>
                                          </p:val>
                                        </p:tav>
                                      </p:tavLst>
                                    </p:anim>
                                    <p:anim calcmode="lin" valueType="num">
                                      <p:cBhvr>
                                        <p:cTn id="50" dur="80" accel="100000" fill="hold">
                                          <p:stCondLst>
                                            <p:cond delay="720"/>
                                          </p:stCondLst>
                                        </p:cTn>
                                        <p:tgtEl>
                                          <p:spTgt spid="63"/>
                                        </p:tgtEl>
                                        <p:attrNameLst>
                                          <p:attrName>ppt_y</p:attrName>
                                        </p:attrNameLst>
                                      </p:cBhvr>
                                      <p:tavLst>
                                        <p:tav tm="0">
                                          <p:val>
                                            <p:strVal val="#ppt_y-.03"/>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800"/>
                                        <p:tgtEl>
                                          <p:spTgt spid="64"/>
                                        </p:tgtEl>
                                      </p:cBhvr>
                                    </p:animEffect>
                                    <p:anim calcmode="lin" valueType="num">
                                      <p:cBhvr>
                                        <p:cTn id="54" dur="800" fill="hold"/>
                                        <p:tgtEl>
                                          <p:spTgt spid="64"/>
                                        </p:tgtEl>
                                        <p:attrNameLst>
                                          <p:attrName>ppt_x</p:attrName>
                                        </p:attrNameLst>
                                      </p:cBhvr>
                                      <p:tavLst>
                                        <p:tav tm="0">
                                          <p:val>
                                            <p:strVal val="#ppt_x"/>
                                          </p:val>
                                        </p:tav>
                                        <p:tav tm="100000">
                                          <p:val>
                                            <p:strVal val="#ppt_x"/>
                                          </p:val>
                                        </p:tav>
                                      </p:tavLst>
                                    </p:anim>
                                    <p:anim calcmode="lin" valueType="num">
                                      <p:cBhvr>
                                        <p:cTn id="55" dur="800" fill="hold"/>
                                        <p:tgtEl>
                                          <p:spTgt spid="64"/>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12" presetClass="entr" presetSubtype="4"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p:tgtEl>
                                          <p:spTgt spid="33"/>
                                        </p:tgtEl>
                                        <p:attrNameLst>
                                          <p:attrName>ppt_y</p:attrName>
                                        </p:attrNameLst>
                                      </p:cBhvr>
                                      <p:tavLst>
                                        <p:tav tm="0">
                                          <p:val>
                                            <p:strVal val="#ppt_y+#ppt_h*1.125000"/>
                                          </p:val>
                                        </p:tav>
                                        <p:tav tm="100000">
                                          <p:val>
                                            <p:strVal val="#ppt_y"/>
                                          </p:val>
                                        </p:tav>
                                      </p:tavLst>
                                    </p:anim>
                                    <p:animEffect transition="in" filter="wipe(up)">
                                      <p:cBhvr>
                                        <p:cTn id="60" dur="500"/>
                                        <p:tgtEl>
                                          <p:spTgt spid="33"/>
                                        </p:tgtEl>
                                      </p:cBhvr>
                                    </p:animEffect>
                                  </p:childTnLst>
                                </p:cTn>
                              </p:par>
                            </p:childTnLst>
                          </p:cTn>
                        </p:par>
                        <p:par>
                          <p:cTn id="61" fill="hold">
                            <p:stCondLst>
                              <p:cond delay="4500"/>
                            </p:stCondLst>
                            <p:childTnLst>
                              <p:par>
                                <p:cTn id="62" presetID="12" presetClass="entr" presetSubtype="4"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ppt_y</p:attrName>
                                        </p:attrNameLst>
                                      </p:cBhvr>
                                      <p:tavLst>
                                        <p:tav tm="0">
                                          <p:val>
                                            <p:strVal val="#ppt_y+#ppt_h*1.125000"/>
                                          </p:val>
                                        </p:tav>
                                        <p:tav tm="100000">
                                          <p:val>
                                            <p:strVal val="#ppt_y"/>
                                          </p:val>
                                        </p:tav>
                                      </p:tavLst>
                                    </p:anim>
                                    <p:animEffect transition="in" filter="wipe(up)">
                                      <p:cBhvr>
                                        <p:cTn id="65" dur="500"/>
                                        <p:tgtEl>
                                          <p:spTgt spid="29"/>
                                        </p:tgtEl>
                                      </p:cBhvr>
                                    </p:animEffect>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right)">
                                      <p:cBhvr>
                                        <p:cTn id="69" dur="500"/>
                                        <p:tgtEl>
                                          <p:spTgt spid="4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5500"/>
                            </p:stCondLst>
                            <p:childTnLst>
                              <p:par>
                                <p:cTn id="76" presetID="37" presetClass="entr" presetSubtype="0" fill="hold" grpId="0"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800"/>
                                        <p:tgtEl>
                                          <p:spTgt spid="55"/>
                                        </p:tgtEl>
                                      </p:cBhvr>
                                    </p:animEffect>
                                    <p:anim calcmode="lin" valueType="num">
                                      <p:cBhvr>
                                        <p:cTn id="79" dur="800" fill="hold"/>
                                        <p:tgtEl>
                                          <p:spTgt spid="55"/>
                                        </p:tgtEl>
                                        <p:attrNameLst>
                                          <p:attrName>ppt_x</p:attrName>
                                        </p:attrNameLst>
                                      </p:cBhvr>
                                      <p:tavLst>
                                        <p:tav tm="0">
                                          <p:val>
                                            <p:strVal val="#ppt_x"/>
                                          </p:val>
                                        </p:tav>
                                        <p:tav tm="100000">
                                          <p:val>
                                            <p:strVal val="#ppt_x"/>
                                          </p:val>
                                        </p:tav>
                                      </p:tavLst>
                                    </p:anim>
                                    <p:anim calcmode="lin" valueType="num">
                                      <p:cBhvr>
                                        <p:cTn id="80" dur="720" decel="100000" fill="hold"/>
                                        <p:tgtEl>
                                          <p:spTgt spid="55"/>
                                        </p:tgtEl>
                                        <p:attrNameLst>
                                          <p:attrName>ppt_y</p:attrName>
                                        </p:attrNameLst>
                                      </p:cBhvr>
                                      <p:tavLst>
                                        <p:tav tm="0">
                                          <p:val>
                                            <p:strVal val="#ppt_y+1"/>
                                          </p:val>
                                        </p:tav>
                                        <p:tav tm="100000">
                                          <p:val>
                                            <p:strVal val="#ppt_y-.03"/>
                                          </p:val>
                                        </p:tav>
                                      </p:tavLst>
                                    </p:anim>
                                    <p:anim calcmode="lin" valueType="num">
                                      <p:cBhvr>
                                        <p:cTn id="81" dur="80" accel="100000" fill="hold">
                                          <p:stCondLst>
                                            <p:cond delay="720"/>
                                          </p:stCondLst>
                                        </p:cTn>
                                        <p:tgtEl>
                                          <p:spTgt spid="55"/>
                                        </p:tgtEl>
                                        <p:attrNameLst>
                                          <p:attrName>ppt_y</p:attrName>
                                        </p:attrNameLst>
                                      </p:cBhvr>
                                      <p:tavLst>
                                        <p:tav tm="0">
                                          <p:val>
                                            <p:strVal val="#ppt_y-.03"/>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fade">
                                      <p:cBhvr>
                                        <p:cTn id="84" dur="800"/>
                                        <p:tgtEl>
                                          <p:spTgt spid="56"/>
                                        </p:tgtEl>
                                      </p:cBhvr>
                                    </p:animEffect>
                                    <p:anim calcmode="lin" valueType="num">
                                      <p:cBhvr>
                                        <p:cTn id="85" dur="800" fill="hold"/>
                                        <p:tgtEl>
                                          <p:spTgt spid="56"/>
                                        </p:tgtEl>
                                        <p:attrNameLst>
                                          <p:attrName>ppt_x</p:attrName>
                                        </p:attrNameLst>
                                      </p:cBhvr>
                                      <p:tavLst>
                                        <p:tav tm="0">
                                          <p:val>
                                            <p:strVal val="#ppt_x"/>
                                          </p:val>
                                        </p:tav>
                                        <p:tav tm="100000">
                                          <p:val>
                                            <p:strVal val="#ppt_x"/>
                                          </p:val>
                                        </p:tav>
                                      </p:tavLst>
                                    </p:anim>
                                    <p:anim calcmode="lin" valueType="num">
                                      <p:cBhvr>
                                        <p:cTn id="86" dur="800" fill="hold"/>
                                        <p:tgtEl>
                                          <p:spTgt spid="56"/>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22" presetClass="entr" presetSubtype="8"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0" fill="hold"/>
                                        <p:tgtEl>
                                          <p:spTgt spid="45"/>
                                        </p:tgtEl>
                                        <p:attrNameLst>
                                          <p:attrName>ppt_w</p:attrName>
                                        </p:attrNameLst>
                                      </p:cBhvr>
                                      <p:tavLst>
                                        <p:tav tm="0">
                                          <p:val>
                                            <p:fltVal val="0"/>
                                          </p:val>
                                        </p:tav>
                                        <p:tav tm="100000">
                                          <p:val>
                                            <p:strVal val="#ppt_w"/>
                                          </p:val>
                                        </p:tav>
                                      </p:tavLst>
                                    </p:anim>
                                    <p:anim calcmode="lin" valueType="num">
                                      <p:cBhvr>
                                        <p:cTn id="94" dur="500" fill="hold"/>
                                        <p:tgtEl>
                                          <p:spTgt spid="45"/>
                                        </p:tgtEl>
                                        <p:attrNameLst>
                                          <p:attrName>ppt_h</p:attrName>
                                        </p:attrNameLst>
                                      </p:cBhvr>
                                      <p:tavLst>
                                        <p:tav tm="0">
                                          <p:val>
                                            <p:fltVal val="0"/>
                                          </p:val>
                                        </p:tav>
                                        <p:tav tm="100000">
                                          <p:val>
                                            <p:strVal val="#ppt_h"/>
                                          </p:val>
                                        </p:tav>
                                      </p:tavLst>
                                    </p:anim>
                                    <p:animEffect transition="in" filter="fade">
                                      <p:cBhvr>
                                        <p:cTn id="95" dur="500"/>
                                        <p:tgtEl>
                                          <p:spTgt spid="45"/>
                                        </p:tgtEl>
                                      </p:cBhvr>
                                    </p:animEffect>
                                  </p:childTnLst>
                                </p:cTn>
                              </p:par>
                            </p:childTnLst>
                          </p:cTn>
                        </p:par>
                        <p:par>
                          <p:cTn id="96" fill="hold">
                            <p:stCondLst>
                              <p:cond delay="7000"/>
                            </p:stCondLst>
                            <p:childTnLst>
                              <p:par>
                                <p:cTn id="97" presetID="37" presetClass="entr" presetSubtype="0" fill="hold" grpId="0" nodeType="after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800"/>
                                        <p:tgtEl>
                                          <p:spTgt spid="61"/>
                                        </p:tgtEl>
                                      </p:cBhvr>
                                    </p:animEffect>
                                    <p:anim calcmode="lin" valueType="num">
                                      <p:cBhvr>
                                        <p:cTn id="100" dur="800" fill="hold"/>
                                        <p:tgtEl>
                                          <p:spTgt spid="61"/>
                                        </p:tgtEl>
                                        <p:attrNameLst>
                                          <p:attrName>ppt_x</p:attrName>
                                        </p:attrNameLst>
                                      </p:cBhvr>
                                      <p:tavLst>
                                        <p:tav tm="0">
                                          <p:val>
                                            <p:strVal val="#ppt_x"/>
                                          </p:val>
                                        </p:tav>
                                        <p:tav tm="100000">
                                          <p:val>
                                            <p:strVal val="#ppt_x"/>
                                          </p:val>
                                        </p:tav>
                                      </p:tavLst>
                                    </p:anim>
                                    <p:anim calcmode="lin" valueType="num">
                                      <p:cBhvr>
                                        <p:cTn id="101" dur="720" decel="100000" fill="hold"/>
                                        <p:tgtEl>
                                          <p:spTgt spid="61"/>
                                        </p:tgtEl>
                                        <p:attrNameLst>
                                          <p:attrName>ppt_y</p:attrName>
                                        </p:attrNameLst>
                                      </p:cBhvr>
                                      <p:tavLst>
                                        <p:tav tm="0">
                                          <p:val>
                                            <p:strVal val="#ppt_y+1"/>
                                          </p:val>
                                        </p:tav>
                                        <p:tav tm="100000">
                                          <p:val>
                                            <p:strVal val="#ppt_y-.03"/>
                                          </p:val>
                                        </p:tav>
                                      </p:tavLst>
                                    </p:anim>
                                    <p:anim calcmode="lin" valueType="num">
                                      <p:cBhvr>
                                        <p:cTn id="102" dur="80" accel="100000" fill="hold">
                                          <p:stCondLst>
                                            <p:cond delay="720"/>
                                          </p:stCondLst>
                                        </p:cTn>
                                        <p:tgtEl>
                                          <p:spTgt spid="61"/>
                                        </p:tgtEl>
                                        <p:attrNameLst>
                                          <p:attrName>ppt_y</p:attrName>
                                        </p:attrNameLst>
                                      </p:cBhvr>
                                      <p:tavLst>
                                        <p:tav tm="0">
                                          <p:val>
                                            <p:strVal val="#ppt_y-.03"/>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800"/>
                                        <p:tgtEl>
                                          <p:spTgt spid="62"/>
                                        </p:tgtEl>
                                      </p:cBhvr>
                                    </p:animEffect>
                                    <p:anim calcmode="lin" valueType="num">
                                      <p:cBhvr>
                                        <p:cTn id="106" dur="800" fill="hold"/>
                                        <p:tgtEl>
                                          <p:spTgt spid="62"/>
                                        </p:tgtEl>
                                        <p:attrNameLst>
                                          <p:attrName>ppt_x</p:attrName>
                                        </p:attrNameLst>
                                      </p:cBhvr>
                                      <p:tavLst>
                                        <p:tav tm="0">
                                          <p:val>
                                            <p:strVal val="#ppt_x"/>
                                          </p:val>
                                        </p:tav>
                                        <p:tav tm="100000">
                                          <p:val>
                                            <p:strVal val="#ppt_x"/>
                                          </p:val>
                                        </p:tav>
                                      </p:tavLst>
                                    </p:anim>
                                    <p:anim calcmode="lin" valueType="num">
                                      <p:cBhvr>
                                        <p:cTn id="107" dur="800" fill="hold"/>
                                        <p:tgtEl>
                                          <p:spTgt spid="62"/>
                                        </p:tgtEl>
                                        <p:attrNameLst>
                                          <p:attrName>ppt_y</p:attrName>
                                        </p:attrNameLst>
                                      </p:cBhvr>
                                      <p:tavLst>
                                        <p:tav tm="0">
                                          <p:val>
                                            <p:strVal val="#ppt_y-.1"/>
                                          </p:val>
                                        </p:tav>
                                        <p:tav tm="100000">
                                          <p:val>
                                            <p:strVal val="#ppt_y"/>
                                          </p:val>
                                        </p:tav>
                                      </p:tavLst>
                                    </p:anim>
                                  </p:childTnLst>
                                </p:cTn>
                              </p:par>
                            </p:childTnLst>
                          </p:cTn>
                        </p:par>
                        <p:par>
                          <p:cTn id="108" fill="hold">
                            <p:stCondLst>
                              <p:cond delay="8000"/>
                            </p:stCondLst>
                            <p:childTnLst>
                              <p:par>
                                <p:cTn id="109" presetID="12" presetClass="entr" presetSubtype="4" fill="hold" nodeType="afterEffect">
                                  <p:stCondLst>
                                    <p:cond delay="0"/>
                                  </p:stCondLst>
                                  <p:childTnLst>
                                    <p:set>
                                      <p:cBhvr>
                                        <p:cTn id="110" dur="1" fill="hold">
                                          <p:stCondLst>
                                            <p:cond delay="0"/>
                                          </p:stCondLst>
                                        </p:cTn>
                                        <p:tgtEl>
                                          <p:spTgt spid="2"/>
                                        </p:tgtEl>
                                        <p:attrNameLst>
                                          <p:attrName>style.visibility</p:attrName>
                                        </p:attrNameLst>
                                      </p:cBhvr>
                                      <p:to>
                                        <p:strVal val="visible"/>
                                      </p:to>
                                    </p:set>
                                    <p:anim calcmode="lin" valueType="num">
                                      <p:cBhvr additive="base">
                                        <p:cTn id="111" dur="500"/>
                                        <p:tgtEl>
                                          <p:spTgt spid="2"/>
                                        </p:tgtEl>
                                        <p:attrNameLst>
                                          <p:attrName>ppt_y</p:attrName>
                                        </p:attrNameLst>
                                      </p:cBhvr>
                                      <p:tavLst>
                                        <p:tav tm="0">
                                          <p:val>
                                            <p:strVal val="#ppt_y+#ppt_h*1.125000"/>
                                          </p:val>
                                        </p:tav>
                                        <p:tav tm="100000">
                                          <p:val>
                                            <p:strVal val="#ppt_y"/>
                                          </p:val>
                                        </p:tav>
                                      </p:tavLst>
                                    </p:anim>
                                    <p:animEffect transition="in" filter="wipe(up)">
                                      <p:cBhvr>
                                        <p:cTn id="112" dur="500"/>
                                        <p:tgtEl>
                                          <p:spTgt spid="2"/>
                                        </p:tgtEl>
                                      </p:cBhvr>
                                    </p:animEffect>
                                  </p:childTnLst>
                                </p:cTn>
                              </p:par>
                            </p:childTnLst>
                          </p:cTn>
                        </p:par>
                        <p:par>
                          <p:cTn id="113" fill="hold">
                            <p:stCondLst>
                              <p:cond delay="8500"/>
                            </p:stCondLst>
                            <p:childTnLst>
                              <p:par>
                                <p:cTn id="114" presetID="12" presetClass="entr" presetSubtype="4" fill="hold" nodeType="afterEffect">
                                  <p:stCondLst>
                                    <p:cond delay="0"/>
                                  </p:stCondLst>
                                  <p:childTnLst>
                                    <p:set>
                                      <p:cBhvr>
                                        <p:cTn id="115" dur="1" fill="hold">
                                          <p:stCondLst>
                                            <p:cond delay="0"/>
                                          </p:stCondLst>
                                        </p:cTn>
                                        <p:tgtEl>
                                          <p:spTgt spid="14"/>
                                        </p:tgtEl>
                                        <p:attrNameLst>
                                          <p:attrName>style.visibility</p:attrName>
                                        </p:attrNameLst>
                                      </p:cBhvr>
                                      <p:to>
                                        <p:strVal val="visible"/>
                                      </p:to>
                                    </p:set>
                                    <p:anim calcmode="lin" valueType="num">
                                      <p:cBhvr additive="base">
                                        <p:cTn id="116" dur="500"/>
                                        <p:tgtEl>
                                          <p:spTgt spid="14"/>
                                        </p:tgtEl>
                                        <p:attrNameLst>
                                          <p:attrName>ppt_y</p:attrName>
                                        </p:attrNameLst>
                                      </p:cBhvr>
                                      <p:tavLst>
                                        <p:tav tm="0">
                                          <p:val>
                                            <p:strVal val="#ppt_y+#ppt_h*1.125000"/>
                                          </p:val>
                                        </p:tav>
                                        <p:tav tm="100000">
                                          <p:val>
                                            <p:strVal val="#ppt_y"/>
                                          </p:val>
                                        </p:tav>
                                      </p:tavLst>
                                    </p:anim>
                                    <p:animEffect transition="in" filter="wipe(up)">
                                      <p:cBhvr>
                                        <p:cTn id="117" dur="500"/>
                                        <p:tgtEl>
                                          <p:spTgt spid="14"/>
                                        </p:tgtEl>
                                      </p:cBhvr>
                                    </p:animEffect>
                                  </p:childTnLst>
                                </p:cTn>
                              </p:par>
                            </p:childTnLst>
                          </p:cTn>
                        </p:par>
                        <p:par>
                          <p:cTn id="118" fill="hold">
                            <p:stCondLst>
                              <p:cond delay="9000"/>
                            </p:stCondLst>
                            <p:childTnLst>
                              <p:par>
                                <p:cTn id="119" presetID="22" presetClass="entr" presetSubtype="2"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wipe(right)">
                                      <p:cBhvr>
                                        <p:cTn id="121" dur="500"/>
                                        <p:tgtEl>
                                          <p:spTgt spid="41"/>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p:cTn id="124" dur="500" fill="hold"/>
                                        <p:tgtEl>
                                          <p:spTgt spid="47"/>
                                        </p:tgtEl>
                                        <p:attrNameLst>
                                          <p:attrName>ppt_w</p:attrName>
                                        </p:attrNameLst>
                                      </p:cBhvr>
                                      <p:tavLst>
                                        <p:tav tm="0">
                                          <p:val>
                                            <p:fltVal val="0"/>
                                          </p:val>
                                        </p:tav>
                                        <p:tav tm="100000">
                                          <p:val>
                                            <p:strVal val="#ppt_w"/>
                                          </p:val>
                                        </p:tav>
                                      </p:tavLst>
                                    </p:anim>
                                    <p:anim calcmode="lin" valueType="num">
                                      <p:cBhvr>
                                        <p:cTn id="125" dur="500" fill="hold"/>
                                        <p:tgtEl>
                                          <p:spTgt spid="47"/>
                                        </p:tgtEl>
                                        <p:attrNameLst>
                                          <p:attrName>ppt_h</p:attrName>
                                        </p:attrNameLst>
                                      </p:cBhvr>
                                      <p:tavLst>
                                        <p:tav tm="0">
                                          <p:val>
                                            <p:fltVal val="0"/>
                                          </p:val>
                                        </p:tav>
                                        <p:tav tm="100000">
                                          <p:val>
                                            <p:strVal val="#ppt_h"/>
                                          </p:val>
                                        </p:tav>
                                      </p:tavLst>
                                    </p:anim>
                                    <p:animEffect transition="in" filter="fade">
                                      <p:cBhvr>
                                        <p:cTn id="126" dur="500"/>
                                        <p:tgtEl>
                                          <p:spTgt spid="47"/>
                                        </p:tgtEl>
                                      </p:cBhvr>
                                    </p:animEffect>
                                  </p:childTnLst>
                                </p:cTn>
                              </p:par>
                            </p:childTnLst>
                          </p:cTn>
                        </p:par>
                        <p:par>
                          <p:cTn id="127" fill="hold">
                            <p:stCondLst>
                              <p:cond delay="9500"/>
                            </p:stCondLst>
                            <p:childTnLst>
                              <p:par>
                                <p:cTn id="128" presetID="37" presetClass="entr" presetSubtype="0" fill="hold" grpId="0" nodeType="afterEffect">
                                  <p:stCondLst>
                                    <p:cond delay="0"/>
                                  </p:stCondLst>
                                  <p:childTnLst>
                                    <p:set>
                                      <p:cBhvr>
                                        <p:cTn id="129" dur="1" fill="hold">
                                          <p:stCondLst>
                                            <p:cond delay="0"/>
                                          </p:stCondLst>
                                        </p:cTn>
                                        <p:tgtEl>
                                          <p:spTgt spid="57"/>
                                        </p:tgtEl>
                                        <p:attrNameLst>
                                          <p:attrName>style.visibility</p:attrName>
                                        </p:attrNameLst>
                                      </p:cBhvr>
                                      <p:to>
                                        <p:strVal val="visible"/>
                                      </p:to>
                                    </p:set>
                                    <p:animEffect transition="in" filter="fade">
                                      <p:cBhvr>
                                        <p:cTn id="130" dur="800"/>
                                        <p:tgtEl>
                                          <p:spTgt spid="57"/>
                                        </p:tgtEl>
                                      </p:cBhvr>
                                    </p:animEffect>
                                    <p:anim calcmode="lin" valueType="num">
                                      <p:cBhvr>
                                        <p:cTn id="131" dur="800" fill="hold"/>
                                        <p:tgtEl>
                                          <p:spTgt spid="57"/>
                                        </p:tgtEl>
                                        <p:attrNameLst>
                                          <p:attrName>ppt_x</p:attrName>
                                        </p:attrNameLst>
                                      </p:cBhvr>
                                      <p:tavLst>
                                        <p:tav tm="0">
                                          <p:val>
                                            <p:strVal val="#ppt_x"/>
                                          </p:val>
                                        </p:tav>
                                        <p:tav tm="100000">
                                          <p:val>
                                            <p:strVal val="#ppt_x"/>
                                          </p:val>
                                        </p:tav>
                                      </p:tavLst>
                                    </p:anim>
                                    <p:anim calcmode="lin" valueType="num">
                                      <p:cBhvr>
                                        <p:cTn id="132" dur="720" decel="100000" fill="hold"/>
                                        <p:tgtEl>
                                          <p:spTgt spid="57"/>
                                        </p:tgtEl>
                                        <p:attrNameLst>
                                          <p:attrName>ppt_y</p:attrName>
                                        </p:attrNameLst>
                                      </p:cBhvr>
                                      <p:tavLst>
                                        <p:tav tm="0">
                                          <p:val>
                                            <p:strVal val="#ppt_y+1"/>
                                          </p:val>
                                        </p:tav>
                                        <p:tav tm="100000">
                                          <p:val>
                                            <p:strVal val="#ppt_y-.03"/>
                                          </p:val>
                                        </p:tav>
                                      </p:tavLst>
                                    </p:anim>
                                    <p:anim calcmode="lin" valueType="num">
                                      <p:cBhvr>
                                        <p:cTn id="133" dur="80" accel="100000" fill="hold">
                                          <p:stCondLst>
                                            <p:cond delay="720"/>
                                          </p:stCondLst>
                                        </p:cTn>
                                        <p:tgtEl>
                                          <p:spTgt spid="57"/>
                                        </p:tgtEl>
                                        <p:attrNameLst>
                                          <p:attrName>ppt_y</p:attrName>
                                        </p:attrNameLst>
                                      </p:cBhvr>
                                      <p:tavLst>
                                        <p:tav tm="0">
                                          <p:val>
                                            <p:strVal val="#ppt_y-.03"/>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8"/>
                                        </p:tgtEl>
                                        <p:attrNameLst>
                                          <p:attrName>style.visibility</p:attrName>
                                        </p:attrNameLst>
                                      </p:cBhvr>
                                      <p:to>
                                        <p:strVal val="visible"/>
                                      </p:to>
                                    </p:set>
                                    <p:animEffect transition="in" filter="fade">
                                      <p:cBhvr>
                                        <p:cTn id="136" dur="800"/>
                                        <p:tgtEl>
                                          <p:spTgt spid="58"/>
                                        </p:tgtEl>
                                      </p:cBhvr>
                                    </p:animEffect>
                                    <p:anim calcmode="lin" valueType="num">
                                      <p:cBhvr>
                                        <p:cTn id="137" dur="800" fill="hold"/>
                                        <p:tgtEl>
                                          <p:spTgt spid="58"/>
                                        </p:tgtEl>
                                        <p:attrNameLst>
                                          <p:attrName>ppt_x</p:attrName>
                                        </p:attrNameLst>
                                      </p:cBhvr>
                                      <p:tavLst>
                                        <p:tav tm="0">
                                          <p:val>
                                            <p:strVal val="#ppt_x"/>
                                          </p:val>
                                        </p:tav>
                                        <p:tav tm="100000">
                                          <p:val>
                                            <p:strVal val="#ppt_x"/>
                                          </p:val>
                                        </p:tav>
                                      </p:tavLst>
                                    </p:anim>
                                    <p:anim calcmode="lin" valueType="num">
                                      <p:cBhvr>
                                        <p:cTn id="138" dur="800" fill="hold"/>
                                        <p:tgtEl>
                                          <p:spTgt spid="58"/>
                                        </p:tgtEl>
                                        <p:attrNameLst>
                                          <p:attrName>ppt_y</p:attrName>
                                        </p:attrNameLst>
                                      </p:cBhvr>
                                      <p:tavLst>
                                        <p:tav tm="0">
                                          <p:val>
                                            <p:strVal val="#ppt_y-.1"/>
                                          </p:val>
                                        </p:tav>
                                        <p:tav tm="100000">
                                          <p:val>
                                            <p:strVal val="#ppt_y"/>
                                          </p:val>
                                        </p:tav>
                                      </p:tavLst>
                                    </p:anim>
                                  </p:childTnLst>
                                </p:cTn>
                              </p:par>
                            </p:childTnLst>
                          </p:cTn>
                        </p:par>
                        <p:par>
                          <p:cTn id="139" fill="hold">
                            <p:stCondLst>
                              <p:cond delay="10500"/>
                            </p:stCondLst>
                            <p:childTnLst>
                              <p:par>
                                <p:cTn id="140" presetID="22" presetClass="entr" presetSubtype="8" fill="hold" grpId="0" nodeType="afterEffect">
                                  <p:stCondLst>
                                    <p:cond delay="0"/>
                                  </p:stCondLst>
                                  <p:childTnLst>
                                    <p:set>
                                      <p:cBhvr>
                                        <p:cTn id="141" dur="1" fill="hold">
                                          <p:stCondLst>
                                            <p:cond delay="0"/>
                                          </p:stCondLst>
                                        </p:cTn>
                                        <p:tgtEl>
                                          <p:spTgt spid="40"/>
                                        </p:tgtEl>
                                        <p:attrNameLst>
                                          <p:attrName>style.visibility</p:attrName>
                                        </p:attrNameLst>
                                      </p:cBhvr>
                                      <p:to>
                                        <p:strVal val="visible"/>
                                      </p:to>
                                    </p:set>
                                    <p:animEffect transition="in" filter="wipe(left)">
                                      <p:cBhvr>
                                        <p:cTn id="142" dur="500"/>
                                        <p:tgtEl>
                                          <p:spTgt spid="40"/>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46"/>
                                        </p:tgtEl>
                                        <p:attrNameLst>
                                          <p:attrName>style.visibility</p:attrName>
                                        </p:attrNameLst>
                                      </p:cBhvr>
                                      <p:to>
                                        <p:strVal val="visible"/>
                                      </p:to>
                                    </p:set>
                                    <p:anim calcmode="lin" valueType="num">
                                      <p:cBhvr>
                                        <p:cTn id="145" dur="500" fill="hold"/>
                                        <p:tgtEl>
                                          <p:spTgt spid="46"/>
                                        </p:tgtEl>
                                        <p:attrNameLst>
                                          <p:attrName>ppt_w</p:attrName>
                                        </p:attrNameLst>
                                      </p:cBhvr>
                                      <p:tavLst>
                                        <p:tav tm="0">
                                          <p:val>
                                            <p:fltVal val="0"/>
                                          </p:val>
                                        </p:tav>
                                        <p:tav tm="100000">
                                          <p:val>
                                            <p:strVal val="#ppt_w"/>
                                          </p:val>
                                        </p:tav>
                                      </p:tavLst>
                                    </p:anim>
                                    <p:anim calcmode="lin" valueType="num">
                                      <p:cBhvr>
                                        <p:cTn id="146" dur="500" fill="hold"/>
                                        <p:tgtEl>
                                          <p:spTgt spid="46"/>
                                        </p:tgtEl>
                                        <p:attrNameLst>
                                          <p:attrName>ppt_h</p:attrName>
                                        </p:attrNameLst>
                                      </p:cBhvr>
                                      <p:tavLst>
                                        <p:tav tm="0">
                                          <p:val>
                                            <p:fltVal val="0"/>
                                          </p:val>
                                        </p:tav>
                                        <p:tav tm="100000">
                                          <p:val>
                                            <p:strVal val="#ppt_h"/>
                                          </p:val>
                                        </p:tav>
                                      </p:tavLst>
                                    </p:anim>
                                    <p:animEffect transition="in" filter="fade">
                                      <p:cBhvr>
                                        <p:cTn id="147" dur="500"/>
                                        <p:tgtEl>
                                          <p:spTgt spid="46"/>
                                        </p:tgtEl>
                                      </p:cBhvr>
                                    </p:animEffect>
                                  </p:childTnLst>
                                </p:cTn>
                              </p:par>
                            </p:childTnLst>
                          </p:cTn>
                        </p:par>
                        <p:par>
                          <p:cTn id="148" fill="hold">
                            <p:stCondLst>
                              <p:cond delay="11000"/>
                            </p:stCondLst>
                            <p:childTnLst>
                              <p:par>
                                <p:cTn id="149" presetID="37" presetClass="entr" presetSubtype="0" fill="hold" grpId="0" nodeType="afterEffect">
                                  <p:stCondLst>
                                    <p:cond delay="0"/>
                                  </p:stCondLst>
                                  <p:childTnLst>
                                    <p:set>
                                      <p:cBhvr>
                                        <p:cTn id="150" dur="1" fill="hold">
                                          <p:stCondLst>
                                            <p:cond delay="0"/>
                                          </p:stCondLst>
                                        </p:cTn>
                                        <p:tgtEl>
                                          <p:spTgt spid="59"/>
                                        </p:tgtEl>
                                        <p:attrNameLst>
                                          <p:attrName>style.visibility</p:attrName>
                                        </p:attrNameLst>
                                      </p:cBhvr>
                                      <p:to>
                                        <p:strVal val="visible"/>
                                      </p:to>
                                    </p:set>
                                    <p:animEffect transition="in" filter="fade">
                                      <p:cBhvr>
                                        <p:cTn id="151" dur="800"/>
                                        <p:tgtEl>
                                          <p:spTgt spid="59"/>
                                        </p:tgtEl>
                                      </p:cBhvr>
                                    </p:animEffect>
                                    <p:anim calcmode="lin" valueType="num">
                                      <p:cBhvr>
                                        <p:cTn id="152" dur="800" fill="hold"/>
                                        <p:tgtEl>
                                          <p:spTgt spid="59"/>
                                        </p:tgtEl>
                                        <p:attrNameLst>
                                          <p:attrName>ppt_x</p:attrName>
                                        </p:attrNameLst>
                                      </p:cBhvr>
                                      <p:tavLst>
                                        <p:tav tm="0">
                                          <p:val>
                                            <p:strVal val="#ppt_x"/>
                                          </p:val>
                                        </p:tav>
                                        <p:tav tm="100000">
                                          <p:val>
                                            <p:strVal val="#ppt_x"/>
                                          </p:val>
                                        </p:tav>
                                      </p:tavLst>
                                    </p:anim>
                                    <p:anim calcmode="lin" valueType="num">
                                      <p:cBhvr>
                                        <p:cTn id="153" dur="720" decel="100000" fill="hold"/>
                                        <p:tgtEl>
                                          <p:spTgt spid="59"/>
                                        </p:tgtEl>
                                        <p:attrNameLst>
                                          <p:attrName>ppt_y</p:attrName>
                                        </p:attrNameLst>
                                      </p:cBhvr>
                                      <p:tavLst>
                                        <p:tav tm="0">
                                          <p:val>
                                            <p:strVal val="#ppt_y+1"/>
                                          </p:val>
                                        </p:tav>
                                        <p:tav tm="100000">
                                          <p:val>
                                            <p:strVal val="#ppt_y-.03"/>
                                          </p:val>
                                        </p:tav>
                                      </p:tavLst>
                                    </p:anim>
                                    <p:anim calcmode="lin" valueType="num">
                                      <p:cBhvr>
                                        <p:cTn id="154" dur="80" accel="100000" fill="hold">
                                          <p:stCondLst>
                                            <p:cond delay="720"/>
                                          </p:stCondLst>
                                        </p:cTn>
                                        <p:tgtEl>
                                          <p:spTgt spid="59"/>
                                        </p:tgtEl>
                                        <p:attrNameLst>
                                          <p:attrName>ppt_y</p:attrName>
                                        </p:attrNameLst>
                                      </p:cBhvr>
                                      <p:tavLst>
                                        <p:tav tm="0">
                                          <p:val>
                                            <p:strVal val="#ppt_y-.03"/>
                                          </p:val>
                                        </p:tav>
                                        <p:tav tm="100000">
                                          <p:val>
                                            <p:strVal val="#ppt_y"/>
                                          </p:val>
                                        </p:tav>
                                      </p:tavLst>
                                    </p:anim>
                                  </p:childTnLst>
                                </p:cTn>
                              </p:par>
                              <p:par>
                                <p:cTn id="155" presetID="47" presetClass="entr" presetSubtype="0" fill="hold" grpId="0" nodeType="withEffect">
                                  <p:stCondLst>
                                    <p:cond delay="0"/>
                                  </p:stCondLst>
                                  <p:childTnLst>
                                    <p:set>
                                      <p:cBhvr>
                                        <p:cTn id="156" dur="1" fill="hold">
                                          <p:stCondLst>
                                            <p:cond delay="0"/>
                                          </p:stCondLst>
                                        </p:cTn>
                                        <p:tgtEl>
                                          <p:spTgt spid="60"/>
                                        </p:tgtEl>
                                        <p:attrNameLst>
                                          <p:attrName>style.visibility</p:attrName>
                                        </p:attrNameLst>
                                      </p:cBhvr>
                                      <p:to>
                                        <p:strVal val="visible"/>
                                      </p:to>
                                    </p:set>
                                    <p:animEffect transition="in" filter="fade">
                                      <p:cBhvr>
                                        <p:cTn id="157" dur="800"/>
                                        <p:tgtEl>
                                          <p:spTgt spid="60"/>
                                        </p:tgtEl>
                                      </p:cBhvr>
                                    </p:animEffect>
                                    <p:anim calcmode="lin" valueType="num">
                                      <p:cBhvr>
                                        <p:cTn id="158" dur="800" fill="hold"/>
                                        <p:tgtEl>
                                          <p:spTgt spid="60"/>
                                        </p:tgtEl>
                                        <p:attrNameLst>
                                          <p:attrName>ppt_x</p:attrName>
                                        </p:attrNameLst>
                                      </p:cBhvr>
                                      <p:tavLst>
                                        <p:tav tm="0">
                                          <p:val>
                                            <p:strVal val="#ppt_x"/>
                                          </p:val>
                                        </p:tav>
                                        <p:tav tm="100000">
                                          <p:val>
                                            <p:strVal val="#ppt_x"/>
                                          </p:val>
                                        </p:tav>
                                      </p:tavLst>
                                    </p:anim>
                                    <p:anim calcmode="lin" valueType="num">
                                      <p:cBhvr>
                                        <p:cTn id="159" dur="8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p:bldP spid="50" grpId="0"/>
      <p:bldP spid="55" grpId="0"/>
      <p:bldP spid="56" grpId="0"/>
      <p:bldP spid="57" grpId="0"/>
      <p:bldP spid="58" grpId="0"/>
      <p:bldP spid="59" grpId="0"/>
      <p:bldP spid="60" grpId="0"/>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77473" y="367229"/>
              <a:ext cx="47961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01</a:t>
              </a:r>
              <a:endParaRPr lang="zh-CN" altLang="en-US" sz="3600" dirty="0">
                <a:solidFill>
                  <a:srgbClr val="2FA598"/>
                </a:solidFill>
                <a:latin typeface="Agency FB" panose="020B0503020202020204" pitchFamily="34" charset="0"/>
              </a:endParaRPr>
            </a:p>
          </p:txBody>
        </p:sp>
      </p:grpSp>
      <p:sp>
        <p:nvSpPr>
          <p:cNvPr id="26" name="矩形 25"/>
          <p:cNvSpPr/>
          <p:nvPr/>
        </p:nvSpPr>
        <p:spPr>
          <a:xfrm>
            <a:off x="3648075" y="1752601"/>
            <a:ext cx="8543925" cy="2447926"/>
          </a:xfrm>
          <a:prstGeom prst="rect">
            <a:avLst/>
          </a:prstGeom>
          <a:solidFill>
            <a:srgbClr val="2FA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rcRect t="5265" b="5265"/>
          <a:stretch>
            <a:fillRect/>
          </a:stretch>
        </p:blipFill>
        <p:spPr>
          <a:xfrm>
            <a:off x="0" y="1752601"/>
            <a:ext cx="3648075" cy="2447925"/>
          </a:xfrm>
          <a:custGeom>
            <a:avLst/>
            <a:gdLst>
              <a:gd name="connsiteX0" fmla="*/ 0 w 3648075"/>
              <a:gd name="connsiteY0" fmla="*/ 0 h 2447925"/>
              <a:gd name="connsiteX1" fmla="*/ 3648075 w 3648075"/>
              <a:gd name="connsiteY1" fmla="*/ 0 h 2447925"/>
              <a:gd name="connsiteX2" fmla="*/ 3648075 w 3648075"/>
              <a:gd name="connsiteY2" fmla="*/ 2447925 h 2447925"/>
              <a:gd name="connsiteX3" fmla="*/ 0 w 3648075"/>
              <a:gd name="connsiteY3" fmla="*/ 2447925 h 2447925"/>
            </a:gdLst>
            <a:ahLst/>
            <a:cxnLst>
              <a:cxn ang="0">
                <a:pos x="connsiteX0" y="connsiteY0"/>
              </a:cxn>
              <a:cxn ang="0">
                <a:pos x="connsiteX1" y="connsiteY1"/>
              </a:cxn>
              <a:cxn ang="0">
                <a:pos x="connsiteX2" y="connsiteY2"/>
              </a:cxn>
              <a:cxn ang="0">
                <a:pos x="connsiteX3" y="connsiteY3"/>
              </a:cxn>
            </a:cxnLst>
            <a:rect l="l" t="t" r="r" b="b"/>
            <a:pathLst>
              <a:path w="3648075" h="2447925">
                <a:moveTo>
                  <a:pt x="0" y="0"/>
                </a:moveTo>
                <a:lnTo>
                  <a:pt x="3648075" y="0"/>
                </a:lnTo>
                <a:lnTo>
                  <a:pt x="3648075" y="2447925"/>
                </a:lnTo>
                <a:lnTo>
                  <a:pt x="0" y="2447925"/>
                </a:lnTo>
                <a:close/>
              </a:path>
            </a:pathLst>
          </a:custGeom>
        </p:spPr>
      </p:pic>
      <p:sp>
        <p:nvSpPr>
          <p:cNvPr id="29" name="矩形 28"/>
          <p:cNvSpPr/>
          <p:nvPr/>
        </p:nvSpPr>
        <p:spPr>
          <a:xfrm>
            <a:off x="3975793" y="225257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0" name="矩形 29"/>
          <p:cNvSpPr/>
          <p:nvPr/>
        </p:nvSpPr>
        <p:spPr>
          <a:xfrm>
            <a:off x="3975793" y="2728884"/>
            <a:ext cx="7704578" cy="867930"/>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点击此处添加文本点击此处添加文本点击此处添加文本点击此处添加文本点击此处添加文本</a:t>
            </a:r>
            <a:endParaRPr lang="zh-CN" altLang="en-US" sz="14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08654" y="4666912"/>
            <a:ext cx="744474" cy="829018"/>
            <a:chOff x="508654" y="4666912"/>
            <a:chExt cx="744474" cy="829018"/>
          </a:xfrm>
        </p:grpSpPr>
        <p:sp>
          <p:nvSpPr>
            <p:cNvPr id="31" name="任意多边形 30"/>
            <p:cNvSpPr/>
            <p:nvPr/>
          </p:nvSpPr>
          <p:spPr>
            <a:xfrm rot="5400000">
              <a:off x="466382" y="4709184"/>
              <a:ext cx="829018" cy="744474"/>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653010" y="4918649"/>
              <a:ext cx="455762" cy="325544"/>
              <a:chOff x="11641138" y="5241925"/>
              <a:chExt cx="566738" cy="404812"/>
            </a:xfrm>
            <a:solidFill>
              <a:srgbClr val="2FA598"/>
            </a:solidFill>
          </p:grpSpPr>
          <p:sp>
            <p:nvSpPr>
              <p:cNvPr id="32" name="Freeform 672"/>
              <p:cNvSpPr/>
              <p:nvPr/>
            </p:nvSpPr>
            <p:spPr bwMode="auto">
              <a:xfrm>
                <a:off x="11641138" y="5383212"/>
                <a:ext cx="566738" cy="263525"/>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673"/>
              <p:cNvSpPr/>
              <p:nvPr/>
            </p:nvSpPr>
            <p:spPr bwMode="auto">
              <a:xfrm>
                <a:off x="11720513" y="5241925"/>
                <a:ext cx="487363" cy="322263"/>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cxnSp>
        <p:nvCxnSpPr>
          <p:cNvPr id="39" name="直接连接符 38"/>
          <p:cNvCxnSpPr/>
          <p:nvPr/>
        </p:nvCxnSpPr>
        <p:spPr>
          <a:xfrm>
            <a:off x="1253128" y="5104601"/>
            <a:ext cx="9850301"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398741" y="4648118"/>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2" name="任意多边形 41"/>
          <p:cNvSpPr/>
          <p:nvPr/>
        </p:nvSpPr>
        <p:spPr>
          <a:xfrm rot="5400000">
            <a:off x="11123947" y="4959785"/>
            <a:ext cx="322524" cy="28963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158975" y="5552303"/>
            <a:ext cx="10713183" cy="609398"/>
          </a:xfrm>
          <a:prstGeom prst="rect">
            <a:avLst/>
          </a:prstGeom>
        </p:spPr>
        <p:txBody>
          <a:bodyPr wrap="squar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点击此处添加文本点击此处添加文本点击此处添加文本点击此处添加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47" name="任意多边形 46"/>
          <p:cNvSpPr/>
          <p:nvPr/>
        </p:nvSpPr>
        <p:spPr>
          <a:xfrm rot="5400000">
            <a:off x="4034764" y="1779632"/>
            <a:ext cx="322524" cy="28963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p:cTn id="16" dur="500" fill="hold"/>
                                        <p:tgtEl>
                                          <p:spTgt spid="47"/>
                                        </p:tgtEl>
                                        <p:attrNameLst>
                                          <p:attrName>ppt_w</p:attrName>
                                        </p:attrNameLst>
                                      </p:cBhvr>
                                      <p:tavLst>
                                        <p:tav tm="0">
                                          <p:val>
                                            <p:fltVal val="0"/>
                                          </p:val>
                                        </p:tav>
                                        <p:tav tm="100000">
                                          <p:val>
                                            <p:strVal val="#ppt_w"/>
                                          </p:val>
                                        </p:tav>
                                      </p:tavLst>
                                    </p:anim>
                                    <p:anim calcmode="lin" valueType="num">
                                      <p:cBhvr>
                                        <p:cTn id="17" dur="500" fill="hold"/>
                                        <p:tgtEl>
                                          <p:spTgt spid="47"/>
                                        </p:tgtEl>
                                        <p:attrNameLst>
                                          <p:attrName>ppt_h</p:attrName>
                                        </p:attrNameLst>
                                      </p:cBhvr>
                                      <p:tavLst>
                                        <p:tav tm="0">
                                          <p:val>
                                            <p:fltVal val="0"/>
                                          </p:val>
                                        </p:tav>
                                        <p:tav tm="100000">
                                          <p:val>
                                            <p:strVal val="#ppt_h"/>
                                          </p:val>
                                        </p:tav>
                                      </p:tavLst>
                                    </p:anim>
                                    <p:animEffect transition="in" filter="fade">
                                      <p:cBhvr>
                                        <p:cTn id="18" dur="500"/>
                                        <p:tgtEl>
                                          <p:spTgt spid="47"/>
                                        </p:tgtEl>
                                      </p:cBhvr>
                                    </p:animEffect>
                                  </p:childTnLst>
                                </p:cTn>
                              </p:par>
                            </p:childTnLst>
                          </p:cTn>
                        </p:par>
                        <p:par>
                          <p:cTn id="19" fill="hold">
                            <p:stCondLst>
                              <p:cond delay="1000"/>
                            </p:stCondLst>
                            <p:childTnLst>
                              <p:par>
                                <p:cTn id="20" presetID="37"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800"/>
                                        <p:tgtEl>
                                          <p:spTgt spid="29"/>
                                        </p:tgtEl>
                                      </p:cBhvr>
                                    </p:animEffect>
                                    <p:anim calcmode="lin" valueType="num">
                                      <p:cBhvr>
                                        <p:cTn id="23" dur="800" fill="hold"/>
                                        <p:tgtEl>
                                          <p:spTgt spid="29"/>
                                        </p:tgtEl>
                                        <p:attrNameLst>
                                          <p:attrName>ppt_x</p:attrName>
                                        </p:attrNameLst>
                                      </p:cBhvr>
                                      <p:tavLst>
                                        <p:tav tm="0">
                                          <p:val>
                                            <p:strVal val="#ppt_x"/>
                                          </p:val>
                                        </p:tav>
                                        <p:tav tm="100000">
                                          <p:val>
                                            <p:strVal val="#ppt_x"/>
                                          </p:val>
                                        </p:tav>
                                      </p:tavLst>
                                    </p:anim>
                                    <p:anim calcmode="lin" valueType="num">
                                      <p:cBhvr>
                                        <p:cTn id="24" dur="720" decel="100000" fill="hold"/>
                                        <p:tgtEl>
                                          <p:spTgt spid="29"/>
                                        </p:tgtEl>
                                        <p:attrNameLst>
                                          <p:attrName>ppt_y</p:attrName>
                                        </p:attrNameLst>
                                      </p:cBhvr>
                                      <p:tavLst>
                                        <p:tav tm="0">
                                          <p:val>
                                            <p:strVal val="#ppt_y+1"/>
                                          </p:val>
                                        </p:tav>
                                        <p:tav tm="100000">
                                          <p:val>
                                            <p:strVal val="#ppt_y-.03"/>
                                          </p:val>
                                        </p:tav>
                                      </p:tavLst>
                                    </p:anim>
                                    <p:anim calcmode="lin" valueType="num">
                                      <p:cBhvr>
                                        <p:cTn id="25" dur="80" accel="100000" fill="hold">
                                          <p:stCondLst>
                                            <p:cond delay="720"/>
                                          </p:stCondLst>
                                        </p:cTn>
                                        <p:tgtEl>
                                          <p:spTgt spid="29"/>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randombar(horizontal)">
                                      <p:cBhvr>
                                        <p:cTn id="29" dur="500"/>
                                        <p:tgtEl>
                                          <p:spTgt spid="30"/>
                                        </p:tgtEl>
                                      </p:cBhvr>
                                    </p:animEffect>
                                  </p:childTnLst>
                                </p:cTn>
                              </p:par>
                            </p:childTnLst>
                          </p:cTn>
                        </p:par>
                        <p:par>
                          <p:cTn id="30" fill="hold">
                            <p:stCondLst>
                              <p:cond delay="2500"/>
                            </p:stCondLst>
                            <p:childTnLst>
                              <p:par>
                                <p:cTn id="31" presetID="49" presetClass="entr" presetSubtype="0" decel="10000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 calcmode="lin" valueType="num">
                                      <p:cBhvr>
                                        <p:cTn id="35" dur="500" fill="hold"/>
                                        <p:tgtEl>
                                          <p:spTgt spid="2"/>
                                        </p:tgtEl>
                                        <p:attrNameLst>
                                          <p:attrName>style.rotation</p:attrName>
                                        </p:attrNameLst>
                                      </p:cBhvr>
                                      <p:tavLst>
                                        <p:tav tm="0">
                                          <p:val>
                                            <p:fltVal val="360"/>
                                          </p:val>
                                        </p:tav>
                                        <p:tav tm="100000">
                                          <p:val>
                                            <p:fltVal val="0"/>
                                          </p:val>
                                        </p:tav>
                                      </p:tavLst>
                                    </p:anim>
                                    <p:animEffect transition="in" filter="fade">
                                      <p:cBhvr>
                                        <p:cTn id="36" dur="500"/>
                                        <p:tgtEl>
                                          <p:spTgt spid="2"/>
                                        </p:tgtEl>
                                      </p:cBhvr>
                                    </p:animEffect>
                                  </p:childTnLst>
                                </p:cTn>
                              </p:par>
                              <p:par>
                                <p:cTn id="37" presetID="22" presetClass="entr" presetSubtype="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500" fill="hold"/>
                                        <p:tgtEl>
                                          <p:spTgt spid="42"/>
                                        </p:tgtEl>
                                        <p:attrNameLst>
                                          <p:attrName>ppt_w</p:attrName>
                                        </p:attrNameLst>
                                      </p:cBhvr>
                                      <p:tavLst>
                                        <p:tav tm="0">
                                          <p:val>
                                            <p:fltVal val="0"/>
                                          </p:val>
                                        </p:tav>
                                        <p:tav tm="100000">
                                          <p:val>
                                            <p:strVal val="#ppt_w"/>
                                          </p:val>
                                        </p:tav>
                                      </p:tavLst>
                                    </p:anim>
                                    <p:anim calcmode="lin" valueType="num">
                                      <p:cBhvr>
                                        <p:cTn id="43" dur="500" fill="hold"/>
                                        <p:tgtEl>
                                          <p:spTgt spid="42"/>
                                        </p:tgtEl>
                                        <p:attrNameLst>
                                          <p:attrName>ppt_h</p:attrName>
                                        </p:attrNameLst>
                                      </p:cBhvr>
                                      <p:tavLst>
                                        <p:tav tm="0">
                                          <p:val>
                                            <p:fltVal val="0"/>
                                          </p:val>
                                        </p:tav>
                                        <p:tav tm="100000">
                                          <p:val>
                                            <p:strVal val="#ppt_h"/>
                                          </p:val>
                                        </p:tav>
                                      </p:tavLst>
                                    </p:anim>
                                    <p:animEffect transition="in" filter="fade">
                                      <p:cBhvr>
                                        <p:cTn id="44" dur="500"/>
                                        <p:tgtEl>
                                          <p:spTgt spid="42"/>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500"/>
                                        <p:tgtEl>
                                          <p:spTgt spid="40"/>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30" grpId="0"/>
      <p:bldP spid="40" grpId="0"/>
      <p:bldP spid="42" grpId="0" animBg="1"/>
      <p:bldP spid="4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6"/>
          <p:cNvSpPr/>
          <p:nvPr/>
        </p:nvSpPr>
        <p:spPr>
          <a:xfrm>
            <a:off x="4245019" y="1037774"/>
            <a:ext cx="3741644" cy="336006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701613" y="1278862"/>
            <a:ext cx="2828456" cy="2708942"/>
            <a:chOff x="4706287" y="1278862"/>
            <a:chExt cx="2828456" cy="2708942"/>
          </a:xfrm>
        </p:grpSpPr>
        <p:sp>
          <p:nvSpPr>
            <p:cNvPr id="6" name="任意多边形 5"/>
            <p:cNvSpPr/>
            <p:nvPr/>
          </p:nvSpPr>
          <p:spPr>
            <a:xfrm>
              <a:off x="4706287" y="1447803"/>
              <a:ext cx="2828456" cy="2540001"/>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298815" y="1278862"/>
              <a:ext cx="1643399" cy="2215991"/>
            </a:xfrm>
            <a:prstGeom prst="rect">
              <a:avLst/>
            </a:prstGeom>
            <a:noFill/>
          </p:spPr>
          <p:txBody>
            <a:bodyPr wrap="none" rtlCol="0">
              <a:spAutoFit/>
            </a:bodyPr>
            <a:lstStyle/>
            <a:p>
              <a:r>
                <a:rPr lang="en-US" altLang="zh-CN" sz="13800" dirty="0" smtClean="0">
                  <a:solidFill>
                    <a:srgbClr val="2FA598"/>
                  </a:solidFill>
                  <a:latin typeface="Agency FB" panose="020B0503020202020204" pitchFamily="34" charset="0"/>
                </a:rPr>
                <a:t>02</a:t>
              </a:r>
              <a:endParaRPr lang="zh-CN" altLang="en-US" sz="13800" dirty="0">
                <a:solidFill>
                  <a:srgbClr val="2FA598"/>
                </a:solidFill>
                <a:latin typeface="Agency FB" panose="020B0503020202020204" pitchFamily="34" charset="0"/>
              </a:endParaRPr>
            </a:p>
          </p:txBody>
        </p:sp>
        <p:sp>
          <p:nvSpPr>
            <p:cNvPr id="5" name="文本框 4"/>
            <p:cNvSpPr txBox="1"/>
            <p:nvPr/>
          </p:nvSpPr>
          <p:spPr>
            <a:xfrm>
              <a:off x="5379480" y="3195033"/>
              <a:ext cx="1549207" cy="523220"/>
            </a:xfrm>
            <a:prstGeom prst="rect">
              <a:avLst/>
            </a:prstGeom>
            <a:noFill/>
          </p:spPr>
          <p:txBody>
            <a:bodyPr wrap="none" rtlCol="0">
              <a:spAutoFit/>
            </a:bodyPr>
            <a:lstStyle/>
            <a:p>
              <a:r>
                <a:rPr lang="en-US" altLang="zh-CN" sz="2800" b="1" dirty="0" smtClean="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rPr>
                <a:t>Part One</a:t>
              </a:r>
              <a:endParaRPr lang="zh-CN" altLang="en-US" sz="2800" b="1" dirty="0">
                <a:solidFill>
                  <a:srgbClr val="2FA598"/>
                </a:solidFill>
                <a:latin typeface="Segoe UI Semilight" panose="020B0402040204020203" pitchFamily="34" charset="0"/>
                <a:ea typeface="Kozuka Gothic Pro L" panose="020B0200000000000000" pitchFamily="34" charset="-128"/>
                <a:cs typeface="Segoe UI Semilight" panose="020B0402040204020203" pitchFamily="34" charset="0"/>
              </a:endParaRPr>
            </a:p>
          </p:txBody>
        </p:sp>
      </p:grpSp>
      <p:sp>
        <p:nvSpPr>
          <p:cNvPr id="10" name="文本框 9"/>
          <p:cNvSpPr txBox="1"/>
          <p:nvPr/>
        </p:nvSpPr>
        <p:spPr>
          <a:xfrm>
            <a:off x="4181522" y="4807863"/>
            <a:ext cx="387798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zh-CN" altLang="en-US" sz="36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36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3600" b="1" dirty="0">
              <a:solidFill>
                <a:schemeClr val="bg1"/>
              </a:solidFill>
              <a:latin typeface="方正正纤黑简体" panose="02000000000000000000" pitchFamily="2" charset="-122"/>
              <a:ea typeface="方正正纤黑简体" panose="02000000000000000000" pitchFamily="2" charset="-122"/>
            </a:endParaRPr>
          </a:p>
        </p:txBody>
      </p:sp>
      <p:sp>
        <p:nvSpPr>
          <p:cNvPr id="11" name="文本框 10"/>
          <p:cNvSpPr txBox="1"/>
          <p:nvPr/>
        </p:nvSpPr>
        <p:spPr>
          <a:xfrm>
            <a:off x="4053282" y="5411868"/>
            <a:ext cx="4134465" cy="646331"/>
          </a:xfrm>
          <a:prstGeom prst="rect">
            <a:avLst/>
          </a:prstGeom>
          <a:noFill/>
          <a:effectLst>
            <a:outerShdw blurRad="63500" dist="38100" dir="5400000" algn="t" rotWithShape="0">
              <a:prstClr val="black">
                <a:alpha val="27000"/>
              </a:prstClr>
            </a:outerShdw>
          </a:effectLst>
        </p:spPr>
        <p:txBody>
          <a:bodyPr wrap="none" rtlCol="0">
            <a:spAutoFit/>
          </a:bodyPr>
          <a:lstStyle/>
          <a:p>
            <a:r>
              <a:rPr lang="en-US" altLang="zh-CN" sz="3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In the add directory</a:t>
            </a:r>
            <a:endPar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49"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600"/>
                                        <p:tgtEl>
                                          <p:spTgt spid="10"/>
                                        </p:tgtEl>
                                      </p:cBhvr>
                                    </p:animEffect>
                                    <p:anim calcmode="lin" valueType="num">
                                      <p:cBhvr>
                                        <p:cTn id="19" dur="600" fill="hold"/>
                                        <p:tgtEl>
                                          <p:spTgt spid="10"/>
                                        </p:tgtEl>
                                        <p:attrNameLst>
                                          <p:attrName>ppt_x</p:attrName>
                                        </p:attrNameLst>
                                      </p:cBhvr>
                                      <p:tavLst>
                                        <p:tav tm="0">
                                          <p:val>
                                            <p:strVal val="#ppt_x"/>
                                          </p:val>
                                        </p:tav>
                                        <p:tav tm="100000">
                                          <p:val>
                                            <p:strVal val="#ppt_x"/>
                                          </p:val>
                                        </p:tav>
                                      </p:tavLst>
                                    </p:anim>
                                    <p:anim calcmode="lin" valueType="num">
                                      <p:cBhvr>
                                        <p:cTn id="20" dur="600" fill="hold"/>
                                        <p:tgtEl>
                                          <p:spTgt spid="10"/>
                                        </p:tgtEl>
                                        <p:attrNameLst>
                                          <p:attrName>ppt_y</p:attrName>
                                        </p:attrNameLst>
                                      </p:cBhvr>
                                      <p:tavLst>
                                        <p:tav tm="0">
                                          <p:val>
                                            <p:strVal val="#ppt_y-.1"/>
                                          </p:val>
                                        </p:tav>
                                        <p:tav tm="100000">
                                          <p:val>
                                            <p:strVal val="#ppt_y"/>
                                          </p:val>
                                        </p:tav>
                                      </p:tavLst>
                                    </p:anim>
                                  </p:childTnLst>
                                </p:cTn>
                              </p:par>
                              <p:par>
                                <p:cTn id="21" presetID="50" presetClass="entr" presetSubtype="0" decel="10000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600" fill="hold"/>
                                        <p:tgtEl>
                                          <p:spTgt spid="11"/>
                                        </p:tgtEl>
                                        <p:attrNameLst>
                                          <p:attrName>ppt_w</p:attrName>
                                        </p:attrNameLst>
                                      </p:cBhvr>
                                      <p:tavLst>
                                        <p:tav tm="0">
                                          <p:val>
                                            <p:strVal val="#ppt_w+.3"/>
                                          </p:val>
                                        </p:tav>
                                        <p:tav tm="100000">
                                          <p:val>
                                            <p:strVal val="#ppt_w"/>
                                          </p:val>
                                        </p:tav>
                                      </p:tavLst>
                                    </p:anim>
                                    <p:anim calcmode="lin" valueType="num">
                                      <p:cBhvr>
                                        <p:cTn id="24" dur="600" fill="hold"/>
                                        <p:tgtEl>
                                          <p:spTgt spid="11"/>
                                        </p:tgtEl>
                                        <p:attrNameLst>
                                          <p:attrName>ppt_h</p:attrName>
                                        </p:attrNameLst>
                                      </p:cBhvr>
                                      <p:tavLst>
                                        <p:tav tm="0">
                                          <p:val>
                                            <p:strVal val="#ppt_h"/>
                                          </p:val>
                                        </p:tav>
                                        <p:tav tm="100000">
                                          <p:val>
                                            <p:strVal val="#ppt_h"/>
                                          </p:val>
                                        </p:tav>
                                      </p:tavLst>
                                    </p:anim>
                                    <p:animEffect transition="in" filter="fade">
                                      <p:cBhvr>
                                        <p:cTn id="25" dur="6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 name="文本框 3"/>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5" name="组合 4"/>
          <p:cNvGrpSpPr/>
          <p:nvPr/>
        </p:nvGrpSpPr>
        <p:grpSpPr>
          <a:xfrm>
            <a:off x="207780" y="101257"/>
            <a:ext cx="866605" cy="778226"/>
            <a:chOff x="283980" y="301282"/>
            <a:chExt cx="866605" cy="778226"/>
          </a:xfrm>
        </p:grpSpPr>
        <p:grpSp>
          <p:nvGrpSpPr>
            <p:cNvPr id="6" name="组合 5"/>
            <p:cNvGrpSpPr/>
            <p:nvPr/>
          </p:nvGrpSpPr>
          <p:grpSpPr>
            <a:xfrm>
              <a:off x="283980" y="301282"/>
              <a:ext cx="866605" cy="778226"/>
              <a:chOff x="225922" y="165203"/>
              <a:chExt cx="1038215" cy="932335"/>
            </a:xfrm>
          </p:grpSpPr>
          <p:sp>
            <p:nvSpPr>
              <p:cNvPr id="8" name="任意多边形 7"/>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434993" y="367229"/>
              <a:ext cx="56457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sp>
        <p:nvSpPr>
          <p:cNvPr id="27" name="矩形 26"/>
          <p:cNvSpPr/>
          <p:nvPr/>
        </p:nvSpPr>
        <p:spPr>
          <a:xfrm>
            <a:off x="1188048" y="293764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28" name="矩形 27"/>
          <p:cNvSpPr/>
          <p:nvPr/>
        </p:nvSpPr>
        <p:spPr>
          <a:xfrm>
            <a:off x="5101430" y="2937643"/>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29" name="矩形 28"/>
          <p:cNvSpPr/>
          <p:nvPr/>
        </p:nvSpPr>
        <p:spPr>
          <a:xfrm>
            <a:off x="9029738" y="2922946"/>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3" name="矩形 32"/>
          <p:cNvSpPr/>
          <p:nvPr/>
        </p:nvSpPr>
        <p:spPr>
          <a:xfrm>
            <a:off x="3121856" y="52185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34" name="矩形 33"/>
          <p:cNvSpPr/>
          <p:nvPr/>
        </p:nvSpPr>
        <p:spPr>
          <a:xfrm>
            <a:off x="7060446" y="5218537"/>
            <a:ext cx="2249334" cy="400110"/>
          </a:xfrm>
          <a:prstGeom prst="rect">
            <a:avLst/>
          </a:prstGeom>
        </p:spPr>
        <p:txBody>
          <a:bodyPr wrap="non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grpSp>
        <p:nvGrpSpPr>
          <p:cNvPr id="56" name="组合 55"/>
          <p:cNvGrpSpPr/>
          <p:nvPr/>
        </p:nvGrpSpPr>
        <p:grpSpPr>
          <a:xfrm>
            <a:off x="1527368" y="1140017"/>
            <a:ext cx="1499724" cy="1670042"/>
            <a:chOff x="1527368" y="2073283"/>
            <a:chExt cx="1499724" cy="1670042"/>
          </a:xfrm>
          <a:effectLst>
            <a:outerShdw blurRad="431800" dist="203200" dir="2700000" algn="tl" rotWithShape="0">
              <a:prstClr val="black">
                <a:alpha val="27000"/>
              </a:prstClr>
            </a:outerShdw>
          </a:effectLst>
        </p:grpSpPr>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rcRect l="30860" t="2595" r="23598" b="7248"/>
            <a:stretch>
              <a:fillRect/>
            </a:stretch>
          </p:blipFill>
          <p:spPr>
            <a:xfrm>
              <a:off x="1527368" y="2073283"/>
              <a:ext cx="1499724" cy="1670042"/>
            </a:xfrm>
            <a:custGeom>
              <a:avLst/>
              <a:gdLst>
                <a:gd name="connsiteX0" fmla="*/ 744639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6 w 1499724"/>
                <a:gd name="connsiteY5" fmla="*/ 20672 h 1670042"/>
                <a:gd name="connsiteX6" fmla="*/ 1416332 w 1499724"/>
                <a:gd name="connsiteY6" fmla="*/ 356838 h 1670042"/>
                <a:gd name="connsiteX7" fmla="*/ 1428021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6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8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2 w 1499724"/>
                <a:gd name="connsiteY27" fmla="*/ 1291097 h 1670042"/>
                <a:gd name="connsiteX28" fmla="*/ 59216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6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9" y="0"/>
                  </a:moveTo>
                  <a:lnTo>
                    <a:pt x="750678" y="159"/>
                  </a:lnTo>
                  <a:lnTo>
                    <a:pt x="756720" y="0"/>
                  </a:lnTo>
                  <a:lnTo>
                    <a:pt x="758967" y="377"/>
                  </a:lnTo>
                  <a:lnTo>
                    <a:pt x="774976" y="799"/>
                  </a:lnTo>
                  <a:cubicBezTo>
                    <a:pt x="795217" y="3310"/>
                    <a:pt x="815300" y="9831"/>
                    <a:pt x="834076" y="20672"/>
                  </a:cubicBezTo>
                  <a:lnTo>
                    <a:pt x="1416332" y="356838"/>
                  </a:lnTo>
                  <a:lnTo>
                    <a:pt x="1428021"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6" y="1260877"/>
                  </a:lnTo>
                  <a:lnTo>
                    <a:pt x="1463094" y="1271568"/>
                  </a:lnTo>
                  <a:cubicBezTo>
                    <a:pt x="1450798" y="1287841"/>
                    <a:pt x="1435108" y="1301973"/>
                    <a:pt x="1416333" y="1312813"/>
                  </a:cubicBezTo>
                  <a:lnTo>
                    <a:pt x="834076" y="1648980"/>
                  </a:lnTo>
                  <a:cubicBezTo>
                    <a:pt x="796525" y="1670659"/>
                    <a:pt x="753743" y="1675066"/>
                    <a:pt x="714927" y="1664666"/>
                  </a:cubicBezTo>
                  <a:lnTo>
                    <a:pt x="703168" y="1660275"/>
                  </a:lnTo>
                  <a:lnTo>
                    <a:pt x="696283" y="1658717"/>
                  </a:lnTo>
                  <a:cubicBezTo>
                    <a:pt x="686385" y="1655417"/>
                    <a:pt x="676671" y="1651077"/>
                    <a:pt x="667283" y="1645657"/>
                  </a:cubicBezTo>
                  <a:lnTo>
                    <a:pt x="85026" y="1309490"/>
                  </a:lnTo>
                  <a:lnTo>
                    <a:pt x="75001" y="1302272"/>
                  </a:lnTo>
                  <a:lnTo>
                    <a:pt x="69228" y="1299138"/>
                  </a:lnTo>
                  <a:lnTo>
                    <a:pt x="59482" y="1291097"/>
                  </a:lnTo>
                  <a:lnTo>
                    <a:pt x="59216"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6" y="356838"/>
                  </a:lnTo>
                  <a:lnTo>
                    <a:pt x="667282" y="20672"/>
                  </a:lnTo>
                  <a:cubicBezTo>
                    <a:pt x="686058" y="9831"/>
                    <a:pt x="706141" y="3310"/>
                    <a:pt x="726383" y="799"/>
                  </a:cubicBezTo>
                  <a:lnTo>
                    <a:pt x="742391" y="377"/>
                  </a:lnTo>
                  <a:close/>
                </a:path>
              </a:pathLst>
            </a:custGeom>
          </p:spPr>
        </p:pic>
        <p:sp>
          <p:nvSpPr>
            <p:cNvPr id="51" name="任意多边形 50"/>
            <p:cNvSpPr/>
            <p:nvPr/>
          </p:nvSpPr>
          <p:spPr>
            <a:xfrm rot="5400000">
              <a:off x="1442212" y="2158444"/>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5465956" y="1129066"/>
            <a:ext cx="1499724" cy="1680993"/>
            <a:chOff x="5465956" y="2062332"/>
            <a:chExt cx="1499724" cy="1680993"/>
          </a:xfrm>
          <a:effectLst>
            <a:outerShdw blurRad="431800" dist="203200" dir="2700000" algn="tl" rotWithShape="0">
              <a:prstClr val="black">
                <a:alpha val="27000"/>
              </a:prstClr>
            </a:outerShdw>
          </a:effectLst>
        </p:grpSpPr>
        <p:pic>
          <p:nvPicPr>
            <p:cNvPr id="43" name="图片 42"/>
            <p:cNvPicPr>
              <a:picLocks noChangeAspect="1"/>
            </p:cNvPicPr>
            <p:nvPr/>
          </p:nvPicPr>
          <p:blipFill>
            <a:blip r:embed="rId2" cstate="print">
              <a:extLst>
                <a:ext uri="{28A0092B-C50C-407E-A947-70E740481C1C}">
                  <a14:useLocalDpi xmlns:a14="http://schemas.microsoft.com/office/drawing/2010/main" val="0"/>
                </a:ext>
              </a:extLst>
            </a:blip>
            <a:srcRect l="29586" t="7510" r="29586" b="7510"/>
            <a:stretch>
              <a:fillRect/>
            </a:stretch>
          </p:blipFill>
          <p:spPr>
            <a:xfrm>
              <a:off x="5465956" y="2073283"/>
              <a:ext cx="1499724" cy="1670042"/>
            </a:xfrm>
            <a:custGeom>
              <a:avLst/>
              <a:gdLst>
                <a:gd name="connsiteX0" fmla="*/ 744639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6 w 1499724"/>
                <a:gd name="connsiteY5" fmla="*/ 20672 h 1670042"/>
                <a:gd name="connsiteX6" fmla="*/ 1416332 w 1499724"/>
                <a:gd name="connsiteY6" fmla="*/ 356838 h 1670042"/>
                <a:gd name="connsiteX7" fmla="*/ 1428021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7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8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3 w 1499724"/>
                <a:gd name="connsiteY27" fmla="*/ 1291097 h 1670042"/>
                <a:gd name="connsiteX28" fmla="*/ 59216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6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9" y="0"/>
                  </a:moveTo>
                  <a:lnTo>
                    <a:pt x="750678" y="159"/>
                  </a:lnTo>
                  <a:lnTo>
                    <a:pt x="756720" y="0"/>
                  </a:lnTo>
                  <a:lnTo>
                    <a:pt x="758967" y="377"/>
                  </a:lnTo>
                  <a:lnTo>
                    <a:pt x="774976" y="799"/>
                  </a:lnTo>
                  <a:cubicBezTo>
                    <a:pt x="795217" y="3310"/>
                    <a:pt x="815300" y="9831"/>
                    <a:pt x="834076" y="20672"/>
                  </a:cubicBezTo>
                  <a:lnTo>
                    <a:pt x="1416332" y="356838"/>
                  </a:lnTo>
                  <a:lnTo>
                    <a:pt x="1428021"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7" y="1260877"/>
                  </a:lnTo>
                  <a:lnTo>
                    <a:pt x="1463094" y="1271568"/>
                  </a:lnTo>
                  <a:cubicBezTo>
                    <a:pt x="1450798" y="1287841"/>
                    <a:pt x="1435108" y="1301973"/>
                    <a:pt x="1416333" y="1312813"/>
                  </a:cubicBezTo>
                  <a:lnTo>
                    <a:pt x="834076" y="1648980"/>
                  </a:lnTo>
                  <a:cubicBezTo>
                    <a:pt x="796525" y="1670659"/>
                    <a:pt x="753743" y="1675066"/>
                    <a:pt x="714927" y="1664666"/>
                  </a:cubicBezTo>
                  <a:lnTo>
                    <a:pt x="703168" y="1660275"/>
                  </a:lnTo>
                  <a:lnTo>
                    <a:pt x="696283" y="1658717"/>
                  </a:lnTo>
                  <a:cubicBezTo>
                    <a:pt x="686385" y="1655417"/>
                    <a:pt x="676671" y="1651077"/>
                    <a:pt x="667283" y="1645657"/>
                  </a:cubicBezTo>
                  <a:lnTo>
                    <a:pt x="85026" y="1309490"/>
                  </a:lnTo>
                  <a:lnTo>
                    <a:pt x="75001" y="1302272"/>
                  </a:lnTo>
                  <a:lnTo>
                    <a:pt x="69228" y="1299138"/>
                  </a:lnTo>
                  <a:lnTo>
                    <a:pt x="59483" y="1291097"/>
                  </a:lnTo>
                  <a:lnTo>
                    <a:pt x="59216"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6" y="356838"/>
                  </a:lnTo>
                  <a:lnTo>
                    <a:pt x="667282" y="20672"/>
                  </a:lnTo>
                  <a:cubicBezTo>
                    <a:pt x="686058" y="9831"/>
                    <a:pt x="706141" y="3310"/>
                    <a:pt x="726383" y="799"/>
                  </a:cubicBezTo>
                  <a:lnTo>
                    <a:pt x="742391" y="377"/>
                  </a:lnTo>
                  <a:close/>
                </a:path>
              </a:pathLst>
            </a:custGeom>
          </p:spPr>
        </p:pic>
        <p:sp>
          <p:nvSpPr>
            <p:cNvPr id="52" name="任意多边形 51"/>
            <p:cNvSpPr/>
            <p:nvPr/>
          </p:nvSpPr>
          <p:spPr>
            <a:xfrm rot="5400000">
              <a:off x="5380802" y="2147490"/>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9404543" y="1125900"/>
            <a:ext cx="1499724" cy="1684159"/>
            <a:chOff x="9404543" y="2059166"/>
            <a:chExt cx="1499724" cy="1684159"/>
          </a:xfrm>
          <a:effectLst>
            <a:outerShdw blurRad="431800" dist="203200" dir="2700000" algn="tl" rotWithShape="0">
              <a:prstClr val="black">
                <a:alpha val="27000"/>
              </a:prstClr>
            </a:outerShdw>
          </a:effectLst>
        </p:grpSpPr>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rcRect l="18078" t="797" r="27835" b="2835"/>
            <a:stretch>
              <a:fillRect/>
            </a:stretch>
          </p:blipFill>
          <p:spPr>
            <a:xfrm>
              <a:off x="9404543" y="2073283"/>
              <a:ext cx="1499724" cy="1670042"/>
            </a:xfrm>
            <a:custGeom>
              <a:avLst/>
              <a:gdLst>
                <a:gd name="connsiteX0" fmla="*/ 744638 w 1499724"/>
                <a:gd name="connsiteY0" fmla="*/ 0 h 1670042"/>
                <a:gd name="connsiteX1" fmla="*/ 750678 w 1499724"/>
                <a:gd name="connsiteY1" fmla="*/ 159 h 1670042"/>
                <a:gd name="connsiteX2" fmla="*/ 756720 w 1499724"/>
                <a:gd name="connsiteY2" fmla="*/ 0 h 1670042"/>
                <a:gd name="connsiteX3" fmla="*/ 758967 w 1499724"/>
                <a:gd name="connsiteY3" fmla="*/ 377 h 1670042"/>
                <a:gd name="connsiteX4" fmla="*/ 774976 w 1499724"/>
                <a:gd name="connsiteY4" fmla="*/ 799 h 1670042"/>
                <a:gd name="connsiteX5" fmla="*/ 834075 w 1499724"/>
                <a:gd name="connsiteY5" fmla="*/ 20672 h 1670042"/>
                <a:gd name="connsiteX6" fmla="*/ 1416332 w 1499724"/>
                <a:gd name="connsiteY6" fmla="*/ 356838 h 1670042"/>
                <a:gd name="connsiteX7" fmla="*/ 1428020 w 1499724"/>
                <a:gd name="connsiteY7" fmla="*/ 365255 h 1670042"/>
                <a:gd name="connsiteX8" fmla="*/ 1430496 w 1499724"/>
                <a:gd name="connsiteY8" fmla="*/ 366598 h 1670042"/>
                <a:gd name="connsiteX9" fmla="*/ 1434675 w 1499724"/>
                <a:gd name="connsiteY9" fmla="*/ 370046 h 1670042"/>
                <a:gd name="connsiteX10" fmla="*/ 1442142 w 1499724"/>
                <a:gd name="connsiteY10" fmla="*/ 375423 h 1670042"/>
                <a:gd name="connsiteX11" fmla="*/ 1445199 w 1499724"/>
                <a:gd name="connsiteY11" fmla="*/ 378729 h 1670042"/>
                <a:gd name="connsiteX12" fmla="*/ 1453734 w 1499724"/>
                <a:gd name="connsiteY12" fmla="*/ 385772 h 1670042"/>
                <a:gd name="connsiteX13" fmla="*/ 1499724 w 1499724"/>
                <a:gd name="connsiteY13" fmla="*/ 496801 h 1670042"/>
                <a:gd name="connsiteX14" fmla="*/ 1499724 w 1499724"/>
                <a:gd name="connsiteY14" fmla="*/ 1169134 h 1670042"/>
                <a:gd name="connsiteX15" fmla="*/ 1472908 w 1499724"/>
                <a:gd name="connsiteY15" fmla="*/ 1256925 h 1670042"/>
                <a:gd name="connsiteX16" fmla="*/ 1469646 w 1499724"/>
                <a:gd name="connsiteY16" fmla="*/ 1260877 h 1670042"/>
                <a:gd name="connsiteX17" fmla="*/ 1463094 w 1499724"/>
                <a:gd name="connsiteY17" fmla="*/ 1271568 h 1670042"/>
                <a:gd name="connsiteX18" fmla="*/ 1416333 w 1499724"/>
                <a:gd name="connsiteY18" fmla="*/ 1312813 h 1670042"/>
                <a:gd name="connsiteX19" fmla="*/ 834076 w 1499724"/>
                <a:gd name="connsiteY19" fmla="*/ 1648980 h 1670042"/>
                <a:gd name="connsiteX20" fmla="*/ 714927 w 1499724"/>
                <a:gd name="connsiteY20" fmla="*/ 1664666 h 1670042"/>
                <a:gd name="connsiteX21" fmla="*/ 703167 w 1499724"/>
                <a:gd name="connsiteY21" fmla="*/ 1660275 h 1670042"/>
                <a:gd name="connsiteX22" fmla="*/ 696283 w 1499724"/>
                <a:gd name="connsiteY22" fmla="*/ 1658717 h 1670042"/>
                <a:gd name="connsiteX23" fmla="*/ 667283 w 1499724"/>
                <a:gd name="connsiteY23" fmla="*/ 1645657 h 1670042"/>
                <a:gd name="connsiteX24" fmla="*/ 85026 w 1499724"/>
                <a:gd name="connsiteY24" fmla="*/ 1309490 h 1670042"/>
                <a:gd name="connsiteX25" fmla="*/ 75001 w 1499724"/>
                <a:gd name="connsiteY25" fmla="*/ 1302272 h 1670042"/>
                <a:gd name="connsiteX26" fmla="*/ 69228 w 1499724"/>
                <a:gd name="connsiteY26" fmla="*/ 1299138 h 1670042"/>
                <a:gd name="connsiteX27" fmla="*/ 59482 w 1499724"/>
                <a:gd name="connsiteY27" fmla="*/ 1291097 h 1670042"/>
                <a:gd name="connsiteX28" fmla="*/ 59215 w 1499724"/>
                <a:gd name="connsiteY28" fmla="*/ 1290905 h 1670042"/>
                <a:gd name="connsiteX29" fmla="*/ 59107 w 1499724"/>
                <a:gd name="connsiteY29" fmla="*/ 1290787 h 1670042"/>
                <a:gd name="connsiteX30" fmla="*/ 45990 w 1499724"/>
                <a:gd name="connsiteY30" fmla="*/ 1279965 h 1670042"/>
                <a:gd name="connsiteX31" fmla="*/ 0 w 1499724"/>
                <a:gd name="connsiteY31" fmla="*/ 1168935 h 1670042"/>
                <a:gd name="connsiteX32" fmla="*/ 0 w 1499724"/>
                <a:gd name="connsiteY32" fmla="*/ 496603 h 1670042"/>
                <a:gd name="connsiteX33" fmla="*/ 69228 w 1499724"/>
                <a:gd name="connsiteY33" fmla="*/ 366400 h 1670042"/>
                <a:gd name="connsiteX34" fmla="*/ 79457 w 1499724"/>
                <a:gd name="connsiteY34" fmla="*/ 360848 h 1670042"/>
                <a:gd name="connsiteX35" fmla="*/ 85025 w 1499724"/>
                <a:gd name="connsiteY35" fmla="*/ 356838 h 1670042"/>
                <a:gd name="connsiteX36" fmla="*/ 667282 w 1499724"/>
                <a:gd name="connsiteY36" fmla="*/ 20672 h 1670042"/>
                <a:gd name="connsiteX37" fmla="*/ 726383 w 1499724"/>
                <a:gd name="connsiteY37" fmla="*/ 799 h 1670042"/>
                <a:gd name="connsiteX38" fmla="*/ 742391 w 1499724"/>
                <a:gd name="connsiteY38" fmla="*/ 377 h 16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99724" h="1670042">
                  <a:moveTo>
                    <a:pt x="744638" y="0"/>
                  </a:moveTo>
                  <a:lnTo>
                    <a:pt x="750678" y="159"/>
                  </a:lnTo>
                  <a:lnTo>
                    <a:pt x="756720" y="0"/>
                  </a:lnTo>
                  <a:lnTo>
                    <a:pt x="758967" y="377"/>
                  </a:lnTo>
                  <a:lnTo>
                    <a:pt x="774976" y="799"/>
                  </a:lnTo>
                  <a:cubicBezTo>
                    <a:pt x="795217" y="3310"/>
                    <a:pt x="815300" y="9831"/>
                    <a:pt x="834075" y="20672"/>
                  </a:cubicBezTo>
                  <a:lnTo>
                    <a:pt x="1416332" y="356838"/>
                  </a:lnTo>
                  <a:lnTo>
                    <a:pt x="1428020" y="365255"/>
                  </a:lnTo>
                  <a:lnTo>
                    <a:pt x="1430496" y="366598"/>
                  </a:lnTo>
                  <a:lnTo>
                    <a:pt x="1434675" y="370046"/>
                  </a:lnTo>
                  <a:lnTo>
                    <a:pt x="1442142" y="375423"/>
                  </a:lnTo>
                  <a:lnTo>
                    <a:pt x="1445199" y="378729"/>
                  </a:lnTo>
                  <a:lnTo>
                    <a:pt x="1453734" y="385772"/>
                  </a:lnTo>
                  <a:cubicBezTo>
                    <a:pt x="1482149" y="414187"/>
                    <a:pt x="1499724" y="453442"/>
                    <a:pt x="1499724" y="496801"/>
                  </a:cubicBezTo>
                  <a:lnTo>
                    <a:pt x="1499724" y="1169134"/>
                  </a:lnTo>
                  <a:cubicBezTo>
                    <a:pt x="1499724" y="1201653"/>
                    <a:pt x="1489838" y="1231864"/>
                    <a:pt x="1472908" y="1256925"/>
                  </a:cubicBezTo>
                  <a:lnTo>
                    <a:pt x="1469646" y="1260877"/>
                  </a:lnTo>
                  <a:lnTo>
                    <a:pt x="1463094" y="1271568"/>
                  </a:lnTo>
                  <a:cubicBezTo>
                    <a:pt x="1450798" y="1287841"/>
                    <a:pt x="1435108" y="1301973"/>
                    <a:pt x="1416333" y="1312813"/>
                  </a:cubicBezTo>
                  <a:lnTo>
                    <a:pt x="834076" y="1648980"/>
                  </a:lnTo>
                  <a:cubicBezTo>
                    <a:pt x="796525" y="1670659"/>
                    <a:pt x="753742" y="1675066"/>
                    <a:pt x="714927" y="1664666"/>
                  </a:cubicBezTo>
                  <a:lnTo>
                    <a:pt x="703167" y="1660275"/>
                  </a:lnTo>
                  <a:lnTo>
                    <a:pt x="696283" y="1658717"/>
                  </a:lnTo>
                  <a:cubicBezTo>
                    <a:pt x="686385" y="1655417"/>
                    <a:pt x="676670" y="1651077"/>
                    <a:pt x="667283" y="1645657"/>
                  </a:cubicBezTo>
                  <a:lnTo>
                    <a:pt x="85026" y="1309490"/>
                  </a:lnTo>
                  <a:lnTo>
                    <a:pt x="75001" y="1302272"/>
                  </a:lnTo>
                  <a:lnTo>
                    <a:pt x="69228" y="1299138"/>
                  </a:lnTo>
                  <a:lnTo>
                    <a:pt x="59482" y="1291097"/>
                  </a:lnTo>
                  <a:lnTo>
                    <a:pt x="59215" y="1290905"/>
                  </a:lnTo>
                  <a:lnTo>
                    <a:pt x="59107" y="1290787"/>
                  </a:lnTo>
                  <a:lnTo>
                    <a:pt x="45990" y="1279965"/>
                  </a:lnTo>
                  <a:cubicBezTo>
                    <a:pt x="17575" y="1251550"/>
                    <a:pt x="0" y="1212295"/>
                    <a:pt x="0" y="1168935"/>
                  </a:cubicBezTo>
                  <a:lnTo>
                    <a:pt x="0" y="496603"/>
                  </a:lnTo>
                  <a:cubicBezTo>
                    <a:pt x="0" y="442403"/>
                    <a:pt x="27461" y="394617"/>
                    <a:pt x="69228" y="366400"/>
                  </a:cubicBezTo>
                  <a:lnTo>
                    <a:pt x="79457" y="360848"/>
                  </a:lnTo>
                  <a:lnTo>
                    <a:pt x="85025" y="356838"/>
                  </a:lnTo>
                  <a:lnTo>
                    <a:pt x="667282" y="20672"/>
                  </a:lnTo>
                  <a:cubicBezTo>
                    <a:pt x="686057" y="9831"/>
                    <a:pt x="706141" y="3310"/>
                    <a:pt x="726383" y="799"/>
                  </a:cubicBezTo>
                  <a:lnTo>
                    <a:pt x="742391" y="377"/>
                  </a:lnTo>
                  <a:close/>
                </a:path>
              </a:pathLst>
            </a:custGeom>
          </p:spPr>
        </p:pic>
        <p:sp>
          <p:nvSpPr>
            <p:cNvPr id="53" name="任意多边形 52"/>
            <p:cNvSpPr/>
            <p:nvPr/>
          </p:nvSpPr>
          <p:spPr>
            <a:xfrm rot="5400000">
              <a:off x="9319389" y="2144324"/>
              <a:ext cx="1670036" cy="1499720"/>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3782927" y="4047242"/>
            <a:ext cx="908142" cy="1011276"/>
            <a:chOff x="3786778" y="3736166"/>
            <a:chExt cx="908142" cy="1011276"/>
          </a:xfrm>
          <a:effectLst>
            <a:outerShdw blurRad="431800" dist="203200" dir="2700000" algn="tl" rotWithShape="0">
              <a:prstClr val="black">
                <a:alpha val="27000"/>
              </a:prstClr>
            </a:outerShdw>
          </a:effectLst>
        </p:grpSpPr>
        <p:pic>
          <p:nvPicPr>
            <p:cNvPr id="47" name="图片 46"/>
            <p:cNvPicPr>
              <a:picLocks noChangeAspect="1"/>
            </p:cNvPicPr>
            <p:nvPr/>
          </p:nvPicPr>
          <p:blipFill>
            <a:blip r:embed="rId4" cstate="print">
              <a:extLst>
                <a:ext uri="{28A0092B-C50C-407E-A947-70E740481C1C}">
                  <a14:useLocalDpi xmlns:a14="http://schemas.microsoft.com/office/drawing/2010/main" val="0"/>
                </a:ext>
              </a:extLst>
            </a:blip>
            <a:srcRect l="25965" t="8154" r="32074" b="17084"/>
            <a:stretch>
              <a:fillRect/>
            </a:stretch>
          </p:blipFill>
          <p:spPr>
            <a:xfrm>
              <a:off x="3798881" y="3743325"/>
              <a:ext cx="895284" cy="996958"/>
            </a:xfrm>
            <a:custGeom>
              <a:avLst/>
              <a:gdLst>
                <a:gd name="connsiteX0" fmla="*/ 444524 w 895284"/>
                <a:gd name="connsiteY0" fmla="*/ 0 h 996958"/>
                <a:gd name="connsiteX1" fmla="*/ 448130 w 895284"/>
                <a:gd name="connsiteY1" fmla="*/ 95 h 996958"/>
                <a:gd name="connsiteX2" fmla="*/ 451736 w 895284"/>
                <a:gd name="connsiteY2" fmla="*/ 0 h 996958"/>
                <a:gd name="connsiteX3" fmla="*/ 453078 w 895284"/>
                <a:gd name="connsiteY3" fmla="*/ 225 h 996958"/>
                <a:gd name="connsiteX4" fmla="*/ 462634 w 895284"/>
                <a:gd name="connsiteY4" fmla="*/ 477 h 996958"/>
                <a:gd name="connsiteX5" fmla="*/ 497915 w 895284"/>
                <a:gd name="connsiteY5" fmla="*/ 12340 h 996958"/>
                <a:gd name="connsiteX6" fmla="*/ 845502 w 895284"/>
                <a:gd name="connsiteY6" fmla="*/ 213020 h 996958"/>
                <a:gd name="connsiteX7" fmla="*/ 852480 w 895284"/>
                <a:gd name="connsiteY7" fmla="*/ 218045 h 996958"/>
                <a:gd name="connsiteX8" fmla="*/ 853957 w 895284"/>
                <a:gd name="connsiteY8" fmla="*/ 218847 h 996958"/>
                <a:gd name="connsiteX9" fmla="*/ 856452 w 895284"/>
                <a:gd name="connsiteY9" fmla="*/ 220905 h 996958"/>
                <a:gd name="connsiteX10" fmla="*/ 860910 w 895284"/>
                <a:gd name="connsiteY10" fmla="*/ 224115 h 996958"/>
                <a:gd name="connsiteX11" fmla="*/ 862735 w 895284"/>
                <a:gd name="connsiteY11" fmla="*/ 226088 h 996958"/>
                <a:gd name="connsiteX12" fmla="*/ 867830 w 895284"/>
                <a:gd name="connsiteY12" fmla="*/ 230293 h 996958"/>
                <a:gd name="connsiteX13" fmla="*/ 895284 w 895284"/>
                <a:gd name="connsiteY13" fmla="*/ 296573 h 996958"/>
                <a:gd name="connsiteX14" fmla="*/ 895284 w 895284"/>
                <a:gd name="connsiteY14" fmla="*/ 697933 h 996958"/>
                <a:gd name="connsiteX15" fmla="*/ 879276 w 895284"/>
                <a:gd name="connsiteY15" fmla="*/ 750341 h 996958"/>
                <a:gd name="connsiteX16" fmla="*/ 877329 w 895284"/>
                <a:gd name="connsiteY16" fmla="*/ 752701 h 996958"/>
                <a:gd name="connsiteX17" fmla="*/ 873417 w 895284"/>
                <a:gd name="connsiteY17" fmla="*/ 759082 h 996958"/>
                <a:gd name="connsiteX18" fmla="*/ 845502 w 895284"/>
                <a:gd name="connsiteY18" fmla="*/ 783705 h 996958"/>
                <a:gd name="connsiteX19" fmla="*/ 497915 w 895284"/>
                <a:gd name="connsiteY19" fmla="*/ 984385 h 996958"/>
                <a:gd name="connsiteX20" fmla="*/ 426787 w 895284"/>
                <a:gd name="connsiteY20" fmla="*/ 993749 h 996958"/>
                <a:gd name="connsiteX21" fmla="*/ 419767 w 895284"/>
                <a:gd name="connsiteY21" fmla="*/ 991128 h 996958"/>
                <a:gd name="connsiteX22" fmla="*/ 415657 w 895284"/>
                <a:gd name="connsiteY22" fmla="*/ 990197 h 996958"/>
                <a:gd name="connsiteX23" fmla="*/ 398345 w 895284"/>
                <a:gd name="connsiteY23" fmla="*/ 982401 h 996958"/>
                <a:gd name="connsiteX24" fmla="*/ 50758 w 895284"/>
                <a:gd name="connsiteY24" fmla="*/ 781721 h 996958"/>
                <a:gd name="connsiteX25" fmla="*/ 44773 w 895284"/>
                <a:gd name="connsiteY25" fmla="*/ 777412 h 996958"/>
                <a:gd name="connsiteX26" fmla="*/ 41327 w 895284"/>
                <a:gd name="connsiteY26" fmla="*/ 775541 h 996958"/>
                <a:gd name="connsiteX27" fmla="*/ 35509 w 895284"/>
                <a:gd name="connsiteY27" fmla="*/ 770741 h 996958"/>
                <a:gd name="connsiteX28" fmla="*/ 35350 w 895284"/>
                <a:gd name="connsiteY28" fmla="*/ 770627 h 996958"/>
                <a:gd name="connsiteX29" fmla="*/ 35285 w 895284"/>
                <a:gd name="connsiteY29" fmla="*/ 770556 h 996958"/>
                <a:gd name="connsiteX30" fmla="*/ 27454 w 895284"/>
                <a:gd name="connsiteY30" fmla="*/ 764095 h 996958"/>
                <a:gd name="connsiteX31" fmla="*/ 0 w 895284"/>
                <a:gd name="connsiteY31" fmla="*/ 697815 h 996958"/>
                <a:gd name="connsiteX32" fmla="*/ 0 w 895284"/>
                <a:gd name="connsiteY32" fmla="*/ 296455 h 996958"/>
                <a:gd name="connsiteX33" fmla="*/ 41327 w 895284"/>
                <a:gd name="connsiteY33" fmla="*/ 218728 h 996958"/>
                <a:gd name="connsiteX34" fmla="*/ 47433 w 895284"/>
                <a:gd name="connsiteY34" fmla="*/ 215414 h 996958"/>
                <a:gd name="connsiteX35" fmla="*/ 50758 w 895284"/>
                <a:gd name="connsiteY35" fmla="*/ 213020 h 996958"/>
                <a:gd name="connsiteX36" fmla="*/ 398345 w 895284"/>
                <a:gd name="connsiteY36" fmla="*/ 12340 h 996958"/>
                <a:gd name="connsiteX37" fmla="*/ 433626 w 895284"/>
                <a:gd name="connsiteY37" fmla="*/ 477 h 996958"/>
                <a:gd name="connsiteX38" fmla="*/ 443182 w 895284"/>
                <a:gd name="connsiteY38" fmla="*/ 225 h 99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5284" h="996958">
                  <a:moveTo>
                    <a:pt x="444524" y="0"/>
                  </a:moveTo>
                  <a:lnTo>
                    <a:pt x="448130" y="95"/>
                  </a:lnTo>
                  <a:lnTo>
                    <a:pt x="451736" y="0"/>
                  </a:lnTo>
                  <a:lnTo>
                    <a:pt x="453078" y="225"/>
                  </a:lnTo>
                  <a:lnTo>
                    <a:pt x="462634" y="477"/>
                  </a:lnTo>
                  <a:cubicBezTo>
                    <a:pt x="474717" y="1976"/>
                    <a:pt x="486707" y="5869"/>
                    <a:pt x="497915" y="12340"/>
                  </a:cubicBezTo>
                  <a:lnTo>
                    <a:pt x="845502" y="213020"/>
                  </a:lnTo>
                  <a:lnTo>
                    <a:pt x="852480" y="218045"/>
                  </a:lnTo>
                  <a:lnTo>
                    <a:pt x="853957" y="218847"/>
                  </a:lnTo>
                  <a:lnTo>
                    <a:pt x="856452" y="220905"/>
                  </a:lnTo>
                  <a:lnTo>
                    <a:pt x="860910" y="224115"/>
                  </a:lnTo>
                  <a:lnTo>
                    <a:pt x="862735" y="226088"/>
                  </a:lnTo>
                  <a:lnTo>
                    <a:pt x="867830" y="230293"/>
                  </a:lnTo>
                  <a:cubicBezTo>
                    <a:pt x="884793" y="247255"/>
                    <a:pt x="895284" y="270689"/>
                    <a:pt x="895284" y="296573"/>
                  </a:cubicBezTo>
                  <a:lnTo>
                    <a:pt x="895284" y="697933"/>
                  </a:lnTo>
                  <a:cubicBezTo>
                    <a:pt x="895284" y="717346"/>
                    <a:pt x="889383" y="735381"/>
                    <a:pt x="879276" y="750341"/>
                  </a:cubicBezTo>
                  <a:lnTo>
                    <a:pt x="877329" y="752701"/>
                  </a:lnTo>
                  <a:lnTo>
                    <a:pt x="873417" y="759082"/>
                  </a:lnTo>
                  <a:cubicBezTo>
                    <a:pt x="866077" y="768797"/>
                    <a:pt x="856711" y="777234"/>
                    <a:pt x="845502" y="783705"/>
                  </a:cubicBezTo>
                  <a:lnTo>
                    <a:pt x="497915" y="984385"/>
                  </a:lnTo>
                  <a:cubicBezTo>
                    <a:pt x="475499" y="997326"/>
                    <a:pt x="449959" y="999958"/>
                    <a:pt x="426787" y="993749"/>
                  </a:cubicBezTo>
                  <a:lnTo>
                    <a:pt x="419767" y="991128"/>
                  </a:lnTo>
                  <a:lnTo>
                    <a:pt x="415657" y="990197"/>
                  </a:lnTo>
                  <a:cubicBezTo>
                    <a:pt x="409749" y="988228"/>
                    <a:pt x="403949" y="985637"/>
                    <a:pt x="398345" y="982401"/>
                  </a:cubicBezTo>
                  <a:lnTo>
                    <a:pt x="50758" y="781721"/>
                  </a:lnTo>
                  <a:lnTo>
                    <a:pt x="44773" y="777412"/>
                  </a:lnTo>
                  <a:lnTo>
                    <a:pt x="41327" y="775541"/>
                  </a:lnTo>
                  <a:lnTo>
                    <a:pt x="35509" y="770741"/>
                  </a:lnTo>
                  <a:lnTo>
                    <a:pt x="35350" y="770627"/>
                  </a:lnTo>
                  <a:lnTo>
                    <a:pt x="35285" y="770556"/>
                  </a:lnTo>
                  <a:lnTo>
                    <a:pt x="27454" y="764095"/>
                  </a:lnTo>
                  <a:cubicBezTo>
                    <a:pt x="10492" y="747133"/>
                    <a:pt x="0" y="723699"/>
                    <a:pt x="0" y="697815"/>
                  </a:cubicBezTo>
                  <a:lnTo>
                    <a:pt x="0" y="296455"/>
                  </a:lnTo>
                  <a:cubicBezTo>
                    <a:pt x="0" y="264100"/>
                    <a:pt x="16393" y="235573"/>
                    <a:pt x="41327" y="218728"/>
                  </a:cubicBezTo>
                  <a:lnTo>
                    <a:pt x="47433" y="215414"/>
                  </a:lnTo>
                  <a:lnTo>
                    <a:pt x="50758" y="213020"/>
                  </a:lnTo>
                  <a:lnTo>
                    <a:pt x="398345" y="12340"/>
                  </a:lnTo>
                  <a:cubicBezTo>
                    <a:pt x="409553" y="5869"/>
                    <a:pt x="421542" y="1976"/>
                    <a:pt x="433626" y="477"/>
                  </a:cubicBezTo>
                  <a:lnTo>
                    <a:pt x="443182" y="225"/>
                  </a:lnTo>
                  <a:close/>
                </a:path>
              </a:pathLst>
            </a:custGeom>
          </p:spPr>
        </p:pic>
        <p:sp>
          <p:nvSpPr>
            <p:cNvPr id="57" name="任意多边形 56"/>
            <p:cNvSpPr/>
            <p:nvPr/>
          </p:nvSpPr>
          <p:spPr>
            <a:xfrm rot="5400000">
              <a:off x="3735211" y="3787733"/>
              <a:ext cx="1011276" cy="90814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7730884" y="4047242"/>
            <a:ext cx="908458" cy="1011276"/>
            <a:chOff x="7737469" y="3736166"/>
            <a:chExt cx="908458" cy="1011276"/>
          </a:xfrm>
          <a:effectLst>
            <a:outerShdw blurRad="431800" dist="203200" dir="2700000" algn="tl" rotWithShape="0">
              <a:prstClr val="black">
                <a:alpha val="27000"/>
              </a:prstClr>
            </a:outerShdw>
          </a:effectLst>
        </p:grpSpPr>
        <p:pic>
          <p:nvPicPr>
            <p:cNvPr id="50" name="图片 49"/>
            <p:cNvPicPr>
              <a:picLocks noChangeAspect="1"/>
            </p:cNvPicPr>
            <p:nvPr/>
          </p:nvPicPr>
          <p:blipFill>
            <a:blip r:embed="rId5" cstate="print">
              <a:extLst>
                <a:ext uri="{28A0092B-C50C-407E-A947-70E740481C1C}">
                  <a14:useLocalDpi xmlns:a14="http://schemas.microsoft.com/office/drawing/2010/main" val="0"/>
                </a:ext>
              </a:extLst>
            </a:blip>
            <a:srcRect l="26017" t="7615" r="22728" b="6813"/>
            <a:stretch>
              <a:fillRect/>
            </a:stretch>
          </p:blipFill>
          <p:spPr>
            <a:xfrm>
              <a:off x="7737469" y="3743325"/>
              <a:ext cx="895284" cy="996958"/>
            </a:xfrm>
            <a:custGeom>
              <a:avLst/>
              <a:gdLst>
                <a:gd name="connsiteX0" fmla="*/ 444524 w 895284"/>
                <a:gd name="connsiteY0" fmla="*/ 0 h 996958"/>
                <a:gd name="connsiteX1" fmla="*/ 448130 w 895284"/>
                <a:gd name="connsiteY1" fmla="*/ 95 h 996958"/>
                <a:gd name="connsiteX2" fmla="*/ 451736 w 895284"/>
                <a:gd name="connsiteY2" fmla="*/ 0 h 996958"/>
                <a:gd name="connsiteX3" fmla="*/ 453078 w 895284"/>
                <a:gd name="connsiteY3" fmla="*/ 225 h 996958"/>
                <a:gd name="connsiteX4" fmla="*/ 462634 w 895284"/>
                <a:gd name="connsiteY4" fmla="*/ 477 h 996958"/>
                <a:gd name="connsiteX5" fmla="*/ 497915 w 895284"/>
                <a:gd name="connsiteY5" fmla="*/ 12340 h 996958"/>
                <a:gd name="connsiteX6" fmla="*/ 845502 w 895284"/>
                <a:gd name="connsiteY6" fmla="*/ 213020 h 996958"/>
                <a:gd name="connsiteX7" fmla="*/ 852479 w 895284"/>
                <a:gd name="connsiteY7" fmla="*/ 218045 h 996958"/>
                <a:gd name="connsiteX8" fmla="*/ 853957 w 895284"/>
                <a:gd name="connsiteY8" fmla="*/ 218847 h 996958"/>
                <a:gd name="connsiteX9" fmla="*/ 856452 w 895284"/>
                <a:gd name="connsiteY9" fmla="*/ 220905 h 996958"/>
                <a:gd name="connsiteX10" fmla="*/ 860910 w 895284"/>
                <a:gd name="connsiteY10" fmla="*/ 224115 h 996958"/>
                <a:gd name="connsiteX11" fmla="*/ 862734 w 895284"/>
                <a:gd name="connsiteY11" fmla="*/ 226088 h 996958"/>
                <a:gd name="connsiteX12" fmla="*/ 867830 w 895284"/>
                <a:gd name="connsiteY12" fmla="*/ 230293 h 996958"/>
                <a:gd name="connsiteX13" fmla="*/ 895284 w 895284"/>
                <a:gd name="connsiteY13" fmla="*/ 296573 h 996958"/>
                <a:gd name="connsiteX14" fmla="*/ 895284 w 895284"/>
                <a:gd name="connsiteY14" fmla="*/ 697933 h 996958"/>
                <a:gd name="connsiteX15" fmla="*/ 879276 w 895284"/>
                <a:gd name="connsiteY15" fmla="*/ 750341 h 996958"/>
                <a:gd name="connsiteX16" fmla="*/ 877329 w 895284"/>
                <a:gd name="connsiteY16" fmla="*/ 752701 h 996958"/>
                <a:gd name="connsiteX17" fmla="*/ 873417 w 895284"/>
                <a:gd name="connsiteY17" fmla="*/ 759082 h 996958"/>
                <a:gd name="connsiteX18" fmla="*/ 845502 w 895284"/>
                <a:gd name="connsiteY18" fmla="*/ 783705 h 996958"/>
                <a:gd name="connsiteX19" fmla="*/ 497915 w 895284"/>
                <a:gd name="connsiteY19" fmla="*/ 984385 h 996958"/>
                <a:gd name="connsiteX20" fmla="*/ 426787 w 895284"/>
                <a:gd name="connsiteY20" fmla="*/ 993749 h 996958"/>
                <a:gd name="connsiteX21" fmla="*/ 419767 w 895284"/>
                <a:gd name="connsiteY21" fmla="*/ 991128 h 996958"/>
                <a:gd name="connsiteX22" fmla="*/ 415657 w 895284"/>
                <a:gd name="connsiteY22" fmla="*/ 990197 h 996958"/>
                <a:gd name="connsiteX23" fmla="*/ 398345 w 895284"/>
                <a:gd name="connsiteY23" fmla="*/ 982401 h 996958"/>
                <a:gd name="connsiteX24" fmla="*/ 50758 w 895284"/>
                <a:gd name="connsiteY24" fmla="*/ 781721 h 996958"/>
                <a:gd name="connsiteX25" fmla="*/ 44773 w 895284"/>
                <a:gd name="connsiteY25" fmla="*/ 777412 h 996958"/>
                <a:gd name="connsiteX26" fmla="*/ 41327 w 895284"/>
                <a:gd name="connsiteY26" fmla="*/ 775541 h 996958"/>
                <a:gd name="connsiteX27" fmla="*/ 35509 w 895284"/>
                <a:gd name="connsiteY27" fmla="*/ 770741 h 996958"/>
                <a:gd name="connsiteX28" fmla="*/ 35350 w 895284"/>
                <a:gd name="connsiteY28" fmla="*/ 770627 h 996958"/>
                <a:gd name="connsiteX29" fmla="*/ 35285 w 895284"/>
                <a:gd name="connsiteY29" fmla="*/ 770556 h 996958"/>
                <a:gd name="connsiteX30" fmla="*/ 27455 w 895284"/>
                <a:gd name="connsiteY30" fmla="*/ 764095 h 996958"/>
                <a:gd name="connsiteX31" fmla="*/ 0 w 895284"/>
                <a:gd name="connsiteY31" fmla="*/ 697815 h 996958"/>
                <a:gd name="connsiteX32" fmla="*/ 0 w 895284"/>
                <a:gd name="connsiteY32" fmla="*/ 296455 h 996958"/>
                <a:gd name="connsiteX33" fmla="*/ 41327 w 895284"/>
                <a:gd name="connsiteY33" fmla="*/ 218728 h 996958"/>
                <a:gd name="connsiteX34" fmla="*/ 47433 w 895284"/>
                <a:gd name="connsiteY34" fmla="*/ 215414 h 996958"/>
                <a:gd name="connsiteX35" fmla="*/ 50758 w 895284"/>
                <a:gd name="connsiteY35" fmla="*/ 213020 h 996958"/>
                <a:gd name="connsiteX36" fmla="*/ 398345 w 895284"/>
                <a:gd name="connsiteY36" fmla="*/ 12340 h 996958"/>
                <a:gd name="connsiteX37" fmla="*/ 433626 w 895284"/>
                <a:gd name="connsiteY37" fmla="*/ 477 h 996958"/>
                <a:gd name="connsiteX38" fmla="*/ 443182 w 895284"/>
                <a:gd name="connsiteY38" fmla="*/ 225 h 99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95284" h="996958">
                  <a:moveTo>
                    <a:pt x="444524" y="0"/>
                  </a:moveTo>
                  <a:lnTo>
                    <a:pt x="448130" y="95"/>
                  </a:lnTo>
                  <a:lnTo>
                    <a:pt x="451736" y="0"/>
                  </a:lnTo>
                  <a:lnTo>
                    <a:pt x="453078" y="225"/>
                  </a:lnTo>
                  <a:lnTo>
                    <a:pt x="462634" y="477"/>
                  </a:lnTo>
                  <a:cubicBezTo>
                    <a:pt x="474717" y="1976"/>
                    <a:pt x="486707" y="5869"/>
                    <a:pt x="497915" y="12340"/>
                  </a:cubicBezTo>
                  <a:lnTo>
                    <a:pt x="845502" y="213020"/>
                  </a:lnTo>
                  <a:lnTo>
                    <a:pt x="852479" y="218045"/>
                  </a:lnTo>
                  <a:lnTo>
                    <a:pt x="853957" y="218847"/>
                  </a:lnTo>
                  <a:lnTo>
                    <a:pt x="856452" y="220905"/>
                  </a:lnTo>
                  <a:lnTo>
                    <a:pt x="860910" y="224115"/>
                  </a:lnTo>
                  <a:lnTo>
                    <a:pt x="862734" y="226088"/>
                  </a:lnTo>
                  <a:lnTo>
                    <a:pt x="867830" y="230293"/>
                  </a:lnTo>
                  <a:cubicBezTo>
                    <a:pt x="884792" y="247255"/>
                    <a:pt x="895284" y="270689"/>
                    <a:pt x="895284" y="296573"/>
                  </a:cubicBezTo>
                  <a:lnTo>
                    <a:pt x="895284" y="697933"/>
                  </a:lnTo>
                  <a:cubicBezTo>
                    <a:pt x="895284" y="717346"/>
                    <a:pt x="889382" y="735381"/>
                    <a:pt x="879276" y="750341"/>
                  </a:cubicBezTo>
                  <a:lnTo>
                    <a:pt x="877329" y="752701"/>
                  </a:lnTo>
                  <a:lnTo>
                    <a:pt x="873417" y="759082"/>
                  </a:lnTo>
                  <a:cubicBezTo>
                    <a:pt x="866077" y="768797"/>
                    <a:pt x="856710" y="777234"/>
                    <a:pt x="845502" y="783705"/>
                  </a:cubicBezTo>
                  <a:lnTo>
                    <a:pt x="497915" y="984385"/>
                  </a:lnTo>
                  <a:cubicBezTo>
                    <a:pt x="475499" y="997326"/>
                    <a:pt x="449959" y="999958"/>
                    <a:pt x="426787" y="993749"/>
                  </a:cubicBezTo>
                  <a:lnTo>
                    <a:pt x="419767" y="991128"/>
                  </a:lnTo>
                  <a:lnTo>
                    <a:pt x="415657" y="990197"/>
                  </a:lnTo>
                  <a:cubicBezTo>
                    <a:pt x="409749" y="988228"/>
                    <a:pt x="403949" y="985637"/>
                    <a:pt x="398345" y="982401"/>
                  </a:cubicBezTo>
                  <a:lnTo>
                    <a:pt x="50758" y="781721"/>
                  </a:lnTo>
                  <a:lnTo>
                    <a:pt x="44773" y="777412"/>
                  </a:lnTo>
                  <a:lnTo>
                    <a:pt x="41327" y="775541"/>
                  </a:lnTo>
                  <a:lnTo>
                    <a:pt x="35509" y="770741"/>
                  </a:lnTo>
                  <a:lnTo>
                    <a:pt x="35350" y="770627"/>
                  </a:lnTo>
                  <a:lnTo>
                    <a:pt x="35285" y="770556"/>
                  </a:lnTo>
                  <a:lnTo>
                    <a:pt x="27455" y="764095"/>
                  </a:lnTo>
                  <a:cubicBezTo>
                    <a:pt x="10492" y="747133"/>
                    <a:pt x="0" y="723699"/>
                    <a:pt x="0" y="697815"/>
                  </a:cubicBezTo>
                  <a:lnTo>
                    <a:pt x="0" y="296455"/>
                  </a:lnTo>
                  <a:cubicBezTo>
                    <a:pt x="0" y="264100"/>
                    <a:pt x="16393" y="235573"/>
                    <a:pt x="41327" y="218728"/>
                  </a:cubicBezTo>
                  <a:lnTo>
                    <a:pt x="47433" y="215414"/>
                  </a:lnTo>
                  <a:lnTo>
                    <a:pt x="50758" y="213020"/>
                  </a:lnTo>
                  <a:lnTo>
                    <a:pt x="398345" y="12340"/>
                  </a:lnTo>
                  <a:cubicBezTo>
                    <a:pt x="409553" y="5869"/>
                    <a:pt x="421542" y="1976"/>
                    <a:pt x="433626" y="477"/>
                  </a:cubicBezTo>
                  <a:lnTo>
                    <a:pt x="443182" y="225"/>
                  </a:lnTo>
                  <a:close/>
                </a:path>
              </a:pathLst>
            </a:custGeom>
          </p:spPr>
        </p:pic>
        <p:sp>
          <p:nvSpPr>
            <p:cNvPr id="58" name="任意多边形 57"/>
            <p:cNvSpPr/>
            <p:nvPr/>
          </p:nvSpPr>
          <p:spPr>
            <a:xfrm rot="5400000">
              <a:off x="7686218" y="3787733"/>
              <a:ext cx="1011276" cy="90814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矩形 60"/>
          <p:cNvSpPr/>
          <p:nvPr/>
        </p:nvSpPr>
        <p:spPr>
          <a:xfrm>
            <a:off x="1466751"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5402583"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9338415" y="3450066"/>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3436045" y="578582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7374635" y="5785825"/>
            <a:ext cx="1620957" cy="609398"/>
          </a:xfrm>
          <a:prstGeom prst="rect">
            <a:avLst/>
          </a:prstGeom>
        </p:spPr>
        <p:txBody>
          <a:bodyPr wrap="none">
            <a:spAutoFit/>
          </a:bodyPr>
          <a:lstStyle/>
          <a:p>
            <a:pPr>
              <a:lnSpc>
                <a:spcPct val="120000"/>
              </a:lnSpc>
            </a:pPr>
            <a:r>
              <a:rPr lang="zh-CN" altLang="en-US" sz="1400" dirty="0">
                <a:solidFill>
                  <a:schemeClr val="bg1"/>
                </a:solidFill>
                <a:latin typeface="微软雅黑" panose="020B0503020204020204" pitchFamily="34" charset="-122"/>
                <a:ea typeface="微软雅黑" panose="020B0503020204020204" pitchFamily="34" charset="-122"/>
              </a:rPr>
              <a:t>点击此处添加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en-US" altLang="zh-CN" sz="1400" dirty="0" smtClean="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400" dirty="0" smtClean="0">
                <a:solidFill>
                  <a:schemeClr val="bg1"/>
                </a:solidFill>
                <a:latin typeface="微软雅黑" panose="020B0503020204020204" pitchFamily="34" charset="-122"/>
                <a:ea typeface="微软雅黑" panose="020B0503020204020204" pitchFamily="34" charset="-122"/>
              </a:rPr>
              <a:t>点击</a:t>
            </a:r>
            <a:r>
              <a:rPr lang="zh-CN" altLang="en-US" sz="1400" dirty="0">
                <a:solidFill>
                  <a:schemeClr val="bg1"/>
                </a:solidFill>
                <a:latin typeface="微软雅黑" panose="020B0503020204020204" pitchFamily="34" charset="-122"/>
                <a:ea typeface="微软雅黑" panose="020B0503020204020204" pitchFamily="34" charset="-122"/>
              </a:rPr>
              <a:t>此处添加</a:t>
            </a:r>
            <a:r>
              <a:rPr lang="zh-CN" altLang="en-US" sz="1400" dirty="0" smtClean="0">
                <a:solidFill>
                  <a:schemeClr val="bg1"/>
                </a:solidFill>
                <a:latin typeface="微软雅黑" panose="020B0503020204020204" pitchFamily="34" charset="-122"/>
                <a:ea typeface="微软雅黑" panose="020B0503020204020204" pitchFamily="34" charset="-122"/>
              </a:rPr>
              <a:t>文本</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Scale>
                                      <p:cBhvr>
                                        <p:cTn id="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6"/>
                                        </p:tgtEl>
                                        <p:attrNameLst>
                                          <p:attrName>ppt_x</p:attrName>
                                          <p:attrName>ppt_y</p:attrName>
                                        </p:attrNameLst>
                                      </p:cBhvr>
                                    </p:animMotion>
                                    <p:animEffect transition="in" filter="fade">
                                      <p:cBhvr>
                                        <p:cTn id="9" dur="1000"/>
                                        <p:tgtEl>
                                          <p:spTgt spid="56"/>
                                        </p:tgtEl>
                                      </p:cBhvr>
                                    </p:animEffect>
                                  </p:childTnLst>
                                </p:cTn>
                              </p:par>
                              <p:par>
                                <p:cTn id="10" presetID="52" presetClass="entr" presetSubtype="0" fill="hold" nodeType="withEffect">
                                  <p:stCondLst>
                                    <p:cond delay="0"/>
                                  </p:stCondLst>
                                  <p:childTnLst>
                                    <p:set>
                                      <p:cBhvr>
                                        <p:cTn id="11" dur="1" fill="hold">
                                          <p:stCondLst>
                                            <p:cond delay="0"/>
                                          </p:stCondLst>
                                        </p:cTn>
                                        <p:tgtEl>
                                          <p:spTgt spid="55"/>
                                        </p:tgtEl>
                                        <p:attrNameLst>
                                          <p:attrName>style.visibility</p:attrName>
                                        </p:attrNameLst>
                                      </p:cBhvr>
                                      <p:to>
                                        <p:strVal val="visible"/>
                                      </p:to>
                                    </p:set>
                                    <p:animScale>
                                      <p:cBhvr>
                                        <p:cTn id="12"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5"/>
                                        </p:tgtEl>
                                        <p:attrNameLst>
                                          <p:attrName>ppt_x</p:attrName>
                                          <p:attrName>ppt_y</p:attrName>
                                        </p:attrNameLst>
                                      </p:cBhvr>
                                    </p:animMotion>
                                    <p:animEffect transition="in" filter="fade">
                                      <p:cBhvr>
                                        <p:cTn id="14" dur="1000"/>
                                        <p:tgtEl>
                                          <p:spTgt spid="55"/>
                                        </p:tgtEl>
                                      </p:cBhvr>
                                    </p:animEffect>
                                  </p:childTnLst>
                                </p:cTn>
                              </p:par>
                              <p:par>
                                <p:cTn id="15" presetID="52"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Scale>
                                      <p:cBhvr>
                                        <p:cTn id="17"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4"/>
                                        </p:tgtEl>
                                        <p:attrNameLst>
                                          <p:attrName>ppt_x</p:attrName>
                                          <p:attrName>ppt_y</p:attrName>
                                        </p:attrNameLst>
                                      </p:cBhvr>
                                    </p:animMotion>
                                    <p:animEffect transition="in" filter="fade">
                                      <p:cBhvr>
                                        <p:cTn id="19" dur="1000"/>
                                        <p:tgtEl>
                                          <p:spTgt spid="54"/>
                                        </p:tgtEl>
                                      </p:cBhvr>
                                    </p:animEffect>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50" presetClass="entr" presetSubtype="0" decel="100000"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p:cTn id="29" dur="500" fill="hold"/>
                                        <p:tgtEl>
                                          <p:spTgt spid="61"/>
                                        </p:tgtEl>
                                        <p:attrNameLst>
                                          <p:attrName>ppt_w</p:attrName>
                                        </p:attrNameLst>
                                      </p:cBhvr>
                                      <p:tavLst>
                                        <p:tav tm="0">
                                          <p:val>
                                            <p:strVal val="#ppt_w+.3"/>
                                          </p:val>
                                        </p:tav>
                                        <p:tav tm="100000">
                                          <p:val>
                                            <p:strVal val="#ppt_w"/>
                                          </p:val>
                                        </p:tav>
                                      </p:tavLst>
                                    </p:anim>
                                    <p:anim calcmode="lin" valueType="num">
                                      <p:cBhvr>
                                        <p:cTn id="30" dur="500" fill="hold"/>
                                        <p:tgtEl>
                                          <p:spTgt spid="61"/>
                                        </p:tgtEl>
                                        <p:attrNameLst>
                                          <p:attrName>ppt_h</p:attrName>
                                        </p:attrNameLst>
                                      </p:cBhvr>
                                      <p:tavLst>
                                        <p:tav tm="0">
                                          <p:val>
                                            <p:strVal val="#ppt_h"/>
                                          </p:val>
                                        </p:tav>
                                        <p:tav tm="100000">
                                          <p:val>
                                            <p:strVal val="#ppt_h"/>
                                          </p:val>
                                        </p:tav>
                                      </p:tavLst>
                                    </p:anim>
                                    <p:animEffect transition="in" filter="fade">
                                      <p:cBhvr>
                                        <p:cTn id="31" dur="500"/>
                                        <p:tgtEl>
                                          <p:spTgt spid="61"/>
                                        </p:tgtEl>
                                      </p:cBhvr>
                                    </p:animEffect>
                                  </p:childTnLst>
                                </p:cTn>
                              </p:par>
                            </p:childTnLst>
                          </p:cTn>
                        </p:par>
                        <p:par>
                          <p:cTn id="32" fill="hold">
                            <p:stCondLst>
                              <p:cond delay="2000"/>
                            </p:stCondLst>
                            <p:childTnLst>
                              <p:par>
                                <p:cTn id="33" presetID="47"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anim calcmode="lin" valueType="num">
                                      <p:cBhvr>
                                        <p:cTn id="36" dur="500" fill="hold"/>
                                        <p:tgtEl>
                                          <p:spTgt spid="28"/>
                                        </p:tgtEl>
                                        <p:attrNameLst>
                                          <p:attrName>ppt_x</p:attrName>
                                        </p:attrNameLst>
                                      </p:cBhvr>
                                      <p:tavLst>
                                        <p:tav tm="0">
                                          <p:val>
                                            <p:strVal val="#ppt_x"/>
                                          </p:val>
                                        </p:tav>
                                        <p:tav tm="100000">
                                          <p:val>
                                            <p:strVal val="#ppt_x"/>
                                          </p:val>
                                        </p:tav>
                                      </p:tavLst>
                                    </p:anim>
                                    <p:anim calcmode="lin" valueType="num">
                                      <p:cBhvr>
                                        <p:cTn id="37" dur="5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50" presetClass="entr" presetSubtype="0" decel="100000"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strVal val="#ppt_w+.3"/>
                                          </p:val>
                                        </p:tav>
                                        <p:tav tm="100000">
                                          <p:val>
                                            <p:strVal val="#ppt_w"/>
                                          </p:val>
                                        </p:tav>
                                      </p:tavLst>
                                    </p:anim>
                                    <p:anim calcmode="lin" valueType="num">
                                      <p:cBhvr>
                                        <p:cTn id="42" dur="500" fill="hold"/>
                                        <p:tgtEl>
                                          <p:spTgt spid="62"/>
                                        </p:tgtEl>
                                        <p:attrNameLst>
                                          <p:attrName>ppt_h</p:attrName>
                                        </p:attrNameLst>
                                      </p:cBhvr>
                                      <p:tavLst>
                                        <p:tav tm="0">
                                          <p:val>
                                            <p:strVal val="#ppt_h"/>
                                          </p:val>
                                        </p:tav>
                                        <p:tav tm="100000">
                                          <p:val>
                                            <p:strVal val="#ppt_h"/>
                                          </p:val>
                                        </p:tav>
                                      </p:tavLst>
                                    </p:anim>
                                    <p:animEffect transition="in" filter="fade">
                                      <p:cBhvr>
                                        <p:cTn id="43" dur="500"/>
                                        <p:tgtEl>
                                          <p:spTgt spid="62"/>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anim calcmode="lin" valueType="num">
                                      <p:cBhvr>
                                        <p:cTn id="48" dur="500" fill="hold"/>
                                        <p:tgtEl>
                                          <p:spTgt spid="29"/>
                                        </p:tgtEl>
                                        <p:attrNameLst>
                                          <p:attrName>ppt_x</p:attrName>
                                        </p:attrNameLst>
                                      </p:cBhvr>
                                      <p:tavLst>
                                        <p:tav tm="0">
                                          <p:val>
                                            <p:strVal val="#ppt_x"/>
                                          </p:val>
                                        </p:tav>
                                        <p:tav tm="100000">
                                          <p:val>
                                            <p:strVal val="#ppt_x"/>
                                          </p:val>
                                        </p:tav>
                                      </p:tavLst>
                                    </p:anim>
                                    <p:anim calcmode="lin" valueType="num">
                                      <p:cBhvr>
                                        <p:cTn id="49" dur="500" fill="hold"/>
                                        <p:tgtEl>
                                          <p:spTgt spid="29"/>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50" presetClass="entr" presetSubtype="0" decel="10000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ppt_w</p:attrName>
                                        </p:attrNameLst>
                                      </p:cBhvr>
                                      <p:tavLst>
                                        <p:tav tm="0">
                                          <p:val>
                                            <p:strVal val="#ppt_w+.3"/>
                                          </p:val>
                                        </p:tav>
                                        <p:tav tm="100000">
                                          <p:val>
                                            <p:strVal val="#ppt_w"/>
                                          </p:val>
                                        </p:tav>
                                      </p:tavLst>
                                    </p:anim>
                                    <p:anim calcmode="lin" valueType="num">
                                      <p:cBhvr>
                                        <p:cTn id="54" dur="500" fill="hold"/>
                                        <p:tgtEl>
                                          <p:spTgt spid="65"/>
                                        </p:tgtEl>
                                        <p:attrNameLst>
                                          <p:attrName>ppt_h</p:attrName>
                                        </p:attrNameLst>
                                      </p:cBhvr>
                                      <p:tavLst>
                                        <p:tav tm="0">
                                          <p:val>
                                            <p:strVal val="#ppt_h"/>
                                          </p:val>
                                        </p:tav>
                                        <p:tav tm="100000">
                                          <p:val>
                                            <p:strVal val="#ppt_h"/>
                                          </p:val>
                                        </p:tav>
                                      </p:tavLst>
                                    </p:anim>
                                    <p:animEffect transition="in" filter="fade">
                                      <p:cBhvr>
                                        <p:cTn id="55" dur="500"/>
                                        <p:tgtEl>
                                          <p:spTgt spid="65"/>
                                        </p:tgtEl>
                                      </p:cBhvr>
                                    </p:animEffect>
                                  </p:childTnLst>
                                </p:cTn>
                              </p:par>
                            </p:childTnLst>
                          </p:cTn>
                        </p:par>
                        <p:par>
                          <p:cTn id="56" fill="hold">
                            <p:stCondLst>
                              <p:cond delay="4000"/>
                            </p:stCondLst>
                            <p:childTnLst>
                              <p:par>
                                <p:cTn id="57" presetID="12" presetClass="entr" presetSubtype="1" fill="hold" nodeType="after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p:tgtEl>
                                          <p:spTgt spid="60"/>
                                        </p:tgtEl>
                                        <p:attrNameLst>
                                          <p:attrName>ppt_y</p:attrName>
                                        </p:attrNameLst>
                                      </p:cBhvr>
                                      <p:tavLst>
                                        <p:tav tm="0">
                                          <p:val>
                                            <p:strVal val="#ppt_y-#ppt_h*1.125000"/>
                                          </p:val>
                                        </p:tav>
                                        <p:tav tm="100000">
                                          <p:val>
                                            <p:strVal val="#ppt_y"/>
                                          </p:val>
                                        </p:tav>
                                      </p:tavLst>
                                    </p:anim>
                                    <p:animEffect transition="in" filter="wipe(down)">
                                      <p:cBhvr>
                                        <p:cTn id="60" dur="500"/>
                                        <p:tgtEl>
                                          <p:spTgt spid="60"/>
                                        </p:tgtEl>
                                      </p:cBhvr>
                                    </p:animEffect>
                                  </p:childTnLst>
                                </p:cTn>
                              </p:par>
                              <p:par>
                                <p:cTn id="61" presetID="12" presetClass="entr" presetSubtype="1"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p:tgtEl>
                                          <p:spTgt spid="59"/>
                                        </p:tgtEl>
                                        <p:attrNameLst>
                                          <p:attrName>ppt_y</p:attrName>
                                        </p:attrNameLst>
                                      </p:cBhvr>
                                      <p:tavLst>
                                        <p:tav tm="0">
                                          <p:val>
                                            <p:strVal val="#ppt_y-#ppt_h*1.125000"/>
                                          </p:val>
                                        </p:tav>
                                        <p:tav tm="100000">
                                          <p:val>
                                            <p:strVal val="#ppt_y"/>
                                          </p:val>
                                        </p:tav>
                                      </p:tavLst>
                                    </p:anim>
                                    <p:animEffect transition="in" filter="wipe(down)">
                                      <p:cBhvr>
                                        <p:cTn id="64" dur="500"/>
                                        <p:tgtEl>
                                          <p:spTgt spid="59"/>
                                        </p:tgtEl>
                                      </p:cBhvr>
                                    </p:animEffect>
                                  </p:childTnLst>
                                </p:cTn>
                              </p:par>
                            </p:childTnLst>
                          </p:cTn>
                        </p:par>
                        <p:par>
                          <p:cTn id="65" fill="hold">
                            <p:stCondLst>
                              <p:cond delay="4500"/>
                            </p:stCondLst>
                            <p:childTnLst>
                              <p:par>
                                <p:cTn id="66" presetID="47" presetClass="entr" presetSubtype="0"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strVal val="#ppt_x"/>
                                          </p:val>
                                        </p:tav>
                                        <p:tav tm="100000">
                                          <p:val>
                                            <p:strVal val="#ppt_x"/>
                                          </p:val>
                                        </p:tav>
                                      </p:tavLst>
                                    </p:anim>
                                    <p:anim calcmode="lin" valueType="num">
                                      <p:cBhvr>
                                        <p:cTn id="70" dur="500" fill="hold"/>
                                        <p:tgtEl>
                                          <p:spTgt spid="33"/>
                                        </p:tgtEl>
                                        <p:attrNameLst>
                                          <p:attrName>ppt_y</p:attrName>
                                        </p:attrNameLst>
                                      </p:cBhvr>
                                      <p:tavLst>
                                        <p:tav tm="0">
                                          <p:val>
                                            <p:strVal val="#ppt_y-.1"/>
                                          </p:val>
                                        </p:tav>
                                        <p:tav tm="100000">
                                          <p:val>
                                            <p:strVal val="#ppt_y"/>
                                          </p:val>
                                        </p:tav>
                                      </p:tavLst>
                                    </p:anim>
                                  </p:childTnLst>
                                </p:cTn>
                              </p:par>
                            </p:childTnLst>
                          </p:cTn>
                        </p:par>
                        <p:par>
                          <p:cTn id="71" fill="hold">
                            <p:stCondLst>
                              <p:cond delay="5000"/>
                            </p:stCondLst>
                            <p:childTnLst>
                              <p:par>
                                <p:cTn id="72" presetID="50" presetClass="entr" presetSubtype="0" decel="100000" fill="hold" grpId="0"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p:cTn id="74" dur="500" fill="hold"/>
                                        <p:tgtEl>
                                          <p:spTgt spid="66"/>
                                        </p:tgtEl>
                                        <p:attrNameLst>
                                          <p:attrName>ppt_w</p:attrName>
                                        </p:attrNameLst>
                                      </p:cBhvr>
                                      <p:tavLst>
                                        <p:tav tm="0">
                                          <p:val>
                                            <p:strVal val="#ppt_w+.3"/>
                                          </p:val>
                                        </p:tav>
                                        <p:tav tm="100000">
                                          <p:val>
                                            <p:strVal val="#ppt_w"/>
                                          </p:val>
                                        </p:tav>
                                      </p:tavLst>
                                    </p:anim>
                                    <p:anim calcmode="lin" valueType="num">
                                      <p:cBhvr>
                                        <p:cTn id="75" dur="500" fill="hold"/>
                                        <p:tgtEl>
                                          <p:spTgt spid="66"/>
                                        </p:tgtEl>
                                        <p:attrNameLst>
                                          <p:attrName>ppt_h</p:attrName>
                                        </p:attrNameLst>
                                      </p:cBhvr>
                                      <p:tavLst>
                                        <p:tav tm="0">
                                          <p:val>
                                            <p:strVal val="#ppt_h"/>
                                          </p:val>
                                        </p:tav>
                                        <p:tav tm="100000">
                                          <p:val>
                                            <p:strVal val="#ppt_h"/>
                                          </p:val>
                                        </p:tav>
                                      </p:tavLst>
                                    </p:anim>
                                    <p:animEffect transition="in" filter="fade">
                                      <p:cBhvr>
                                        <p:cTn id="76" dur="500"/>
                                        <p:tgtEl>
                                          <p:spTgt spid="66"/>
                                        </p:tgtEl>
                                      </p:cBhvr>
                                    </p:animEffect>
                                  </p:childTnLst>
                                </p:cTn>
                              </p:par>
                            </p:childTnLst>
                          </p:cTn>
                        </p:par>
                        <p:par>
                          <p:cTn id="77" fill="hold">
                            <p:stCondLst>
                              <p:cond delay="5500"/>
                            </p:stCondLst>
                            <p:childTnLst>
                              <p:par>
                                <p:cTn id="78" presetID="47" presetClass="entr" presetSubtype="0"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anim calcmode="lin" valueType="num">
                                      <p:cBhvr>
                                        <p:cTn id="81" dur="500" fill="hold"/>
                                        <p:tgtEl>
                                          <p:spTgt spid="34"/>
                                        </p:tgtEl>
                                        <p:attrNameLst>
                                          <p:attrName>ppt_x</p:attrName>
                                        </p:attrNameLst>
                                      </p:cBhvr>
                                      <p:tavLst>
                                        <p:tav tm="0">
                                          <p:val>
                                            <p:strVal val="#ppt_x"/>
                                          </p:val>
                                        </p:tav>
                                        <p:tav tm="100000">
                                          <p:val>
                                            <p:strVal val="#ppt_x"/>
                                          </p:val>
                                        </p:tav>
                                      </p:tavLst>
                                    </p:anim>
                                    <p:anim calcmode="lin" valueType="num">
                                      <p:cBhvr>
                                        <p:cTn id="82" dur="500" fill="hold"/>
                                        <p:tgtEl>
                                          <p:spTgt spid="34"/>
                                        </p:tgtEl>
                                        <p:attrNameLst>
                                          <p:attrName>ppt_y</p:attrName>
                                        </p:attrNameLst>
                                      </p:cBhvr>
                                      <p:tavLst>
                                        <p:tav tm="0">
                                          <p:val>
                                            <p:strVal val="#ppt_y-.1"/>
                                          </p:val>
                                        </p:tav>
                                        <p:tav tm="100000">
                                          <p:val>
                                            <p:strVal val="#ppt_y"/>
                                          </p:val>
                                        </p:tav>
                                      </p:tavLst>
                                    </p:anim>
                                  </p:childTnLst>
                                </p:cTn>
                              </p:par>
                            </p:childTnLst>
                          </p:cTn>
                        </p:par>
                        <p:par>
                          <p:cTn id="83" fill="hold">
                            <p:stCondLst>
                              <p:cond delay="6000"/>
                            </p:stCondLst>
                            <p:childTnLst>
                              <p:par>
                                <p:cTn id="84" presetID="50" presetClass="entr" presetSubtype="0" decel="100000" fill="hold" grpId="0" nodeType="afterEffect">
                                  <p:stCondLst>
                                    <p:cond delay="0"/>
                                  </p:stCondLst>
                                  <p:childTnLst>
                                    <p:set>
                                      <p:cBhvr>
                                        <p:cTn id="85" dur="1" fill="hold">
                                          <p:stCondLst>
                                            <p:cond delay="0"/>
                                          </p:stCondLst>
                                        </p:cTn>
                                        <p:tgtEl>
                                          <p:spTgt spid="67"/>
                                        </p:tgtEl>
                                        <p:attrNameLst>
                                          <p:attrName>style.visibility</p:attrName>
                                        </p:attrNameLst>
                                      </p:cBhvr>
                                      <p:to>
                                        <p:strVal val="visible"/>
                                      </p:to>
                                    </p:set>
                                    <p:anim calcmode="lin" valueType="num">
                                      <p:cBhvr>
                                        <p:cTn id="86" dur="500" fill="hold"/>
                                        <p:tgtEl>
                                          <p:spTgt spid="67"/>
                                        </p:tgtEl>
                                        <p:attrNameLst>
                                          <p:attrName>ppt_w</p:attrName>
                                        </p:attrNameLst>
                                      </p:cBhvr>
                                      <p:tavLst>
                                        <p:tav tm="0">
                                          <p:val>
                                            <p:strVal val="#ppt_w+.3"/>
                                          </p:val>
                                        </p:tav>
                                        <p:tav tm="100000">
                                          <p:val>
                                            <p:strVal val="#ppt_w"/>
                                          </p:val>
                                        </p:tav>
                                      </p:tavLst>
                                    </p:anim>
                                    <p:anim calcmode="lin" valueType="num">
                                      <p:cBhvr>
                                        <p:cTn id="87" dur="500" fill="hold"/>
                                        <p:tgtEl>
                                          <p:spTgt spid="67"/>
                                        </p:tgtEl>
                                        <p:attrNameLst>
                                          <p:attrName>ppt_h</p:attrName>
                                        </p:attrNameLst>
                                      </p:cBhvr>
                                      <p:tavLst>
                                        <p:tav tm="0">
                                          <p:val>
                                            <p:strVal val="#ppt_h"/>
                                          </p:val>
                                        </p:tav>
                                        <p:tav tm="100000">
                                          <p:val>
                                            <p:strVal val="#ppt_h"/>
                                          </p:val>
                                        </p:tav>
                                      </p:tavLst>
                                    </p:anim>
                                    <p:animEffect transition="in" filter="fade">
                                      <p:cBhvr>
                                        <p:cTn id="8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34" grpId="0"/>
      <p:bldP spid="61" grpId="0"/>
      <p:bldP spid="62"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58975" y="167204"/>
            <a:ext cx="2236510" cy="400110"/>
          </a:xfrm>
          <a:prstGeom prst="rect">
            <a:avLst/>
          </a:prstGeom>
          <a:noFill/>
        </p:spPr>
        <p:txBody>
          <a:bodyPr wrap="none" rtlCol="0">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a:t>
            </a:r>
            <a:r>
              <a:rPr lang="zh-CN" altLang="en-US" sz="2000" b="1" dirty="0" smtClean="0">
                <a:solidFill>
                  <a:schemeClr val="bg1"/>
                </a:solidFill>
                <a:latin typeface="方正正纤黑简体" panose="02000000000000000000" pitchFamily="2" charset="-122"/>
                <a:ea typeface="方正正纤黑简体" panose="02000000000000000000" pitchFamily="2" charset="-122"/>
              </a:rPr>
              <a:t>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 name="文本框 4"/>
          <p:cNvSpPr txBox="1"/>
          <p:nvPr/>
        </p:nvSpPr>
        <p:spPr>
          <a:xfrm>
            <a:off x="1098029" y="501753"/>
            <a:ext cx="2358403" cy="400110"/>
          </a:xfrm>
          <a:prstGeom prst="rect">
            <a:avLst/>
          </a:prstGeom>
          <a:noFill/>
        </p:spPr>
        <p:txBody>
          <a:bodyPr wrap="none" rtlCol="0">
            <a:spAutoFit/>
          </a:bodyPr>
          <a:lstStyle/>
          <a:p>
            <a:r>
              <a:rPr lang="en-US" altLang="zh-CN" sz="2000" dirty="0" smtClean="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In the add directory</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nvGrpSpPr>
          <p:cNvPr id="6" name="组合 5"/>
          <p:cNvGrpSpPr/>
          <p:nvPr/>
        </p:nvGrpSpPr>
        <p:grpSpPr>
          <a:xfrm>
            <a:off x="207780" y="101257"/>
            <a:ext cx="866605" cy="778226"/>
            <a:chOff x="283980" y="301282"/>
            <a:chExt cx="866605" cy="778226"/>
          </a:xfrm>
        </p:grpSpPr>
        <p:grpSp>
          <p:nvGrpSpPr>
            <p:cNvPr id="7" name="组合 6"/>
            <p:cNvGrpSpPr/>
            <p:nvPr/>
          </p:nvGrpSpPr>
          <p:grpSpPr>
            <a:xfrm>
              <a:off x="283980" y="301282"/>
              <a:ext cx="866605" cy="778226"/>
              <a:chOff x="225922" y="165203"/>
              <a:chExt cx="1038215" cy="932335"/>
            </a:xfrm>
          </p:grpSpPr>
          <p:sp>
            <p:nvSpPr>
              <p:cNvPr id="9" name="任意多边形 8"/>
              <p:cNvSpPr/>
              <p:nvPr/>
            </p:nvSpPr>
            <p:spPr>
              <a:xfrm>
                <a:off x="365209" y="290285"/>
                <a:ext cx="759642" cy="682172"/>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225922" y="165203"/>
                <a:ext cx="1038215" cy="932335"/>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noFill/>
              <a:ln w="25400">
                <a:solidFill>
                  <a:schemeClr val="bg1">
                    <a:alpha val="22000"/>
                  </a:schemeClr>
                </a:soli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434993" y="367229"/>
              <a:ext cx="564578"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02</a:t>
              </a:r>
              <a:endParaRPr lang="zh-CN" altLang="en-US" sz="3600" dirty="0">
                <a:solidFill>
                  <a:srgbClr val="2FA598"/>
                </a:solidFill>
                <a:latin typeface="Agency FB" panose="020B0503020202020204" pitchFamily="34" charset="0"/>
              </a:endParaRPr>
            </a:p>
          </p:txBody>
        </p:sp>
      </p:grpSp>
      <p:grpSp>
        <p:nvGrpSpPr>
          <p:cNvPr id="36" name="组合 35"/>
          <p:cNvGrpSpPr/>
          <p:nvPr/>
        </p:nvGrpSpPr>
        <p:grpSpPr>
          <a:xfrm>
            <a:off x="4310413" y="1762171"/>
            <a:ext cx="1672833" cy="1862808"/>
            <a:chOff x="4358038" y="1762171"/>
            <a:chExt cx="1672833" cy="1862808"/>
          </a:xfrm>
        </p:grpSpPr>
        <p:sp>
          <p:nvSpPr>
            <p:cNvPr id="20" name="任意多边形 19"/>
            <p:cNvSpPr/>
            <p:nvPr/>
          </p:nvSpPr>
          <p:spPr>
            <a:xfrm rot="5400000">
              <a:off x="4263051"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Freeform 803"/>
            <p:cNvSpPr/>
            <p:nvPr/>
          </p:nvSpPr>
          <p:spPr bwMode="auto">
            <a:xfrm>
              <a:off x="4772886" y="2293049"/>
              <a:ext cx="841920" cy="8010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5" name="组合 34"/>
          <p:cNvGrpSpPr/>
          <p:nvPr/>
        </p:nvGrpSpPr>
        <p:grpSpPr>
          <a:xfrm>
            <a:off x="6278047" y="1762171"/>
            <a:ext cx="1672833" cy="1862808"/>
            <a:chOff x="6325672" y="1762171"/>
            <a:chExt cx="1672833" cy="1862808"/>
          </a:xfrm>
        </p:grpSpPr>
        <p:sp>
          <p:nvSpPr>
            <p:cNvPr id="18" name="任意多边形 17"/>
            <p:cNvSpPr/>
            <p:nvPr/>
          </p:nvSpPr>
          <p:spPr>
            <a:xfrm rot="5400000">
              <a:off x="6230685" y="1857158"/>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817"/>
            <p:cNvSpPr>
              <a:spLocks noEditPoints="1"/>
            </p:cNvSpPr>
            <p:nvPr/>
          </p:nvSpPr>
          <p:spPr bwMode="auto">
            <a:xfrm>
              <a:off x="6741738" y="2269159"/>
              <a:ext cx="850894" cy="848830"/>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2FA598"/>
            </a:solidFill>
            <a:ln>
              <a:noFill/>
            </a:ln>
          </p:spPr>
          <p:txBody>
            <a:bodyPr vert="horz" wrap="square" lIns="91440" tIns="45720" rIns="91440" bIns="45720" numCol="1" anchor="t" anchorCtr="0" compatLnSpc="1"/>
            <a:lstStyle/>
            <a:p>
              <a:endParaRPr lang="zh-CN" altLang="en-US"/>
            </a:p>
          </p:txBody>
        </p:sp>
      </p:grpSp>
      <p:grpSp>
        <p:nvGrpSpPr>
          <p:cNvPr id="34" name="组合 33"/>
          <p:cNvGrpSpPr/>
          <p:nvPr/>
        </p:nvGrpSpPr>
        <p:grpSpPr>
          <a:xfrm>
            <a:off x="5294230" y="3458998"/>
            <a:ext cx="1672833" cy="1862808"/>
            <a:chOff x="5341855" y="3458998"/>
            <a:chExt cx="1672833" cy="1862808"/>
          </a:xfrm>
        </p:grpSpPr>
        <p:sp>
          <p:nvSpPr>
            <p:cNvPr id="19" name="任意多边形 18"/>
            <p:cNvSpPr/>
            <p:nvPr/>
          </p:nvSpPr>
          <p:spPr>
            <a:xfrm rot="5400000">
              <a:off x="5246868" y="3553985"/>
              <a:ext cx="1862808" cy="1672833"/>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710646" y="4009409"/>
              <a:ext cx="935252" cy="761984"/>
              <a:chOff x="8323263" y="-182563"/>
              <a:chExt cx="754063" cy="614364"/>
            </a:xfrm>
            <a:solidFill>
              <a:srgbClr val="2FA598"/>
            </a:solidFill>
          </p:grpSpPr>
          <p:sp>
            <p:nvSpPr>
              <p:cNvPr id="27" name="Freeform 786"/>
              <p:cNvSpPr>
                <a:spLocks noEditPoints="1"/>
              </p:cNvSpPr>
              <p:nvPr/>
            </p:nvSpPr>
            <p:spPr bwMode="auto">
              <a:xfrm>
                <a:off x="8650288" y="255588"/>
                <a:ext cx="427038" cy="168275"/>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87"/>
              <p:cNvSpPr>
                <a:spLocks noEditPoints="1"/>
              </p:cNvSpPr>
              <p:nvPr/>
            </p:nvSpPr>
            <p:spPr bwMode="auto">
              <a:xfrm>
                <a:off x="8694738" y="4763"/>
                <a:ext cx="341313" cy="24288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788"/>
              <p:cNvSpPr/>
              <p:nvPr/>
            </p:nvSpPr>
            <p:spPr bwMode="auto">
              <a:xfrm>
                <a:off x="8661400" y="423863"/>
                <a:ext cx="401638" cy="7938"/>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89"/>
              <p:cNvSpPr/>
              <p:nvPr/>
            </p:nvSpPr>
            <p:spPr bwMode="auto">
              <a:xfrm>
                <a:off x="8724900" y="30163"/>
                <a:ext cx="134938" cy="120650"/>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790"/>
              <p:cNvSpPr/>
              <p:nvPr/>
            </p:nvSpPr>
            <p:spPr bwMode="auto">
              <a:xfrm>
                <a:off x="8870950" y="101600"/>
                <a:ext cx="139700" cy="120650"/>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791"/>
              <p:cNvSpPr>
                <a:spLocks noEditPoints="1"/>
              </p:cNvSpPr>
              <p:nvPr/>
            </p:nvSpPr>
            <p:spPr bwMode="auto">
              <a:xfrm>
                <a:off x="8323263" y="-182563"/>
                <a:ext cx="577850" cy="606425"/>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0" name="组合 39"/>
          <p:cNvGrpSpPr/>
          <p:nvPr/>
        </p:nvGrpSpPr>
        <p:grpSpPr>
          <a:xfrm>
            <a:off x="3952068" y="2851060"/>
            <a:ext cx="777777" cy="849336"/>
            <a:chOff x="3999693" y="2851060"/>
            <a:chExt cx="777777" cy="849336"/>
          </a:xfrm>
        </p:grpSpPr>
        <p:sp>
          <p:nvSpPr>
            <p:cNvPr id="23" name="任意多边形 22"/>
            <p:cNvSpPr/>
            <p:nvPr/>
          </p:nvSpPr>
          <p:spPr>
            <a:xfrm rot="5400000">
              <a:off x="3963913" y="289436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3999693" y="2952563"/>
              <a:ext cx="777777"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51%</a:t>
              </a:r>
              <a:endParaRPr lang="zh-CN" altLang="en-US" sz="3600" dirty="0">
                <a:solidFill>
                  <a:srgbClr val="2FA598"/>
                </a:solidFill>
                <a:latin typeface="Agency FB" panose="020B0503020202020204" pitchFamily="34" charset="0"/>
              </a:endParaRPr>
            </a:p>
          </p:txBody>
        </p:sp>
      </p:grpSp>
      <p:grpSp>
        <p:nvGrpSpPr>
          <p:cNvPr id="42" name="组合 41"/>
          <p:cNvGrpSpPr/>
          <p:nvPr/>
        </p:nvGrpSpPr>
        <p:grpSpPr>
          <a:xfrm>
            <a:off x="7404979" y="1536194"/>
            <a:ext cx="856325" cy="849336"/>
            <a:chOff x="7452604" y="1536194"/>
            <a:chExt cx="856325" cy="849336"/>
          </a:xfrm>
        </p:grpSpPr>
        <p:sp>
          <p:nvSpPr>
            <p:cNvPr id="21" name="任意多边形 20"/>
            <p:cNvSpPr/>
            <p:nvPr/>
          </p:nvSpPr>
          <p:spPr>
            <a:xfrm rot="5400000">
              <a:off x="7456098" y="1579503"/>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7452604" y="1637697"/>
              <a:ext cx="856325"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76%</a:t>
              </a:r>
              <a:endParaRPr lang="zh-CN" altLang="en-US" sz="3600" dirty="0">
                <a:solidFill>
                  <a:srgbClr val="2FA598"/>
                </a:solidFill>
                <a:latin typeface="Agency FB" panose="020B0503020202020204" pitchFamily="34" charset="0"/>
              </a:endParaRPr>
            </a:p>
          </p:txBody>
        </p:sp>
      </p:grpSp>
      <p:grpSp>
        <p:nvGrpSpPr>
          <p:cNvPr id="44" name="组合 43"/>
          <p:cNvGrpSpPr/>
          <p:nvPr/>
        </p:nvGrpSpPr>
        <p:grpSpPr>
          <a:xfrm>
            <a:off x="6622354" y="4472470"/>
            <a:ext cx="869149" cy="849336"/>
            <a:chOff x="6669979" y="4472470"/>
            <a:chExt cx="869149" cy="849336"/>
          </a:xfrm>
        </p:grpSpPr>
        <p:sp>
          <p:nvSpPr>
            <p:cNvPr id="22" name="任意多边形 21"/>
            <p:cNvSpPr/>
            <p:nvPr/>
          </p:nvSpPr>
          <p:spPr>
            <a:xfrm rot="5400000">
              <a:off x="6679885" y="4515779"/>
              <a:ext cx="849336" cy="762718"/>
            </a:xfrm>
            <a:custGeom>
              <a:avLst/>
              <a:gdLst>
                <a:gd name="connsiteX0" fmla="*/ 949445 w 3191647"/>
                <a:gd name="connsiteY0" fmla="*/ 0 h 2866152"/>
                <a:gd name="connsiteX1" fmla="*/ 2234352 w 3191647"/>
                <a:gd name="connsiteY1" fmla="*/ 0 h 2866152"/>
                <a:gd name="connsiteX2" fmla="*/ 2402131 w 3191647"/>
                <a:gd name="connsiteY2" fmla="*/ 51249 h 2866152"/>
                <a:gd name="connsiteX3" fmla="*/ 2409685 w 3191647"/>
                <a:gd name="connsiteY3" fmla="*/ 57482 h 2866152"/>
                <a:gd name="connsiteX4" fmla="*/ 2430115 w 3191647"/>
                <a:gd name="connsiteY4" fmla="*/ 70005 h 2866152"/>
                <a:gd name="connsiteX5" fmla="*/ 2508940 w 3191647"/>
                <a:gd name="connsiteY5" fmla="*/ 159371 h 2866152"/>
                <a:gd name="connsiteX6" fmla="*/ 3151394 w 3191647"/>
                <a:gd name="connsiteY6" fmla="*/ 1272133 h 2866152"/>
                <a:gd name="connsiteX7" fmla="*/ 3181372 w 3191647"/>
                <a:gd name="connsiteY7" fmla="*/ 1499841 h 2866152"/>
                <a:gd name="connsiteX8" fmla="*/ 3172981 w 3191647"/>
                <a:gd name="connsiteY8" fmla="*/ 1522315 h 2866152"/>
                <a:gd name="connsiteX9" fmla="*/ 3170003 w 3191647"/>
                <a:gd name="connsiteY9" fmla="*/ 1535472 h 2866152"/>
                <a:gd name="connsiteX10" fmla="*/ 3145044 w 3191647"/>
                <a:gd name="connsiteY10" fmla="*/ 1590895 h 2866152"/>
                <a:gd name="connsiteX11" fmla="*/ 2502590 w 3191647"/>
                <a:gd name="connsiteY11" fmla="*/ 2703657 h 2866152"/>
                <a:gd name="connsiteX12" fmla="*/ 2488794 w 3191647"/>
                <a:gd name="connsiteY12" fmla="*/ 2722817 h 2866152"/>
                <a:gd name="connsiteX13" fmla="*/ 2482806 w 3191647"/>
                <a:gd name="connsiteY13" fmla="*/ 2733849 h 2866152"/>
                <a:gd name="connsiteX14" fmla="*/ 2467439 w 3191647"/>
                <a:gd name="connsiteY14" fmla="*/ 2752474 h 2866152"/>
                <a:gd name="connsiteX15" fmla="*/ 2467072 w 3191647"/>
                <a:gd name="connsiteY15" fmla="*/ 2752984 h 2866152"/>
                <a:gd name="connsiteX16" fmla="*/ 2466846 w 3191647"/>
                <a:gd name="connsiteY16" fmla="*/ 2753192 h 2866152"/>
                <a:gd name="connsiteX17" fmla="*/ 2446163 w 3191647"/>
                <a:gd name="connsiteY17" fmla="*/ 2778260 h 2866152"/>
                <a:gd name="connsiteX18" fmla="*/ 2233973 w 3191647"/>
                <a:gd name="connsiteY18" fmla="*/ 2866152 h 2866152"/>
                <a:gd name="connsiteX19" fmla="*/ 949066 w 3191647"/>
                <a:gd name="connsiteY19" fmla="*/ 2866152 h 2866152"/>
                <a:gd name="connsiteX20" fmla="*/ 700233 w 3191647"/>
                <a:gd name="connsiteY20" fmla="*/ 2733849 h 2866152"/>
                <a:gd name="connsiteX21" fmla="*/ 689623 w 3191647"/>
                <a:gd name="connsiteY21" fmla="*/ 2714300 h 2866152"/>
                <a:gd name="connsiteX22" fmla="*/ 681960 w 3191647"/>
                <a:gd name="connsiteY22" fmla="*/ 2703658 h 2866152"/>
                <a:gd name="connsiteX23" fmla="*/ 39506 w 3191647"/>
                <a:gd name="connsiteY23" fmla="*/ 1590896 h 2866152"/>
                <a:gd name="connsiteX24" fmla="*/ 1526 w 3191647"/>
                <a:gd name="connsiteY24" fmla="*/ 1477948 h 2866152"/>
                <a:gd name="connsiteX25" fmla="*/ 720 w 3191647"/>
                <a:gd name="connsiteY25" fmla="*/ 1447354 h 2866152"/>
                <a:gd name="connsiteX26" fmla="*/ 0 w 3191647"/>
                <a:gd name="connsiteY26" fmla="*/ 1443059 h 2866152"/>
                <a:gd name="connsiteX27" fmla="*/ 303 w 3191647"/>
                <a:gd name="connsiteY27" fmla="*/ 1431516 h 2866152"/>
                <a:gd name="connsiteX28" fmla="*/ 0 w 3191647"/>
                <a:gd name="connsiteY28" fmla="*/ 1419970 h 2866152"/>
                <a:gd name="connsiteX29" fmla="*/ 720 w 3191647"/>
                <a:gd name="connsiteY29" fmla="*/ 1415675 h 2866152"/>
                <a:gd name="connsiteX30" fmla="*/ 1526 w 3191647"/>
                <a:gd name="connsiteY30" fmla="*/ 1385081 h 2866152"/>
                <a:gd name="connsiteX31" fmla="*/ 39506 w 3191647"/>
                <a:gd name="connsiteY31" fmla="*/ 1272134 h 2866152"/>
                <a:gd name="connsiteX32" fmla="*/ 681960 w 3191647"/>
                <a:gd name="connsiteY32" fmla="*/ 159372 h 2866152"/>
                <a:gd name="connsiteX33" fmla="*/ 698045 w 3191647"/>
                <a:gd name="connsiteY33" fmla="*/ 137034 h 2866152"/>
                <a:gd name="connsiteX34" fmla="*/ 700612 w 3191647"/>
                <a:gd name="connsiteY34" fmla="*/ 132303 h 2866152"/>
                <a:gd name="connsiteX35" fmla="*/ 707202 w 3191647"/>
                <a:gd name="connsiteY35" fmla="*/ 124316 h 2866152"/>
                <a:gd name="connsiteX36" fmla="*/ 717478 w 3191647"/>
                <a:gd name="connsiteY36" fmla="*/ 110046 h 2866152"/>
                <a:gd name="connsiteX37" fmla="*/ 723796 w 3191647"/>
                <a:gd name="connsiteY37" fmla="*/ 104204 h 2866152"/>
                <a:gd name="connsiteX38" fmla="*/ 737255 w 3191647"/>
                <a:gd name="connsiteY38" fmla="*/ 87892 h 2866152"/>
                <a:gd name="connsiteX39" fmla="*/ 949445 w 3191647"/>
                <a:gd name="connsiteY39" fmla="*/ 0 h 286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91647" h="2866152">
                  <a:moveTo>
                    <a:pt x="949445" y="0"/>
                  </a:moveTo>
                  <a:lnTo>
                    <a:pt x="2234352" y="0"/>
                  </a:lnTo>
                  <a:cubicBezTo>
                    <a:pt x="2296501" y="0"/>
                    <a:pt x="2354237" y="18893"/>
                    <a:pt x="2402131" y="51249"/>
                  </a:cubicBezTo>
                  <a:lnTo>
                    <a:pt x="2409685" y="57482"/>
                  </a:lnTo>
                  <a:lnTo>
                    <a:pt x="2430115" y="70005"/>
                  </a:lnTo>
                  <a:cubicBezTo>
                    <a:pt x="2461216" y="93504"/>
                    <a:pt x="2488224" y="123489"/>
                    <a:pt x="2508940" y="159371"/>
                  </a:cubicBezTo>
                  <a:lnTo>
                    <a:pt x="3151394" y="1272133"/>
                  </a:lnTo>
                  <a:cubicBezTo>
                    <a:pt x="3192826" y="1343897"/>
                    <a:pt x="3201249" y="1425660"/>
                    <a:pt x="3181372" y="1499841"/>
                  </a:cubicBezTo>
                  <a:lnTo>
                    <a:pt x="3172981" y="1522315"/>
                  </a:lnTo>
                  <a:lnTo>
                    <a:pt x="3170003" y="1535472"/>
                  </a:lnTo>
                  <a:cubicBezTo>
                    <a:pt x="3163697" y="1554388"/>
                    <a:pt x="3155402" y="1572954"/>
                    <a:pt x="3145044" y="1590895"/>
                  </a:cubicBezTo>
                  <a:lnTo>
                    <a:pt x="2502590" y="2703657"/>
                  </a:lnTo>
                  <a:lnTo>
                    <a:pt x="2488794" y="2722817"/>
                  </a:lnTo>
                  <a:lnTo>
                    <a:pt x="2482806" y="2733849"/>
                  </a:lnTo>
                  <a:lnTo>
                    <a:pt x="2467439" y="2752474"/>
                  </a:lnTo>
                  <a:lnTo>
                    <a:pt x="2467072" y="2752984"/>
                  </a:lnTo>
                  <a:lnTo>
                    <a:pt x="2466846" y="2753192"/>
                  </a:lnTo>
                  <a:lnTo>
                    <a:pt x="2446163" y="2778260"/>
                  </a:lnTo>
                  <a:cubicBezTo>
                    <a:pt x="2391859" y="2832565"/>
                    <a:pt x="2316839" y="2866152"/>
                    <a:pt x="2233973" y="2866152"/>
                  </a:cubicBezTo>
                  <a:lnTo>
                    <a:pt x="949066" y="2866152"/>
                  </a:lnTo>
                  <a:cubicBezTo>
                    <a:pt x="845484" y="2866152"/>
                    <a:pt x="754160" y="2813671"/>
                    <a:pt x="700233" y="2733849"/>
                  </a:cubicBezTo>
                  <a:lnTo>
                    <a:pt x="689623" y="2714300"/>
                  </a:lnTo>
                  <a:lnTo>
                    <a:pt x="681960" y="2703658"/>
                  </a:lnTo>
                  <a:lnTo>
                    <a:pt x="39506" y="1590896"/>
                  </a:lnTo>
                  <a:cubicBezTo>
                    <a:pt x="18789" y="1555014"/>
                    <a:pt x="6326" y="1516632"/>
                    <a:pt x="1526" y="1477948"/>
                  </a:cubicBezTo>
                  <a:lnTo>
                    <a:pt x="720" y="1447354"/>
                  </a:lnTo>
                  <a:lnTo>
                    <a:pt x="0" y="1443059"/>
                  </a:lnTo>
                  <a:lnTo>
                    <a:pt x="303" y="1431516"/>
                  </a:lnTo>
                  <a:lnTo>
                    <a:pt x="0" y="1419970"/>
                  </a:lnTo>
                  <a:lnTo>
                    <a:pt x="720" y="1415675"/>
                  </a:lnTo>
                  <a:lnTo>
                    <a:pt x="1526" y="1385081"/>
                  </a:lnTo>
                  <a:cubicBezTo>
                    <a:pt x="6326" y="1346398"/>
                    <a:pt x="18789" y="1308016"/>
                    <a:pt x="39506" y="1272134"/>
                  </a:cubicBezTo>
                  <a:lnTo>
                    <a:pt x="681960" y="159372"/>
                  </a:lnTo>
                  <a:lnTo>
                    <a:pt x="698045" y="137034"/>
                  </a:lnTo>
                  <a:lnTo>
                    <a:pt x="700612" y="132303"/>
                  </a:lnTo>
                  <a:lnTo>
                    <a:pt x="707202" y="124316"/>
                  </a:lnTo>
                  <a:lnTo>
                    <a:pt x="717478" y="110046"/>
                  </a:lnTo>
                  <a:lnTo>
                    <a:pt x="723796" y="104204"/>
                  </a:lnTo>
                  <a:lnTo>
                    <a:pt x="737255" y="87892"/>
                  </a:lnTo>
                  <a:cubicBezTo>
                    <a:pt x="791559" y="33588"/>
                    <a:pt x="866580" y="0"/>
                    <a:pt x="949445" y="0"/>
                  </a:cubicBezTo>
                  <a:close/>
                </a:path>
              </a:pathLst>
            </a:custGeom>
            <a:gradFill>
              <a:gsLst>
                <a:gs pos="0">
                  <a:srgbClr val="E5E5E5"/>
                </a:gs>
                <a:gs pos="100000">
                  <a:srgbClr val="FEFEFE"/>
                </a:gs>
              </a:gsLst>
              <a:lin ang="5400000" scaled="1"/>
            </a:gradFill>
            <a:ln w="25400">
              <a:gradFill>
                <a:gsLst>
                  <a:gs pos="0">
                    <a:schemeClr val="accent1">
                      <a:lumMod val="5000"/>
                      <a:lumOff val="95000"/>
                    </a:schemeClr>
                  </a:gs>
                  <a:gs pos="100000">
                    <a:srgbClr val="E0E0E0"/>
                  </a:gs>
                </a:gsLst>
                <a:lin ang="5400000" scaled="1"/>
              </a:gradFill>
            </a:ln>
            <a:effectLst>
              <a:outerShdw blurRad="571500" dist="342900" dir="228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669979" y="4573973"/>
              <a:ext cx="869149" cy="646331"/>
            </a:xfrm>
            <a:prstGeom prst="rect">
              <a:avLst/>
            </a:prstGeom>
            <a:noFill/>
          </p:spPr>
          <p:txBody>
            <a:bodyPr wrap="none" rtlCol="0">
              <a:spAutoFit/>
            </a:bodyPr>
            <a:lstStyle/>
            <a:p>
              <a:r>
                <a:rPr lang="en-US" altLang="zh-CN" sz="3600" dirty="0" smtClean="0">
                  <a:solidFill>
                    <a:srgbClr val="2FA598"/>
                  </a:solidFill>
                  <a:latin typeface="Agency FB" panose="020B0503020202020204" pitchFamily="34" charset="0"/>
                </a:rPr>
                <a:t>92%</a:t>
              </a:r>
              <a:endParaRPr lang="zh-CN" altLang="en-US" sz="3600" dirty="0">
                <a:solidFill>
                  <a:srgbClr val="2FA598"/>
                </a:solidFill>
                <a:latin typeface="Agency FB" panose="020B0503020202020204" pitchFamily="34" charset="0"/>
              </a:endParaRPr>
            </a:p>
          </p:txBody>
        </p:sp>
      </p:grpSp>
      <p:sp>
        <p:nvSpPr>
          <p:cNvPr id="45" name="矩形 44"/>
          <p:cNvSpPr/>
          <p:nvPr/>
        </p:nvSpPr>
        <p:spPr>
          <a:xfrm>
            <a:off x="8249814" y="153619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6" name="矩形 45"/>
          <p:cNvSpPr/>
          <p:nvPr/>
        </p:nvSpPr>
        <p:spPr>
          <a:xfrm>
            <a:off x="8249814" y="195429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7471521" y="4422889"/>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48" name="矩形 47"/>
          <p:cNvSpPr/>
          <p:nvPr/>
        </p:nvSpPr>
        <p:spPr>
          <a:xfrm>
            <a:off x="7471521" y="4840987"/>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1616012" y="2839164"/>
            <a:ext cx="2335577" cy="400110"/>
          </a:xfrm>
          <a:prstGeom prst="rect">
            <a:avLst/>
          </a:prstGeom>
        </p:spPr>
        <p:txBody>
          <a:bodyPr wrap="square">
            <a:spAutoFit/>
          </a:bodyPr>
          <a:lstStyle/>
          <a:p>
            <a:r>
              <a:rPr lang="zh-CN" altLang="en-US" sz="2000" b="1" dirty="0">
                <a:solidFill>
                  <a:schemeClr val="bg1"/>
                </a:solidFill>
                <a:latin typeface="方正正纤黑简体" panose="02000000000000000000" pitchFamily="2" charset="-122"/>
                <a:ea typeface="方正正纤黑简体" panose="02000000000000000000" pitchFamily="2" charset="-122"/>
              </a:rPr>
              <a:t>点击此处添加文本</a:t>
            </a:r>
            <a:endParaRPr lang="zh-CN" altLang="en-US" sz="2000" b="1" dirty="0">
              <a:solidFill>
                <a:schemeClr val="bg1"/>
              </a:solidFill>
              <a:latin typeface="方正正纤黑简体" panose="02000000000000000000" pitchFamily="2" charset="-122"/>
              <a:ea typeface="方正正纤黑简体" panose="02000000000000000000" pitchFamily="2" charset="-122"/>
            </a:endParaRPr>
          </a:p>
        </p:txBody>
      </p:sp>
      <p:sp>
        <p:nvSpPr>
          <p:cNvPr id="50" name="矩形 49"/>
          <p:cNvSpPr/>
          <p:nvPr/>
        </p:nvSpPr>
        <p:spPr>
          <a:xfrm>
            <a:off x="440861" y="3257262"/>
            <a:ext cx="3510728" cy="683264"/>
          </a:xfrm>
          <a:prstGeom prst="rect">
            <a:avLst/>
          </a:prstGeom>
        </p:spPr>
        <p:txBody>
          <a:bodyPr wrap="square">
            <a:spAutoFit/>
          </a:bodyPr>
          <a:lstStyle/>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点击此处添加文本点击此处添加文本</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600" dirty="0">
                <a:solidFill>
                  <a:schemeClr val="bg1"/>
                </a:solidFill>
                <a:latin typeface="微软雅黑" panose="020B0503020204020204" pitchFamily="34" charset="-122"/>
                <a:ea typeface="微软雅黑" panose="020B0503020204020204" pitchFamily="34" charset="-122"/>
              </a:rPr>
              <a:t>点击此处添加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文本点击</a:t>
            </a:r>
            <a:r>
              <a:rPr lang="zh-CN" altLang="en-US" sz="1600" dirty="0">
                <a:solidFill>
                  <a:schemeClr val="bg1"/>
                </a:solidFill>
                <a:latin typeface="微软雅黑" panose="020B0503020204020204" pitchFamily="34" charset="-122"/>
                <a:ea typeface="微软雅黑" panose="020B0503020204020204" pitchFamily="34" charset="-122"/>
              </a:rPr>
              <a:t>此处添加</a:t>
            </a:r>
            <a:r>
              <a:rPr lang="zh-CN" altLang="en-US" sz="1600" dirty="0" smtClean="0">
                <a:solidFill>
                  <a:schemeClr val="bg1"/>
                </a:solidFill>
                <a:latin typeface="微软雅黑" panose="020B0503020204020204" pitchFamily="34" charset="-122"/>
                <a:ea typeface="微软雅黑" panose="020B0503020204020204" pitchFamily="34" charset="-122"/>
              </a:rPr>
              <a:t>文本</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300"/>
                                        <p:tgtEl>
                                          <p:spTgt spid="36"/>
                                        </p:tgtEl>
                                        <p:attrNameLst>
                                          <p:attrName>ppt_y</p:attrName>
                                        </p:attrNameLst>
                                      </p:cBhvr>
                                      <p:tavLst>
                                        <p:tav tm="0">
                                          <p:val>
                                            <p:strVal val="#ppt_y+#ppt_h*1.125000"/>
                                          </p:val>
                                        </p:tav>
                                        <p:tav tm="100000">
                                          <p:val>
                                            <p:strVal val="#ppt_y"/>
                                          </p:val>
                                        </p:tav>
                                      </p:tavLst>
                                    </p:anim>
                                    <p:animEffect transition="in" filter="wipe(up)">
                                      <p:cBhvr>
                                        <p:cTn id="8" dur="300"/>
                                        <p:tgtEl>
                                          <p:spTgt spid="36"/>
                                        </p:tgtEl>
                                      </p:cBhvr>
                                    </p:animEffect>
                                  </p:childTnLst>
                                </p:cTn>
                              </p:par>
                              <p:par>
                                <p:cTn id="9" presetID="22" presetClass="entr" presetSubtype="2"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right)">
                                      <p:cBhvr>
                                        <p:cTn id="11" dur="500"/>
                                        <p:tgtEl>
                                          <p:spTgt spid="40"/>
                                        </p:tgtEl>
                                      </p:cBhvr>
                                    </p:animEffect>
                                  </p:childTnLst>
                                </p:cTn>
                              </p:par>
                            </p:childTnLst>
                          </p:cTn>
                        </p:par>
                        <p:par>
                          <p:cTn id="12" fill="hold">
                            <p:stCondLst>
                              <p:cond delay="500"/>
                            </p:stCondLst>
                            <p:childTnLst>
                              <p:par>
                                <p:cTn id="13" presetID="47"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anim calcmode="lin" valueType="num">
                                      <p:cBhvr>
                                        <p:cTn id="16" dur="500" fill="hold"/>
                                        <p:tgtEl>
                                          <p:spTgt spid="49"/>
                                        </p:tgtEl>
                                        <p:attrNameLst>
                                          <p:attrName>ppt_x</p:attrName>
                                        </p:attrNameLst>
                                      </p:cBhvr>
                                      <p:tavLst>
                                        <p:tav tm="0">
                                          <p:val>
                                            <p:strVal val="#ppt_x"/>
                                          </p:val>
                                        </p:tav>
                                        <p:tav tm="100000">
                                          <p:val>
                                            <p:strVal val="#ppt_x"/>
                                          </p:val>
                                        </p:tav>
                                      </p:tavLst>
                                    </p:anim>
                                    <p:anim calcmode="lin" valueType="num">
                                      <p:cBhvr>
                                        <p:cTn id="17" dur="500" fill="hold"/>
                                        <p:tgtEl>
                                          <p:spTgt spid="49"/>
                                        </p:tgtEl>
                                        <p:attrNameLst>
                                          <p:attrName>ppt_y</p:attrName>
                                        </p:attrNameLst>
                                      </p:cBhvr>
                                      <p:tavLst>
                                        <p:tav tm="0">
                                          <p:val>
                                            <p:strVal val="#ppt_y-.1"/>
                                          </p:val>
                                        </p:tav>
                                        <p:tav tm="100000">
                                          <p:val>
                                            <p:strVal val="#ppt_y"/>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600" fill="hold"/>
                                        <p:tgtEl>
                                          <p:spTgt spid="50"/>
                                        </p:tgtEl>
                                        <p:attrNameLst>
                                          <p:attrName>ppt_w</p:attrName>
                                        </p:attrNameLst>
                                      </p:cBhvr>
                                      <p:tavLst>
                                        <p:tav tm="0">
                                          <p:val>
                                            <p:fltVal val="0"/>
                                          </p:val>
                                        </p:tav>
                                        <p:tav tm="100000">
                                          <p:val>
                                            <p:strVal val="#ppt_w"/>
                                          </p:val>
                                        </p:tav>
                                      </p:tavLst>
                                    </p:anim>
                                    <p:anim calcmode="lin" valueType="num">
                                      <p:cBhvr>
                                        <p:cTn id="21" dur="600" fill="hold"/>
                                        <p:tgtEl>
                                          <p:spTgt spid="50"/>
                                        </p:tgtEl>
                                        <p:attrNameLst>
                                          <p:attrName>ppt_h</p:attrName>
                                        </p:attrNameLst>
                                      </p:cBhvr>
                                      <p:tavLst>
                                        <p:tav tm="0">
                                          <p:val>
                                            <p:fltVal val="0"/>
                                          </p:val>
                                        </p:tav>
                                        <p:tav tm="100000">
                                          <p:val>
                                            <p:strVal val="#ppt_h"/>
                                          </p:val>
                                        </p:tav>
                                      </p:tavLst>
                                    </p:anim>
                                    <p:animEffect transition="in" filter="fade">
                                      <p:cBhvr>
                                        <p:cTn id="22" dur="600"/>
                                        <p:tgtEl>
                                          <p:spTgt spid="50"/>
                                        </p:tgtEl>
                                      </p:cBhvr>
                                    </p:animEffect>
                                  </p:childTnLst>
                                </p:cTn>
                              </p:par>
                            </p:childTnLst>
                          </p:cTn>
                        </p:par>
                        <p:par>
                          <p:cTn id="23" fill="hold">
                            <p:stCondLst>
                              <p:cond delay="1000"/>
                            </p:stCondLst>
                            <p:childTnLst>
                              <p:par>
                                <p:cTn id="24" presetID="12" presetClass="entr" presetSubtype="4"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300"/>
                                        <p:tgtEl>
                                          <p:spTgt spid="35"/>
                                        </p:tgtEl>
                                        <p:attrNameLst>
                                          <p:attrName>ppt_y</p:attrName>
                                        </p:attrNameLst>
                                      </p:cBhvr>
                                      <p:tavLst>
                                        <p:tav tm="0">
                                          <p:val>
                                            <p:strVal val="#ppt_y+#ppt_h*1.125000"/>
                                          </p:val>
                                        </p:tav>
                                        <p:tav tm="100000">
                                          <p:val>
                                            <p:strVal val="#ppt_y"/>
                                          </p:val>
                                        </p:tav>
                                      </p:tavLst>
                                    </p:anim>
                                    <p:animEffect transition="in" filter="wipe(up)">
                                      <p:cBhvr>
                                        <p:cTn id="27" dur="300"/>
                                        <p:tgtEl>
                                          <p:spTgt spid="35"/>
                                        </p:tgtEl>
                                      </p:cBhvr>
                                    </p:animEffect>
                                  </p:childTnLst>
                                </p:cTn>
                              </p:par>
                              <p:par>
                                <p:cTn id="28" presetID="22" presetClass="entr" presetSubtype="8"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1500"/>
                            </p:stCondLst>
                            <p:childTnLst>
                              <p:par>
                                <p:cTn id="32" presetID="47"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anim calcmode="lin" valueType="num">
                                      <p:cBhvr>
                                        <p:cTn id="35" dur="500" fill="hold"/>
                                        <p:tgtEl>
                                          <p:spTgt spid="45"/>
                                        </p:tgtEl>
                                        <p:attrNameLst>
                                          <p:attrName>ppt_x</p:attrName>
                                        </p:attrNameLst>
                                      </p:cBhvr>
                                      <p:tavLst>
                                        <p:tav tm="0">
                                          <p:val>
                                            <p:strVal val="#ppt_x"/>
                                          </p:val>
                                        </p:tav>
                                        <p:tav tm="100000">
                                          <p:val>
                                            <p:strVal val="#ppt_x"/>
                                          </p:val>
                                        </p:tav>
                                      </p:tavLst>
                                    </p:anim>
                                    <p:anim calcmode="lin" valueType="num">
                                      <p:cBhvr>
                                        <p:cTn id="36" dur="500" fill="hold"/>
                                        <p:tgtEl>
                                          <p:spTgt spid="45"/>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600" fill="hold"/>
                                        <p:tgtEl>
                                          <p:spTgt spid="46"/>
                                        </p:tgtEl>
                                        <p:attrNameLst>
                                          <p:attrName>ppt_w</p:attrName>
                                        </p:attrNameLst>
                                      </p:cBhvr>
                                      <p:tavLst>
                                        <p:tav tm="0">
                                          <p:val>
                                            <p:fltVal val="0"/>
                                          </p:val>
                                        </p:tav>
                                        <p:tav tm="100000">
                                          <p:val>
                                            <p:strVal val="#ppt_w"/>
                                          </p:val>
                                        </p:tav>
                                      </p:tavLst>
                                    </p:anim>
                                    <p:anim calcmode="lin" valueType="num">
                                      <p:cBhvr>
                                        <p:cTn id="40" dur="600" fill="hold"/>
                                        <p:tgtEl>
                                          <p:spTgt spid="46"/>
                                        </p:tgtEl>
                                        <p:attrNameLst>
                                          <p:attrName>ppt_h</p:attrName>
                                        </p:attrNameLst>
                                      </p:cBhvr>
                                      <p:tavLst>
                                        <p:tav tm="0">
                                          <p:val>
                                            <p:fltVal val="0"/>
                                          </p:val>
                                        </p:tav>
                                        <p:tav tm="100000">
                                          <p:val>
                                            <p:strVal val="#ppt_h"/>
                                          </p:val>
                                        </p:tav>
                                      </p:tavLst>
                                    </p:anim>
                                    <p:animEffect transition="in" filter="fade">
                                      <p:cBhvr>
                                        <p:cTn id="41" dur="600"/>
                                        <p:tgtEl>
                                          <p:spTgt spid="46"/>
                                        </p:tgtEl>
                                      </p:cBhvr>
                                    </p:animEffect>
                                  </p:childTnLst>
                                </p:cTn>
                              </p:par>
                            </p:childTnLst>
                          </p:cTn>
                        </p:par>
                        <p:par>
                          <p:cTn id="42" fill="hold">
                            <p:stCondLst>
                              <p:cond delay="2000"/>
                            </p:stCondLst>
                            <p:childTnLst>
                              <p:par>
                                <p:cTn id="43" presetID="12" presetClass="entr" presetSubtype="4"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300"/>
                                        <p:tgtEl>
                                          <p:spTgt spid="34"/>
                                        </p:tgtEl>
                                        <p:attrNameLst>
                                          <p:attrName>ppt_y</p:attrName>
                                        </p:attrNameLst>
                                      </p:cBhvr>
                                      <p:tavLst>
                                        <p:tav tm="0">
                                          <p:val>
                                            <p:strVal val="#ppt_y+#ppt_h*1.125000"/>
                                          </p:val>
                                        </p:tav>
                                        <p:tav tm="100000">
                                          <p:val>
                                            <p:strVal val="#ppt_y"/>
                                          </p:val>
                                        </p:tav>
                                      </p:tavLst>
                                    </p:anim>
                                    <p:animEffect transition="in" filter="wipe(up)">
                                      <p:cBhvr>
                                        <p:cTn id="46" dur="300"/>
                                        <p:tgtEl>
                                          <p:spTgt spid="34"/>
                                        </p:tgtEl>
                                      </p:cBhvr>
                                    </p:animEffect>
                                  </p:childTnLst>
                                </p:cTn>
                              </p:par>
                              <p:par>
                                <p:cTn id="47" presetID="22" presetClass="entr" presetSubtype="8"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left)">
                                      <p:cBhvr>
                                        <p:cTn id="49" dur="500"/>
                                        <p:tgtEl>
                                          <p:spTgt spid="44"/>
                                        </p:tgtEl>
                                      </p:cBhvr>
                                    </p:animEffect>
                                  </p:childTnLst>
                                </p:cTn>
                              </p:par>
                            </p:childTnLst>
                          </p:cTn>
                        </p:par>
                        <p:par>
                          <p:cTn id="50" fill="hold">
                            <p:stCondLst>
                              <p:cond delay="2500"/>
                            </p:stCondLst>
                            <p:childTnLst>
                              <p:par>
                                <p:cTn id="51" presetID="47" presetClass="entr" presetSubtype="0"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anim calcmode="lin" valueType="num">
                                      <p:cBhvr>
                                        <p:cTn id="54" dur="500" fill="hold"/>
                                        <p:tgtEl>
                                          <p:spTgt spid="47"/>
                                        </p:tgtEl>
                                        <p:attrNameLst>
                                          <p:attrName>ppt_x</p:attrName>
                                        </p:attrNameLst>
                                      </p:cBhvr>
                                      <p:tavLst>
                                        <p:tav tm="0">
                                          <p:val>
                                            <p:strVal val="#ppt_x"/>
                                          </p:val>
                                        </p:tav>
                                        <p:tav tm="100000">
                                          <p:val>
                                            <p:strVal val="#ppt_x"/>
                                          </p:val>
                                        </p:tav>
                                      </p:tavLst>
                                    </p:anim>
                                    <p:anim calcmode="lin" valueType="num">
                                      <p:cBhvr>
                                        <p:cTn id="55" dur="500" fill="hold"/>
                                        <p:tgtEl>
                                          <p:spTgt spid="47"/>
                                        </p:tgtEl>
                                        <p:attrNameLst>
                                          <p:attrName>ppt_y</p:attrName>
                                        </p:attrNameLst>
                                      </p:cBhvr>
                                      <p:tavLst>
                                        <p:tav tm="0">
                                          <p:val>
                                            <p:strVal val="#ppt_y-.1"/>
                                          </p:val>
                                        </p:tav>
                                        <p:tav tm="100000">
                                          <p:val>
                                            <p:strVal val="#ppt_y"/>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p:cTn id="58" dur="600" fill="hold"/>
                                        <p:tgtEl>
                                          <p:spTgt spid="48"/>
                                        </p:tgtEl>
                                        <p:attrNameLst>
                                          <p:attrName>ppt_w</p:attrName>
                                        </p:attrNameLst>
                                      </p:cBhvr>
                                      <p:tavLst>
                                        <p:tav tm="0">
                                          <p:val>
                                            <p:fltVal val="0"/>
                                          </p:val>
                                        </p:tav>
                                        <p:tav tm="100000">
                                          <p:val>
                                            <p:strVal val="#ppt_w"/>
                                          </p:val>
                                        </p:tav>
                                      </p:tavLst>
                                    </p:anim>
                                    <p:anim calcmode="lin" valueType="num">
                                      <p:cBhvr>
                                        <p:cTn id="59" dur="600" fill="hold"/>
                                        <p:tgtEl>
                                          <p:spTgt spid="48"/>
                                        </p:tgtEl>
                                        <p:attrNameLst>
                                          <p:attrName>ppt_h</p:attrName>
                                        </p:attrNameLst>
                                      </p:cBhvr>
                                      <p:tavLst>
                                        <p:tav tm="0">
                                          <p:val>
                                            <p:fltVal val="0"/>
                                          </p:val>
                                        </p:tav>
                                        <p:tav tm="100000">
                                          <p:val>
                                            <p:strVal val="#ppt_h"/>
                                          </p:val>
                                        </p:tav>
                                      </p:tavLst>
                                    </p:anim>
                                    <p:animEffect transition="in" filter="fade">
                                      <p:cBhvr>
                                        <p:cTn id="60" dur="6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P spid="50"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2814</Words>
  <Application>WPS 演示</Application>
  <PresentationFormat>宽屏</PresentationFormat>
  <Paragraphs>413</Paragraphs>
  <Slides>21</Slides>
  <Notes>2</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21</vt:i4>
      </vt:variant>
    </vt:vector>
  </HeadingPairs>
  <TitlesOfParts>
    <vt:vector size="41" baseType="lpstr">
      <vt:lpstr>Arial</vt:lpstr>
      <vt:lpstr>宋体</vt:lpstr>
      <vt:lpstr>Wingdings</vt:lpstr>
      <vt:lpstr>锐字云字库超粗黑体1.0</vt:lpstr>
      <vt:lpstr>黑体</vt:lpstr>
      <vt:lpstr>Agency FB</vt:lpstr>
      <vt:lpstr>方正正纤黑简体</vt:lpstr>
      <vt:lpstr>微软雅黑</vt:lpstr>
      <vt:lpstr>Trebuchet MS</vt:lpstr>
      <vt:lpstr>Segoe UI Semilight</vt:lpstr>
      <vt:lpstr>Kozuka Gothic Pro L</vt:lpstr>
      <vt:lpstr>Arial Unicode MS</vt:lpstr>
      <vt:lpstr>Calibri</vt:lpstr>
      <vt:lpstr>Arial Unicode MS</vt:lpstr>
      <vt:lpstr>Calibri Light</vt:lpstr>
      <vt:lpstr>Meiryo</vt:lpstr>
      <vt:lpstr>Yu Gothic UI</vt:lpstr>
      <vt:lpstr>Arial Narrow</vt:lpstr>
      <vt:lpstr>Yu Gothic UI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Years later</cp:lastModifiedBy>
  <cp:revision>144</cp:revision>
  <dcterms:created xsi:type="dcterms:W3CDTF">2016-03-31T10:33:00Z</dcterms:created>
  <dcterms:modified xsi:type="dcterms:W3CDTF">2024-05-03T03:44:12Z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D78A312B185B409B9139163CBA1EAE79_13</vt:lpwstr>
  </property>
  <property fmtid="{D5CDD505-2E9C-101B-9397-08002B2CF9AE}" pid="3" name="KSOProductBuildVer">
    <vt:lpwstr>2052-12.1.0.16417</vt:lpwstr>
  </property>
</Properties>
</file>